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4" r:id="rId1"/>
  </p:sldMasterIdLst>
  <p:notesMasterIdLst>
    <p:notesMasterId r:id="rId9"/>
  </p:notesMasterIdLst>
  <p:sldIdLst>
    <p:sldId id="256" r:id="rId2"/>
    <p:sldId id="257" r:id="rId3"/>
    <p:sldId id="297" r:id="rId4"/>
    <p:sldId id="301" r:id="rId5"/>
    <p:sldId id="298" r:id="rId6"/>
    <p:sldId id="299" r:id="rId7"/>
    <p:sldId id="275" r:id="rId8"/>
  </p:sldIdLst>
  <p:sldSz cx="9144000" cy="5143500" type="screen16x9"/>
  <p:notesSz cx="6858000" cy="9144000"/>
  <p:embeddedFontLst>
    <p:embeddedFont>
      <p:font typeface="Cabin" pitchFamily="2" charset="77"/>
      <p:regular r:id="rId10"/>
      <p:bold r:id="rId11"/>
      <p:italic r:id="rId12"/>
      <p:boldItalic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Epilogue" pitchFamily="2" charset="77"/>
      <p:regular r:id="rId18"/>
      <p:bold r:id="rId19"/>
      <p:italic r:id="rId20"/>
      <p:boldItalic r:id="rId2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5038899-A51C-4804-8F5A-0EBDFD38CBC6}">
  <a:tblStyle styleId="{45038899-A51C-4804-8F5A-0EBDFD38CBC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1B910FDD-49B1-4969-AC76-A105A483D2F9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50"/>
  </p:normalViewPr>
  <p:slideViewPr>
    <p:cSldViewPr snapToGrid="0">
      <p:cViewPr>
        <p:scale>
          <a:sx n="119" d="100"/>
          <a:sy n="119" d="100"/>
        </p:scale>
        <p:origin x="1440" y="8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viewProps" Target="view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7" name="Google Shape;52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g10fb8bc67f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4" name="Google Shape;714;g10fb8bc67f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g10fb8bc67f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4" name="Google Shape;714;g10fb8bc67f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706854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g10fb8bc67f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4" name="Google Shape;714;g10fb8bc67f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867880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g10fb8bc67f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4" name="Google Shape;714;g10fb8bc67f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211918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g10fb8bc67f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4" name="Google Shape;714;g10fb8bc67f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035295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6" name="Google Shape;1646;g1125d80b419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7" name="Google Shape;1647;g1125d80b419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s://bit.ly/3A1uf1Q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6132017" y="-529567"/>
            <a:ext cx="3330794" cy="3322470"/>
          </a:xfrm>
          <a:custGeom>
            <a:avLst/>
            <a:gdLst/>
            <a:ahLst/>
            <a:cxnLst/>
            <a:rect l="l" t="t" r="r" b="b"/>
            <a:pathLst>
              <a:path w="18111" h="18065" extrusionOk="0">
                <a:moveTo>
                  <a:pt x="765" y="0"/>
                </a:moveTo>
                <a:cubicBezTo>
                  <a:pt x="0" y="1134"/>
                  <a:pt x="128" y="2700"/>
                  <a:pt x="784" y="3897"/>
                </a:cubicBezTo>
                <a:cubicBezTo>
                  <a:pt x="1450" y="5096"/>
                  <a:pt x="2558" y="5977"/>
                  <a:pt x="3709" y="6705"/>
                </a:cubicBezTo>
                <a:cubicBezTo>
                  <a:pt x="7074" y="8848"/>
                  <a:pt x="11008" y="9973"/>
                  <a:pt x="14356" y="12142"/>
                </a:cubicBezTo>
                <a:cubicBezTo>
                  <a:pt x="15507" y="12889"/>
                  <a:pt x="16616" y="13779"/>
                  <a:pt x="17264" y="14995"/>
                </a:cubicBezTo>
                <a:cubicBezTo>
                  <a:pt x="17758" y="15939"/>
                  <a:pt x="17957" y="17011"/>
                  <a:pt x="18110" y="18065"/>
                </a:cubicBezTo>
                <a:lnTo>
                  <a:pt x="1811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>
            <a:off x="0" y="4766250"/>
            <a:ext cx="9144000" cy="3771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369726" y="110189"/>
            <a:ext cx="1008826" cy="974499"/>
            <a:chOff x="369726" y="110189"/>
            <a:chExt cx="1008826" cy="974499"/>
          </a:xfrm>
        </p:grpSpPr>
        <p:sp>
          <p:nvSpPr>
            <p:cNvPr id="12" name="Google Shape;12;p2"/>
            <p:cNvSpPr/>
            <p:nvPr/>
          </p:nvSpPr>
          <p:spPr>
            <a:xfrm>
              <a:off x="870838" y="110189"/>
              <a:ext cx="507714" cy="507714"/>
            </a:xfrm>
            <a:custGeom>
              <a:avLst/>
              <a:gdLst/>
              <a:ahLst/>
              <a:cxnLst/>
              <a:rect l="l" t="t" r="r" b="b"/>
              <a:pathLst>
                <a:path w="2621" h="2621" extrusionOk="0">
                  <a:moveTo>
                    <a:pt x="1307" y="1"/>
                  </a:moveTo>
                  <a:cubicBezTo>
                    <a:pt x="586" y="1"/>
                    <a:pt x="0" y="586"/>
                    <a:pt x="0" y="1316"/>
                  </a:cubicBezTo>
                  <a:cubicBezTo>
                    <a:pt x="0" y="2036"/>
                    <a:pt x="586" y="2621"/>
                    <a:pt x="1307" y="2621"/>
                  </a:cubicBezTo>
                  <a:cubicBezTo>
                    <a:pt x="2035" y="2621"/>
                    <a:pt x="2620" y="2036"/>
                    <a:pt x="2620" y="1316"/>
                  </a:cubicBezTo>
                  <a:cubicBezTo>
                    <a:pt x="2620" y="586"/>
                    <a:pt x="2035" y="1"/>
                    <a:pt x="130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369726" y="739304"/>
              <a:ext cx="345385" cy="345385"/>
            </a:xfrm>
            <a:custGeom>
              <a:avLst/>
              <a:gdLst/>
              <a:ahLst/>
              <a:cxnLst/>
              <a:rect l="l" t="t" r="r" b="b"/>
              <a:pathLst>
                <a:path w="1783" h="1783" extrusionOk="0">
                  <a:moveTo>
                    <a:pt x="893" y="0"/>
                  </a:moveTo>
                  <a:cubicBezTo>
                    <a:pt x="396" y="0"/>
                    <a:pt x="1" y="404"/>
                    <a:pt x="1" y="890"/>
                  </a:cubicBezTo>
                  <a:cubicBezTo>
                    <a:pt x="1" y="1385"/>
                    <a:pt x="396" y="1782"/>
                    <a:pt x="893" y="1782"/>
                  </a:cubicBezTo>
                  <a:cubicBezTo>
                    <a:pt x="1387" y="1782"/>
                    <a:pt x="1783" y="1385"/>
                    <a:pt x="1783" y="890"/>
                  </a:cubicBezTo>
                  <a:cubicBezTo>
                    <a:pt x="1783" y="404"/>
                    <a:pt x="1387" y="0"/>
                    <a:pt x="89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369727" y="213594"/>
              <a:ext cx="215018" cy="216568"/>
            </a:xfrm>
            <a:custGeom>
              <a:avLst/>
              <a:gdLst/>
              <a:ahLst/>
              <a:cxnLst/>
              <a:rect l="l" t="t" r="r" b="b"/>
              <a:pathLst>
                <a:path w="1110" h="1118" extrusionOk="0">
                  <a:moveTo>
                    <a:pt x="550" y="0"/>
                  </a:moveTo>
                  <a:cubicBezTo>
                    <a:pt x="245" y="0"/>
                    <a:pt x="1" y="253"/>
                    <a:pt x="1" y="560"/>
                  </a:cubicBezTo>
                  <a:cubicBezTo>
                    <a:pt x="1" y="864"/>
                    <a:pt x="245" y="1117"/>
                    <a:pt x="550" y="1117"/>
                  </a:cubicBezTo>
                  <a:cubicBezTo>
                    <a:pt x="865" y="1117"/>
                    <a:pt x="1109" y="864"/>
                    <a:pt x="1109" y="560"/>
                  </a:cubicBezTo>
                  <a:cubicBezTo>
                    <a:pt x="1109" y="253"/>
                    <a:pt x="865" y="0"/>
                    <a:pt x="55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" name="Google Shape;15;p2"/>
          <p:cNvSpPr txBox="1">
            <a:spLocks noGrp="1"/>
          </p:cNvSpPr>
          <p:nvPr>
            <p:ph type="ctrTitle"/>
          </p:nvPr>
        </p:nvSpPr>
        <p:spPr>
          <a:xfrm>
            <a:off x="715152" y="1188675"/>
            <a:ext cx="3985800" cy="235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4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ubTitle" idx="1"/>
          </p:nvPr>
        </p:nvSpPr>
        <p:spPr>
          <a:xfrm>
            <a:off x="715100" y="3545325"/>
            <a:ext cx="3985800" cy="40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6"/>
          <p:cNvSpPr/>
          <p:nvPr/>
        </p:nvSpPr>
        <p:spPr>
          <a:xfrm flipH="1">
            <a:off x="-1538224" y="-1002905"/>
            <a:ext cx="3330794" cy="3322470"/>
          </a:xfrm>
          <a:custGeom>
            <a:avLst/>
            <a:gdLst/>
            <a:ahLst/>
            <a:cxnLst/>
            <a:rect l="l" t="t" r="r" b="b"/>
            <a:pathLst>
              <a:path w="18111" h="18065" extrusionOk="0">
                <a:moveTo>
                  <a:pt x="765" y="0"/>
                </a:moveTo>
                <a:cubicBezTo>
                  <a:pt x="0" y="1134"/>
                  <a:pt x="128" y="2700"/>
                  <a:pt x="784" y="3897"/>
                </a:cubicBezTo>
                <a:cubicBezTo>
                  <a:pt x="1450" y="5096"/>
                  <a:pt x="2558" y="5977"/>
                  <a:pt x="3709" y="6705"/>
                </a:cubicBezTo>
                <a:cubicBezTo>
                  <a:pt x="7074" y="8848"/>
                  <a:pt x="11008" y="9973"/>
                  <a:pt x="14356" y="12142"/>
                </a:cubicBezTo>
                <a:cubicBezTo>
                  <a:pt x="15507" y="12889"/>
                  <a:pt x="16616" y="13779"/>
                  <a:pt x="17264" y="14995"/>
                </a:cubicBezTo>
                <a:cubicBezTo>
                  <a:pt x="17758" y="15939"/>
                  <a:pt x="17957" y="17011"/>
                  <a:pt x="18110" y="18065"/>
                </a:cubicBezTo>
                <a:lnTo>
                  <a:pt x="1811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4" name="Google Shape;44;p6"/>
          <p:cNvGrpSpPr/>
          <p:nvPr/>
        </p:nvGrpSpPr>
        <p:grpSpPr>
          <a:xfrm>
            <a:off x="8014261" y="68014"/>
            <a:ext cx="897201" cy="1016674"/>
            <a:chOff x="8014261" y="68014"/>
            <a:chExt cx="897201" cy="1016674"/>
          </a:xfrm>
        </p:grpSpPr>
        <p:sp>
          <p:nvSpPr>
            <p:cNvPr id="45" name="Google Shape;45;p6"/>
            <p:cNvSpPr/>
            <p:nvPr/>
          </p:nvSpPr>
          <p:spPr>
            <a:xfrm flipH="1">
              <a:off x="8014261" y="68014"/>
              <a:ext cx="507714" cy="507714"/>
            </a:xfrm>
            <a:custGeom>
              <a:avLst/>
              <a:gdLst/>
              <a:ahLst/>
              <a:cxnLst/>
              <a:rect l="l" t="t" r="r" b="b"/>
              <a:pathLst>
                <a:path w="2621" h="2621" extrusionOk="0">
                  <a:moveTo>
                    <a:pt x="1307" y="1"/>
                  </a:moveTo>
                  <a:cubicBezTo>
                    <a:pt x="586" y="1"/>
                    <a:pt x="0" y="586"/>
                    <a:pt x="0" y="1316"/>
                  </a:cubicBezTo>
                  <a:cubicBezTo>
                    <a:pt x="0" y="2036"/>
                    <a:pt x="586" y="2621"/>
                    <a:pt x="1307" y="2621"/>
                  </a:cubicBezTo>
                  <a:cubicBezTo>
                    <a:pt x="2035" y="2621"/>
                    <a:pt x="2620" y="2036"/>
                    <a:pt x="2620" y="1316"/>
                  </a:cubicBezTo>
                  <a:cubicBezTo>
                    <a:pt x="2620" y="586"/>
                    <a:pt x="2035" y="1"/>
                    <a:pt x="130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6"/>
            <p:cNvSpPr/>
            <p:nvPr/>
          </p:nvSpPr>
          <p:spPr>
            <a:xfrm flipH="1">
              <a:off x="8566077" y="739304"/>
              <a:ext cx="345385" cy="345385"/>
            </a:xfrm>
            <a:custGeom>
              <a:avLst/>
              <a:gdLst/>
              <a:ahLst/>
              <a:cxnLst/>
              <a:rect l="l" t="t" r="r" b="b"/>
              <a:pathLst>
                <a:path w="1783" h="1783" extrusionOk="0">
                  <a:moveTo>
                    <a:pt x="893" y="0"/>
                  </a:moveTo>
                  <a:cubicBezTo>
                    <a:pt x="396" y="0"/>
                    <a:pt x="1" y="404"/>
                    <a:pt x="1" y="890"/>
                  </a:cubicBezTo>
                  <a:cubicBezTo>
                    <a:pt x="1" y="1385"/>
                    <a:pt x="396" y="1782"/>
                    <a:pt x="893" y="1782"/>
                  </a:cubicBezTo>
                  <a:cubicBezTo>
                    <a:pt x="1387" y="1782"/>
                    <a:pt x="1783" y="1385"/>
                    <a:pt x="1783" y="890"/>
                  </a:cubicBezTo>
                  <a:cubicBezTo>
                    <a:pt x="1783" y="404"/>
                    <a:pt x="1387" y="0"/>
                    <a:pt x="89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6"/>
            <p:cNvSpPr/>
            <p:nvPr/>
          </p:nvSpPr>
          <p:spPr>
            <a:xfrm flipH="1">
              <a:off x="8696442" y="213594"/>
              <a:ext cx="215018" cy="216568"/>
            </a:xfrm>
            <a:custGeom>
              <a:avLst/>
              <a:gdLst/>
              <a:ahLst/>
              <a:cxnLst/>
              <a:rect l="l" t="t" r="r" b="b"/>
              <a:pathLst>
                <a:path w="1110" h="1118" extrusionOk="0">
                  <a:moveTo>
                    <a:pt x="550" y="0"/>
                  </a:moveTo>
                  <a:cubicBezTo>
                    <a:pt x="245" y="0"/>
                    <a:pt x="1" y="253"/>
                    <a:pt x="1" y="560"/>
                  </a:cubicBezTo>
                  <a:cubicBezTo>
                    <a:pt x="1" y="864"/>
                    <a:pt x="245" y="1117"/>
                    <a:pt x="550" y="1117"/>
                  </a:cubicBezTo>
                  <a:cubicBezTo>
                    <a:pt x="865" y="1117"/>
                    <a:pt x="1109" y="864"/>
                    <a:pt x="1109" y="560"/>
                  </a:cubicBezTo>
                  <a:cubicBezTo>
                    <a:pt x="1109" y="253"/>
                    <a:pt x="865" y="0"/>
                    <a:pt x="55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8" name="Google Shape;48;p6"/>
          <p:cNvSpPr/>
          <p:nvPr/>
        </p:nvSpPr>
        <p:spPr>
          <a:xfrm>
            <a:off x="0" y="4766250"/>
            <a:ext cx="9144000" cy="3771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" name="Google Shape;49;p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9"/>
          <p:cNvSpPr txBox="1">
            <a:spLocks noGrp="1"/>
          </p:cNvSpPr>
          <p:nvPr>
            <p:ph type="title"/>
          </p:nvPr>
        </p:nvSpPr>
        <p:spPr>
          <a:xfrm>
            <a:off x="2241425" y="1293100"/>
            <a:ext cx="4661100" cy="84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68" name="Google Shape;68;p9"/>
          <p:cNvSpPr txBox="1">
            <a:spLocks noGrp="1"/>
          </p:cNvSpPr>
          <p:nvPr>
            <p:ph type="subTitle" idx="1"/>
          </p:nvPr>
        </p:nvSpPr>
        <p:spPr>
          <a:xfrm>
            <a:off x="2241475" y="2168600"/>
            <a:ext cx="4661100" cy="168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9"/>
          <p:cNvSpPr/>
          <p:nvPr/>
        </p:nvSpPr>
        <p:spPr>
          <a:xfrm>
            <a:off x="0" y="4766250"/>
            <a:ext cx="9144000" cy="3771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9"/>
          <p:cNvSpPr/>
          <p:nvPr/>
        </p:nvSpPr>
        <p:spPr>
          <a:xfrm flipH="1">
            <a:off x="-347149" y="-503867"/>
            <a:ext cx="3330794" cy="3322470"/>
          </a:xfrm>
          <a:custGeom>
            <a:avLst/>
            <a:gdLst/>
            <a:ahLst/>
            <a:cxnLst/>
            <a:rect l="l" t="t" r="r" b="b"/>
            <a:pathLst>
              <a:path w="18111" h="18065" extrusionOk="0">
                <a:moveTo>
                  <a:pt x="765" y="0"/>
                </a:moveTo>
                <a:cubicBezTo>
                  <a:pt x="0" y="1134"/>
                  <a:pt x="128" y="2700"/>
                  <a:pt x="784" y="3897"/>
                </a:cubicBezTo>
                <a:cubicBezTo>
                  <a:pt x="1450" y="5096"/>
                  <a:pt x="2558" y="5977"/>
                  <a:pt x="3709" y="6705"/>
                </a:cubicBezTo>
                <a:cubicBezTo>
                  <a:pt x="7074" y="8848"/>
                  <a:pt x="11008" y="9973"/>
                  <a:pt x="14356" y="12142"/>
                </a:cubicBezTo>
                <a:cubicBezTo>
                  <a:pt x="15507" y="12889"/>
                  <a:pt x="16616" y="13779"/>
                  <a:pt x="17264" y="14995"/>
                </a:cubicBezTo>
                <a:cubicBezTo>
                  <a:pt x="17758" y="15939"/>
                  <a:pt x="17957" y="17011"/>
                  <a:pt x="18110" y="18065"/>
                </a:cubicBezTo>
                <a:lnTo>
                  <a:pt x="1811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1" name="Google Shape;71;p9"/>
          <p:cNvGrpSpPr/>
          <p:nvPr/>
        </p:nvGrpSpPr>
        <p:grpSpPr>
          <a:xfrm>
            <a:off x="8411993" y="3481163"/>
            <a:ext cx="507714" cy="1059758"/>
            <a:chOff x="8411993" y="3481163"/>
            <a:chExt cx="507714" cy="1059758"/>
          </a:xfrm>
        </p:grpSpPr>
        <p:sp>
          <p:nvSpPr>
            <p:cNvPr id="72" name="Google Shape;72;p9"/>
            <p:cNvSpPr/>
            <p:nvPr/>
          </p:nvSpPr>
          <p:spPr>
            <a:xfrm rot="-5400000" flipH="1">
              <a:off x="8411993" y="3481163"/>
              <a:ext cx="507714" cy="507714"/>
            </a:xfrm>
            <a:custGeom>
              <a:avLst/>
              <a:gdLst/>
              <a:ahLst/>
              <a:cxnLst/>
              <a:rect l="l" t="t" r="r" b="b"/>
              <a:pathLst>
                <a:path w="2621" h="2621" extrusionOk="0">
                  <a:moveTo>
                    <a:pt x="1307" y="1"/>
                  </a:moveTo>
                  <a:cubicBezTo>
                    <a:pt x="586" y="1"/>
                    <a:pt x="0" y="586"/>
                    <a:pt x="0" y="1316"/>
                  </a:cubicBezTo>
                  <a:cubicBezTo>
                    <a:pt x="0" y="2036"/>
                    <a:pt x="586" y="2621"/>
                    <a:pt x="1307" y="2621"/>
                  </a:cubicBezTo>
                  <a:cubicBezTo>
                    <a:pt x="2035" y="2621"/>
                    <a:pt x="2620" y="2036"/>
                    <a:pt x="2620" y="1316"/>
                  </a:cubicBezTo>
                  <a:cubicBezTo>
                    <a:pt x="2620" y="586"/>
                    <a:pt x="2035" y="1"/>
                    <a:pt x="130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9"/>
            <p:cNvSpPr/>
            <p:nvPr/>
          </p:nvSpPr>
          <p:spPr>
            <a:xfrm rot="-5400000" flipH="1">
              <a:off x="8660860" y="4325128"/>
              <a:ext cx="215018" cy="216568"/>
            </a:xfrm>
            <a:custGeom>
              <a:avLst/>
              <a:gdLst/>
              <a:ahLst/>
              <a:cxnLst/>
              <a:rect l="l" t="t" r="r" b="b"/>
              <a:pathLst>
                <a:path w="1110" h="1118" extrusionOk="0">
                  <a:moveTo>
                    <a:pt x="550" y="0"/>
                  </a:moveTo>
                  <a:cubicBezTo>
                    <a:pt x="245" y="0"/>
                    <a:pt x="1" y="253"/>
                    <a:pt x="1" y="560"/>
                  </a:cubicBezTo>
                  <a:cubicBezTo>
                    <a:pt x="1" y="864"/>
                    <a:pt x="245" y="1117"/>
                    <a:pt x="550" y="1117"/>
                  </a:cubicBezTo>
                  <a:cubicBezTo>
                    <a:pt x="865" y="1117"/>
                    <a:pt x="1109" y="864"/>
                    <a:pt x="1109" y="560"/>
                  </a:cubicBezTo>
                  <a:cubicBezTo>
                    <a:pt x="1109" y="253"/>
                    <a:pt x="865" y="0"/>
                    <a:pt x="55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0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76" name="Google Shape;76;p10"/>
          <p:cNvSpPr txBox="1">
            <a:spLocks noGrp="1"/>
          </p:cNvSpPr>
          <p:nvPr>
            <p:ph type="title"/>
          </p:nvPr>
        </p:nvSpPr>
        <p:spPr>
          <a:xfrm>
            <a:off x="720000" y="4059975"/>
            <a:ext cx="7704000" cy="5484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1"/>
          <p:cNvSpPr txBox="1">
            <a:spLocks noGrp="1"/>
          </p:cNvSpPr>
          <p:nvPr>
            <p:ph type="title" hasCustomPrompt="1"/>
          </p:nvPr>
        </p:nvSpPr>
        <p:spPr>
          <a:xfrm>
            <a:off x="1284000" y="1366338"/>
            <a:ext cx="6576000" cy="151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79" name="Google Shape;79;p11"/>
          <p:cNvSpPr txBox="1">
            <a:spLocks noGrp="1"/>
          </p:cNvSpPr>
          <p:nvPr>
            <p:ph type="subTitle" idx="1"/>
          </p:nvPr>
        </p:nvSpPr>
        <p:spPr>
          <a:xfrm>
            <a:off x="1284000" y="3063763"/>
            <a:ext cx="6576000" cy="71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80" name="Google Shape;80;p11"/>
          <p:cNvSpPr/>
          <p:nvPr/>
        </p:nvSpPr>
        <p:spPr>
          <a:xfrm>
            <a:off x="0" y="4766250"/>
            <a:ext cx="9144000" cy="3771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81;p11"/>
          <p:cNvSpPr/>
          <p:nvPr/>
        </p:nvSpPr>
        <p:spPr>
          <a:xfrm rot="-5400000">
            <a:off x="-118049" y="-130092"/>
            <a:ext cx="3330794" cy="3322470"/>
          </a:xfrm>
          <a:custGeom>
            <a:avLst/>
            <a:gdLst/>
            <a:ahLst/>
            <a:cxnLst/>
            <a:rect l="l" t="t" r="r" b="b"/>
            <a:pathLst>
              <a:path w="18111" h="18065" extrusionOk="0">
                <a:moveTo>
                  <a:pt x="765" y="0"/>
                </a:moveTo>
                <a:cubicBezTo>
                  <a:pt x="0" y="1134"/>
                  <a:pt x="128" y="2700"/>
                  <a:pt x="784" y="3897"/>
                </a:cubicBezTo>
                <a:cubicBezTo>
                  <a:pt x="1450" y="5096"/>
                  <a:pt x="2558" y="5977"/>
                  <a:pt x="3709" y="6705"/>
                </a:cubicBezTo>
                <a:cubicBezTo>
                  <a:pt x="7074" y="8848"/>
                  <a:pt x="11008" y="9973"/>
                  <a:pt x="14356" y="12142"/>
                </a:cubicBezTo>
                <a:cubicBezTo>
                  <a:pt x="15507" y="12889"/>
                  <a:pt x="16616" y="13779"/>
                  <a:pt x="17264" y="14995"/>
                </a:cubicBezTo>
                <a:cubicBezTo>
                  <a:pt x="17758" y="15939"/>
                  <a:pt x="17957" y="17011"/>
                  <a:pt x="18110" y="18065"/>
                </a:cubicBezTo>
                <a:lnTo>
                  <a:pt x="1811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2" name="Google Shape;82;p11"/>
          <p:cNvGrpSpPr/>
          <p:nvPr/>
        </p:nvGrpSpPr>
        <p:grpSpPr>
          <a:xfrm>
            <a:off x="8411993" y="3481163"/>
            <a:ext cx="507714" cy="1059758"/>
            <a:chOff x="8411993" y="3481163"/>
            <a:chExt cx="507714" cy="1059758"/>
          </a:xfrm>
        </p:grpSpPr>
        <p:sp>
          <p:nvSpPr>
            <p:cNvPr id="83" name="Google Shape;83;p11"/>
            <p:cNvSpPr/>
            <p:nvPr/>
          </p:nvSpPr>
          <p:spPr>
            <a:xfrm rot="-5400000" flipH="1">
              <a:off x="8411993" y="3481163"/>
              <a:ext cx="507714" cy="507714"/>
            </a:xfrm>
            <a:custGeom>
              <a:avLst/>
              <a:gdLst/>
              <a:ahLst/>
              <a:cxnLst/>
              <a:rect l="l" t="t" r="r" b="b"/>
              <a:pathLst>
                <a:path w="2621" h="2621" extrusionOk="0">
                  <a:moveTo>
                    <a:pt x="1307" y="1"/>
                  </a:moveTo>
                  <a:cubicBezTo>
                    <a:pt x="586" y="1"/>
                    <a:pt x="0" y="586"/>
                    <a:pt x="0" y="1316"/>
                  </a:cubicBezTo>
                  <a:cubicBezTo>
                    <a:pt x="0" y="2036"/>
                    <a:pt x="586" y="2621"/>
                    <a:pt x="1307" y="2621"/>
                  </a:cubicBezTo>
                  <a:cubicBezTo>
                    <a:pt x="2035" y="2621"/>
                    <a:pt x="2620" y="2036"/>
                    <a:pt x="2620" y="1316"/>
                  </a:cubicBezTo>
                  <a:cubicBezTo>
                    <a:pt x="2620" y="586"/>
                    <a:pt x="2035" y="1"/>
                    <a:pt x="130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11"/>
            <p:cNvSpPr/>
            <p:nvPr/>
          </p:nvSpPr>
          <p:spPr>
            <a:xfrm rot="-5400000" flipH="1">
              <a:off x="8660860" y="4325128"/>
              <a:ext cx="215018" cy="216568"/>
            </a:xfrm>
            <a:custGeom>
              <a:avLst/>
              <a:gdLst/>
              <a:ahLst/>
              <a:cxnLst/>
              <a:rect l="l" t="t" r="r" b="b"/>
              <a:pathLst>
                <a:path w="1110" h="1118" extrusionOk="0">
                  <a:moveTo>
                    <a:pt x="550" y="0"/>
                  </a:moveTo>
                  <a:cubicBezTo>
                    <a:pt x="245" y="0"/>
                    <a:pt x="1" y="253"/>
                    <a:pt x="1" y="560"/>
                  </a:cubicBezTo>
                  <a:cubicBezTo>
                    <a:pt x="1" y="864"/>
                    <a:pt x="245" y="1117"/>
                    <a:pt x="550" y="1117"/>
                  </a:cubicBezTo>
                  <a:cubicBezTo>
                    <a:pt x="865" y="1117"/>
                    <a:pt x="1109" y="864"/>
                    <a:pt x="1109" y="560"/>
                  </a:cubicBezTo>
                  <a:cubicBezTo>
                    <a:pt x="1109" y="253"/>
                    <a:pt x="865" y="0"/>
                    <a:pt x="55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BLANK_1_1_1_1_1_1_2"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3"/>
          <p:cNvSpPr/>
          <p:nvPr/>
        </p:nvSpPr>
        <p:spPr>
          <a:xfrm>
            <a:off x="0" y="4766250"/>
            <a:ext cx="9144000" cy="3771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" name="Google Shape;214;p23"/>
          <p:cNvSpPr/>
          <p:nvPr/>
        </p:nvSpPr>
        <p:spPr>
          <a:xfrm rot="5400000" flipH="1">
            <a:off x="5817376" y="4158"/>
            <a:ext cx="3330794" cy="3322470"/>
          </a:xfrm>
          <a:custGeom>
            <a:avLst/>
            <a:gdLst/>
            <a:ahLst/>
            <a:cxnLst/>
            <a:rect l="l" t="t" r="r" b="b"/>
            <a:pathLst>
              <a:path w="18111" h="18065" extrusionOk="0">
                <a:moveTo>
                  <a:pt x="765" y="0"/>
                </a:moveTo>
                <a:cubicBezTo>
                  <a:pt x="0" y="1134"/>
                  <a:pt x="128" y="2700"/>
                  <a:pt x="784" y="3897"/>
                </a:cubicBezTo>
                <a:cubicBezTo>
                  <a:pt x="1450" y="5096"/>
                  <a:pt x="2558" y="5977"/>
                  <a:pt x="3709" y="6705"/>
                </a:cubicBezTo>
                <a:cubicBezTo>
                  <a:pt x="7074" y="8848"/>
                  <a:pt x="11008" y="9973"/>
                  <a:pt x="14356" y="12142"/>
                </a:cubicBezTo>
                <a:cubicBezTo>
                  <a:pt x="15507" y="12889"/>
                  <a:pt x="16616" y="13779"/>
                  <a:pt x="17264" y="14995"/>
                </a:cubicBezTo>
                <a:cubicBezTo>
                  <a:pt x="17758" y="15939"/>
                  <a:pt x="17957" y="17011"/>
                  <a:pt x="18110" y="18065"/>
                </a:cubicBezTo>
                <a:lnTo>
                  <a:pt x="1811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5" name="Google Shape;215;p23"/>
          <p:cNvSpPr txBox="1">
            <a:spLocks noGrp="1"/>
          </p:cNvSpPr>
          <p:nvPr>
            <p:ph type="ctrTitle"/>
          </p:nvPr>
        </p:nvSpPr>
        <p:spPr>
          <a:xfrm>
            <a:off x="715100" y="765242"/>
            <a:ext cx="3856800" cy="105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200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16" name="Google Shape;216;p23"/>
          <p:cNvSpPr txBox="1">
            <a:spLocks noGrp="1"/>
          </p:cNvSpPr>
          <p:nvPr>
            <p:ph type="subTitle" idx="1"/>
          </p:nvPr>
        </p:nvSpPr>
        <p:spPr>
          <a:xfrm>
            <a:off x="715188" y="1704375"/>
            <a:ext cx="3856800" cy="117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217" name="Google Shape;217;p23"/>
          <p:cNvSpPr txBox="1"/>
          <p:nvPr/>
        </p:nvSpPr>
        <p:spPr>
          <a:xfrm>
            <a:off x="715166" y="3334850"/>
            <a:ext cx="38568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CREDITS: This presentation template was created by </a:t>
            </a:r>
            <a:r>
              <a:rPr lang="en" sz="1000" b="1" u="sng">
                <a:solidFill>
                  <a:schemeClr val="hlink"/>
                </a:solidFill>
                <a:latin typeface="Cabin"/>
                <a:ea typeface="Cabin"/>
                <a:cs typeface="Cabin"/>
                <a:sym typeface="Cabin"/>
                <a:hlinkClick r:id="rId2"/>
              </a:rPr>
              <a:t>Slidesgo</a:t>
            </a:r>
            <a:r>
              <a:rPr lang="en" sz="1000" u="sng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,</a:t>
            </a:r>
            <a:r>
              <a:rPr lang="en" sz="10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and includes icons by </a:t>
            </a:r>
            <a:r>
              <a:rPr lang="en" sz="1000" b="1" u="sng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0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, and infographics &amp; images by </a:t>
            </a:r>
            <a:r>
              <a:rPr lang="en" sz="1000" b="1" u="sng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sz="1000" b="1" u="sng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4"/>
          <p:cNvSpPr/>
          <p:nvPr/>
        </p:nvSpPr>
        <p:spPr>
          <a:xfrm>
            <a:off x="0" y="4766250"/>
            <a:ext cx="9144000" cy="3771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p24"/>
          <p:cNvSpPr/>
          <p:nvPr/>
        </p:nvSpPr>
        <p:spPr>
          <a:xfrm rot="-5400000">
            <a:off x="-4174" y="4158"/>
            <a:ext cx="3330794" cy="3322470"/>
          </a:xfrm>
          <a:custGeom>
            <a:avLst/>
            <a:gdLst/>
            <a:ahLst/>
            <a:cxnLst/>
            <a:rect l="l" t="t" r="r" b="b"/>
            <a:pathLst>
              <a:path w="18111" h="18065" extrusionOk="0">
                <a:moveTo>
                  <a:pt x="765" y="0"/>
                </a:moveTo>
                <a:cubicBezTo>
                  <a:pt x="0" y="1134"/>
                  <a:pt x="128" y="2700"/>
                  <a:pt x="784" y="3897"/>
                </a:cubicBezTo>
                <a:cubicBezTo>
                  <a:pt x="1450" y="5096"/>
                  <a:pt x="2558" y="5977"/>
                  <a:pt x="3709" y="6705"/>
                </a:cubicBezTo>
                <a:cubicBezTo>
                  <a:pt x="7074" y="8848"/>
                  <a:pt x="11008" y="9973"/>
                  <a:pt x="14356" y="12142"/>
                </a:cubicBezTo>
                <a:cubicBezTo>
                  <a:pt x="15507" y="12889"/>
                  <a:pt x="16616" y="13779"/>
                  <a:pt x="17264" y="14995"/>
                </a:cubicBezTo>
                <a:cubicBezTo>
                  <a:pt x="17758" y="15939"/>
                  <a:pt x="17957" y="17011"/>
                  <a:pt x="18110" y="18065"/>
                </a:cubicBezTo>
                <a:lnTo>
                  <a:pt x="1811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21;p24"/>
          <p:cNvGrpSpPr/>
          <p:nvPr/>
        </p:nvGrpSpPr>
        <p:grpSpPr>
          <a:xfrm>
            <a:off x="7921317" y="3330789"/>
            <a:ext cx="887008" cy="1146687"/>
            <a:chOff x="7921317" y="3330789"/>
            <a:chExt cx="887008" cy="1146687"/>
          </a:xfrm>
        </p:grpSpPr>
        <p:sp>
          <p:nvSpPr>
            <p:cNvPr id="222" name="Google Shape;222;p24"/>
            <p:cNvSpPr/>
            <p:nvPr/>
          </p:nvSpPr>
          <p:spPr>
            <a:xfrm flipH="1">
              <a:off x="8300611" y="3330789"/>
              <a:ext cx="507714" cy="507714"/>
            </a:xfrm>
            <a:custGeom>
              <a:avLst/>
              <a:gdLst/>
              <a:ahLst/>
              <a:cxnLst/>
              <a:rect l="l" t="t" r="r" b="b"/>
              <a:pathLst>
                <a:path w="2621" h="2621" extrusionOk="0">
                  <a:moveTo>
                    <a:pt x="1307" y="1"/>
                  </a:moveTo>
                  <a:cubicBezTo>
                    <a:pt x="586" y="1"/>
                    <a:pt x="0" y="586"/>
                    <a:pt x="0" y="1316"/>
                  </a:cubicBezTo>
                  <a:cubicBezTo>
                    <a:pt x="0" y="2036"/>
                    <a:pt x="586" y="2621"/>
                    <a:pt x="1307" y="2621"/>
                  </a:cubicBezTo>
                  <a:cubicBezTo>
                    <a:pt x="2035" y="2621"/>
                    <a:pt x="2620" y="2036"/>
                    <a:pt x="2620" y="1316"/>
                  </a:cubicBezTo>
                  <a:cubicBezTo>
                    <a:pt x="2620" y="586"/>
                    <a:pt x="2035" y="1"/>
                    <a:pt x="130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24"/>
            <p:cNvSpPr/>
            <p:nvPr/>
          </p:nvSpPr>
          <p:spPr>
            <a:xfrm flipH="1">
              <a:off x="8256214" y="4132091"/>
              <a:ext cx="345385" cy="345385"/>
            </a:xfrm>
            <a:custGeom>
              <a:avLst/>
              <a:gdLst/>
              <a:ahLst/>
              <a:cxnLst/>
              <a:rect l="l" t="t" r="r" b="b"/>
              <a:pathLst>
                <a:path w="1783" h="1783" extrusionOk="0">
                  <a:moveTo>
                    <a:pt x="893" y="0"/>
                  </a:moveTo>
                  <a:cubicBezTo>
                    <a:pt x="396" y="0"/>
                    <a:pt x="1" y="404"/>
                    <a:pt x="1" y="890"/>
                  </a:cubicBezTo>
                  <a:cubicBezTo>
                    <a:pt x="1" y="1385"/>
                    <a:pt x="396" y="1782"/>
                    <a:pt x="893" y="1782"/>
                  </a:cubicBezTo>
                  <a:cubicBezTo>
                    <a:pt x="1387" y="1782"/>
                    <a:pt x="1783" y="1385"/>
                    <a:pt x="1783" y="890"/>
                  </a:cubicBezTo>
                  <a:cubicBezTo>
                    <a:pt x="1783" y="404"/>
                    <a:pt x="1387" y="0"/>
                    <a:pt x="89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24"/>
            <p:cNvSpPr/>
            <p:nvPr/>
          </p:nvSpPr>
          <p:spPr>
            <a:xfrm flipH="1">
              <a:off x="7921317" y="3700969"/>
              <a:ext cx="215018" cy="216568"/>
            </a:xfrm>
            <a:custGeom>
              <a:avLst/>
              <a:gdLst/>
              <a:ahLst/>
              <a:cxnLst/>
              <a:rect l="l" t="t" r="r" b="b"/>
              <a:pathLst>
                <a:path w="1110" h="1118" extrusionOk="0">
                  <a:moveTo>
                    <a:pt x="550" y="0"/>
                  </a:moveTo>
                  <a:cubicBezTo>
                    <a:pt x="245" y="0"/>
                    <a:pt x="1" y="253"/>
                    <a:pt x="1" y="560"/>
                  </a:cubicBezTo>
                  <a:cubicBezTo>
                    <a:pt x="1" y="864"/>
                    <a:pt x="245" y="1117"/>
                    <a:pt x="550" y="1117"/>
                  </a:cubicBezTo>
                  <a:cubicBezTo>
                    <a:pt x="865" y="1117"/>
                    <a:pt x="1109" y="864"/>
                    <a:pt x="1109" y="560"/>
                  </a:cubicBezTo>
                  <a:cubicBezTo>
                    <a:pt x="1109" y="253"/>
                    <a:pt x="865" y="0"/>
                    <a:pt x="55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5" name="Google Shape;225;p24"/>
          <p:cNvGrpSpPr/>
          <p:nvPr/>
        </p:nvGrpSpPr>
        <p:grpSpPr>
          <a:xfrm>
            <a:off x="568224" y="1051733"/>
            <a:ext cx="3486378" cy="3860542"/>
            <a:chOff x="568224" y="1051733"/>
            <a:chExt cx="3486378" cy="3860542"/>
          </a:xfrm>
        </p:grpSpPr>
        <p:grpSp>
          <p:nvGrpSpPr>
            <p:cNvPr id="226" name="Google Shape;226;p24"/>
            <p:cNvGrpSpPr/>
            <p:nvPr/>
          </p:nvGrpSpPr>
          <p:grpSpPr>
            <a:xfrm>
              <a:off x="568224" y="1691981"/>
              <a:ext cx="1498368" cy="3220295"/>
              <a:chOff x="5233428" y="1666550"/>
              <a:chExt cx="1398775" cy="3006250"/>
            </a:xfrm>
          </p:grpSpPr>
          <p:sp>
            <p:nvSpPr>
              <p:cNvPr id="227" name="Google Shape;227;p24"/>
              <p:cNvSpPr/>
              <p:nvPr/>
            </p:nvSpPr>
            <p:spPr>
              <a:xfrm>
                <a:off x="5762829" y="4132994"/>
                <a:ext cx="162937" cy="420738"/>
              </a:xfrm>
              <a:custGeom>
                <a:avLst/>
                <a:gdLst/>
                <a:ahLst/>
                <a:cxnLst/>
                <a:rect l="l" t="t" r="r" b="b"/>
                <a:pathLst>
                  <a:path w="1144" h="2954" extrusionOk="0">
                    <a:moveTo>
                      <a:pt x="63" y="1"/>
                    </a:moveTo>
                    <a:lnTo>
                      <a:pt x="1" y="2954"/>
                    </a:lnTo>
                    <a:lnTo>
                      <a:pt x="919" y="2809"/>
                    </a:lnTo>
                    <a:lnTo>
                      <a:pt x="1143" y="199"/>
                    </a:lnTo>
                    <a:lnTo>
                      <a:pt x="63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228;p24"/>
              <p:cNvSpPr/>
              <p:nvPr/>
            </p:nvSpPr>
            <p:spPr>
              <a:xfrm>
                <a:off x="5715543" y="4462574"/>
                <a:ext cx="468017" cy="166786"/>
              </a:xfrm>
              <a:custGeom>
                <a:avLst/>
                <a:gdLst/>
                <a:ahLst/>
                <a:cxnLst/>
                <a:rect l="l" t="t" r="r" b="b"/>
                <a:pathLst>
                  <a:path w="3286" h="1171" extrusionOk="0">
                    <a:moveTo>
                      <a:pt x="1313" y="0"/>
                    </a:moveTo>
                    <a:cubicBezTo>
                      <a:pt x="1189" y="231"/>
                      <a:pt x="993" y="298"/>
                      <a:pt x="807" y="298"/>
                    </a:cubicBezTo>
                    <a:cubicBezTo>
                      <a:pt x="551" y="298"/>
                      <a:pt x="315" y="171"/>
                      <a:pt x="315" y="171"/>
                    </a:cubicBezTo>
                    <a:lnTo>
                      <a:pt x="0" y="1152"/>
                    </a:lnTo>
                    <a:lnTo>
                      <a:pt x="3286" y="1171"/>
                    </a:lnTo>
                    <a:lnTo>
                      <a:pt x="1313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229;p24"/>
              <p:cNvSpPr/>
              <p:nvPr/>
            </p:nvSpPr>
            <p:spPr>
              <a:xfrm>
                <a:off x="5715543" y="4626510"/>
                <a:ext cx="468017" cy="46290"/>
              </a:xfrm>
              <a:custGeom>
                <a:avLst/>
                <a:gdLst/>
                <a:ahLst/>
                <a:cxnLst/>
                <a:rect l="l" t="t" r="r" b="b"/>
                <a:pathLst>
                  <a:path w="3286" h="325" extrusionOk="0">
                    <a:moveTo>
                      <a:pt x="0" y="1"/>
                    </a:moveTo>
                    <a:lnTo>
                      <a:pt x="0" y="299"/>
                    </a:lnTo>
                    <a:lnTo>
                      <a:pt x="3286" y="325"/>
                    </a:lnTo>
                    <a:lnTo>
                      <a:pt x="3286" y="2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230;p24"/>
              <p:cNvSpPr/>
              <p:nvPr/>
            </p:nvSpPr>
            <p:spPr>
              <a:xfrm>
                <a:off x="5915510" y="4489351"/>
                <a:ext cx="60389" cy="55120"/>
              </a:xfrm>
              <a:custGeom>
                <a:avLst/>
                <a:gdLst/>
                <a:ahLst/>
                <a:cxnLst/>
                <a:rect l="l" t="t" r="r" b="b"/>
                <a:pathLst>
                  <a:path w="424" h="387" extrusionOk="0">
                    <a:moveTo>
                      <a:pt x="356" y="0"/>
                    </a:moveTo>
                    <a:cubicBezTo>
                      <a:pt x="345" y="0"/>
                      <a:pt x="334" y="4"/>
                      <a:pt x="324" y="11"/>
                    </a:cubicBezTo>
                    <a:cubicBezTo>
                      <a:pt x="316" y="11"/>
                      <a:pt x="171" y="108"/>
                      <a:pt x="26" y="298"/>
                    </a:cubicBezTo>
                    <a:cubicBezTo>
                      <a:pt x="0" y="324"/>
                      <a:pt x="9" y="361"/>
                      <a:pt x="35" y="378"/>
                    </a:cubicBezTo>
                    <a:cubicBezTo>
                      <a:pt x="44" y="384"/>
                      <a:pt x="54" y="386"/>
                      <a:pt x="63" y="386"/>
                    </a:cubicBezTo>
                    <a:cubicBezTo>
                      <a:pt x="71" y="386"/>
                      <a:pt x="80" y="384"/>
                      <a:pt x="89" y="378"/>
                    </a:cubicBezTo>
                    <a:cubicBezTo>
                      <a:pt x="100" y="378"/>
                      <a:pt x="108" y="370"/>
                      <a:pt x="117" y="361"/>
                    </a:cubicBezTo>
                    <a:cubicBezTo>
                      <a:pt x="251" y="190"/>
                      <a:pt x="387" y="100"/>
                      <a:pt x="387" y="100"/>
                    </a:cubicBezTo>
                    <a:cubicBezTo>
                      <a:pt x="413" y="82"/>
                      <a:pt x="424" y="46"/>
                      <a:pt x="404" y="28"/>
                    </a:cubicBezTo>
                    <a:cubicBezTo>
                      <a:pt x="393" y="10"/>
                      <a:pt x="374" y="0"/>
                      <a:pt x="35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231;p24"/>
              <p:cNvSpPr/>
              <p:nvPr/>
            </p:nvSpPr>
            <p:spPr>
              <a:xfrm>
                <a:off x="5956387" y="4509861"/>
                <a:ext cx="59250" cy="54836"/>
              </a:xfrm>
              <a:custGeom>
                <a:avLst/>
                <a:gdLst/>
                <a:ahLst/>
                <a:cxnLst/>
                <a:rect l="l" t="t" r="r" b="b"/>
                <a:pathLst>
                  <a:path w="416" h="385" extrusionOk="0">
                    <a:moveTo>
                      <a:pt x="349" y="0"/>
                    </a:moveTo>
                    <a:cubicBezTo>
                      <a:pt x="337" y="0"/>
                      <a:pt x="326" y="3"/>
                      <a:pt x="316" y="10"/>
                    </a:cubicBezTo>
                    <a:cubicBezTo>
                      <a:pt x="307" y="10"/>
                      <a:pt x="162" y="100"/>
                      <a:pt x="18" y="299"/>
                    </a:cubicBezTo>
                    <a:cubicBezTo>
                      <a:pt x="0" y="325"/>
                      <a:pt x="0" y="353"/>
                      <a:pt x="29" y="370"/>
                    </a:cubicBezTo>
                    <a:cubicBezTo>
                      <a:pt x="39" y="380"/>
                      <a:pt x="52" y="385"/>
                      <a:pt x="65" y="385"/>
                    </a:cubicBezTo>
                    <a:cubicBezTo>
                      <a:pt x="74" y="385"/>
                      <a:pt x="83" y="382"/>
                      <a:pt x="91" y="379"/>
                    </a:cubicBezTo>
                    <a:cubicBezTo>
                      <a:pt x="100" y="379"/>
                      <a:pt x="108" y="370"/>
                      <a:pt x="108" y="362"/>
                    </a:cubicBezTo>
                    <a:cubicBezTo>
                      <a:pt x="245" y="191"/>
                      <a:pt x="378" y="100"/>
                      <a:pt x="378" y="100"/>
                    </a:cubicBezTo>
                    <a:cubicBezTo>
                      <a:pt x="407" y="83"/>
                      <a:pt x="415" y="46"/>
                      <a:pt x="396" y="18"/>
                    </a:cubicBezTo>
                    <a:cubicBezTo>
                      <a:pt x="385" y="7"/>
                      <a:pt x="367" y="0"/>
                      <a:pt x="34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232;p24"/>
              <p:cNvSpPr/>
              <p:nvPr/>
            </p:nvSpPr>
            <p:spPr>
              <a:xfrm>
                <a:off x="5996124" y="4529089"/>
                <a:ext cx="59107" cy="55975"/>
              </a:xfrm>
              <a:custGeom>
                <a:avLst/>
                <a:gdLst/>
                <a:ahLst/>
                <a:cxnLst/>
                <a:rect l="l" t="t" r="r" b="b"/>
                <a:pathLst>
                  <a:path w="415" h="393" extrusionOk="0">
                    <a:moveTo>
                      <a:pt x="347" y="1"/>
                    </a:moveTo>
                    <a:cubicBezTo>
                      <a:pt x="336" y="1"/>
                      <a:pt x="325" y="4"/>
                      <a:pt x="315" y="11"/>
                    </a:cubicBezTo>
                    <a:cubicBezTo>
                      <a:pt x="315" y="19"/>
                      <a:pt x="171" y="110"/>
                      <a:pt x="20" y="307"/>
                    </a:cubicBezTo>
                    <a:cubicBezTo>
                      <a:pt x="0" y="326"/>
                      <a:pt x="9" y="361"/>
                      <a:pt x="37" y="380"/>
                    </a:cubicBezTo>
                    <a:cubicBezTo>
                      <a:pt x="43" y="386"/>
                      <a:pt x="59" y="392"/>
                      <a:pt x="74" y="392"/>
                    </a:cubicBezTo>
                    <a:cubicBezTo>
                      <a:pt x="80" y="392"/>
                      <a:pt x="86" y="391"/>
                      <a:pt x="91" y="389"/>
                    </a:cubicBezTo>
                    <a:cubicBezTo>
                      <a:pt x="99" y="380"/>
                      <a:pt x="108" y="380"/>
                      <a:pt x="117" y="369"/>
                    </a:cubicBezTo>
                    <a:cubicBezTo>
                      <a:pt x="244" y="190"/>
                      <a:pt x="378" y="110"/>
                      <a:pt x="387" y="99"/>
                    </a:cubicBezTo>
                    <a:cubicBezTo>
                      <a:pt x="415" y="91"/>
                      <a:pt x="415" y="56"/>
                      <a:pt x="398" y="28"/>
                    </a:cubicBezTo>
                    <a:cubicBezTo>
                      <a:pt x="385" y="11"/>
                      <a:pt x="366" y="1"/>
                      <a:pt x="34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233;p24"/>
              <p:cNvSpPr/>
              <p:nvPr/>
            </p:nvSpPr>
            <p:spPr>
              <a:xfrm>
                <a:off x="5364176" y="4126584"/>
                <a:ext cx="211790" cy="415468"/>
              </a:xfrm>
              <a:custGeom>
                <a:avLst/>
                <a:gdLst/>
                <a:ahLst/>
                <a:cxnLst/>
                <a:rect l="l" t="t" r="r" b="b"/>
                <a:pathLst>
                  <a:path w="1487" h="2917" extrusionOk="0">
                    <a:moveTo>
                      <a:pt x="432" y="0"/>
                    </a:moveTo>
                    <a:lnTo>
                      <a:pt x="0" y="2917"/>
                    </a:lnTo>
                    <a:lnTo>
                      <a:pt x="936" y="2899"/>
                    </a:lnTo>
                    <a:lnTo>
                      <a:pt x="1486" y="333"/>
                    </a:lnTo>
                    <a:lnTo>
                      <a:pt x="43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234;p24"/>
              <p:cNvSpPr/>
              <p:nvPr/>
            </p:nvSpPr>
            <p:spPr>
              <a:xfrm>
                <a:off x="5324438" y="4462574"/>
                <a:ext cx="468159" cy="166786"/>
              </a:xfrm>
              <a:custGeom>
                <a:avLst/>
                <a:gdLst/>
                <a:ahLst/>
                <a:cxnLst/>
                <a:rect l="l" t="t" r="r" b="b"/>
                <a:pathLst>
                  <a:path w="3287" h="1171" extrusionOk="0">
                    <a:moveTo>
                      <a:pt x="1323" y="0"/>
                    </a:moveTo>
                    <a:cubicBezTo>
                      <a:pt x="1195" y="231"/>
                      <a:pt x="996" y="298"/>
                      <a:pt x="809" y="298"/>
                    </a:cubicBezTo>
                    <a:cubicBezTo>
                      <a:pt x="552" y="298"/>
                      <a:pt x="316" y="171"/>
                      <a:pt x="316" y="171"/>
                    </a:cubicBezTo>
                    <a:lnTo>
                      <a:pt x="1" y="1152"/>
                    </a:lnTo>
                    <a:lnTo>
                      <a:pt x="3286" y="1171"/>
                    </a:lnTo>
                    <a:lnTo>
                      <a:pt x="1323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" name="Google Shape;235;p24"/>
              <p:cNvSpPr/>
              <p:nvPr/>
            </p:nvSpPr>
            <p:spPr>
              <a:xfrm>
                <a:off x="5324438" y="4626510"/>
                <a:ext cx="468159" cy="46290"/>
              </a:xfrm>
              <a:custGeom>
                <a:avLst/>
                <a:gdLst/>
                <a:ahLst/>
                <a:cxnLst/>
                <a:rect l="l" t="t" r="r" b="b"/>
                <a:pathLst>
                  <a:path w="3287" h="325" extrusionOk="0">
                    <a:moveTo>
                      <a:pt x="1" y="1"/>
                    </a:moveTo>
                    <a:lnTo>
                      <a:pt x="1" y="299"/>
                    </a:lnTo>
                    <a:lnTo>
                      <a:pt x="3286" y="325"/>
                    </a:lnTo>
                    <a:lnTo>
                      <a:pt x="3286" y="20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" name="Google Shape;236;p24"/>
              <p:cNvSpPr/>
              <p:nvPr/>
            </p:nvSpPr>
            <p:spPr>
              <a:xfrm>
                <a:off x="5525688" y="4489351"/>
                <a:ext cx="59250" cy="55120"/>
              </a:xfrm>
              <a:custGeom>
                <a:avLst/>
                <a:gdLst/>
                <a:ahLst/>
                <a:cxnLst/>
                <a:rect l="l" t="t" r="r" b="b"/>
                <a:pathLst>
                  <a:path w="416" h="387" extrusionOk="0">
                    <a:moveTo>
                      <a:pt x="347" y="0"/>
                    </a:moveTo>
                    <a:cubicBezTo>
                      <a:pt x="336" y="0"/>
                      <a:pt x="325" y="4"/>
                      <a:pt x="316" y="11"/>
                    </a:cubicBezTo>
                    <a:cubicBezTo>
                      <a:pt x="307" y="11"/>
                      <a:pt x="162" y="108"/>
                      <a:pt x="18" y="298"/>
                    </a:cubicBezTo>
                    <a:cubicBezTo>
                      <a:pt x="0" y="324"/>
                      <a:pt x="0" y="361"/>
                      <a:pt x="28" y="378"/>
                    </a:cubicBezTo>
                    <a:cubicBezTo>
                      <a:pt x="37" y="384"/>
                      <a:pt x="48" y="386"/>
                      <a:pt x="59" y="386"/>
                    </a:cubicBezTo>
                    <a:cubicBezTo>
                      <a:pt x="70" y="386"/>
                      <a:pt x="81" y="384"/>
                      <a:pt x="91" y="378"/>
                    </a:cubicBezTo>
                    <a:cubicBezTo>
                      <a:pt x="100" y="378"/>
                      <a:pt x="108" y="370"/>
                      <a:pt x="108" y="361"/>
                    </a:cubicBezTo>
                    <a:cubicBezTo>
                      <a:pt x="244" y="190"/>
                      <a:pt x="378" y="100"/>
                      <a:pt x="378" y="100"/>
                    </a:cubicBezTo>
                    <a:cubicBezTo>
                      <a:pt x="406" y="82"/>
                      <a:pt x="415" y="46"/>
                      <a:pt x="396" y="28"/>
                    </a:cubicBezTo>
                    <a:cubicBezTo>
                      <a:pt x="385" y="10"/>
                      <a:pt x="366" y="0"/>
                      <a:pt x="34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" name="Google Shape;237;p24"/>
              <p:cNvSpPr/>
              <p:nvPr/>
            </p:nvSpPr>
            <p:spPr>
              <a:xfrm>
                <a:off x="5565282" y="4509861"/>
                <a:ext cx="59250" cy="54836"/>
              </a:xfrm>
              <a:custGeom>
                <a:avLst/>
                <a:gdLst/>
                <a:ahLst/>
                <a:cxnLst/>
                <a:rect l="l" t="t" r="r" b="b"/>
                <a:pathLst>
                  <a:path w="416" h="385" extrusionOk="0">
                    <a:moveTo>
                      <a:pt x="350" y="0"/>
                    </a:moveTo>
                    <a:cubicBezTo>
                      <a:pt x="339" y="0"/>
                      <a:pt x="327" y="3"/>
                      <a:pt x="316" y="10"/>
                    </a:cubicBezTo>
                    <a:cubicBezTo>
                      <a:pt x="316" y="10"/>
                      <a:pt x="172" y="100"/>
                      <a:pt x="20" y="299"/>
                    </a:cubicBezTo>
                    <a:cubicBezTo>
                      <a:pt x="1" y="325"/>
                      <a:pt x="10" y="353"/>
                      <a:pt x="38" y="370"/>
                    </a:cubicBezTo>
                    <a:cubicBezTo>
                      <a:pt x="48" y="380"/>
                      <a:pt x="59" y="385"/>
                      <a:pt x="69" y="385"/>
                    </a:cubicBezTo>
                    <a:cubicBezTo>
                      <a:pt x="77" y="385"/>
                      <a:pt x="85" y="382"/>
                      <a:pt x="92" y="379"/>
                    </a:cubicBezTo>
                    <a:cubicBezTo>
                      <a:pt x="100" y="379"/>
                      <a:pt x="109" y="370"/>
                      <a:pt x="118" y="362"/>
                    </a:cubicBezTo>
                    <a:cubicBezTo>
                      <a:pt x="245" y="191"/>
                      <a:pt x="379" y="100"/>
                      <a:pt x="388" y="100"/>
                    </a:cubicBezTo>
                    <a:cubicBezTo>
                      <a:pt x="416" y="83"/>
                      <a:pt x="416" y="46"/>
                      <a:pt x="398" y="18"/>
                    </a:cubicBezTo>
                    <a:cubicBezTo>
                      <a:pt x="386" y="7"/>
                      <a:pt x="369" y="0"/>
                      <a:pt x="35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" name="Google Shape;238;p24"/>
              <p:cNvSpPr/>
              <p:nvPr/>
            </p:nvSpPr>
            <p:spPr>
              <a:xfrm>
                <a:off x="5605019" y="4529089"/>
                <a:ext cx="60389" cy="55975"/>
              </a:xfrm>
              <a:custGeom>
                <a:avLst/>
                <a:gdLst/>
                <a:ahLst/>
                <a:cxnLst/>
                <a:rect l="l" t="t" r="r" b="b"/>
                <a:pathLst>
                  <a:path w="424" h="393" extrusionOk="0">
                    <a:moveTo>
                      <a:pt x="356" y="1"/>
                    </a:moveTo>
                    <a:cubicBezTo>
                      <a:pt x="346" y="1"/>
                      <a:pt x="335" y="4"/>
                      <a:pt x="325" y="11"/>
                    </a:cubicBezTo>
                    <a:cubicBezTo>
                      <a:pt x="316" y="19"/>
                      <a:pt x="173" y="110"/>
                      <a:pt x="20" y="307"/>
                    </a:cubicBezTo>
                    <a:cubicBezTo>
                      <a:pt x="1" y="326"/>
                      <a:pt x="11" y="361"/>
                      <a:pt x="37" y="380"/>
                    </a:cubicBezTo>
                    <a:cubicBezTo>
                      <a:pt x="50" y="386"/>
                      <a:pt x="63" y="392"/>
                      <a:pt x="76" y="392"/>
                    </a:cubicBezTo>
                    <a:cubicBezTo>
                      <a:pt x="81" y="392"/>
                      <a:pt x="86" y="391"/>
                      <a:pt x="91" y="389"/>
                    </a:cubicBezTo>
                    <a:cubicBezTo>
                      <a:pt x="100" y="380"/>
                      <a:pt x="109" y="380"/>
                      <a:pt x="119" y="369"/>
                    </a:cubicBezTo>
                    <a:cubicBezTo>
                      <a:pt x="253" y="190"/>
                      <a:pt x="389" y="110"/>
                      <a:pt x="389" y="99"/>
                    </a:cubicBezTo>
                    <a:cubicBezTo>
                      <a:pt x="415" y="91"/>
                      <a:pt x="424" y="56"/>
                      <a:pt x="407" y="28"/>
                    </a:cubicBezTo>
                    <a:cubicBezTo>
                      <a:pt x="396" y="11"/>
                      <a:pt x="376" y="1"/>
                      <a:pt x="35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" name="Google Shape;239;p24"/>
              <p:cNvSpPr/>
              <p:nvPr/>
            </p:nvSpPr>
            <p:spPr>
              <a:xfrm>
                <a:off x="5337399" y="2884603"/>
                <a:ext cx="661576" cy="1547360"/>
              </a:xfrm>
              <a:custGeom>
                <a:avLst/>
                <a:gdLst/>
                <a:ahLst/>
                <a:cxnLst/>
                <a:rect l="l" t="t" r="r" b="b"/>
                <a:pathLst>
                  <a:path w="4645" h="10864" extrusionOk="0">
                    <a:moveTo>
                      <a:pt x="2888" y="0"/>
                    </a:moveTo>
                    <a:lnTo>
                      <a:pt x="1700" y="153"/>
                    </a:lnTo>
                    <a:lnTo>
                      <a:pt x="0" y="10826"/>
                    </a:lnTo>
                    <a:lnTo>
                      <a:pt x="1601" y="10863"/>
                    </a:lnTo>
                    <a:lnTo>
                      <a:pt x="3050" y="2476"/>
                    </a:lnTo>
                    <a:lnTo>
                      <a:pt x="2655" y="10863"/>
                    </a:lnTo>
                    <a:lnTo>
                      <a:pt x="4193" y="10863"/>
                    </a:lnTo>
                    <a:lnTo>
                      <a:pt x="4616" y="2746"/>
                    </a:lnTo>
                    <a:cubicBezTo>
                      <a:pt x="4645" y="2430"/>
                      <a:pt x="4645" y="1990"/>
                      <a:pt x="4634" y="1674"/>
                    </a:cubicBezTo>
                    <a:cubicBezTo>
                      <a:pt x="4580" y="164"/>
                      <a:pt x="4265" y="153"/>
                      <a:pt x="4256" y="153"/>
                    </a:cubicBezTo>
                    <a:cubicBezTo>
                      <a:pt x="4256" y="153"/>
                      <a:pt x="4256" y="153"/>
                      <a:pt x="4256" y="153"/>
                    </a:cubicBezTo>
                    <a:lnTo>
                      <a:pt x="288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" name="Google Shape;240;p24"/>
              <p:cNvSpPr/>
              <p:nvPr/>
            </p:nvSpPr>
            <p:spPr>
              <a:xfrm>
                <a:off x="5770520" y="3212475"/>
                <a:ext cx="98987" cy="27204"/>
              </a:xfrm>
              <a:custGeom>
                <a:avLst/>
                <a:gdLst/>
                <a:ahLst/>
                <a:cxnLst/>
                <a:rect l="l" t="t" r="r" b="b"/>
                <a:pathLst>
                  <a:path w="695" h="191" extrusionOk="0">
                    <a:moveTo>
                      <a:pt x="675" y="1"/>
                    </a:moveTo>
                    <a:lnTo>
                      <a:pt x="9" y="154"/>
                    </a:lnTo>
                    <a:cubicBezTo>
                      <a:pt x="1" y="163"/>
                      <a:pt x="1" y="163"/>
                      <a:pt x="1" y="174"/>
                    </a:cubicBezTo>
                    <a:cubicBezTo>
                      <a:pt x="1" y="182"/>
                      <a:pt x="9" y="191"/>
                      <a:pt x="9" y="191"/>
                    </a:cubicBezTo>
                    <a:lnTo>
                      <a:pt x="18" y="191"/>
                    </a:lnTo>
                    <a:lnTo>
                      <a:pt x="686" y="29"/>
                    </a:lnTo>
                    <a:cubicBezTo>
                      <a:pt x="694" y="29"/>
                      <a:pt x="694" y="20"/>
                      <a:pt x="694" y="12"/>
                    </a:cubicBezTo>
                    <a:cubicBezTo>
                      <a:pt x="694" y="1"/>
                      <a:pt x="686" y="1"/>
                      <a:pt x="67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" name="Google Shape;241;p24"/>
              <p:cNvSpPr/>
              <p:nvPr/>
            </p:nvSpPr>
            <p:spPr>
              <a:xfrm>
                <a:off x="5641053" y="2197241"/>
                <a:ext cx="597626" cy="360348"/>
              </a:xfrm>
              <a:custGeom>
                <a:avLst/>
                <a:gdLst/>
                <a:ahLst/>
                <a:cxnLst/>
                <a:rect l="l" t="t" r="r" b="b"/>
                <a:pathLst>
                  <a:path w="4196" h="2530" extrusionOk="0">
                    <a:moveTo>
                      <a:pt x="1737" y="0"/>
                    </a:moveTo>
                    <a:lnTo>
                      <a:pt x="0" y="541"/>
                    </a:lnTo>
                    <a:cubicBezTo>
                      <a:pt x="0" y="541"/>
                      <a:pt x="586" y="1126"/>
                      <a:pt x="1251" y="1387"/>
                    </a:cubicBezTo>
                    <a:cubicBezTo>
                      <a:pt x="1927" y="1640"/>
                      <a:pt x="3215" y="2459"/>
                      <a:pt x="4195" y="2530"/>
                    </a:cubicBezTo>
                    <a:lnTo>
                      <a:pt x="3871" y="1163"/>
                    </a:lnTo>
                    <a:lnTo>
                      <a:pt x="1737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" name="Google Shape;242;p24"/>
              <p:cNvSpPr/>
              <p:nvPr/>
            </p:nvSpPr>
            <p:spPr>
              <a:xfrm>
                <a:off x="6427962" y="1976049"/>
                <a:ext cx="114369" cy="127760"/>
              </a:xfrm>
              <a:custGeom>
                <a:avLst/>
                <a:gdLst/>
                <a:ahLst/>
                <a:cxnLst/>
                <a:rect l="l" t="t" r="r" b="b"/>
                <a:pathLst>
                  <a:path w="803" h="897" extrusionOk="0">
                    <a:moveTo>
                      <a:pt x="647" y="1"/>
                    </a:moveTo>
                    <a:cubicBezTo>
                      <a:pt x="633" y="1"/>
                      <a:pt x="619" y="3"/>
                      <a:pt x="606" y="7"/>
                    </a:cubicBezTo>
                    <a:lnTo>
                      <a:pt x="182" y="132"/>
                    </a:lnTo>
                    <a:cubicBezTo>
                      <a:pt x="109" y="149"/>
                      <a:pt x="66" y="214"/>
                      <a:pt x="55" y="286"/>
                    </a:cubicBezTo>
                    <a:lnTo>
                      <a:pt x="1" y="646"/>
                    </a:lnTo>
                    <a:lnTo>
                      <a:pt x="524" y="897"/>
                    </a:lnTo>
                    <a:cubicBezTo>
                      <a:pt x="794" y="592"/>
                      <a:pt x="515" y="365"/>
                      <a:pt x="515" y="365"/>
                    </a:cubicBezTo>
                    <a:lnTo>
                      <a:pt x="714" y="257"/>
                    </a:lnTo>
                    <a:cubicBezTo>
                      <a:pt x="785" y="223"/>
                      <a:pt x="802" y="141"/>
                      <a:pt x="768" y="70"/>
                    </a:cubicBezTo>
                    <a:cubicBezTo>
                      <a:pt x="746" y="27"/>
                      <a:pt x="697" y="1"/>
                      <a:pt x="647" y="1"/>
                    </a:cubicBezTo>
                    <a:close/>
                  </a:path>
                </a:pathLst>
              </a:custGeom>
              <a:solidFill>
                <a:srgbClr val="B387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" name="Google Shape;243;p24"/>
              <p:cNvSpPr/>
              <p:nvPr/>
            </p:nvSpPr>
            <p:spPr>
              <a:xfrm>
                <a:off x="6453884" y="1880479"/>
                <a:ext cx="107818" cy="119641"/>
              </a:xfrm>
              <a:custGeom>
                <a:avLst/>
                <a:gdLst/>
                <a:ahLst/>
                <a:cxnLst/>
                <a:rect l="l" t="t" r="r" b="b"/>
                <a:pathLst>
                  <a:path w="757" h="840" extrusionOk="0">
                    <a:moveTo>
                      <a:pt x="642" y="1"/>
                    </a:moveTo>
                    <a:cubicBezTo>
                      <a:pt x="610" y="1"/>
                      <a:pt x="578" y="17"/>
                      <a:pt x="558" y="47"/>
                    </a:cubicBezTo>
                    <a:lnTo>
                      <a:pt x="0" y="803"/>
                    </a:lnTo>
                    <a:lnTo>
                      <a:pt x="387" y="840"/>
                    </a:lnTo>
                    <a:lnTo>
                      <a:pt x="737" y="155"/>
                    </a:lnTo>
                    <a:cubicBezTo>
                      <a:pt x="756" y="118"/>
                      <a:pt x="748" y="64"/>
                      <a:pt x="711" y="30"/>
                    </a:cubicBezTo>
                    <a:cubicBezTo>
                      <a:pt x="691" y="10"/>
                      <a:pt x="667" y="1"/>
                      <a:pt x="642" y="1"/>
                    </a:cubicBezTo>
                    <a:close/>
                  </a:path>
                </a:pathLst>
              </a:custGeom>
              <a:solidFill>
                <a:srgbClr val="B387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" name="Google Shape;244;p24"/>
              <p:cNvSpPr/>
              <p:nvPr/>
            </p:nvSpPr>
            <p:spPr>
              <a:xfrm>
                <a:off x="6489491" y="1957106"/>
                <a:ext cx="94002" cy="105825"/>
              </a:xfrm>
              <a:custGeom>
                <a:avLst/>
                <a:gdLst/>
                <a:ahLst/>
                <a:cxnLst/>
                <a:rect l="l" t="t" r="r" b="b"/>
                <a:pathLst>
                  <a:path w="660" h="743" extrusionOk="0">
                    <a:moveTo>
                      <a:pt x="440" y="1"/>
                    </a:moveTo>
                    <a:cubicBezTo>
                      <a:pt x="429" y="1"/>
                      <a:pt x="418" y="2"/>
                      <a:pt x="407" y="4"/>
                    </a:cubicBezTo>
                    <a:lnTo>
                      <a:pt x="200" y="86"/>
                    </a:lnTo>
                    <a:lnTo>
                      <a:pt x="1" y="490"/>
                    </a:lnTo>
                    <a:lnTo>
                      <a:pt x="353" y="743"/>
                    </a:lnTo>
                    <a:lnTo>
                      <a:pt x="623" y="265"/>
                    </a:lnTo>
                    <a:cubicBezTo>
                      <a:pt x="660" y="203"/>
                      <a:pt x="640" y="120"/>
                      <a:pt x="586" y="77"/>
                    </a:cubicBezTo>
                    <a:lnTo>
                      <a:pt x="541" y="40"/>
                    </a:lnTo>
                    <a:cubicBezTo>
                      <a:pt x="514" y="12"/>
                      <a:pt x="476" y="1"/>
                      <a:pt x="440" y="1"/>
                    </a:cubicBezTo>
                    <a:close/>
                  </a:path>
                </a:pathLst>
              </a:custGeom>
              <a:solidFill>
                <a:srgbClr val="B387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" name="Google Shape;245;p24"/>
              <p:cNvSpPr/>
              <p:nvPr/>
            </p:nvSpPr>
            <p:spPr>
              <a:xfrm>
                <a:off x="6517834" y="1978185"/>
                <a:ext cx="96423" cy="109101"/>
              </a:xfrm>
              <a:custGeom>
                <a:avLst/>
                <a:gdLst/>
                <a:ahLst/>
                <a:cxnLst/>
                <a:rect l="l" t="t" r="r" b="b"/>
                <a:pathLst>
                  <a:path w="677" h="766" extrusionOk="0">
                    <a:moveTo>
                      <a:pt x="387" y="1"/>
                    </a:moveTo>
                    <a:lnTo>
                      <a:pt x="1" y="541"/>
                    </a:lnTo>
                    <a:lnTo>
                      <a:pt x="299" y="765"/>
                    </a:lnTo>
                    <a:lnTo>
                      <a:pt x="649" y="296"/>
                    </a:lnTo>
                    <a:cubicBezTo>
                      <a:pt x="666" y="279"/>
                      <a:pt x="677" y="242"/>
                      <a:pt x="677" y="217"/>
                    </a:cubicBezTo>
                    <a:cubicBezTo>
                      <a:pt x="677" y="171"/>
                      <a:pt x="657" y="134"/>
                      <a:pt x="631" y="109"/>
                    </a:cubicBezTo>
                    <a:lnTo>
                      <a:pt x="569" y="46"/>
                    </a:lnTo>
                    <a:cubicBezTo>
                      <a:pt x="541" y="18"/>
                      <a:pt x="504" y="1"/>
                      <a:pt x="469" y="1"/>
                    </a:cubicBezTo>
                    <a:close/>
                  </a:path>
                </a:pathLst>
              </a:custGeom>
              <a:solidFill>
                <a:srgbClr val="B387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" name="Google Shape;246;p24"/>
              <p:cNvSpPr/>
              <p:nvPr/>
            </p:nvSpPr>
            <p:spPr>
              <a:xfrm>
                <a:off x="6535637" y="2004962"/>
                <a:ext cx="96566" cy="86740"/>
              </a:xfrm>
              <a:custGeom>
                <a:avLst/>
                <a:gdLst/>
                <a:ahLst/>
                <a:cxnLst/>
                <a:rect l="l" t="t" r="r" b="b"/>
                <a:pathLst>
                  <a:path w="678" h="609" extrusionOk="0">
                    <a:moveTo>
                      <a:pt x="390" y="0"/>
                    </a:moveTo>
                    <a:lnTo>
                      <a:pt x="1" y="532"/>
                    </a:lnTo>
                    <a:cubicBezTo>
                      <a:pt x="67" y="584"/>
                      <a:pt x="147" y="608"/>
                      <a:pt x="226" y="608"/>
                    </a:cubicBezTo>
                    <a:cubicBezTo>
                      <a:pt x="341" y="608"/>
                      <a:pt x="455" y="556"/>
                      <a:pt x="524" y="461"/>
                    </a:cubicBezTo>
                    <a:lnTo>
                      <a:pt x="649" y="299"/>
                    </a:lnTo>
                    <a:cubicBezTo>
                      <a:pt x="668" y="270"/>
                      <a:pt x="677" y="245"/>
                      <a:pt x="677" y="208"/>
                    </a:cubicBezTo>
                    <a:cubicBezTo>
                      <a:pt x="677" y="173"/>
                      <a:pt x="668" y="137"/>
                      <a:pt x="632" y="108"/>
                    </a:cubicBezTo>
                    <a:lnTo>
                      <a:pt x="569" y="37"/>
                    </a:lnTo>
                    <a:cubicBezTo>
                      <a:pt x="541" y="11"/>
                      <a:pt x="506" y="0"/>
                      <a:pt x="470" y="0"/>
                    </a:cubicBezTo>
                    <a:close/>
                  </a:path>
                </a:pathLst>
              </a:custGeom>
              <a:solidFill>
                <a:srgbClr val="B387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" name="Google Shape;247;p24"/>
              <p:cNvSpPr/>
              <p:nvPr/>
            </p:nvSpPr>
            <p:spPr>
              <a:xfrm>
                <a:off x="6427962" y="2016641"/>
                <a:ext cx="159234" cy="112377"/>
              </a:xfrm>
              <a:custGeom>
                <a:avLst/>
                <a:gdLst/>
                <a:ahLst/>
                <a:cxnLst/>
                <a:rect l="l" t="t" r="r" b="b"/>
                <a:pathLst>
                  <a:path w="1118" h="789" extrusionOk="0">
                    <a:moveTo>
                      <a:pt x="282" y="1"/>
                    </a:moveTo>
                    <a:lnTo>
                      <a:pt x="1" y="361"/>
                    </a:lnTo>
                    <a:lnTo>
                      <a:pt x="362" y="685"/>
                    </a:lnTo>
                    <a:cubicBezTo>
                      <a:pt x="440" y="755"/>
                      <a:pt x="539" y="788"/>
                      <a:pt x="638" y="788"/>
                    </a:cubicBezTo>
                    <a:cubicBezTo>
                      <a:pt x="755" y="788"/>
                      <a:pt x="873" y="741"/>
                      <a:pt x="956" y="649"/>
                    </a:cubicBezTo>
                    <a:lnTo>
                      <a:pt x="1118" y="469"/>
                    </a:lnTo>
                    <a:lnTo>
                      <a:pt x="930" y="217"/>
                    </a:lnTo>
                    <a:lnTo>
                      <a:pt x="632" y="1"/>
                    </a:lnTo>
                    <a:close/>
                  </a:path>
                </a:pathLst>
              </a:custGeom>
              <a:solidFill>
                <a:srgbClr val="B387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" name="Google Shape;248;p24"/>
              <p:cNvSpPr/>
              <p:nvPr/>
            </p:nvSpPr>
            <p:spPr>
              <a:xfrm>
                <a:off x="6456305" y="1969354"/>
                <a:ext cx="94857" cy="120353"/>
              </a:xfrm>
              <a:custGeom>
                <a:avLst/>
                <a:gdLst/>
                <a:ahLst/>
                <a:cxnLst/>
                <a:rect l="l" t="t" r="r" b="b"/>
                <a:pathLst>
                  <a:path w="666" h="845" extrusionOk="0">
                    <a:moveTo>
                      <a:pt x="514" y="0"/>
                    </a:moveTo>
                    <a:cubicBezTo>
                      <a:pt x="499" y="0"/>
                      <a:pt x="484" y="3"/>
                      <a:pt x="469" y="9"/>
                    </a:cubicBezTo>
                    <a:lnTo>
                      <a:pt x="9" y="162"/>
                    </a:lnTo>
                    <a:cubicBezTo>
                      <a:pt x="1" y="162"/>
                      <a:pt x="1" y="171"/>
                      <a:pt x="1" y="179"/>
                    </a:cubicBezTo>
                    <a:cubicBezTo>
                      <a:pt x="1" y="188"/>
                      <a:pt x="9" y="188"/>
                      <a:pt x="18" y="188"/>
                    </a:cubicBezTo>
                    <a:lnTo>
                      <a:pt x="478" y="34"/>
                    </a:lnTo>
                    <a:cubicBezTo>
                      <a:pt x="489" y="31"/>
                      <a:pt x="499" y="30"/>
                      <a:pt x="510" y="30"/>
                    </a:cubicBezTo>
                    <a:cubicBezTo>
                      <a:pt x="561" y="30"/>
                      <a:pt x="607" y="63"/>
                      <a:pt x="623" y="108"/>
                    </a:cubicBezTo>
                    <a:cubicBezTo>
                      <a:pt x="631" y="153"/>
                      <a:pt x="612" y="196"/>
                      <a:pt x="577" y="233"/>
                    </a:cubicBezTo>
                    <a:lnTo>
                      <a:pt x="307" y="404"/>
                    </a:lnTo>
                    <a:cubicBezTo>
                      <a:pt x="299" y="404"/>
                      <a:pt x="299" y="412"/>
                      <a:pt x="299" y="423"/>
                    </a:cubicBezTo>
                    <a:cubicBezTo>
                      <a:pt x="299" y="423"/>
                      <a:pt x="299" y="432"/>
                      <a:pt x="307" y="432"/>
                    </a:cubicBezTo>
                    <a:cubicBezTo>
                      <a:pt x="307" y="432"/>
                      <a:pt x="396" y="477"/>
                      <a:pt x="415" y="566"/>
                    </a:cubicBezTo>
                    <a:cubicBezTo>
                      <a:pt x="433" y="639"/>
                      <a:pt x="415" y="728"/>
                      <a:pt x="342" y="819"/>
                    </a:cubicBezTo>
                    <a:cubicBezTo>
                      <a:pt x="342" y="827"/>
                      <a:pt x="342" y="836"/>
                      <a:pt x="353" y="836"/>
                    </a:cubicBezTo>
                    <a:lnTo>
                      <a:pt x="361" y="844"/>
                    </a:lnTo>
                    <a:lnTo>
                      <a:pt x="370" y="836"/>
                    </a:lnTo>
                    <a:cubicBezTo>
                      <a:pt x="441" y="736"/>
                      <a:pt x="469" y="648"/>
                      <a:pt x="450" y="566"/>
                    </a:cubicBezTo>
                    <a:cubicBezTo>
                      <a:pt x="424" y="486"/>
                      <a:pt x="370" y="441"/>
                      <a:pt x="342" y="412"/>
                    </a:cubicBezTo>
                    <a:lnTo>
                      <a:pt x="595" y="250"/>
                    </a:lnTo>
                    <a:cubicBezTo>
                      <a:pt x="649" y="216"/>
                      <a:pt x="666" y="153"/>
                      <a:pt x="649" y="99"/>
                    </a:cubicBezTo>
                    <a:cubicBezTo>
                      <a:pt x="628" y="41"/>
                      <a:pt x="572" y="0"/>
                      <a:pt x="5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" name="Google Shape;249;p24"/>
              <p:cNvSpPr/>
              <p:nvPr/>
            </p:nvSpPr>
            <p:spPr>
              <a:xfrm>
                <a:off x="6343361" y="2068058"/>
                <a:ext cx="182307" cy="187153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1314" extrusionOk="0">
                    <a:moveTo>
                      <a:pt x="595" y="0"/>
                    </a:moveTo>
                    <a:lnTo>
                      <a:pt x="1" y="819"/>
                    </a:lnTo>
                    <a:lnTo>
                      <a:pt x="668" y="1314"/>
                    </a:lnTo>
                    <a:lnTo>
                      <a:pt x="1280" y="305"/>
                    </a:lnTo>
                    <a:lnTo>
                      <a:pt x="595" y="0"/>
                    </a:lnTo>
                    <a:close/>
                  </a:path>
                </a:pathLst>
              </a:custGeom>
              <a:solidFill>
                <a:srgbClr val="B387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" name="Google Shape;250;p24"/>
              <p:cNvSpPr/>
              <p:nvPr/>
            </p:nvSpPr>
            <p:spPr>
              <a:xfrm>
                <a:off x="6103799" y="2103665"/>
                <a:ext cx="407770" cy="454067"/>
              </a:xfrm>
              <a:custGeom>
                <a:avLst/>
                <a:gdLst/>
                <a:ahLst/>
                <a:cxnLst/>
                <a:rect l="l" t="t" r="r" b="b"/>
                <a:pathLst>
                  <a:path w="2863" h="3188" extrusionOk="0">
                    <a:moveTo>
                      <a:pt x="1899" y="1"/>
                    </a:moveTo>
                    <a:lnTo>
                      <a:pt x="352" y="2027"/>
                    </a:lnTo>
                    <a:cubicBezTo>
                      <a:pt x="0" y="2306"/>
                      <a:pt x="270" y="2818"/>
                      <a:pt x="549" y="3044"/>
                    </a:cubicBezTo>
                    <a:cubicBezTo>
                      <a:pt x="671" y="3142"/>
                      <a:pt x="806" y="3188"/>
                      <a:pt x="941" y="3188"/>
                    </a:cubicBezTo>
                    <a:cubicBezTo>
                      <a:pt x="1154" y="3188"/>
                      <a:pt x="1366" y="3073"/>
                      <a:pt x="1532" y="2863"/>
                    </a:cubicBezTo>
                    <a:lnTo>
                      <a:pt x="2862" y="748"/>
                    </a:lnTo>
                    <a:lnTo>
                      <a:pt x="1899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" name="Google Shape;251;p24"/>
              <p:cNvSpPr/>
              <p:nvPr/>
            </p:nvSpPr>
            <p:spPr>
              <a:xfrm>
                <a:off x="5469429" y="2157503"/>
                <a:ext cx="551052" cy="996013"/>
              </a:xfrm>
              <a:custGeom>
                <a:avLst/>
                <a:gdLst/>
                <a:ahLst/>
                <a:cxnLst/>
                <a:rect l="l" t="t" r="r" b="b"/>
                <a:pathLst>
                  <a:path w="3869" h="6993" extrusionOk="0">
                    <a:moveTo>
                      <a:pt x="1709" y="1"/>
                    </a:moveTo>
                    <a:lnTo>
                      <a:pt x="486" y="893"/>
                    </a:lnTo>
                    <a:cubicBezTo>
                      <a:pt x="171" y="1217"/>
                      <a:pt x="54" y="1684"/>
                      <a:pt x="188" y="2107"/>
                    </a:cubicBezTo>
                    <a:lnTo>
                      <a:pt x="963" y="4286"/>
                    </a:lnTo>
                    <a:lnTo>
                      <a:pt x="0" y="6805"/>
                    </a:lnTo>
                    <a:cubicBezTo>
                      <a:pt x="0" y="6805"/>
                      <a:pt x="975" y="6993"/>
                      <a:pt x="1800" y="6993"/>
                    </a:cubicBezTo>
                    <a:cubicBezTo>
                      <a:pt x="1965" y="6993"/>
                      <a:pt x="2124" y="6985"/>
                      <a:pt x="2268" y="6967"/>
                    </a:cubicBezTo>
                    <a:cubicBezTo>
                      <a:pt x="3132" y="6859"/>
                      <a:pt x="3294" y="5842"/>
                      <a:pt x="3294" y="5842"/>
                    </a:cubicBezTo>
                    <a:cubicBezTo>
                      <a:pt x="3303" y="6589"/>
                      <a:pt x="3780" y="6634"/>
                      <a:pt x="3780" y="6634"/>
                    </a:cubicBezTo>
                    <a:cubicBezTo>
                      <a:pt x="3780" y="6634"/>
                      <a:pt x="3869" y="1405"/>
                      <a:pt x="3411" y="757"/>
                    </a:cubicBezTo>
                    <a:cubicBezTo>
                      <a:pt x="2962" y="109"/>
                      <a:pt x="2331" y="1"/>
                      <a:pt x="233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" name="Google Shape;252;p24"/>
              <p:cNvSpPr/>
              <p:nvPr/>
            </p:nvSpPr>
            <p:spPr>
              <a:xfrm>
                <a:off x="5792453" y="2157503"/>
                <a:ext cx="169346" cy="423160"/>
              </a:xfrm>
              <a:custGeom>
                <a:avLst/>
                <a:gdLst/>
                <a:ahLst/>
                <a:cxnLst/>
                <a:rect l="l" t="t" r="r" b="b"/>
                <a:pathLst>
                  <a:path w="1189" h="2971" extrusionOk="0">
                    <a:moveTo>
                      <a:pt x="63" y="1"/>
                    </a:moveTo>
                    <a:lnTo>
                      <a:pt x="0" y="163"/>
                    </a:lnTo>
                    <a:lnTo>
                      <a:pt x="873" y="2971"/>
                    </a:lnTo>
                    <a:cubicBezTo>
                      <a:pt x="1188" y="1999"/>
                      <a:pt x="1061" y="1189"/>
                      <a:pt x="1061" y="1189"/>
                    </a:cubicBezTo>
                    <a:lnTo>
                      <a:pt x="856" y="928"/>
                    </a:lnTo>
                    <a:lnTo>
                      <a:pt x="1043" y="928"/>
                    </a:lnTo>
                    <a:lnTo>
                      <a:pt x="674" y="279"/>
                    </a:lnTo>
                    <a:lnTo>
                      <a:pt x="495" y="163"/>
                    </a:lnTo>
                    <a:cubicBezTo>
                      <a:pt x="305" y="55"/>
                      <a:pt x="63" y="1"/>
                      <a:pt x="6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" name="Google Shape;253;p24"/>
              <p:cNvSpPr/>
              <p:nvPr/>
            </p:nvSpPr>
            <p:spPr>
              <a:xfrm>
                <a:off x="5650026" y="2157503"/>
                <a:ext cx="289840" cy="423160"/>
              </a:xfrm>
              <a:custGeom>
                <a:avLst/>
                <a:gdLst/>
                <a:ahLst/>
                <a:cxnLst/>
                <a:rect l="l" t="t" r="r" b="b"/>
                <a:pathLst>
                  <a:path w="2035" h="2971" extrusionOk="0">
                    <a:moveTo>
                      <a:pt x="441" y="1"/>
                    </a:moveTo>
                    <a:lnTo>
                      <a:pt x="0" y="316"/>
                    </a:lnTo>
                    <a:cubicBezTo>
                      <a:pt x="0" y="316"/>
                      <a:pt x="1441" y="1468"/>
                      <a:pt x="1873" y="2971"/>
                    </a:cubicBezTo>
                    <a:cubicBezTo>
                      <a:pt x="1873" y="2971"/>
                      <a:pt x="2035" y="1126"/>
                      <a:pt x="106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" name="Google Shape;254;p24"/>
              <p:cNvSpPr/>
              <p:nvPr/>
            </p:nvSpPr>
            <p:spPr>
              <a:xfrm>
                <a:off x="5607868" y="2202511"/>
                <a:ext cx="308925" cy="378152"/>
              </a:xfrm>
              <a:custGeom>
                <a:avLst/>
                <a:gdLst/>
                <a:ahLst/>
                <a:cxnLst/>
                <a:rect l="l" t="t" r="r" b="b"/>
                <a:pathLst>
                  <a:path w="2169" h="2655" extrusionOk="0">
                    <a:moveTo>
                      <a:pt x="296" y="0"/>
                    </a:moveTo>
                    <a:lnTo>
                      <a:pt x="0" y="225"/>
                    </a:lnTo>
                    <a:lnTo>
                      <a:pt x="395" y="918"/>
                    </a:lnTo>
                    <a:lnTo>
                      <a:pt x="801" y="918"/>
                    </a:lnTo>
                    <a:lnTo>
                      <a:pt x="521" y="1197"/>
                    </a:lnTo>
                    <a:cubicBezTo>
                      <a:pt x="521" y="1197"/>
                      <a:pt x="1583" y="2026"/>
                      <a:pt x="2169" y="2655"/>
                    </a:cubicBezTo>
                    <a:cubicBezTo>
                      <a:pt x="2169" y="2655"/>
                      <a:pt x="1782" y="1134"/>
                      <a:pt x="29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" name="Google Shape;255;p24"/>
              <p:cNvSpPr/>
              <p:nvPr/>
            </p:nvSpPr>
            <p:spPr>
              <a:xfrm>
                <a:off x="5974190" y="2353770"/>
                <a:ext cx="22076" cy="125766"/>
              </a:xfrm>
              <a:custGeom>
                <a:avLst/>
                <a:gdLst/>
                <a:ahLst/>
                <a:cxnLst/>
                <a:rect l="l" t="t" r="r" b="b"/>
                <a:pathLst>
                  <a:path w="155" h="883" extrusionOk="0">
                    <a:moveTo>
                      <a:pt x="12" y="1"/>
                    </a:moveTo>
                    <a:cubicBezTo>
                      <a:pt x="12" y="10"/>
                      <a:pt x="1" y="18"/>
                      <a:pt x="1" y="27"/>
                    </a:cubicBezTo>
                    <a:cubicBezTo>
                      <a:pt x="109" y="388"/>
                      <a:pt x="128" y="865"/>
                      <a:pt x="128" y="865"/>
                    </a:cubicBezTo>
                    <a:cubicBezTo>
                      <a:pt x="128" y="874"/>
                      <a:pt x="137" y="882"/>
                      <a:pt x="145" y="882"/>
                    </a:cubicBezTo>
                    <a:cubicBezTo>
                      <a:pt x="154" y="882"/>
                      <a:pt x="154" y="874"/>
                      <a:pt x="154" y="865"/>
                    </a:cubicBezTo>
                    <a:cubicBezTo>
                      <a:pt x="154" y="865"/>
                      <a:pt x="137" y="388"/>
                      <a:pt x="29" y="18"/>
                    </a:cubicBezTo>
                    <a:cubicBezTo>
                      <a:pt x="29" y="10"/>
                      <a:pt x="20" y="1"/>
                      <a:pt x="1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" name="Google Shape;256;p24"/>
              <p:cNvSpPr/>
              <p:nvPr/>
            </p:nvSpPr>
            <p:spPr>
              <a:xfrm>
                <a:off x="5251231" y="2238403"/>
                <a:ext cx="391106" cy="558895"/>
              </a:xfrm>
              <a:custGeom>
                <a:avLst/>
                <a:gdLst/>
                <a:ahLst/>
                <a:cxnLst/>
                <a:rect l="l" t="t" r="r" b="b"/>
                <a:pathLst>
                  <a:path w="2746" h="3924" extrusionOk="0">
                    <a:moveTo>
                      <a:pt x="2467" y="1"/>
                    </a:moveTo>
                    <a:cubicBezTo>
                      <a:pt x="2467" y="1"/>
                      <a:pt x="1856" y="180"/>
                      <a:pt x="1523" y="820"/>
                    </a:cubicBezTo>
                    <a:cubicBezTo>
                      <a:pt x="1199" y="1459"/>
                      <a:pt x="191" y="2962"/>
                      <a:pt x="1" y="3924"/>
                    </a:cubicBezTo>
                    <a:lnTo>
                      <a:pt x="1396" y="3762"/>
                    </a:lnTo>
                    <a:lnTo>
                      <a:pt x="2746" y="1792"/>
                    </a:lnTo>
                    <a:lnTo>
                      <a:pt x="2467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257;p24"/>
              <p:cNvSpPr/>
              <p:nvPr/>
            </p:nvSpPr>
            <p:spPr>
              <a:xfrm>
                <a:off x="5552749" y="2491072"/>
                <a:ext cx="92435" cy="133314"/>
              </a:xfrm>
              <a:custGeom>
                <a:avLst/>
                <a:gdLst/>
                <a:ahLst/>
                <a:cxnLst/>
                <a:rect l="l" t="t" r="r" b="b"/>
                <a:pathLst>
                  <a:path w="649" h="936" extrusionOk="0">
                    <a:moveTo>
                      <a:pt x="638" y="0"/>
                    </a:moveTo>
                    <a:cubicBezTo>
                      <a:pt x="638" y="0"/>
                      <a:pt x="620" y="0"/>
                      <a:pt x="620" y="9"/>
                    </a:cubicBezTo>
                    <a:lnTo>
                      <a:pt x="0" y="908"/>
                    </a:lnTo>
                    <a:cubicBezTo>
                      <a:pt x="0" y="918"/>
                      <a:pt x="0" y="927"/>
                      <a:pt x="9" y="927"/>
                    </a:cubicBezTo>
                    <a:lnTo>
                      <a:pt x="18" y="936"/>
                    </a:lnTo>
                    <a:lnTo>
                      <a:pt x="26" y="927"/>
                    </a:lnTo>
                    <a:lnTo>
                      <a:pt x="648" y="26"/>
                    </a:lnTo>
                    <a:cubicBezTo>
                      <a:pt x="648" y="18"/>
                      <a:pt x="648" y="9"/>
                      <a:pt x="6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258;p24"/>
              <p:cNvSpPr/>
              <p:nvPr/>
            </p:nvSpPr>
            <p:spPr>
              <a:xfrm>
                <a:off x="5715543" y="2570405"/>
                <a:ext cx="355072" cy="201396"/>
              </a:xfrm>
              <a:custGeom>
                <a:avLst/>
                <a:gdLst/>
                <a:ahLst/>
                <a:cxnLst/>
                <a:rect l="l" t="t" r="r" b="b"/>
                <a:pathLst>
                  <a:path w="2493" h="1414" extrusionOk="0">
                    <a:moveTo>
                      <a:pt x="225" y="1"/>
                    </a:moveTo>
                    <a:lnTo>
                      <a:pt x="0" y="549"/>
                    </a:lnTo>
                    <a:lnTo>
                      <a:pt x="2214" y="1413"/>
                    </a:lnTo>
                    <a:lnTo>
                      <a:pt x="2493" y="919"/>
                    </a:lnTo>
                    <a:lnTo>
                      <a:pt x="225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" name="Google Shape;259;p24"/>
              <p:cNvSpPr/>
              <p:nvPr/>
            </p:nvSpPr>
            <p:spPr>
              <a:xfrm>
                <a:off x="5738616" y="2585787"/>
                <a:ext cx="320319" cy="161658"/>
              </a:xfrm>
              <a:custGeom>
                <a:avLst/>
                <a:gdLst/>
                <a:ahLst/>
                <a:cxnLst/>
                <a:rect l="l" t="t" r="r" b="b"/>
                <a:pathLst>
                  <a:path w="2249" h="1135" extrusionOk="0">
                    <a:moveTo>
                      <a:pt x="125" y="1"/>
                    </a:moveTo>
                    <a:lnTo>
                      <a:pt x="0" y="262"/>
                    </a:lnTo>
                    <a:lnTo>
                      <a:pt x="2123" y="1135"/>
                    </a:lnTo>
                    <a:lnTo>
                      <a:pt x="2249" y="882"/>
                    </a:lnTo>
                    <a:lnTo>
                      <a:pt x="12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" name="Google Shape;260;p24"/>
              <p:cNvSpPr/>
              <p:nvPr/>
            </p:nvSpPr>
            <p:spPr>
              <a:xfrm>
                <a:off x="5537367" y="2592339"/>
                <a:ext cx="505048" cy="579405"/>
              </a:xfrm>
              <a:custGeom>
                <a:avLst/>
                <a:gdLst/>
                <a:ahLst/>
                <a:cxnLst/>
                <a:rect l="l" t="t" r="r" b="b"/>
                <a:pathLst>
                  <a:path w="3546" h="4068" extrusionOk="0">
                    <a:moveTo>
                      <a:pt x="1268" y="0"/>
                    </a:moveTo>
                    <a:lnTo>
                      <a:pt x="0" y="3124"/>
                    </a:lnTo>
                    <a:lnTo>
                      <a:pt x="2240" y="4067"/>
                    </a:lnTo>
                    <a:lnTo>
                      <a:pt x="3545" y="935"/>
                    </a:lnTo>
                    <a:lnTo>
                      <a:pt x="126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" name="Google Shape;261;p24"/>
              <p:cNvSpPr/>
              <p:nvPr/>
            </p:nvSpPr>
            <p:spPr>
              <a:xfrm>
                <a:off x="5856403" y="2701155"/>
                <a:ext cx="214211" cy="470589"/>
              </a:xfrm>
              <a:custGeom>
                <a:avLst/>
                <a:gdLst/>
                <a:ahLst/>
                <a:cxnLst/>
                <a:rect l="l" t="t" r="r" b="b"/>
                <a:pathLst>
                  <a:path w="1504" h="3304" extrusionOk="0">
                    <a:moveTo>
                      <a:pt x="1504" y="1"/>
                    </a:moveTo>
                    <a:lnTo>
                      <a:pt x="1305" y="171"/>
                    </a:lnTo>
                    <a:lnTo>
                      <a:pt x="0" y="3303"/>
                    </a:lnTo>
                    <a:lnTo>
                      <a:pt x="0" y="3303"/>
                    </a:lnTo>
                    <a:lnTo>
                      <a:pt x="216" y="3124"/>
                    </a:lnTo>
                    <a:lnTo>
                      <a:pt x="1504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" name="Google Shape;262;p24"/>
              <p:cNvSpPr/>
              <p:nvPr/>
            </p:nvSpPr>
            <p:spPr>
              <a:xfrm>
                <a:off x="5719246" y="2714116"/>
                <a:ext cx="227172" cy="135878"/>
              </a:xfrm>
              <a:custGeom>
                <a:avLst/>
                <a:gdLst/>
                <a:ahLst/>
                <a:cxnLst/>
                <a:rect l="l" t="t" r="r" b="b"/>
                <a:pathLst>
                  <a:path w="1595" h="954" extrusionOk="0">
                    <a:moveTo>
                      <a:pt x="162" y="0"/>
                    </a:moveTo>
                    <a:lnTo>
                      <a:pt x="0" y="368"/>
                    </a:lnTo>
                    <a:lnTo>
                      <a:pt x="1432" y="953"/>
                    </a:lnTo>
                    <a:lnTo>
                      <a:pt x="1594" y="584"/>
                    </a:lnTo>
                    <a:lnTo>
                      <a:pt x="162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" name="Google Shape;263;p24"/>
              <p:cNvSpPr/>
              <p:nvPr/>
            </p:nvSpPr>
            <p:spPr>
              <a:xfrm>
                <a:off x="5534518" y="2847287"/>
                <a:ext cx="262921" cy="209087"/>
              </a:xfrm>
              <a:custGeom>
                <a:avLst/>
                <a:gdLst/>
                <a:ahLst/>
                <a:cxnLst/>
                <a:rect l="l" t="t" r="r" b="b"/>
                <a:pathLst>
                  <a:path w="1846" h="1468" extrusionOk="0">
                    <a:moveTo>
                      <a:pt x="262" y="1"/>
                    </a:moveTo>
                    <a:lnTo>
                      <a:pt x="1" y="902"/>
                    </a:lnTo>
                    <a:lnTo>
                      <a:pt x="1666" y="1467"/>
                    </a:lnTo>
                    <a:lnTo>
                      <a:pt x="1846" y="856"/>
                    </a:lnTo>
                    <a:lnTo>
                      <a:pt x="262" y="1"/>
                    </a:lnTo>
                    <a:close/>
                  </a:path>
                </a:pathLst>
              </a:custGeom>
              <a:solidFill>
                <a:srgbClr val="B387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" name="Google Shape;264;p24"/>
              <p:cNvSpPr/>
              <p:nvPr/>
            </p:nvSpPr>
            <p:spPr>
              <a:xfrm>
                <a:off x="5771801" y="2961515"/>
                <a:ext cx="181453" cy="152543"/>
              </a:xfrm>
              <a:custGeom>
                <a:avLst/>
                <a:gdLst/>
                <a:ahLst/>
                <a:cxnLst/>
                <a:rect l="l" t="t" r="r" b="b"/>
                <a:pathLst>
                  <a:path w="1274" h="1071" extrusionOk="0">
                    <a:moveTo>
                      <a:pt x="743" y="1"/>
                    </a:moveTo>
                    <a:cubicBezTo>
                      <a:pt x="466" y="1"/>
                      <a:pt x="180" y="54"/>
                      <a:pt x="180" y="54"/>
                    </a:cubicBezTo>
                    <a:lnTo>
                      <a:pt x="0" y="665"/>
                    </a:lnTo>
                    <a:cubicBezTo>
                      <a:pt x="314" y="960"/>
                      <a:pt x="551" y="1070"/>
                      <a:pt x="728" y="1070"/>
                    </a:cubicBezTo>
                    <a:cubicBezTo>
                      <a:pt x="1122" y="1070"/>
                      <a:pt x="1227" y="530"/>
                      <a:pt x="1251" y="251"/>
                    </a:cubicBezTo>
                    <a:cubicBezTo>
                      <a:pt x="1273" y="51"/>
                      <a:pt x="1013" y="1"/>
                      <a:pt x="743" y="1"/>
                    </a:cubicBezTo>
                    <a:close/>
                  </a:path>
                </a:pathLst>
              </a:custGeom>
              <a:solidFill>
                <a:srgbClr val="B387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" name="Google Shape;265;p24"/>
              <p:cNvSpPr/>
              <p:nvPr/>
            </p:nvSpPr>
            <p:spPr>
              <a:xfrm>
                <a:off x="5791171" y="2917504"/>
                <a:ext cx="125621" cy="64378"/>
              </a:xfrm>
              <a:custGeom>
                <a:avLst/>
                <a:gdLst/>
                <a:ahLst/>
                <a:cxnLst/>
                <a:rect l="l" t="t" r="r" b="b"/>
                <a:pathLst>
                  <a:path w="882" h="452" extrusionOk="0">
                    <a:moveTo>
                      <a:pt x="734" y="1"/>
                    </a:moveTo>
                    <a:cubicBezTo>
                      <a:pt x="727" y="1"/>
                      <a:pt x="719" y="1"/>
                      <a:pt x="711" y="2"/>
                    </a:cubicBezTo>
                    <a:lnTo>
                      <a:pt x="487" y="56"/>
                    </a:lnTo>
                    <a:cubicBezTo>
                      <a:pt x="359" y="84"/>
                      <a:pt x="242" y="156"/>
                      <a:pt x="152" y="247"/>
                    </a:cubicBezTo>
                    <a:lnTo>
                      <a:pt x="0" y="409"/>
                    </a:lnTo>
                    <a:lnTo>
                      <a:pt x="476" y="452"/>
                    </a:lnTo>
                    <a:lnTo>
                      <a:pt x="811" y="227"/>
                    </a:lnTo>
                    <a:cubicBezTo>
                      <a:pt x="865" y="193"/>
                      <a:pt x="882" y="128"/>
                      <a:pt x="854" y="74"/>
                    </a:cubicBezTo>
                    <a:cubicBezTo>
                      <a:pt x="831" y="27"/>
                      <a:pt x="787" y="1"/>
                      <a:pt x="734" y="1"/>
                    </a:cubicBezTo>
                    <a:close/>
                  </a:path>
                </a:pathLst>
              </a:custGeom>
              <a:solidFill>
                <a:srgbClr val="B387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" name="Google Shape;266;p24"/>
              <p:cNvSpPr/>
              <p:nvPr/>
            </p:nvSpPr>
            <p:spPr>
              <a:xfrm>
                <a:off x="5233428" y="2700300"/>
                <a:ext cx="532109" cy="371457"/>
              </a:xfrm>
              <a:custGeom>
                <a:avLst/>
                <a:gdLst/>
                <a:ahLst/>
                <a:cxnLst/>
                <a:rect l="l" t="t" r="r" b="b"/>
                <a:pathLst>
                  <a:path w="3736" h="2608" extrusionOk="0">
                    <a:moveTo>
                      <a:pt x="972" y="1"/>
                    </a:moveTo>
                    <a:cubicBezTo>
                      <a:pt x="640" y="1"/>
                      <a:pt x="260" y="345"/>
                      <a:pt x="154" y="609"/>
                    </a:cubicBezTo>
                    <a:cubicBezTo>
                      <a:pt x="0" y="979"/>
                      <a:pt x="190" y="1329"/>
                      <a:pt x="603" y="1491"/>
                    </a:cubicBezTo>
                    <a:lnTo>
                      <a:pt x="3249" y="2607"/>
                    </a:lnTo>
                    <a:lnTo>
                      <a:pt x="3735" y="1428"/>
                    </a:lnTo>
                    <a:lnTo>
                      <a:pt x="1216" y="78"/>
                    </a:lnTo>
                    <a:cubicBezTo>
                      <a:pt x="1142" y="24"/>
                      <a:pt x="1059" y="1"/>
                      <a:pt x="97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" name="Google Shape;267;p24"/>
              <p:cNvSpPr/>
              <p:nvPr/>
            </p:nvSpPr>
            <p:spPr>
              <a:xfrm>
                <a:off x="5403770" y="2709558"/>
                <a:ext cx="68223" cy="37886"/>
              </a:xfrm>
              <a:custGeom>
                <a:avLst/>
                <a:gdLst/>
                <a:ahLst/>
                <a:cxnLst/>
                <a:rect l="l" t="t" r="r" b="b"/>
                <a:pathLst>
                  <a:path w="479" h="266" extrusionOk="0">
                    <a:moveTo>
                      <a:pt x="21" y="1"/>
                    </a:moveTo>
                    <a:cubicBezTo>
                      <a:pt x="15" y="1"/>
                      <a:pt x="10" y="7"/>
                      <a:pt x="10" y="13"/>
                    </a:cubicBezTo>
                    <a:cubicBezTo>
                      <a:pt x="1" y="13"/>
                      <a:pt x="10" y="22"/>
                      <a:pt x="10" y="32"/>
                    </a:cubicBezTo>
                    <a:lnTo>
                      <a:pt x="452" y="266"/>
                    </a:lnTo>
                    <a:lnTo>
                      <a:pt x="461" y="266"/>
                    </a:lnTo>
                    <a:cubicBezTo>
                      <a:pt x="470" y="266"/>
                      <a:pt x="470" y="266"/>
                      <a:pt x="478" y="257"/>
                    </a:cubicBezTo>
                    <a:cubicBezTo>
                      <a:pt x="478" y="248"/>
                      <a:pt x="478" y="238"/>
                      <a:pt x="470" y="238"/>
                    </a:cubicBezTo>
                    <a:lnTo>
                      <a:pt x="29" y="4"/>
                    </a:lnTo>
                    <a:cubicBezTo>
                      <a:pt x="26" y="2"/>
                      <a:pt x="24" y="1"/>
                      <a:pt x="2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" name="Google Shape;268;p24"/>
              <p:cNvSpPr/>
              <p:nvPr/>
            </p:nvSpPr>
            <p:spPr>
              <a:xfrm>
                <a:off x="5841163" y="1905974"/>
                <a:ext cx="99984" cy="89446"/>
              </a:xfrm>
              <a:custGeom>
                <a:avLst/>
                <a:gdLst/>
                <a:ahLst/>
                <a:cxnLst/>
                <a:rect l="l" t="t" r="r" b="b"/>
                <a:pathLst>
                  <a:path w="702" h="628" extrusionOk="0">
                    <a:moveTo>
                      <a:pt x="341" y="1"/>
                    </a:moveTo>
                    <a:cubicBezTo>
                      <a:pt x="231" y="1"/>
                      <a:pt x="156" y="102"/>
                      <a:pt x="99" y="209"/>
                    </a:cubicBezTo>
                    <a:cubicBezTo>
                      <a:pt x="45" y="300"/>
                      <a:pt x="17" y="408"/>
                      <a:pt x="8" y="516"/>
                    </a:cubicBezTo>
                    <a:cubicBezTo>
                      <a:pt x="0" y="572"/>
                      <a:pt x="55" y="627"/>
                      <a:pt x="131" y="627"/>
                    </a:cubicBezTo>
                    <a:cubicBezTo>
                      <a:pt x="141" y="627"/>
                      <a:pt x="151" y="626"/>
                      <a:pt x="161" y="624"/>
                    </a:cubicBezTo>
                    <a:cubicBezTo>
                      <a:pt x="440" y="587"/>
                      <a:pt x="701" y="147"/>
                      <a:pt x="431" y="21"/>
                    </a:cubicBezTo>
                    <a:cubicBezTo>
                      <a:pt x="399" y="7"/>
                      <a:pt x="369" y="1"/>
                      <a:pt x="341" y="1"/>
                    </a:cubicBezTo>
                    <a:close/>
                  </a:path>
                </a:pathLst>
              </a:custGeom>
              <a:solidFill>
                <a:srgbClr val="B387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" name="Google Shape;269;p24"/>
              <p:cNvSpPr/>
              <p:nvPr/>
            </p:nvSpPr>
            <p:spPr>
              <a:xfrm>
                <a:off x="5554173" y="1702442"/>
                <a:ext cx="367890" cy="300242"/>
              </a:xfrm>
              <a:custGeom>
                <a:avLst/>
                <a:gdLst/>
                <a:ahLst/>
                <a:cxnLst/>
                <a:rect l="l" t="t" r="r" b="b"/>
                <a:pathLst>
                  <a:path w="2583" h="2108" extrusionOk="0">
                    <a:moveTo>
                      <a:pt x="1322" y="1"/>
                    </a:moveTo>
                    <a:cubicBezTo>
                      <a:pt x="696" y="1"/>
                      <a:pt x="1" y="431"/>
                      <a:pt x="161" y="1055"/>
                    </a:cubicBezTo>
                    <a:cubicBezTo>
                      <a:pt x="314" y="1612"/>
                      <a:pt x="718" y="2107"/>
                      <a:pt x="1340" y="2107"/>
                    </a:cubicBezTo>
                    <a:cubicBezTo>
                      <a:pt x="1969" y="2107"/>
                      <a:pt x="2464" y="1450"/>
                      <a:pt x="2518" y="874"/>
                    </a:cubicBezTo>
                    <a:cubicBezTo>
                      <a:pt x="2583" y="245"/>
                      <a:pt x="1736" y="10"/>
                      <a:pt x="1340" y="1"/>
                    </a:cubicBezTo>
                    <a:cubicBezTo>
                      <a:pt x="1334" y="1"/>
                      <a:pt x="1328" y="1"/>
                      <a:pt x="132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" name="Google Shape;270;p24"/>
              <p:cNvSpPr/>
              <p:nvPr/>
            </p:nvSpPr>
            <p:spPr>
              <a:xfrm>
                <a:off x="5678227" y="1971776"/>
                <a:ext cx="125763" cy="243698"/>
              </a:xfrm>
              <a:custGeom>
                <a:avLst/>
                <a:gdLst/>
                <a:ahLst/>
                <a:cxnLst/>
                <a:rect l="l" t="t" r="r" b="b"/>
                <a:pathLst>
                  <a:path w="883" h="1711" extrusionOk="0">
                    <a:moveTo>
                      <a:pt x="154" y="0"/>
                    </a:moveTo>
                    <a:lnTo>
                      <a:pt x="1" y="1711"/>
                    </a:lnTo>
                    <a:lnTo>
                      <a:pt x="882" y="1711"/>
                    </a:lnTo>
                    <a:lnTo>
                      <a:pt x="828" y="179"/>
                    </a:lnTo>
                    <a:lnTo>
                      <a:pt x="154" y="0"/>
                    </a:lnTo>
                    <a:close/>
                  </a:path>
                </a:pathLst>
              </a:custGeom>
              <a:solidFill>
                <a:srgbClr val="B387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" name="Google Shape;271;p24"/>
              <p:cNvSpPr/>
              <p:nvPr/>
            </p:nvSpPr>
            <p:spPr>
              <a:xfrm>
                <a:off x="5717964" y="2012653"/>
                <a:ext cx="82323" cy="111808"/>
              </a:xfrm>
              <a:custGeom>
                <a:avLst/>
                <a:gdLst/>
                <a:ahLst/>
                <a:cxnLst/>
                <a:rect l="l" t="t" r="r" b="b"/>
                <a:pathLst>
                  <a:path w="578" h="785" extrusionOk="0">
                    <a:moveTo>
                      <a:pt x="549" y="0"/>
                    </a:moveTo>
                    <a:lnTo>
                      <a:pt x="0" y="227"/>
                    </a:lnTo>
                    <a:lnTo>
                      <a:pt x="577" y="785"/>
                    </a:lnTo>
                    <a:lnTo>
                      <a:pt x="549" y="0"/>
                    </a:lnTo>
                    <a:close/>
                  </a:path>
                </a:pathLst>
              </a:custGeom>
              <a:solidFill>
                <a:srgbClr val="664D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" name="Google Shape;272;p24"/>
              <p:cNvSpPr/>
              <p:nvPr/>
            </p:nvSpPr>
            <p:spPr>
              <a:xfrm>
                <a:off x="5588356" y="1729646"/>
                <a:ext cx="316759" cy="347387"/>
              </a:xfrm>
              <a:custGeom>
                <a:avLst/>
                <a:gdLst/>
                <a:ahLst/>
                <a:cxnLst/>
                <a:rect l="l" t="t" r="r" b="b"/>
                <a:pathLst>
                  <a:path w="2224" h="2439" extrusionOk="0">
                    <a:moveTo>
                      <a:pt x="1283" y="1"/>
                    </a:moveTo>
                    <a:cubicBezTo>
                      <a:pt x="1160" y="1"/>
                      <a:pt x="1036" y="21"/>
                      <a:pt x="919" y="54"/>
                    </a:cubicBezTo>
                    <a:cubicBezTo>
                      <a:pt x="1" y="305"/>
                      <a:pt x="416" y="1259"/>
                      <a:pt x="416" y="1259"/>
                    </a:cubicBezTo>
                    <a:lnTo>
                      <a:pt x="569" y="1692"/>
                    </a:lnTo>
                    <a:cubicBezTo>
                      <a:pt x="604" y="1845"/>
                      <a:pt x="731" y="2169"/>
                      <a:pt x="856" y="2240"/>
                    </a:cubicBezTo>
                    <a:cubicBezTo>
                      <a:pt x="1074" y="2369"/>
                      <a:pt x="1244" y="2438"/>
                      <a:pt x="1411" y="2438"/>
                    </a:cubicBezTo>
                    <a:cubicBezTo>
                      <a:pt x="1514" y="2438"/>
                      <a:pt x="1616" y="2412"/>
                      <a:pt x="1729" y="2357"/>
                    </a:cubicBezTo>
                    <a:cubicBezTo>
                      <a:pt x="2127" y="2178"/>
                      <a:pt x="2224" y="1529"/>
                      <a:pt x="2152" y="728"/>
                    </a:cubicBezTo>
                    <a:cubicBezTo>
                      <a:pt x="2107" y="242"/>
                      <a:pt x="1774" y="80"/>
                      <a:pt x="1513" y="26"/>
                    </a:cubicBezTo>
                    <a:cubicBezTo>
                      <a:pt x="1437" y="9"/>
                      <a:pt x="1360" y="1"/>
                      <a:pt x="1283" y="1"/>
                    </a:cubicBezTo>
                    <a:close/>
                  </a:path>
                </a:pathLst>
              </a:custGeom>
              <a:solidFill>
                <a:srgbClr val="B387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" name="Google Shape;273;p24"/>
              <p:cNvSpPr/>
              <p:nvPr/>
            </p:nvSpPr>
            <p:spPr>
              <a:xfrm>
                <a:off x="5600177" y="1764114"/>
                <a:ext cx="124339" cy="178180"/>
              </a:xfrm>
              <a:custGeom>
                <a:avLst/>
                <a:gdLst/>
                <a:ahLst/>
                <a:cxnLst/>
                <a:rect l="l" t="t" r="r" b="b"/>
                <a:pathLst>
                  <a:path w="873" h="1251" extrusionOk="0">
                    <a:moveTo>
                      <a:pt x="305" y="0"/>
                    </a:moveTo>
                    <a:lnTo>
                      <a:pt x="0" y="611"/>
                    </a:lnTo>
                    <a:lnTo>
                      <a:pt x="162" y="1117"/>
                    </a:lnTo>
                    <a:lnTo>
                      <a:pt x="495" y="1251"/>
                    </a:lnTo>
                    <a:cubicBezTo>
                      <a:pt x="495" y="1251"/>
                      <a:pt x="873" y="28"/>
                      <a:pt x="30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" name="Google Shape;274;p24"/>
              <p:cNvSpPr/>
              <p:nvPr/>
            </p:nvSpPr>
            <p:spPr>
              <a:xfrm>
                <a:off x="5574255" y="1907683"/>
                <a:ext cx="111806" cy="91298"/>
              </a:xfrm>
              <a:custGeom>
                <a:avLst/>
                <a:gdLst/>
                <a:ahLst/>
                <a:cxnLst/>
                <a:rect l="l" t="t" r="r" b="b"/>
                <a:pathLst>
                  <a:path w="785" h="641" extrusionOk="0">
                    <a:moveTo>
                      <a:pt x="380" y="1"/>
                    </a:moveTo>
                    <a:cubicBezTo>
                      <a:pt x="346" y="1"/>
                      <a:pt x="309" y="11"/>
                      <a:pt x="271" y="35"/>
                    </a:cubicBezTo>
                    <a:cubicBezTo>
                      <a:pt x="1" y="208"/>
                      <a:pt x="335" y="640"/>
                      <a:pt x="631" y="640"/>
                    </a:cubicBezTo>
                    <a:cubicBezTo>
                      <a:pt x="722" y="640"/>
                      <a:pt x="785" y="575"/>
                      <a:pt x="776" y="504"/>
                    </a:cubicBezTo>
                    <a:cubicBezTo>
                      <a:pt x="748" y="396"/>
                      <a:pt x="703" y="288"/>
                      <a:pt x="640" y="189"/>
                    </a:cubicBezTo>
                    <a:cubicBezTo>
                      <a:pt x="574" y="95"/>
                      <a:pt x="485" y="1"/>
                      <a:pt x="380" y="1"/>
                    </a:cubicBezTo>
                    <a:close/>
                  </a:path>
                </a:pathLst>
              </a:custGeom>
              <a:solidFill>
                <a:srgbClr val="B387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" name="Google Shape;275;p24"/>
              <p:cNvSpPr/>
              <p:nvPr/>
            </p:nvSpPr>
            <p:spPr>
              <a:xfrm>
                <a:off x="5620402" y="1939872"/>
                <a:ext cx="51559" cy="29483"/>
              </a:xfrm>
              <a:custGeom>
                <a:avLst/>
                <a:gdLst/>
                <a:ahLst/>
                <a:cxnLst/>
                <a:rect l="l" t="t" r="r" b="b"/>
                <a:pathLst>
                  <a:path w="362" h="207" extrusionOk="0">
                    <a:moveTo>
                      <a:pt x="106" y="1"/>
                    </a:moveTo>
                    <a:cubicBezTo>
                      <a:pt x="79" y="1"/>
                      <a:pt x="51" y="5"/>
                      <a:pt x="20" y="17"/>
                    </a:cubicBezTo>
                    <a:cubicBezTo>
                      <a:pt x="11" y="17"/>
                      <a:pt x="1" y="25"/>
                      <a:pt x="11" y="36"/>
                    </a:cubicBezTo>
                    <a:cubicBezTo>
                      <a:pt x="11" y="45"/>
                      <a:pt x="20" y="45"/>
                      <a:pt x="29" y="45"/>
                    </a:cubicBezTo>
                    <a:cubicBezTo>
                      <a:pt x="56" y="34"/>
                      <a:pt x="81" y="30"/>
                      <a:pt x="105" y="30"/>
                    </a:cubicBezTo>
                    <a:cubicBezTo>
                      <a:pt x="246" y="30"/>
                      <a:pt x="325" y="189"/>
                      <a:pt x="325" y="198"/>
                    </a:cubicBezTo>
                    <a:cubicBezTo>
                      <a:pt x="335" y="207"/>
                      <a:pt x="335" y="207"/>
                      <a:pt x="344" y="207"/>
                    </a:cubicBezTo>
                    <a:lnTo>
                      <a:pt x="353" y="207"/>
                    </a:lnTo>
                    <a:cubicBezTo>
                      <a:pt x="353" y="198"/>
                      <a:pt x="361" y="187"/>
                      <a:pt x="353" y="187"/>
                    </a:cubicBezTo>
                    <a:cubicBezTo>
                      <a:pt x="353" y="180"/>
                      <a:pt x="267" y="1"/>
                      <a:pt x="1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" name="Google Shape;276;p24"/>
              <p:cNvSpPr/>
              <p:nvPr/>
            </p:nvSpPr>
            <p:spPr>
              <a:xfrm>
                <a:off x="5656436" y="1688342"/>
                <a:ext cx="270612" cy="94146"/>
              </a:xfrm>
              <a:custGeom>
                <a:avLst/>
                <a:gdLst/>
                <a:ahLst/>
                <a:cxnLst/>
                <a:rect l="l" t="t" r="r" b="b"/>
                <a:pathLst>
                  <a:path w="1900" h="661" extrusionOk="0">
                    <a:moveTo>
                      <a:pt x="918" y="0"/>
                    </a:moveTo>
                    <a:cubicBezTo>
                      <a:pt x="700" y="0"/>
                      <a:pt x="467" y="43"/>
                      <a:pt x="244" y="163"/>
                    </a:cubicBezTo>
                    <a:lnTo>
                      <a:pt x="0" y="560"/>
                    </a:lnTo>
                    <a:cubicBezTo>
                      <a:pt x="0" y="560"/>
                      <a:pt x="385" y="660"/>
                      <a:pt x="821" y="660"/>
                    </a:cubicBezTo>
                    <a:cubicBezTo>
                      <a:pt x="1222" y="660"/>
                      <a:pt x="1667" y="576"/>
                      <a:pt x="1899" y="253"/>
                    </a:cubicBezTo>
                    <a:cubicBezTo>
                      <a:pt x="1899" y="253"/>
                      <a:pt x="1451" y="0"/>
                      <a:pt x="9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" name="Google Shape;277;p24"/>
              <p:cNvSpPr/>
              <p:nvPr/>
            </p:nvSpPr>
            <p:spPr>
              <a:xfrm>
                <a:off x="5656436" y="1666550"/>
                <a:ext cx="124482" cy="77767"/>
              </a:xfrm>
              <a:custGeom>
                <a:avLst/>
                <a:gdLst/>
                <a:ahLst/>
                <a:cxnLst/>
                <a:rect l="l" t="t" r="r" b="b"/>
                <a:pathLst>
                  <a:path w="874" h="546" extrusionOk="0">
                    <a:moveTo>
                      <a:pt x="873" y="0"/>
                    </a:moveTo>
                    <a:cubicBezTo>
                      <a:pt x="307" y="11"/>
                      <a:pt x="0" y="497"/>
                      <a:pt x="0" y="497"/>
                    </a:cubicBezTo>
                    <a:cubicBezTo>
                      <a:pt x="0" y="497"/>
                      <a:pt x="21" y="545"/>
                      <a:pt x="133" y="545"/>
                    </a:cubicBezTo>
                    <a:cubicBezTo>
                      <a:pt x="189" y="545"/>
                      <a:pt x="267" y="533"/>
                      <a:pt x="378" y="497"/>
                    </a:cubicBezTo>
                    <a:cubicBezTo>
                      <a:pt x="720" y="389"/>
                      <a:pt x="873" y="0"/>
                      <a:pt x="87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" name="Google Shape;278;p24"/>
              <p:cNvSpPr/>
              <p:nvPr/>
            </p:nvSpPr>
            <p:spPr>
              <a:xfrm>
                <a:off x="5630941" y="1694894"/>
                <a:ext cx="45007" cy="69079"/>
              </a:xfrm>
              <a:custGeom>
                <a:avLst/>
                <a:gdLst/>
                <a:ahLst/>
                <a:cxnLst/>
                <a:rect l="l" t="t" r="r" b="b"/>
                <a:pathLst>
                  <a:path w="316" h="485" extrusionOk="0">
                    <a:moveTo>
                      <a:pt x="287" y="0"/>
                    </a:moveTo>
                    <a:lnTo>
                      <a:pt x="287" y="0"/>
                    </a:lnTo>
                    <a:cubicBezTo>
                      <a:pt x="17" y="162"/>
                      <a:pt x="0" y="477"/>
                      <a:pt x="0" y="477"/>
                    </a:cubicBezTo>
                    <a:cubicBezTo>
                      <a:pt x="0" y="477"/>
                      <a:pt x="8" y="484"/>
                      <a:pt x="26" y="484"/>
                    </a:cubicBezTo>
                    <a:cubicBezTo>
                      <a:pt x="54" y="484"/>
                      <a:pt x="106" y="467"/>
                      <a:pt x="188" y="378"/>
                    </a:cubicBezTo>
                    <a:cubicBezTo>
                      <a:pt x="315" y="233"/>
                      <a:pt x="287" y="0"/>
                      <a:pt x="28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" name="Google Shape;279;p24"/>
              <p:cNvSpPr/>
              <p:nvPr/>
            </p:nvSpPr>
            <p:spPr>
              <a:xfrm>
                <a:off x="5783480" y="1980891"/>
                <a:ext cx="60104" cy="19228"/>
              </a:xfrm>
              <a:custGeom>
                <a:avLst/>
                <a:gdLst/>
                <a:ahLst/>
                <a:cxnLst/>
                <a:rect l="l" t="t" r="r" b="b"/>
                <a:pathLst>
                  <a:path w="422" h="135" extrusionOk="0">
                    <a:moveTo>
                      <a:pt x="26" y="1"/>
                    </a:moveTo>
                    <a:cubicBezTo>
                      <a:pt x="20" y="1"/>
                      <a:pt x="13" y="3"/>
                      <a:pt x="9" y="7"/>
                    </a:cubicBezTo>
                    <a:cubicBezTo>
                      <a:pt x="0" y="18"/>
                      <a:pt x="0" y="36"/>
                      <a:pt x="9" y="44"/>
                    </a:cubicBezTo>
                    <a:cubicBezTo>
                      <a:pt x="63" y="107"/>
                      <a:pt x="134" y="135"/>
                      <a:pt x="197" y="135"/>
                    </a:cubicBezTo>
                    <a:lnTo>
                      <a:pt x="206" y="135"/>
                    </a:lnTo>
                    <a:cubicBezTo>
                      <a:pt x="324" y="135"/>
                      <a:pt x="413" y="44"/>
                      <a:pt x="413" y="44"/>
                    </a:cubicBezTo>
                    <a:cubicBezTo>
                      <a:pt x="422" y="36"/>
                      <a:pt x="422" y="18"/>
                      <a:pt x="413" y="7"/>
                    </a:cubicBezTo>
                    <a:cubicBezTo>
                      <a:pt x="409" y="3"/>
                      <a:pt x="402" y="1"/>
                      <a:pt x="396" y="1"/>
                    </a:cubicBezTo>
                    <a:cubicBezTo>
                      <a:pt x="389" y="1"/>
                      <a:pt x="383" y="3"/>
                      <a:pt x="378" y="7"/>
                    </a:cubicBezTo>
                    <a:cubicBezTo>
                      <a:pt x="378" y="7"/>
                      <a:pt x="296" y="81"/>
                      <a:pt x="206" y="81"/>
                    </a:cubicBezTo>
                    <a:lnTo>
                      <a:pt x="197" y="81"/>
                    </a:lnTo>
                    <a:cubicBezTo>
                      <a:pt x="143" y="81"/>
                      <a:pt x="89" y="61"/>
                      <a:pt x="44" y="7"/>
                    </a:cubicBezTo>
                    <a:cubicBezTo>
                      <a:pt x="39" y="3"/>
                      <a:pt x="33" y="1"/>
                      <a:pt x="2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" name="Google Shape;280;p24"/>
              <p:cNvSpPr/>
              <p:nvPr/>
            </p:nvSpPr>
            <p:spPr>
              <a:xfrm>
                <a:off x="5811539" y="1908395"/>
                <a:ext cx="29625" cy="54551"/>
              </a:xfrm>
              <a:custGeom>
                <a:avLst/>
                <a:gdLst/>
                <a:ahLst/>
                <a:cxnLst/>
                <a:rect l="l" t="t" r="r" b="b"/>
                <a:pathLst>
                  <a:path w="208" h="383" extrusionOk="0">
                    <a:moveTo>
                      <a:pt x="19" y="1"/>
                    </a:moveTo>
                    <a:cubicBezTo>
                      <a:pt x="16" y="1"/>
                      <a:pt x="12" y="2"/>
                      <a:pt x="9" y="4"/>
                    </a:cubicBezTo>
                    <a:cubicBezTo>
                      <a:pt x="0" y="13"/>
                      <a:pt x="0" y="30"/>
                      <a:pt x="9" y="41"/>
                    </a:cubicBezTo>
                    <a:lnTo>
                      <a:pt x="153" y="246"/>
                    </a:lnTo>
                    <a:lnTo>
                      <a:pt x="63" y="346"/>
                    </a:lnTo>
                    <a:cubicBezTo>
                      <a:pt x="54" y="354"/>
                      <a:pt x="54" y="365"/>
                      <a:pt x="63" y="374"/>
                    </a:cubicBezTo>
                    <a:cubicBezTo>
                      <a:pt x="73" y="382"/>
                      <a:pt x="82" y="382"/>
                      <a:pt x="91" y="382"/>
                    </a:cubicBezTo>
                    <a:cubicBezTo>
                      <a:pt x="91" y="382"/>
                      <a:pt x="99" y="382"/>
                      <a:pt x="99" y="374"/>
                    </a:cubicBezTo>
                    <a:lnTo>
                      <a:pt x="199" y="274"/>
                    </a:lnTo>
                    <a:cubicBezTo>
                      <a:pt x="207" y="266"/>
                      <a:pt x="207" y="246"/>
                      <a:pt x="207" y="238"/>
                    </a:cubicBezTo>
                    <a:lnTo>
                      <a:pt x="45" y="13"/>
                    </a:lnTo>
                    <a:cubicBezTo>
                      <a:pt x="39" y="7"/>
                      <a:pt x="29" y="1"/>
                      <a:pt x="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" name="Google Shape;281;p24"/>
              <p:cNvSpPr/>
              <p:nvPr/>
            </p:nvSpPr>
            <p:spPr>
              <a:xfrm>
                <a:off x="5770520" y="1889594"/>
                <a:ext cx="19228" cy="33613"/>
              </a:xfrm>
              <a:custGeom>
                <a:avLst/>
                <a:gdLst/>
                <a:ahLst/>
                <a:cxnLst/>
                <a:rect l="l" t="t" r="r" b="b"/>
                <a:pathLst>
                  <a:path w="135" h="236" extrusionOk="0">
                    <a:moveTo>
                      <a:pt x="63" y="0"/>
                    </a:moveTo>
                    <a:cubicBezTo>
                      <a:pt x="27" y="0"/>
                      <a:pt x="1" y="54"/>
                      <a:pt x="1" y="119"/>
                    </a:cubicBezTo>
                    <a:cubicBezTo>
                      <a:pt x="1" y="182"/>
                      <a:pt x="27" y="236"/>
                      <a:pt x="63" y="236"/>
                    </a:cubicBezTo>
                    <a:cubicBezTo>
                      <a:pt x="100" y="236"/>
                      <a:pt x="135" y="182"/>
                      <a:pt x="135" y="119"/>
                    </a:cubicBezTo>
                    <a:cubicBezTo>
                      <a:pt x="135" y="54"/>
                      <a:pt x="100" y="0"/>
                      <a:pt x="6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" name="Google Shape;282;p24"/>
              <p:cNvSpPr/>
              <p:nvPr/>
            </p:nvSpPr>
            <p:spPr>
              <a:xfrm>
                <a:off x="5843442" y="1887173"/>
                <a:ext cx="19513" cy="32047"/>
              </a:xfrm>
              <a:custGeom>
                <a:avLst/>
                <a:gdLst/>
                <a:ahLst/>
                <a:cxnLst/>
                <a:rect l="l" t="t" r="r" b="b"/>
                <a:pathLst>
                  <a:path w="137" h="225" extrusionOk="0">
                    <a:moveTo>
                      <a:pt x="66" y="0"/>
                    </a:moveTo>
                    <a:cubicBezTo>
                      <a:pt x="29" y="0"/>
                      <a:pt x="1" y="54"/>
                      <a:pt x="1" y="117"/>
                    </a:cubicBezTo>
                    <a:cubicBezTo>
                      <a:pt x="1" y="179"/>
                      <a:pt x="29" y="225"/>
                      <a:pt x="74" y="225"/>
                    </a:cubicBezTo>
                    <a:cubicBezTo>
                      <a:pt x="109" y="225"/>
                      <a:pt x="137" y="179"/>
                      <a:pt x="137" y="108"/>
                    </a:cubicBezTo>
                    <a:cubicBezTo>
                      <a:pt x="137" y="45"/>
                      <a:pt x="100" y="0"/>
                      <a:pt x="6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" name="Google Shape;283;p24"/>
              <p:cNvSpPr/>
              <p:nvPr/>
            </p:nvSpPr>
            <p:spPr>
              <a:xfrm>
                <a:off x="5823218" y="1832053"/>
                <a:ext cx="51131" cy="20795"/>
              </a:xfrm>
              <a:custGeom>
                <a:avLst/>
                <a:gdLst/>
                <a:ahLst/>
                <a:cxnLst/>
                <a:rect l="l" t="t" r="r" b="b"/>
                <a:pathLst>
                  <a:path w="359" h="146" extrusionOk="0">
                    <a:moveTo>
                      <a:pt x="162" y="0"/>
                    </a:moveTo>
                    <a:cubicBezTo>
                      <a:pt x="35" y="0"/>
                      <a:pt x="26" y="63"/>
                      <a:pt x="26" y="63"/>
                    </a:cubicBezTo>
                    <a:cubicBezTo>
                      <a:pt x="26" y="63"/>
                      <a:pt x="0" y="134"/>
                      <a:pt x="108" y="134"/>
                    </a:cubicBezTo>
                    <a:cubicBezTo>
                      <a:pt x="188" y="134"/>
                      <a:pt x="242" y="134"/>
                      <a:pt x="287" y="145"/>
                    </a:cubicBezTo>
                    <a:cubicBezTo>
                      <a:pt x="316" y="145"/>
                      <a:pt x="341" y="134"/>
                      <a:pt x="350" y="117"/>
                    </a:cubicBezTo>
                    <a:cubicBezTo>
                      <a:pt x="359" y="100"/>
                      <a:pt x="359" y="80"/>
                      <a:pt x="350" y="63"/>
                    </a:cubicBezTo>
                    <a:cubicBezTo>
                      <a:pt x="324" y="37"/>
                      <a:pt x="262" y="0"/>
                      <a:pt x="16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" name="Google Shape;284;p24"/>
              <p:cNvSpPr/>
              <p:nvPr/>
            </p:nvSpPr>
            <p:spPr>
              <a:xfrm>
                <a:off x="5707852" y="1841738"/>
                <a:ext cx="80756" cy="32189"/>
              </a:xfrm>
              <a:custGeom>
                <a:avLst/>
                <a:gdLst/>
                <a:ahLst/>
                <a:cxnLst/>
                <a:rect l="l" t="t" r="r" b="b"/>
                <a:pathLst>
                  <a:path w="567" h="226" extrusionOk="0">
                    <a:moveTo>
                      <a:pt x="417" y="1"/>
                    </a:moveTo>
                    <a:cubicBezTo>
                      <a:pt x="390" y="1"/>
                      <a:pt x="357" y="4"/>
                      <a:pt x="315" y="12"/>
                    </a:cubicBezTo>
                    <a:cubicBezTo>
                      <a:pt x="179" y="40"/>
                      <a:pt x="54" y="131"/>
                      <a:pt x="17" y="166"/>
                    </a:cubicBezTo>
                    <a:cubicBezTo>
                      <a:pt x="0" y="185"/>
                      <a:pt x="0" y="202"/>
                      <a:pt x="17" y="211"/>
                    </a:cubicBezTo>
                    <a:cubicBezTo>
                      <a:pt x="34" y="221"/>
                      <a:pt x="53" y="225"/>
                      <a:pt x="73" y="225"/>
                    </a:cubicBezTo>
                    <a:cubicBezTo>
                      <a:pt x="87" y="225"/>
                      <a:pt x="102" y="223"/>
                      <a:pt x="117" y="220"/>
                    </a:cubicBezTo>
                    <a:cubicBezTo>
                      <a:pt x="179" y="194"/>
                      <a:pt x="305" y="148"/>
                      <a:pt x="413" y="120"/>
                    </a:cubicBezTo>
                    <a:cubicBezTo>
                      <a:pt x="566" y="94"/>
                      <a:pt x="521" y="32"/>
                      <a:pt x="521" y="32"/>
                    </a:cubicBezTo>
                    <a:cubicBezTo>
                      <a:pt x="521" y="32"/>
                      <a:pt x="501" y="1"/>
                      <a:pt x="41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" name="Google Shape;285;p24"/>
              <p:cNvSpPr/>
              <p:nvPr/>
            </p:nvSpPr>
            <p:spPr>
              <a:xfrm>
                <a:off x="5770520" y="1892300"/>
                <a:ext cx="18088" cy="30907"/>
              </a:xfrm>
              <a:custGeom>
                <a:avLst/>
                <a:gdLst/>
                <a:ahLst/>
                <a:cxnLst/>
                <a:rect l="l" t="t" r="r" b="b"/>
                <a:pathLst>
                  <a:path w="127" h="217" extrusionOk="0">
                    <a:moveTo>
                      <a:pt x="27" y="1"/>
                    </a:moveTo>
                    <a:cubicBezTo>
                      <a:pt x="9" y="27"/>
                      <a:pt x="1" y="63"/>
                      <a:pt x="1" y="100"/>
                    </a:cubicBezTo>
                    <a:cubicBezTo>
                      <a:pt x="1" y="163"/>
                      <a:pt x="27" y="217"/>
                      <a:pt x="63" y="217"/>
                    </a:cubicBezTo>
                    <a:cubicBezTo>
                      <a:pt x="100" y="217"/>
                      <a:pt x="126" y="180"/>
                      <a:pt x="126" y="126"/>
                    </a:cubicBezTo>
                    <a:lnTo>
                      <a:pt x="2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" name="Google Shape;286;p24"/>
              <p:cNvSpPr/>
              <p:nvPr/>
            </p:nvSpPr>
            <p:spPr>
              <a:xfrm>
                <a:off x="5719246" y="1861536"/>
                <a:ext cx="30907" cy="12819"/>
              </a:xfrm>
              <a:custGeom>
                <a:avLst/>
                <a:gdLst/>
                <a:ahLst/>
                <a:cxnLst/>
                <a:rect l="l" t="t" r="r" b="b"/>
                <a:pathLst>
                  <a:path w="217" h="90" extrusionOk="0">
                    <a:moveTo>
                      <a:pt x="199" y="1"/>
                    </a:moveTo>
                    <a:cubicBezTo>
                      <a:pt x="108" y="1"/>
                      <a:pt x="45" y="46"/>
                      <a:pt x="0" y="89"/>
                    </a:cubicBezTo>
                    <a:cubicBezTo>
                      <a:pt x="9" y="89"/>
                      <a:pt x="28" y="89"/>
                      <a:pt x="37" y="81"/>
                    </a:cubicBezTo>
                    <a:cubicBezTo>
                      <a:pt x="82" y="63"/>
                      <a:pt x="145" y="46"/>
                      <a:pt x="216" y="18"/>
                    </a:cubicBezTo>
                    <a:lnTo>
                      <a:pt x="199" y="1"/>
                    </a:lnTo>
                    <a:close/>
                  </a:path>
                </a:pathLst>
              </a:custGeom>
              <a:solidFill>
                <a:srgbClr val="7057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287;p24"/>
              <p:cNvSpPr/>
              <p:nvPr/>
            </p:nvSpPr>
            <p:spPr>
              <a:xfrm>
                <a:off x="5898846" y="1892300"/>
                <a:ext cx="21649" cy="34610"/>
              </a:xfrm>
              <a:custGeom>
                <a:avLst/>
                <a:gdLst/>
                <a:ahLst/>
                <a:cxnLst/>
                <a:rect l="l" t="t" r="r" b="b"/>
                <a:pathLst>
                  <a:path w="152" h="243" extrusionOk="0">
                    <a:moveTo>
                      <a:pt x="1" y="1"/>
                    </a:moveTo>
                    <a:lnTo>
                      <a:pt x="1" y="109"/>
                    </a:lnTo>
                    <a:cubicBezTo>
                      <a:pt x="9" y="109"/>
                      <a:pt x="18" y="109"/>
                      <a:pt x="26" y="117"/>
                    </a:cubicBezTo>
                    <a:cubicBezTo>
                      <a:pt x="89" y="143"/>
                      <a:pt x="126" y="189"/>
                      <a:pt x="134" y="243"/>
                    </a:cubicBezTo>
                    <a:cubicBezTo>
                      <a:pt x="143" y="225"/>
                      <a:pt x="152" y="208"/>
                      <a:pt x="152" y="208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288;p24"/>
              <p:cNvSpPr/>
              <p:nvPr/>
            </p:nvSpPr>
            <p:spPr>
              <a:xfrm>
                <a:off x="5894858" y="1907683"/>
                <a:ext cx="23216" cy="43584"/>
              </a:xfrm>
              <a:custGeom>
                <a:avLst/>
                <a:gdLst/>
                <a:ahLst/>
                <a:cxnLst/>
                <a:rect l="l" t="t" r="r" b="b"/>
                <a:pathLst>
                  <a:path w="163" h="306" extrusionOk="0">
                    <a:moveTo>
                      <a:pt x="29" y="1"/>
                    </a:moveTo>
                    <a:cubicBezTo>
                      <a:pt x="18" y="109"/>
                      <a:pt x="18" y="208"/>
                      <a:pt x="0" y="305"/>
                    </a:cubicBezTo>
                    <a:cubicBezTo>
                      <a:pt x="83" y="279"/>
                      <a:pt x="137" y="189"/>
                      <a:pt x="162" y="135"/>
                    </a:cubicBezTo>
                    <a:cubicBezTo>
                      <a:pt x="154" y="81"/>
                      <a:pt x="117" y="35"/>
                      <a:pt x="54" y="9"/>
                    </a:cubicBezTo>
                    <a:cubicBezTo>
                      <a:pt x="46" y="1"/>
                      <a:pt x="37" y="1"/>
                      <a:pt x="29" y="1"/>
                    </a:cubicBezTo>
                    <a:close/>
                  </a:path>
                </a:pathLst>
              </a:custGeom>
              <a:solidFill>
                <a:srgbClr val="B387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289;p24"/>
              <p:cNvSpPr/>
              <p:nvPr/>
            </p:nvSpPr>
            <p:spPr>
              <a:xfrm>
                <a:off x="5843442" y="1887173"/>
                <a:ext cx="19513" cy="29625"/>
              </a:xfrm>
              <a:custGeom>
                <a:avLst/>
                <a:gdLst/>
                <a:ahLst/>
                <a:cxnLst/>
                <a:rect l="l" t="t" r="r" b="b"/>
                <a:pathLst>
                  <a:path w="137" h="208" extrusionOk="0">
                    <a:moveTo>
                      <a:pt x="66" y="0"/>
                    </a:moveTo>
                    <a:cubicBezTo>
                      <a:pt x="37" y="0"/>
                      <a:pt x="12" y="28"/>
                      <a:pt x="1" y="71"/>
                    </a:cubicBezTo>
                    <a:lnTo>
                      <a:pt x="109" y="207"/>
                    </a:lnTo>
                    <a:cubicBezTo>
                      <a:pt x="128" y="179"/>
                      <a:pt x="137" y="153"/>
                      <a:pt x="137" y="108"/>
                    </a:cubicBezTo>
                    <a:cubicBezTo>
                      <a:pt x="137" y="45"/>
                      <a:pt x="100" y="0"/>
                      <a:pt x="6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290;p24"/>
              <p:cNvSpPr/>
              <p:nvPr/>
            </p:nvSpPr>
            <p:spPr>
              <a:xfrm>
                <a:off x="5864094" y="1851138"/>
                <a:ext cx="5412" cy="1709"/>
              </a:xfrm>
              <a:custGeom>
                <a:avLst/>
                <a:gdLst/>
                <a:ahLst/>
                <a:cxnLst/>
                <a:rect l="l" t="t" r="r" b="b"/>
                <a:pathLst>
                  <a:path w="38" h="12" extrusionOk="0">
                    <a:moveTo>
                      <a:pt x="37" y="0"/>
                    </a:moveTo>
                    <a:cubicBezTo>
                      <a:pt x="18" y="0"/>
                      <a:pt x="9" y="11"/>
                      <a:pt x="0" y="11"/>
                    </a:cubicBezTo>
                    <a:lnTo>
                      <a:pt x="9" y="11"/>
                    </a:lnTo>
                    <a:cubicBezTo>
                      <a:pt x="18" y="11"/>
                      <a:pt x="29" y="11"/>
                      <a:pt x="37" y="0"/>
                    </a:cubicBezTo>
                    <a:close/>
                  </a:path>
                </a:pathLst>
              </a:custGeom>
              <a:solidFill>
                <a:srgbClr val="7057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291;p24"/>
              <p:cNvSpPr/>
              <p:nvPr/>
            </p:nvSpPr>
            <p:spPr>
              <a:xfrm>
                <a:off x="5700161" y="1856123"/>
                <a:ext cx="115509" cy="112092"/>
              </a:xfrm>
              <a:custGeom>
                <a:avLst/>
                <a:gdLst/>
                <a:ahLst/>
                <a:cxnLst/>
                <a:rect l="l" t="t" r="r" b="b"/>
                <a:pathLst>
                  <a:path w="811" h="787" extrusionOk="0">
                    <a:moveTo>
                      <a:pt x="432" y="39"/>
                    </a:moveTo>
                    <a:cubicBezTo>
                      <a:pt x="503" y="47"/>
                      <a:pt x="566" y="73"/>
                      <a:pt x="629" y="127"/>
                    </a:cubicBezTo>
                    <a:cubicBezTo>
                      <a:pt x="702" y="181"/>
                      <a:pt x="747" y="272"/>
                      <a:pt x="747" y="363"/>
                    </a:cubicBezTo>
                    <a:cubicBezTo>
                      <a:pt x="765" y="559"/>
                      <a:pt x="620" y="732"/>
                      <a:pt x="423" y="749"/>
                    </a:cubicBezTo>
                    <a:cubicBezTo>
                      <a:pt x="418" y="750"/>
                      <a:pt x="413" y="750"/>
                      <a:pt x="407" y="750"/>
                    </a:cubicBezTo>
                    <a:cubicBezTo>
                      <a:pt x="224" y="750"/>
                      <a:pt x="62" y="608"/>
                      <a:pt x="45" y="417"/>
                    </a:cubicBezTo>
                    <a:cubicBezTo>
                      <a:pt x="35" y="326"/>
                      <a:pt x="63" y="235"/>
                      <a:pt x="125" y="164"/>
                    </a:cubicBezTo>
                    <a:cubicBezTo>
                      <a:pt x="188" y="93"/>
                      <a:pt x="279" y="47"/>
                      <a:pt x="369" y="39"/>
                    </a:cubicBezTo>
                    <a:close/>
                    <a:moveTo>
                      <a:pt x="398" y="1"/>
                    </a:moveTo>
                    <a:cubicBezTo>
                      <a:pt x="388" y="1"/>
                      <a:pt x="379" y="1"/>
                      <a:pt x="369" y="2"/>
                    </a:cubicBezTo>
                    <a:cubicBezTo>
                      <a:pt x="261" y="11"/>
                      <a:pt x="171" y="56"/>
                      <a:pt x="99" y="138"/>
                    </a:cubicBezTo>
                    <a:cubicBezTo>
                      <a:pt x="26" y="218"/>
                      <a:pt x="0" y="317"/>
                      <a:pt x="9" y="425"/>
                    </a:cubicBezTo>
                    <a:cubicBezTo>
                      <a:pt x="17" y="613"/>
                      <a:pt x="171" y="767"/>
                      <a:pt x="359" y="786"/>
                    </a:cubicBezTo>
                    <a:lnTo>
                      <a:pt x="423" y="786"/>
                    </a:lnTo>
                    <a:cubicBezTo>
                      <a:pt x="648" y="767"/>
                      <a:pt x="810" y="579"/>
                      <a:pt x="791" y="363"/>
                    </a:cubicBezTo>
                    <a:cubicBezTo>
                      <a:pt x="782" y="255"/>
                      <a:pt x="737" y="164"/>
                      <a:pt x="657" y="93"/>
                    </a:cubicBezTo>
                    <a:cubicBezTo>
                      <a:pt x="583" y="36"/>
                      <a:pt x="487" y="1"/>
                      <a:pt x="39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" name="Google Shape;292;p24"/>
              <p:cNvSpPr/>
              <p:nvPr/>
            </p:nvSpPr>
            <p:spPr>
              <a:xfrm>
                <a:off x="5826921" y="1847150"/>
                <a:ext cx="100127" cy="111808"/>
              </a:xfrm>
              <a:custGeom>
                <a:avLst/>
                <a:gdLst/>
                <a:ahLst/>
                <a:cxnLst/>
                <a:rect l="l" t="t" r="r" b="b"/>
                <a:pathLst>
                  <a:path w="703" h="785" extrusionOk="0">
                    <a:moveTo>
                      <a:pt x="369" y="39"/>
                    </a:moveTo>
                    <a:cubicBezTo>
                      <a:pt x="423" y="48"/>
                      <a:pt x="477" y="65"/>
                      <a:pt x="523" y="102"/>
                    </a:cubicBezTo>
                    <a:cubicBezTo>
                      <a:pt x="594" y="164"/>
                      <a:pt x="639" y="264"/>
                      <a:pt x="648" y="372"/>
                    </a:cubicBezTo>
                    <a:cubicBezTo>
                      <a:pt x="668" y="560"/>
                      <a:pt x="540" y="730"/>
                      <a:pt x="378" y="741"/>
                    </a:cubicBezTo>
                    <a:cubicBezTo>
                      <a:pt x="369" y="742"/>
                      <a:pt x="361" y="743"/>
                      <a:pt x="352" y="743"/>
                    </a:cubicBezTo>
                    <a:cubicBezTo>
                      <a:pt x="292" y="743"/>
                      <a:pt x="237" y="716"/>
                      <a:pt x="182" y="676"/>
                    </a:cubicBezTo>
                    <a:cubicBezTo>
                      <a:pt x="108" y="614"/>
                      <a:pt x="63" y="514"/>
                      <a:pt x="54" y="417"/>
                    </a:cubicBezTo>
                    <a:cubicBezTo>
                      <a:pt x="45" y="218"/>
                      <a:pt x="162" y="48"/>
                      <a:pt x="324" y="39"/>
                    </a:cubicBezTo>
                    <a:close/>
                    <a:moveTo>
                      <a:pt x="355" y="1"/>
                    </a:moveTo>
                    <a:cubicBezTo>
                      <a:pt x="345" y="1"/>
                      <a:pt x="334" y="1"/>
                      <a:pt x="324" y="2"/>
                    </a:cubicBezTo>
                    <a:cubicBezTo>
                      <a:pt x="145" y="11"/>
                      <a:pt x="0" y="201"/>
                      <a:pt x="19" y="417"/>
                    </a:cubicBezTo>
                    <a:cubicBezTo>
                      <a:pt x="28" y="534"/>
                      <a:pt x="82" y="642"/>
                      <a:pt x="162" y="704"/>
                    </a:cubicBezTo>
                    <a:cubicBezTo>
                      <a:pt x="207" y="750"/>
                      <a:pt x="270" y="776"/>
                      <a:pt x="333" y="784"/>
                    </a:cubicBezTo>
                    <a:lnTo>
                      <a:pt x="387" y="784"/>
                    </a:lnTo>
                    <a:cubicBezTo>
                      <a:pt x="568" y="767"/>
                      <a:pt x="702" y="579"/>
                      <a:pt x="693" y="363"/>
                    </a:cubicBezTo>
                    <a:cubicBezTo>
                      <a:pt x="685" y="244"/>
                      <a:pt x="631" y="147"/>
                      <a:pt x="549" y="74"/>
                    </a:cubicBezTo>
                    <a:cubicBezTo>
                      <a:pt x="494" y="27"/>
                      <a:pt x="426" y="1"/>
                      <a:pt x="35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" name="Google Shape;293;p24"/>
              <p:cNvSpPr/>
              <p:nvPr/>
            </p:nvSpPr>
            <p:spPr>
              <a:xfrm>
                <a:off x="5807835" y="1901131"/>
                <a:ext cx="25637" cy="9258"/>
              </a:xfrm>
              <a:custGeom>
                <a:avLst/>
                <a:gdLst/>
                <a:ahLst/>
                <a:cxnLst/>
                <a:rect l="l" t="t" r="r" b="b"/>
                <a:pathLst>
                  <a:path w="180" h="65" extrusionOk="0">
                    <a:moveTo>
                      <a:pt x="103" y="1"/>
                    </a:moveTo>
                    <a:cubicBezTo>
                      <a:pt x="48" y="1"/>
                      <a:pt x="6" y="27"/>
                      <a:pt x="0" y="27"/>
                    </a:cubicBezTo>
                    <a:lnTo>
                      <a:pt x="26" y="64"/>
                    </a:lnTo>
                    <a:cubicBezTo>
                      <a:pt x="26" y="64"/>
                      <a:pt x="58" y="41"/>
                      <a:pt x="103" y="41"/>
                    </a:cubicBezTo>
                    <a:cubicBezTo>
                      <a:pt x="121" y="41"/>
                      <a:pt x="141" y="45"/>
                      <a:pt x="162" y="55"/>
                    </a:cubicBezTo>
                    <a:lnTo>
                      <a:pt x="179" y="19"/>
                    </a:lnTo>
                    <a:cubicBezTo>
                      <a:pt x="153" y="5"/>
                      <a:pt x="127" y="1"/>
                      <a:pt x="10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" name="Google Shape;294;p24"/>
              <p:cNvSpPr/>
              <p:nvPr/>
            </p:nvSpPr>
            <p:spPr>
              <a:xfrm>
                <a:off x="5643475" y="1898852"/>
                <a:ext cx="59250" cy="16664"/>
              </a:xfrm>
              <a:custGeom>
                <a:avLst/>
                <a:gdLst/>
                <a:ahLst/>
                <a:cxnLst/>
                <a:rect l="l" t="t" r="r" b="b"/>
                <a:pathLst>
                  <a:path w="416" h="117" extrusionOk="0">
                    <a:moveTo>
                      <a:pt x="407" y="0"/>
                    </a:moveTo>
                    <a:lnTo>
                      <a:pt x="1" y="71"/>
                    </a:lnTo>
                    <a:lnTo>
                      <a:pt x="11" y="117"/>
                    </a:lnTo>
                    <a:lnTo>
                      <a:pt x="415" y="54"/>
                    </a:lnTo>
                    <a:lnTo>
                      <a:pt x="40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95" name="Google Shape;295;p24"/>
            <p:cNvGrpSpPr/>
            <p:nvPr/>
          </p:nvGrpSpPr>
          <p:grpSpPr>
            <a:xfrm>
              <a:off x="1906012" y="3145114"/>
              <a:ext cx="1786160" cy="1767157"/>
              <a:chOff x="5649612" y="3153189"/>
              <a:chExt cx="1786160" cy="1767157"/>
            </a:xfrm>
          </p:grpSpPr>
          <p:sp>
            <p:nvSpPr>
              <p:cNvPr id="296" name="Google Shape;296;p24"/>
              <p:cNvSpPr/>
              <p:nvPr/>
            </p:nvSpPr>
            <p:spPr>
              <a:xfrm>
                <a:off x="5649612" y="3556872"/>
                <a:ext cx="1786160" cy="171242"/>
              </a:xfrm>
              <a:custGeom>
                <a:avLst/>
                <a:gdLst/>
                <a:ahLst/>
                <a:cxnLst/>
                <a:rect l="l" t="t" r="r" b="b"/>
                <a:pathLst>
                  <a:path w="9398" h="901" extrusionOk="0">
                    <a:moveTo>
                      <a:pt x="433" y="0"/>
                    </a:moveTo>
                    <a:cubicBezTo>
                      <a:pt x="199" y="0"/>
                      <a:pt x="1" y="190"/>
                      <a:pt x="1" y="423"/>
                    </a:cubicBezTo>
                    <a:lnTo>
                      <a:pt x="1" y="477"/>
                    </a:lnTo>
                    <a:cubicBezTo>
                      <a:pt x="1" y="523"/>
                      <a:pt x="12" y="557"/>
                      <a:pt x="20" y="594"/>
                    </a:cubicBezTo>
                    <a:cubicBezTo>
                      <a:pt x="74" y="773"/>
                      <a:pt x="236" y="901"/>
                      <a:pt x="433" y="901"/>
                    </a:cubicBezTo>
                    <a:lnTo>
                      <a:pt x="8965" y="901"/>
                    </a:lnTo>
                    <a:cubicBezTo>
                      <a:pt x="9164" y="901"/>
                      <a:pt x="9326" y="773"/>
                      <a:pt x="9380" y="594"/>
                    </a:cubicBezTo>
                    <a:cubicBezTo>
                      <a:pt x="9389" y="557"/>
                      <a:pt x="9397" y="523"/>
                      <a:pt x="9397" y="477"/>
                    </a:cubicBezTo>
                    <a:lnTo>
                      <a:pt x="9397" y="423"/>
                    </a:lnTo>
                    <a:cubicBezTo>
                      <a:pt x="9397" y="190"/>
                      <a:pt x="9201" y="0"/>
                      <a:pt x="896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" name="Google Shape;297;p24"/>
              <p:cNvSpPr/>
              <p:nvPr/>
            </p:nvSpPr>
            <p:spPr>
              <a:xfrm>
                <a:off x="5731717" y="3727924"/>
                <a:ext cx="313405" cy="1160111"/>
              </a:xfrm>
              <a:custGeom>
                <a:avLst/>
                <a:gdLst/>
                <a:ahLst/>
                <a:cxnLst/>
                <a:rect l="l" t="t" r="r" b="b"/>
                <a:pathLst>
                  <a:path w="1649" h="6104" extrusionOk="0">
                    <a:moveTo>
                      <a:pt x="1" y="1"/>
                    </a:moveTo>
                    <a:lnTo>
                      <a:pt x="1" y="6103"/>
                    </a:lnTo>
                    <a:lnTo>
                      <a:pt x="1649" y="6103"/>
                    </a:lnTo>
                    <a:lnTo>
                      <a:pt x="1649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" name="Google Shape;298;p24"/>
              <p:cNvSpPr/>
              <p:nvPr/>
            </p:nvSpPr>
            <p:spPr>
              <a:xfrm>
                <a:off x="5731717" y="3727924"/>
                <a:ext cx="243274" cy="1160111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6104" extrusionOk="0">
                    <a:moveTo>
                      <a:pt x="1" y="1"/>
                    </a:moveTo>
                    <a:lnTo>
                      <a:pt x="1" y="6103"/>
                    </a:lnTo>
                    <a:lnTo>
                      <a:pt x="1280" y="6103"/>
                    </a:lnTo>
                    <a:lnTo>
                      <a:pt x="128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" name="Google Shape;299;p24"/>
              <p:cNvSpPr/>
              <p:nvPr/>
            </p:nvSpPr>
            <p:spPr>
              <a:xfrm>
                <a:off x="7059465" y="3727924"/>
                <a:ext cx="313025" cy="1160111"/>
              </a:xfrm>
              <a:custGeom>
                <a:avLst/>
                <a:gdLst/>
                <a:ahLst/>
                <a:cxnLst/>
                <a:rect l="l" t="t" r="r" b="b"/>
                <a:pathLst>
                  <a:path w="1647" h="6104" extrusionOk="0">
                    <a:moveTo>
                      <a:pt x="1" y="1"/>
                    </a:moveTo>
                    <a:lnTo>
                      <a:pt x="1" y="6103"/>
                    </a:lnTo>
                    <a:lnTo>
                      <a:pt x="1647" y="6103"/>
                    </a:lnTo>
                    <a:lnTo>
                      <a:pt x="1647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" name="Google Shape;300;p24"/>
              <p:cNvSpPr/>
              <p:nvPr/>
            </p:nvSpPr>
            <p:spPr>
              <a:xfrm>
                <a:off x="7059465" y="3727924"/>
                <a:ext cx="242893" cy="1160111"/>
              </a:xfrm>
              <a:custGeom>
                <a:avLst/>
                <a:gdLst/>
                <a:ahLst/>
                <a:cxnLst/>
                <a:rect l="l" t="t" r="r" b="b"/>
                <a:pathLst>
                  <a:path w="1278" h="6104" extrusionOk="0">
                    <a:moveTo>
                      <a:pt x="1" y="1"/>
                    </a:moveTo>
                    <a:lnTo>
                      <a:pt x="1" y="6103"/>
                    </a:lnTo>
                    <a:lnTo>
                      <a:pt x="1277" y="6103"/>
                    </a:lnTo>
                    <a:lnTo>
                      <a:pt x="1277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" name="Google Shape;301;p24"/>
              <p:cNvSpPr/>
              <p:nvPr/>
            </p:nvSpPr>
            <p:spPr>
              <a:xfrm>
                <a:off x="5653413" y="3669766"/>
                <a:ext cx="1778938" cy="58348"/>
              </a:xfrm>
              <a:custGeom>
                <a:avLst/>
                <a:gdLst/>
                <a:ahLst/>
                <a:cxnLst/>
                <a:rect l="l" t="t" r="r" b="b"/>
                <a:pathLst>
                  <a:path w="9360" h="307" extrusionOk="0">
                    <a:moveTo>
                      <a:pt x="0" y="0"/>
                    </a:moveTo>
                    <a:cubicBezTo>
                      <a:pt x="54" y="179"/>
                      <a:pt x="216" y="307"/>
                      <a:pt x="413" y="307"/>
                    </a:cubicBezTo>
                    <a:lnTo>
                      <a:pt x="8945" y="307"/>
                    </a:lnTo>
                    <a:cubicBezTo>
                      <a:pt x="9144" y="307"/>
                      <a:pt x="9306" y="179"/>
                      <a:pt x="936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" name="Google Shape;302;p24"/>
              <p:cNvSpPr/>
              <p:nvPr/>
            </p:nvSpPr>
            <p:spPr>
              <a:xfrm>
                <a:off x="7093486" y="3845760"/>
                <a:ext cx="60248" cy="322147"/>
              </a:xfrm>
              <a:custGeom>
                <a:avLst/>
                <a:gdLst/>
                <a:ahLst/>
                <a:cxnLst/>
                <a:rect l="l" t="t" r="r" b="b"/>
                <a:pathLst>
                  <a:path w="317" h="1695" extrusionOk="0">
                    <a:moveTo>
                      <a:pt x="1" y="1"/>
                    </a:moveTo>
                    <a:lnTo>
                      <a:pt x="1" y="1694"/>
                    </a:lnTo>
                    <a:lnTo>
                      <a:pt x="316" y="1694"/>
                    </a:lnTo>
                    <a:lnTo>
                      <a:pt x="31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" name="Google Shape;303;p24"/>
              <p:cNvSpPr/>
              <p:nvPr/>
            </p:nvSpPr>
            <p:spPr>
              <a:xfrm>
                <a:off x="6735986" y="3845760"/>
                <a:ext cx="61769" cy="322147"/>
              </a:xfrm>
              <a:custGeom>
                <a:avLst/>
                <a:gdLst/>
                <a:ahLst/>
                <a:cxnLst/>
                <a:rect l="l" t="t" r="r" b="b"/>
                <a:pathLst>
                  <a:path w="325" h="1695" extrusionOk="0">
                    <a:moveTo>
                      <a:pt x="0" y="1"/>
                    </a:moveTo>
                    <a:lnTo>
                      <a:pt x="0" y="1694"/>
                    </a:lnTo>
                    <a:lnTo>
                      <a:pt x="324" y="1694"/>
                    </a:lnTo>
                    <a:lnTo>
                      <a:pt x="324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" name="Google Shape;304;p24"/>
              <p:cNvSpPr/>
              <p:nvPr/>
            </p:nvSpPr>
            <p:spPr>
              <a:xfrm>
                <a:off x="7124275" y="4294106"/>
                <a:ext cx="60248" cy="626239"/>
              </a:xfrm>
              <a:custGeom>
                <a:avLst/>
                <a:gdLst/>
                <a:ahLst/>
                <a:cxnLst/>
                <a:rect l="l" t="t" r="r" b="b"/>
                <a:pathLst>
                  <a:path w="317" h="3295" extrusionOk="0">
                    <a:moveTo>
                      <a:pt x="1" y="1"/>
                    </a:moveTo>
                    <a:lnTo>
                      <a:pt x="1" y="3223"/>
                    </a:lnTo>
                    <a:cubicBezTo>
                      <a:pt x="1" y="3258"/>
                      <a:pt x="29" y="3295"/>
                      <a:pt x="72" y="3295"/>
                    </a:cubicBezTo>
                    <a:lnTo>
                      <a:pt x="245" y="3295"/>
                    </a:lnTo>
                    <a:cubicBezTo>
                      <a:pt x="279" y="3295"/>
                      <a:pt x="316" y="3258"/>
                      <a:pt x="316" y="3223"/>
                    </a:cubicBezTo>
                    <a:lnTo>
                      <a:pt x="31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" name="Google Shape;305;p24"/>
              <p:cNvSpPr/>
              <p:nvPr/>
            </p:nvSpPr>
            <p:spPr>
              <a:xfrm>
                <a:off x="6975650" y="4294106"/>
                <a:ext cx="59868" cy="626239"/>
              </a:xfrm>
              <a:custGeom>
                <a:avLst/>
                <a:gdLst/>
                <a:ahLst/>
                <a:cxnLst/>
                <a:rect l="l" t="t" r="r" b="b"/>
                <a:pathLst>
                  <a:path w="315" h="3295" extrusionOk="0">
                    <a:moveTo>
                      <a:pt x="1" y="1"/>
                    </a:moveTo>
                    <a:lnTo>
                      <a:pt x="1" y="3223"/>
                    </a:lnTo>
                    <a:cubicBezTo>
                      <a:pt x="1" y="3258"/>
                      <a:pt x="35" y="3295"/>
                      <a:pt x="72" y="3295"/>
                    </a:cubicBezTo>
                    <a:lnTo>
                      <a:pt x="243" y="3295"/>
                    </a:lnTo>
                    <a:cubicBezTo>
                      <a:pt x="288" y="3295"/>
                      <a:pt x="314" y="3258"/>
                      <a:pt x="314" y="3223"/>
                    </a:cubicBezTo>
                    <a:lnTo>
                      <a:pt x="314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" name="Google Shape;306;p24"/>
              <p:cNvSpPr/>
              <p:nvPr/>
            </p:nvSpPr>
            <p:spPr>
              <a:xfrm>
                <a:off x="6675927" y="4294106"/>
                <a:ext cx="60248" cy="626239"/>
              </a:xfrm>
              <a:custGeom>
                <a:avLst/>
                <a:gdLst/>
                <a:ahLst/>
                <a:cxnLst/>
                <a:rect l="l" t="t" r="r" b="b"/>
                <a:pathLst>
                  <a:path w="317" h="3295" extrusionOk="0">
                    <a:moveTo>
                      <a:pt x="1" y="1"/>
                    </a:moveTo>
                    <a:lnTo>
                      <a:pt x="1" y="3223"/>
                    </a:lnTo>
                    <a:cubicBezTo>
                      <a:pt x="1" y="3258"/>
                      <a:pt x="38" y="3295"/>
                      <a:pt x="74" y="3295"/>
                    </a:cubicBezTo>
                    <a:lnTo>
                      <a:pt x="245" y="3295"/>
                    </a:lnTo>
                    <a:cubicBezTo>
                      <a:pt x="290" y="3295"/>
                      <a:pt x="316" y="3258"/>
                      <a:pt x="316" y="3223"/>
                    </a:cubicBezTo>
                    <a:lnTo>
                      <a:pt x="31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" name="Google Shape;307;p24"/>
              <p:cNvSpPr/>
              <p:nvPr/>
            </p:nvSpPr>
            <p:spPr>
              <a:xfrm>
                <a:off x="6529012" y="4294106"/>
                <a:ext cx="60248" cy="626239"/>
              </a:xfrm>
              <a:custGeom>
                <a:avLst/>
                <a:gdLst/>
                <a:ahLst/>
                <a:cxnLst/>
                <a:rect l="l" t="t" r="r" b="b"/>
                <a:pathLst>
                  <a:path w="317" h="3295" extrusionOk="0">
                    <a:moveTo>
                      <a:pt x="1" y="1"/>
                    </a:moveTo>
                    <a:lnTo>
                      <a:pt x="1" y="3223"/>
                    </a:lnTo>
                    <a:cubicBezTo>
                      <a:pt x="1" y="3258"/>
                      <a:pt x="29" y="3295"/>
                      <a:pt x="72" y="3295"/>
                    </a:cubicBezTo>
                    <a:lnTo>
                      <a:pt x="245" y="3295"/>
                    </a:lnTo>
                    <a:cubicBezTo>
                      <a:pt x="279" y="3295"/>
                      <a:pt x="316" y="3258"/>
                      <a:pt x="316" y="3223"/>
                    </a:cubicBezTo>
                    <a:lnTo>
                      <a:pt x="31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" name="Google Shape;308;p24"/>
              <p:cNvSpPr/>
              <p:nvPr/>
            </p:nvSpPr>
            <p:spPr>
              <a:xfrm>
                <a:off x="6595913" y="3153189"/>
                <a:ext cx="706444" cy="778666"/>
              </a:xfrm>
              <a:custGeom>
                <a:avLst/>
                <a:gdLst/>
                <a:ahLst/>
                <a:cxnLst/>
                <a:rect l="l" t="t" r="r" b="b"/>
                <a:pathLst>
                  <a:path w="3717" h="4097" extrusionOk="0">
                    <a:moveTo>
                      <a:pt x="603" y="1"/>
                    </a:moveTo>
                    <a:cubicBezTo>
                      <a:pt x="271" y="1"/>
                      <a:pt x="1" y="271"/>
                      <a:pt x="1" y="595"/>
                    </a:cubicBezTo>
                    <a:lnTo>
                      <a:pt x="1" y="3491"/>
                    </a:lnTo>
                    <a:cubicBezTo>
                      <a:pt x="1" y="3826"/>
                      <a:pt x="271" y="4096"/>
                      <a:pt x="603" y="4096"/>
                    </a:cubicBezTo>
                    <a:lnTo>
                      <a:pt x="3113" y="4096"/>
                    </a:lnTo>
                    <a:cubicBezTo>
                      <a:pt x="3446" y="4096"/>
                      <a:pt x="3716" y="3826"/>
                      <a:pt x="3716" y="3491"/>
                    </a:cubicBezTo>
                    <a:lnTo>
                      <a:pt x="3716" y="595"/>
                    </a:lnTo>
                    <a:cubicBezTo>
                      <a:pt x="3716" y="271"/>
                      <a:pt x="3446" y="1"/>
                      <a:pt x="311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" name="Google Shape;309;p24"/>
              <p:cNvSpPr/>
              <p:nvPr/>
            </p:nvSpPr>
            <p:spPr>
              <a:xfrm>
                <a:off x="6435123" y="4121344"/>
                <a:ext cx="867232" cy="206973"/>
              </a:xfrm>
              <a:custGeom>
                <a:avLst/>
                <a:gdLst/>
                <a:ahLst/>
                <a:cxnLst/>
                <a:rect l="l" t="t" r="r" b="b"/>
                <a:pathLst>
                  <a:path w="4563" h="1089" extrusionOk="0">
                    <a:moveTo>
                      <a:pt x="432" y="0"/>
                    </a:moveTo>
                    <a:cubicBezTo>
                      <a:pt x="188" y="0"/>
                      <a:pt x="0" y="199"/>
                      <a:pt x="0" y="441"/>
                    </a:cubicBezTo>
                    <a:lnTo>
                      <a:pt x="0" y="648"/>
                    </a:lnTo>
                    <a:cubicBezTo>
                      <a:pt x="0" y="892"/>
                      <a:pt x="188" y="1089"/>
                      <a:pt x="432" y="1089"/>
                    </a:cubicBezTo>
                    <a:lnTo>
                      <a:pt x="4121" y="1089"/>
                    </a:lnTo>
                    <a:cubicBezTo>
                      <a:pt x="4366" y="1089"/>
                      <a:pt x="4562" y="892"/>
                      <a:pt x="4562" y="648"/>
                    </a:cubicBezTo>
                    <a:lnTo>
                      <a:pt x="4562" y="441"/>
                    </a:lnTo>
                    <a:cubicBezTo>
                      <a:pt x="4562" y="199"/>
                      <a:pt x="4366" y="0"/>
                      <a:pt x="412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" name="Google Shape;310;p24"/>
              <p:cNvSpPr/>
              <p:nvPr/>
            </p:nvSpPr>
            <p:spPr>
              <a:xfrm>
                <a:off x="6435123" y="4223975"/>
                <a:ext cx="867232" cy="104342"/>
              </a:xfrm>
              <a:custGeom>
                <a:avLst/>
                <a:gdLst/>
                <a:ahLst/>
                <a:cxnLst/>
                <a:rect l="l" t="t" r="r" b="b"/>
                <a:pathLst>
                  <a:path w="4563" h="549" extrusionOk="0">
                    <a:moveTo>
                      <a:pt x="0" y="0"/>
                    </a:moveTo>
                    <a:lnTo>
                      <a:pt x="0" y="108"/>
                    </a:lnTo>
                    <a:cubicBezTo>
                      <a:pt x="0" y="352"/>
                      <a:pt x="188" y="549"/>
                      <a:pt x="432" y="549"/>
                    </a:cubicBezTo>
                    <a:lnTo>
                      <a:pt x="4121" y="549"/>
                    </a:lnTo>
                    <a:cubicBezTo>
                      <a:pt x="4366" y="549"/>
                      <a:pt x="4562" y="352"/>
                      <a:pt x="4562" y="108"/>
                    </a:cubicBezTo>
                    <a:lnTo>
                      <a:pt x="456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" name="Google Shape;311;p24"/>
              <p:cNvSpPr/>
              <p:nvPr/>
            </p:nvSpPr>
            <p:spPr>
              <a:xfrm>
                <a:off x="6595913" y="3153189"/>
                <a:ext cx="706444" cy="150526"/>
              </a:xfrm>
              <a:custGeom>
                <a:avLst/>
                <a:gdLst/>
                <a:ahLst/>
                <a:cxnLst/>
                <a:rect l="l" t="t" r="r" b="b"/>
                <a:pathLst>
                  <a:path w="3717" h="792" extrusionOk="0">
                    <a:moveTo>
                      <a:pt x="603" y="1"/>
                    </a:moveTo>
                    <a:cubicBezTo>
                      <a:pt x="271" y="1"/>
                      <a:pt x="1" y="271"/>
                      <a:pt x="1" y="595"/>
                    </a:cubicBezTo>
                    <a:lnTo>
                      <a:pt x="1" y="791"/>
                    </a:lnTo>
                    <a:cubicBezTo>
                      <a:pt x="260" y="541"/>
                      <a:pt x="405" y="424"/>
                      <a:pt x="737" y="424"/>
                    </a:cubicBezTo>
                    <a:lnTo>
                      <a:pt x="3005" y="424"/>
                    </a:lnTo>
                    <a:cubicBezTo>
                      <a:pt x="3295" y="424"/>
                      <a:pt x="3537" y="586"/>
                      <a:pt x="3716" y="791"/>
                    </a:cubicBezTo>
                    <a:lnTo>
                      <a:pt x="3716" y="595"/>
                    </a:lnTo>
                    <a:cubicBezTo>
                      <a:pt x="3716" y="271"/>
                      <a:pt x="3446" y="1"/>
                      <a:pt x="311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" name="Google Shape;312;p24"/>
              <p:cNvSpPr/>
              <p:nvPr/>
            </p:nvSpPr>
            <p:spPr>
              <a:xfrm>
                <a:off x="5853355" y="3462793"/>
                <a:ext cx="564661" cy="90847"/>
              </a:xfrm>
              <a:custGeom>
                <a:avLst/>
                <a:gdLst/>
                <a:ahLst/>
                <a:cxnLst/>
                <a:rect l="l" t="t" r="r" b="b"/>
                <a:pathLst>
                  <a:path w="2971" h="478" extrusionOk="0">
                    <a:moveTo>
                      <a:pt x="0" y="0"/>
                    </a:moveTo>
                    <a:lnTo>
                      <a:pt x="0" y="478"/>
                    </a:lnTo>
                    <a:lnTo>
                      <a:pt x="2970" y="478"/>
                    </a:lnTo>
                    <a:lnTo>
                      <a:pt x="297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" name="Google Shape;313;p24"/>
              <p:cNvSpPr/>
              <p:nvPr/>
            </p:nvSpPr>
            <p:spPr>
              <a:xfrm>
                <a:off x="5853355" y="3553451"/>
                <a:ext cx="78874" cy="3611"/>
              </a:xfrm>
              <a:custGeom>
                <a:avLst/>
                <a:gdLst/>
                <a:ahLst/>
                <a:cxnLst/>
                <a:rect l="l" t="t" r="r" b="b"/>
                <a:pathLst>
                  <a:path w="415" h="19" extrusionOk="0">
                    <a:moveTo>
                      <a:pt x="0" y="1"/>
                    </a:moveTo>
                    <a:lnTo>
                      <a:pt x="0" y="18"/>
                    </a:lnTo>
                    <a:lnTo>
                      <a:pt x="415" y="18"/>
                    </a:lnTo>
                    <a:lnTo>
                      <a:pt x="415" y="1"/>
                    </a:lnTo>
                    <a:close/>
                  </a:path>
                </a:pathLst>
              </a:custGeom>
              <a:solidFill>
                <a:srgbClr val="DAD4D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" name="Google Shape;314;p24"/>
              <p:cNvSpPr/>
              <p:nvPr/>
            </p:nvSpPr>
            <p:spPr>
              <a:xfrm>
                <a:off x="5853355" y="3462793"/>
                <a:ext cx="78874" cy="90847"/>
              </a:xfrm>
              <a:custGeom>
                <a:avLst/>
                <a:gdLst/>
                <a:ahLst/>
                <a:cxnLst/>
                <a:rect l="l" t="t" r="r" b="b"/>
                <a:pathLst>
                  <a:path w="415" h="478" extrusionOk="0">
                    <a:moveTo>
                      <a:pt x="0" y="0"/>
                    </a:moveTo>
                    <a:lnTo>
                      <a:pt x="0" y="478"/>
                    </a:lnTo>
                    <a:lnTo>
                      <a:pt x="415" y="478"/>
                    </a:lnTo>
                    <a:lnTo>
                      <a:pt x="415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" name="Google Shape;315;p24"/>
              <p:cNvSpPr/>
              <p:nvPr/>
            </p:nvSpPr>
            <p:spPr>
              <a:xfrm>
                <a:off x="5932039" y="3485030"/>
                <a:ext cx="485977" cy="48085"/>
              </a:xfrm>
              <a:custGeom>
                <a:avLst/>
                <a:gdLst/>
                <a:ahLst/>
                <a:cxnLst/>
                <a:rect l="l" t="t" r="r" b="b"/>
                <a:pathLst>
                  <a:path w="2557" h="253" extrusionOk="0">
                    <a:moveTo>
                      <a:pt x="1" y="0"/>
                    </a:moveTo>
                    <a:lnTo>
                      <a:pt x="1" y="253"/>
                    </a:lnTo>
                    <a:lnTo>
                      <a:pt x="2556" y="253"/>
                    </a:lnTo>
                    <a:lnTo>
                      <a:pt x="255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16" name="Google Shape;316;p24"/>
            <p:cNvGrpSpPr/>
            <p:nvPr/>
          </p:nvGrpSpPr>
          <p:grpSpPr>
            <a:xfrm>
              <a:off x="2066598" y="1051733"/>
              <a:ext cx="1988004" cy="1520011"/>
              <a:chOff x="6965921" y="616647"/>
              <a:chExt cx="1660683" cy="1269744"/>
            </a:xfrm>
          </p:grpSpPr>
          <p:sp>
            <p:nvSpPr>
              <p:cNvPr id="317" name="Google Shape;317;p24"/>
              <p:cNvSpPr/>
              <p:nvPr/>
            </p:nvSpPr>
            <p:spPr>
              <a:xfrm rot="416858">
                <a:off x="7026281" y="705779"/>
                <a:ext cx="1539963" cy="1091481"/>
              </a:xfrm>
              <a:custGeom>
                <a:avLst/>
                <a:gdLst/>
                <a:ahLst/>
                <a:cxnLst/>
                <a:rect l="l" t="t" r="r" b="b"/>
                <a:pathLst>
                  <a:path w="8471" h="6004" extrusionOk="0">
                    <a:moveTo>
                      <a:pt x="7865" y="0"/>
                    </a:moveTo>
                    <a:lnTo>
                      <a:pt x="0" y="936"/>
                    </a:lnTo>
                    <a:lnTo>
                      <a:pt x="612" y="6003"/>
                    </a:lnTo>
                    <a:lnTo>
                      <a:pt x="8470" y="5068"/>
                    </a:lnTo>
                    <a:lnTo>
                      <a:pt x="786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" name="Google Shape;318;p24"/>
              <p:cNvSpPr/>
              <p:nvPr/>
            </p:nvSpPr>
            <p:spPr>
              <a:xfrm rot="416858">
                <a:off x="7075921" y="702833"/>
                <a:ext cx="1441795" cy="276688"/>
              </a:xfrm>
              <a:custGeom>
                <a:avLst/>
                <a:gdLst/>
                <a:ahLst/>
                <a:cxnLst/>
                <a:rect l="l" t="t" r="r" b="b"/>
                <a:pathLst>
                  <a:path w="7931" h="1522" extrusionOk="0">
                    <a:moveTo>
                      <a:pt x="7865" y="0"/>
                    </a:moveTo>
                    <a:lnTo>
                      <a:pt x="0" y="936"/>
                    </a:lnTo>
                    <a:lnTo>
                      <a:pt x="72" y="1521"/>
                    </a:lnTo>
                    <a:lnTo>
                      <a:pt x="7930" y="586"/>
                    </a:lnTo>
                    <a:lnTo>
                      <a:pt x="7865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" name="Google Shape;319;p24"/>
              <p:cNvSpPr/>
              <p:nvPr/>
            </p:nvSpPr>
            <p:spPr>
              <a:xfrm rot="416858">
                <a:off x="7021925" y="739824"/>
                <a:ext cx="183610" cy="252146"/>
              </a:xfrm>
              <a:custGeom>
                <a:avLst/>
                <a:gdLst/>
                <a:ahLst/>
                <a:cxnLst/>
                <a:rect l="l" t="t" r="r" b="b"/>
                <a:pathLst>
                  <a:path w="1010" h="1387" extrusionOk="0">
                    <a:moveTo>
                      <a:pt x="739" y="0"/>
                    </a:moveTo>
                    <a:lnTo>
                      <a:pt x="1" y="1233"/>
                    </a:lnTo>
                    <a:lnTo>
                      <a:pt x="271" y="1387"/>
                    </a:lnTo>
                    <a:lnTo>
                      <a:pt x="1009" y="162"/>
                    </a:lnTo>
                    <a:lnTo>
                      <a:pt x="739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" name="Google Shape;320;p24"/>
              <p:cNvSpPr/>
              <p:nvPr/>
            </p:nvSpPr>
            <p:spPr>
              <a:xfrm rot="416858">
                <a:off x="8366629" y="755962"/>
                <a:ext cx="222877" cy="225968"/>
              </a:xfrm>
              <a:custGeom>
                <a:avLst/>
                <a:gdLst/>
                <a:ahLst/>
                <a:cxnLst/>
                <a:rect l="l" t="t" r="r" b="b"/>
                <a:pathLst>
                  <a:path w="1226" h="1243" extrusionOk="0">
                    <a:moveTo>
                      <a:pt x="226" y="0"/>
                    </a:moveTo>
                    <a:lnTo>
                      <a:pt x="1" y="225"/>
                    </a:lnTo>
                    <a:lnTo>
                      <a:pt x="1010" y="1242"/>
                    </a:lnTo>
                    <a:lnTo>
                      <a:pt x="1226" y="1026"/>
                    </a:lnTo>
                    <a:lnTo>
                      <a:pt x="22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" name="Google Shape;321;p24"/>
              <p:cNvSpPr/>
              <p:nvPr/>
            </p:nvSpPr>
            <p:spPr>
              <a:xfrm rot="416858">
                <a:off x="7187603" y="949444"/>
                <a:ext cx="1216009" cy="149070"/>
              </a:xfrm>
              <a:custGeom>
                <a:avLst/>
                <a:gdLst/>
                <a:ahLst/>
                <a:cxnLst/>
                <a:rect l="l" t="t" r="r" b="b"/>
                <a:pathLst>
                  <a:path w="6689" h="820" extrusionOk="0">
                    <a:moveTo>
                      <a:pt x="6680" y="0"/>
                    </a:moveTo>
                    <a:lnTo>
                      <a:pt x="1" y="802"/>
                    </a:lnTo>
                    <a:lnTo>
                      <a:pt x="12" y="819"/>
                    </a:lnTo>
                    <a:lnTo>
                      <a:pt x="6689" y="18"/>
                    </a:lnTo>
                    <a:lnTo>
                      <a:pt x="668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" name="Google Shape;322;p24"/>
              <p:cNvSpPr/>
              <p:nvPr/>
            </p:nvSpPr>
            <p:spPr>
              <a:xfrm rot="416858">
                <a:off x="7189227" y="1033762"/>
                <a:ext cx="1214010" cy="149070"/>
              </a:xfrm>
              <a:custGeom>
                <a:avLst/>
                <a:gdLst/>
                <a:ahLst/>
                <a:cxnLst/>
                <a:rect l="l" t="t" r="r" b="b"/>
                <a:pathLst>
                  <a:path w="6678" h="820" extrusionOk="0">
                    <a:moveTo>
                      <a:pt x="6678" y="1"/>
                    </a:moveTo>
                    <a:lnTo>
                      <a:pt x="1" y="800"/>
                    </a:lnTo>
                    <a:lnTo>
                      <a:pt x="1" y="819"/>
                    </a:lnTo>
                    <a:lnTo>
                      <a:pt x="6678" y="18"/>
                    </a:lnTo>
                    <a:lnTo>
                      <a:pt x="6678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" name="Google Shape;323;p24"/>
              <p:cNvSpPr/>
              <p:nvPr/>
            </p:nvSpPr>
            <p:spPr>
              <a:xfrm rot="416858">
                <a:off x="7182385" y="1517942"/>
                <a:ext cx="281778" cy="126346"/>
              </a:xfrm>
              <a:custGeom>
                <a:avLst/>
                <a:gdLst/>
                <a:ahLst/>
                <a:cxnLst/>
                <a:rect l="l" t="t" r="r" b="b"/>
                <a:pathLst>
                  <a:path w="1550" h="695" extrusionOk="0">
                    <a:moveTo>
                      <a:pt x="901" y="1"/>
                    </a:moveTo>
                    <a:cubicBezTo>
                      <a:pt x="893" y="1"/>
                      <a:pt x="893" y="12"/>
                      <a:pt x="893" y="20"/>
                    </a:cubicBezTo>
                    <a:cubicBezTo>
                      <a:pt x="893" y="29"/>
                      <a:pt x="893" y="29"/>
                      <a:pt x="901" y="29"/>
                    </a:cubicBezTo>
                    <a:lnTo>
                      <a:pt x="973" y="29"/>
                    </a:lnTo>
                    <a:cubicBezTo>
                      <a:pt x="981" y="29"/>
                      <a:pt x="990" y="20"/>
                      <a:pt x="990" y="12"/>
                    </a:cubicBezTo>
                    <a:cubicBezTo>
                      <a:pt x="990" y="12"/>
                      <a:pt x="981" y="1"/>
                      <a:pt x="973" y="1"/>
                    </a:cubicBezTo>
                    <a:close/>
                    <a:moveTo>
                      <a:pt x="1044" y="1"/>
                    </a:moveTo>
                    <a:cubicBezTo>
                      <a:pt x="1035" y="1"/>
                      <a:pt x="1035" y="12"/>
                      <a:pt x="1035" y="12"/>
                    </a:cubicBezTo>
                    <a:cubicBezTo>
                      <a:pt x="1035" y="20"/>
                      <a:pt x="1035" y="29"/>
                      <a:pt x="1044" y="29"/>
                    </a:cubicBezTo>
                    <a:lnTo>
                      <a:pt x="1117" y="29"/>
                    </a:lnTo>
                    <a:cubicBezTo>
                      <a:pt x="1126" y="29"/>
                      <a:pt x="1126" y="29"/>
                      <a:pt x="1126" y="20"/>
                    </a:cubicBezTo>
                    <a:cubicBezTo>
                      <a:pt x="1135" y="12"/>
                      <a:pt x="1126" y="1"/>
                      <a:pt x="1117" y="1"/>
                    </a:cubicBezTo>
                    <a:close/>
                    <a:moveTo>
                      <a:pt x="828" y="12"/>
                    </a:moveTo>
                    <a:cubicBezTo>
                      <a:pt x="811" y="12"/>
                      <a:pt x="785" y="12"/>
                      <a:pt x="757" y="20"/>
                    </a:cubicBezTo>
                    <a:cubicBezTo>
                      <a:pt x="757" y="20"/>
                      <a:pt x="748" y="20"/>
                      <a:pt x="748" y="29"/>
                    </a:cubicBezTo>
                    <a:cubicBezTo>
                      <a:pt x="748" y="38"/>
                      <a:pt x="757" y="46"/>
                      <a:pt x="765" y="46"/>
                    </a:cubicBezTo>
                    <a:cubicBezTo>
                      <a:pt x="785" y="38"/>
                      <a:pt x="811" y="38"/>
                      <a:pt x="839" y="38"/>
                    </a:cubicBezTo>
                    <a:cubicBezTo>
                      <a:pt x="839" y="38"/>
                      <a:pt x="847" y="29"/>
                      <a:pt x="847" y="20"/>
                    </a:cubicBezTo>
                    <a:cubicBezTo>
                      <a:pt x="847" y="12"/>
                      <a:pt x="839" y="12"/>
                      <a:pt x="828" y="12"/>
                    </a:cubicBezTo>
                    <a:close/>
                    <a:moveTo>
                      <a:pt x="1189" y="12"/>
                    </a:moveTo>
                    <a:cubicBezTo>
                      <a:pt x="1180" y="12"/>
                      <a:pt x="1171" y="20"/>
                      <a:pt x="1171" y="29"/>
                    </a:cubicBezTo>
                    <a:cubicBezTo>
                      <a:pt x="1171" y="29"/>
                      <a:pt x="1180" y="38"/>
                      <a:pt x="1189" y="38"/>
                    </a:cubicBezTo>
                    <a:cubicBezTo>
                      <a:pt x="1206" y="46"/>
                      <a:pt x="1234" y="46"/>
                      <a:pt x="1251" y="55"/>
                    </a:cubicBezTo>
                    <a:lnTo>
                      <a:pt x="1260" y="55"/>
                    </a:lnTo>
                    <a:cubicBezTo>
                      <a:pt x="1260" y="55"/>
                      <a:pt x="1271" y="46"/>
                      <a:pt x="1271" y="38"/>
                    </a:cubicBezTo>
                    <a:cubicBezTo>
                      <a:pt x="1271" y="38"/>
                      <a:pt x="1271" y="29"/>
                      <a:pt x="1260" y="29"/>
                    </a:cubicBezTo>
                    <a:cubicBezTo>
                      <a:pt x="1234" y="20"/>
                      <a:pt x="1217" y="20"/>
                      <a:pt x="1189" y="12"/>
                    </a:cubicBezTo>
                    <a:close/>
                    <a:moveTo>
                      <a:pt x="685" y="29"/>
                    </a:moveTo>
                    <a:cubicBezTo>
                      <a:pt x="666" y="29"/>
                      <a:pt x="640" y="38"/>
                      <a:pt x="623" y="38"/>
                    </a:cubicBezTo>
                    <a:cubicBezTo>
                      <a:pt x="612" y="38"/>
                      <a:pt x="603" y="46"/>
                      <a:pt x="612" y="55"/>
                    </a:cubicBezTo>
                    <a:cubicBezTo>
                      <a:pt x="612" y="66"/>
                      <a:pt x="612" y="66"/>
                      <a:pt x="623" y="66"/>
                    </a:cubicBezTo>
                    <a:cubicBezTo>
                      <a:pt x="649" y="66"/>
                      <a:pt x="666" y="55"/>
                      <a:pt x="694" y="55"/>
                    </a:cubicBezTo>
                    <a:cubicBezTo>
                      <a:pt x="703" y="55"/>
                      <a:pt x="703" y="46"/>
                      <a:pt x="703" y="38"/>
                    </a:cubicBezTo>
                    <a:cubicBezTo>
                      <a:pt x="703" y="29"/>
                      <a:pt x="694" y="29"/>
                      <a:pt x="694" y="29"/>
                    </a:cubicBezTo>
                    <a:close/>
                    <a:moveTo>
                      <a:pt x="1325" y="46"/>
                    </a:moveTo>
                    <a:cubicBezTo>
                      <a:pt x="1325" y="46"/>
                      <a:pt x="1314" y="46"/>
                      <a:pt x="1314" y="55"/>
                    </a:cubicBezTo>
                    <a:cubicBezTo>
                      <a:pt x="1314" y="55"/>
                      <a:pt x="1314" y="66"/>
                      <a:pt x="1325" y="74"/>
                    </a:cubicBezTo>
                    <a:cubicBezTo>
                      <a:pt x="1342" y="74"/>
                      <a:pt x="1368" y="83"/>
                      <a:pt x="1387" y="92"/>
                    </a:cubicBezTo>
                    <a:lnTo>
                      <a:pt x="1405" y="92"/>
                    </a:lnTo>
                    <a:cubicBezTo>
                      <a:pt x="1405" y="83"/>
                      <a:pt x="1405" y="74"/>
                      <a:pt x="1396" y="74"/>
                    </a:cubicBezTo>
                    <a:cubicBezTo>
                      <a:pt x="1379" y="55"/>
                      <a:pt x="1351" y="55"/>
                      <a:pt x="1333" y="46"/>
                    </a:cubicBezTo>
                    <a:close/>
                    <a:moveTo>
                      <a:pt x="549" y="55"/>
                    </a:moveTo>
                    <a:cubicBezTo>
                      <a:pt x="523" y="66"/>
                      <a:pt x="504" y="66"/>
                      <a:pt x="478" y="74"/>
                    </a:cubicBezTo>
                    <a:cubicBezTo>
                      <a:pt x="469" y="74"/>
                      <a:pt x="469" y="83"/>
                      <a:pt x="469" y="92"/>
                    </a:cubicBezTo>
                    <a:cubicBezTo>
                      <a:pt x="469" y="100"/>
                      <a:pt x="478" y="100"/>
                      <a:pt x="487" y="100"/>
                    </a:cubicBezTo>
                    <a:cubicBezTo>
                      <a:pt x="515" y="92"/>
                      <a:pt x="532" y="92"/>
                      <a:pt x="558" y="83"/>
                    </a:cubicBezTo>
                    <a:cubicBezTo>
                      <a:pt x="558" y="83"/>
                      <a:pt x="569" y="74"/>
                      <a:pt x="569" y="66"/>
                    </a:cubicBezTo>
                    <a:cubicBezTo>
                      <a:pt x="569" y="66"/>
                      <a:pt x="558" y="55"/>
                      <a:pt x="549" y="55"/>
                    </a:cubicBezTo>
                    <a:close/>
                    <a:moveTo>
                      <a:pt x="1441" y="109"/>
                    </a:moveTo>
                    <a:cubicBezTo>
                      <a:pt x="1441" y="118"/>
                      <a:pt x="1441" y="126"/>
                      <a:pt x="1447" y="128"/>
                    </a:cubicBezTo>
                    <a:lnTo>
                      <a:pt x="1447" y="128"/>
                    </a:lnTo>
                    <a:lnTo>
                      <a:pt x="1441" y="109"/>
                    </a:lnTo>
                    <a:close/>
                    <a:moveTo>
                      <a:pt x="1447" y="128"/>
                    </a:moveTo>
                    <a:lnTo>
                      <a:pt x="1450" y="137"/>
                    </a:lnTo>
                    <a:lnTo>
                      <a:pt x="1450" y="128"/>
                    </a:lnTo>
                    <a:cubicBezTo>
                      <a:pt x="1449" y="128"/>
                      <a:pt x="1448" y="128"/>
                      <a:pt x="1447" y="128"/>
                    </a:cubicBezTo>
                    <a:close/>
                    <a:moveTo>
                      <a:pt x="415" y="100"/>
                    </a:moveTo>
                    <a:cubicBezTo>
                      <a:pt x="387" y="109"/>
                      <a:pt x="370" y="120"/>
                      <a:pt x="342" y="128"/>
                    </a:cubicBezTo>
                    <a:cubicBezTo>
                      <a:pt x="333" y="128"/>
                      <a:pt x="333" y="137"/>
                      <a:pt x="333" y="137"/>
                    </a:cubicBezTo>
                    <a:cubicBezTo>
                      <a:pt x="342" y="146"/>
                      <a:pt x="342" y="146"/>
                      <a:pt x="353" y="146"/>
                    </a:cubicBezTo>
                    <a:cubicBezTo>
                      <a:pt x="379" y="137"/>
                      <a:pt x="396" y="128"/>
                      <a:pt x="424" y="128"/>
                    </a:cubicBezTo>
                    <a:cubicBezTo>
                      <a:pt x="424" y="120"/>
                      <a:pt x="433" y="109"/>
                      <a:pt x="433" y="109"/>
                    </a:cubicBezTo>
                    <a:cubicBezTo>
                      <a:pt x="424" y="100"/>
                      <a:pt x="424" y="100"/>
                      <a:pt x="415" y="100"/>
                    </a:cubicBezTo>
                    <a:close/>
                    <a:moveTo>
                      <a:pt x="1476" y="109"/>
                    </a:moveTo>
                    <a:lnTo>
                      <a:pt x="1487" y="137"/>
                    </a:lnTo>
                    <a:cubicBezTo>
                      <a:pt x="1495" y="146"/>
                      <a:pt x="1495" y="146"/>
                      <a:pt x="1487" y="154"/>
                    </a:cubicBezTo>
                    <a:lnTo>
                      <a:pt x="1476" y="154"/>
                    </a:lnTo>
                    <a:cubicBezTo>
                      <a:pt x="1487" y="163"/>
                      <a:pt x="1495" y="163"/>
                      <a:pt x="1495" y="174"/>
                    </a:cubicBezTo>
                    <a:lnTo>
                      <a:pt x="1504" y="182"/>
                    </a:lnTo>
                    <a:cubicBezTo>
                      <a:pt x="1513" y="182"/>
                      <a:pt x="1513" y="174"/>
                      <a:pt x="1513" y="174"/>
                    </a:cubicBezTo>
                    <a:cubicBezTo>
                      <a:pt x="1521" y="174"/>
                      <a:pt x="1521" y="163"/>
                      <a:pt x="1513" y="154"/>
                    </a:cubicBezTo>
                    <a:cubicBezTo>
                      <a:pt x="1504" y="137"/>
                      <a:pt x="1495" y="128"/>
                      <a:pt x="1476" y="109"/>
                    </a:cubicBezTo>
                    <a:close/>
                    <a:moveTo>
                      <a:pt x="279" y="154"/>
                    </a:moveTo>
                    <a:cubicBezTo>
                      <a:pt x="253" y="163"/>
                      <a:pt x="234" y="174"/>
                      <a:pt x="217" y="182"/>
                    </a:cubicBezTo>
                    <a:cubicBezTo>
                      <a:pt x="208" y="191"/>
                      <a:pt x="208" y="200"/>
                      <a:pt x="208" y="200"/>
                    </a:cubicBezTo>
                    <a:cubicBezTo>
                      <a:pt x="217" y="208"/>
                      <a:pt x="217" y="208"/>
                      <a:pt x="225" y="208"/>
                    </a:cubicBezTo>
                    <a:cubicBezTo>
                      <a:pt x="245" y="200"/>
                      <a:pt x="271" y="191"/>
                      <a:pt x="288" y="174"/>
                    </a:cubicBezTo>
                    <a:cubicBezTo>
                      <a:pt x="299" y="174"/>
                      <a:pt x="299" y="163"/>
                      <a:pt x="299" y="154"/>
                    </a:cubicBezTo>
                    <a:close/>
                    <a:moveTo>
                      <a:pt x="1541" y="217"/>
                    </a:moveTo>
                    <a:lnTo>
                      <a:pt x="1549" y="228"/>
                    </a:lnTo>
                    <a:cubicBezTo>
                      <a:pt x="1549" y="217"/>
                      <a:pt x="1549" y="217"/>
                      <a:pt x="1541" y="217"/>
                    </a:cubicBezTo>
                    <a:close/>
                    <a:moveTo>
                      <a:pt x="163" y="217"/>
                    </a:moveTo>
                    <a:lnTo>
                      <a:pt x="154" y="228"/>
                    </a:lnTo>
                    <a:cubicBezTo>
                      <a:pt x="137" y="236"/>
                      <a:pt x="117" y="254"/>
                      <a:pt x="100" y="271"/>
                    </a:cubicBezTo>
                    <a:cubicBezTo>
                      <a:pt x="91" y="271"/>
                      <a:pt x="91" y="282"/>
                      <a:pt x="100" y="290"/>
                    </a:cubicBezTo>
                    <a:lnTo>
                      <a:pt x="117" y="290"/>
                    </a:lnTo>
                    <a:cubicBezTo>
                      <a:pt x="126" y="271"/>
                      <a:pt x="145" y="262"/>
                      <a:pt x="171" y="245"/>
                    </a:cubicBezTo>
                    <a:cubicBezTo>
                      <a:pt x="171" y="245"/>
                      <a:pt x="180" y="236"/>
                      <a:pt x="171" y="228"/>
                    </a:cubicBezTo>
                    <a:lnTo>
                      <a:pt x="163" y="217"/>
                    </a:lnTo>
                    <a:close/>
                    <a:moveTo>
                      <a:pt x="1521" y="245"/>
                    </a:moveTo>
                    <a:lnTo>
                      <a:pt x="1521" y="254"/>
                    </a:lnTo>
                    <a:cubicBezTo>
                      <a:pt x="1521" y="262"/>
                      <a:pt x="1521" y="282"/>
                      <a:pt x="1513" y="299"/>
                    </a:cubicBezTo>
                    <a:cubicBezTo>
                      <a:pt x="1513" y="299"/>
                      <a:pt x="1513" y="308"/>
                      <a:pt x="1521" y="316"/>
                    </a:cubicBezTo>
                    <a:lnTo>
                      <a:pt x="1530" y="316"/>
                    </a:lnTo>
                    <a:lnTo>
                      <a:pt x="1541" y="308"/>
                    </a:lnTo>
                    <a:cubicBezTo>
                      <a:pt x="1549" y="290"/>
                      <a:pt x="1549" y="271"/>
                      <a:pt x="1549" y="254"/>
                    </a:cubicBezTo>
                    <a:lnTo>
                      <a:pt x="1549" y="245"/>
                    </a:lnTo>
                    <a:close/>
                    <a:moveTo>
                      <a:pt x="72" y="325"/>
                    </a:moveTo>
                    <a:lnTo>
                      <a:pt x="67" y="336"/>
                    </a:lnTo>
                    <a:lnTo>
                      <a:pt x="67" y="336"/>
                    </a:lnTo>
                    <a:cubicBezTo>
                      <a:pt x="72" y="335"/>
                      <a:pt x="72" y="334"/>
                      <a:pt x="72" y="325"/>
                    </a:cubicBezTo>
                    <a:close/>
                    <a:moveTo>
                      <a:pt x="67" y="336"/>
                    </a:moveTo>
                    <a:lnTo>
                      <a:pt x="67" y="336"/>
                    </a:lnTo>
                    <a:cubicBezTo>
                      <a:pt x="66" y="336"/>
                      <a:pt x="65" y="336"/>
                      <a:pt x="63" y="336"/>
                    </a:cubicBezTo>
                    <a:lnTo>
                      <a:pt x="63" y="344"/>
                    </a:lnTo>
                    <a:lnTo>
                      <a:pt x="67" y="336"/>
                    </a:lnTo>
                    <a:close/>
                    <a:moveTo>
                      <a:pt x="37" y="336"/>
                    </a:moveTo>
                    <a:cubicBezTo>
                      <a:pt x="29" y="353"/>
                      <a:pt x="18" y="370"/>
                      <a:pt x="9" y="390"/>
                    </a:cubicBezTo>
                    <a:cubicBezTo>
                      <a:pt x="9" y="398"/>
                      <a:pt x="9" y="407"/>
                      <a:pt x="18" y="407"/>
                    </a:cubicBezTo>
                    <a:cubicBezTo>
                      <a:pt x="29" y="407"/>
                      <a:pt x="37" y="407"/>
                      <a:pt x="37" y="398"/>
                    </a:cubicBezTo>
                    <a:cubicBezTo>
                      <a:pt x="37" y="390"/>
                      <a:pt x="46" y="379"/>
                      <a:pt x="46" y="370"/>
                    </a:cubicBezTo>
                    <a:cubicBezTo>
                      <a:pt x="37" y="370"/>
                      <a:pt x="29" y="362"/>
                      <a:pt x="37" y="353"/>
                    </a:cubicBezTo>
                    <a:lnTo>
                      <a:pt x="37" y="336"/>
                    </a:lnTo>
                    <a:close/>
                    <a:moveTo>
                      <a:pt x="1487" y="353"/>
                    </a:moveTo>
                    <a:cubicBezTo>
                      <a:pt x="1467" y="370"/>
                      <a:pt x="1459" y="390"/>
                      <a:pt x="1433" y="407"/>
                    </a:cubicBezTo>
                    <a:lnTo>
                      <a:pt x="1433" y="424"/>
                    </a:lnTo>
                    <a:lnTo>
                      <a:pt x="1450" y="424"/>
                    </a:lnTo>
                    <a:cubicBezTo>
                      <a:pt x="1476" y="407"/>
                      <a:pt x="1495" y="390"/>
                      <a:pt x="1504" y="370"/>
                    </a:cubicBezTo>
                    <a:cubicBezTo>
                      <a:pt x="1513" y="362"/>
                      <a:pt x="1504" y="353"/>
                      <a:pt x="1504" y="353"/>
                    </a:cubicBezTo>
                    <a:close/>
                    <a:moveTo>
                      <a:pt x="1" y="461"/>
                    </a:moveTo>
                    <a:lnTo>
                      <a:pt x="1" y="461"/>
                    </a:lnTo>
                    <a:cubicBezTo>
                      <a:pt x="1" y="464"/>
                      <a:pt x="2" y="466"/>
                      <a:pt x="3" y="467"/>
                    </a:cubicBezTo>
                    <a:lnTo>
                      <a:pt x="3" y="467"/>
                    </a:lnTo>
                    <a:cubicBezTo>
                      <a:pt x="2" y="465"/>
                      <a:pt x="1" y="463"/>
                      <a:pt x="1" y="461"/>
                    </a:cubicBezTo>
                    <a:close/>
                    <a:moveTo>
                      <a:pt x="1379" y="444"/>
                    </a:moveTo>
                    <a:cubicBezTo>
                      <a:pt x="1359" y="461"/>
                      <a:pt x="1342" y="470"/>
                      <a:pt x="1325" y="487"/>
                    </a:cubicBezTo>
                    <a:cubicBezTo>
                      <a:pt x="1314" y="487"/>
                      <a:pt x="1314" y="498"/>
                      <a:pt x="1314" y="506"/>
                    </a:cubicBezTo>
                    <a:lnTo>
                      <a:pt x="1333" y="506"/>
                    </a:lnTo>
                    <a:cubicBezTo>
                      <a:pt x="1359" y="498"/>
                      <a:pt x="1379" y="478"/>
                      <a:pt x="1396" y="470"/>
                    </a:cubicBezTo>
                    <a:cubicBezTo>
                      <a:pt x="1405" y="461"/>
                      <a:pt x="1405" y="452"/>
                      <a:pt x="1396" y="452"/>
                    </a:cubicBezTo>
                    <a:cubicBezTo>
                      <a:pt x="1396" y="444"/>
                      <a:pt x="1396" y="444"/>
                      <a:pt x="1387" y="444"/>
                    </a:cubicBezTo>
                    <a:close/>
                    <a:moveTo>
                      <a:pt x="29" y="461"/>
                    </a:moveTo>
                    <a:cubicBezTo>
                      <a:pt x="29" y="470"/>
                      <a:pt x="18" y="478"/>
                      <a:pt x="18" y="478"/>
                    </a:cubicBezTo>
                    <a:lnTo>
                      <a:pt x="9" y="478"/>
                    </a:lnTo>
                    <a:cubicBezTo>
                      <a:pt x="9" y="472"/>
                      <a:pt x="5" y="470"/>
                      <a:pt x="3" y="467"/>
                    </a:cubicBezTo>
                    <a:lnTo>
                      <a:pt x="3" y="467"/>
                    </a:lnTo>
                    <a:cubicBezTo>
                      <a:pt x="11" y="491"/>
                      <a:pt x="19" y="516"/>
                      <a:pt x="37" y="532"/>
                    </a:cubicBezTo>
                    <a:cubicBezTo>
                      <a:pt x="37" y="541"/>
                      <a:pt x="37" y="541"/>
                      <a:pt x="46" y="541"/>
                    </a:cubicBezTo>
                    <a:lnTo>
                      <a:pt x="55" y="541"/>
                    </a:lnTo>
                    <a:cubicBezTo>
                      <a:pt x="55" y="532"/>
                      <a:pt x="63" y="524"/>
                      <a:pt x="55" y="515"/>
                    </a:cubicBezTo>
                    <a:cubicBezTo>
                      <a:pt x="46" y="498"/>
                      <a:pt x="37" y="478"/>
                      <a:pt x="29" y="461"/>
                    </a:cubicBezTo>
                    <a:close/>
                    <a:moveTo>
                      <a:pt x="1260" y="515"/>
                    </a:moveTo>
                    <a:cubicBezTo>
                      <a:pt x="1243" y="524"/>
                      <a:pt x="1217" y="532"/>
                      <a:pt x="1197" y="541"/>
                    </a:cubicBezTo>
                    <a:cubicBezTo>
                      <a:pt x="1189" y="552"/>
                      <a:pt x="1189" y="552"/>
                      <a:pt x="1189" y="560"/>
                    </a:cubicBezTo>
                    <a:cubicBezTo>
                      <a:pt x="1189" y="569"/>
                      <a:pt x="1197" y="569"/>
                      <a:pt x="1197" y="569"/>
                    </a:cubicBezTo>
                    <a:lnTo>
                      <a:pt x="1206" y="569"/>
                    </a:lnTo>
                    <a:cubicBezTo>
                      <a:pt x="1225" y="560"/>
                      <a:pt x="1251" y="552"/>
                      <a:pt x="1271" y="541"/>
                    </a:cubicBezTo>
                    <a:cubicBezTo>
                      <a:pt x="1279" y="532"/>
                      <a:pt x="1279" y="532"/>
                      <a:pt x="1279" y="524"/>
                    </a:cubicBezTo>
                    <a:cubicBezTo>
                      <a:pt x="1279" y="515"/>
                      <a:pt x="1271" y="515"/>
                      <a:pt x="1271" y="515"/>
                    </a:cubicBezTo>
                    <a:close/>
                    <a:moveTo>
                      <a:pt x="1126" y="569"/>
                    </a:moveTo>
                    <a:cubicBezTo>
                      <a:pt x="1109" y="578"/>
                      <a:pt x="1089" y="586"/>
                      <a:pt x="1063" y="586"/>
                    </a:cubicBezTo>
                    <a:cubicBezTo>
                      <a:pt x="1055" y="595"/>
                      <a:pt x="1055" y="606"/>
                      <a:pt x="1055" y="606"/>
                    </a:cubicBezTo>
                    <a:cubicBezTo>
                      <a:pt x="1055" y="614"/>
                      <a:pt x="1063" y="614"/>
                      <a:pt x="1063" y="614"/>
                    </a:cubicBezTo>
                    <a:lnTo>
                      <a:pt x="1072" y="614"/>
                    </a:lnTo>
                    <a:cubicBezTo>
                      <a:pt x="1089" y="614"/>
                      <a:pt x="1117" y="606"/>
                      <a:pt x="1135" y="595"/>
                    </a:cubicBezTo>
                    <a:cubicBezTo>
                      <a:pt x="1143" y="595"/>
                      <a:pt x="1152" y="586"/>
                      <a:pt x="1143" y="578"/>
                    </a:cubicBezTo>
                    <a:cubicBezTo>
                      <a:pt x="1143" y="569"/>
                      <a:pt x="1143" y="569"/>
                      <a:pt x="1135" y="569"/>
                    </a:cubicBezTo>
                    <a:close/>
                    <a:moveTo>
                      <a:pt x="100" y="560"/>
                    </a:moveTo>
                    <a:cubicBezTo>
                      <a:pt x="91" y="560"/>
                      <a:pt x="91" y="560"/>
                      <a:pt x="83" y="569"/>
                    </a:cubicBezTo>
                    <a:cubicBezTo>
                      <a:pt x="83" y="578"/>
                      <a:pt x="83" y="578"/>
                      <a:pt x="91" y="586"/>
                    </a:cubicBezTo>
                    <a:cubicBezTo>
                      <a:pt x="109" y="595"/>
                      <a:pt x="126" y="614"/>
                      <a:pt x="154" y="623"/>
                    </a:cubicBezTo>
                    <a:cubicBezTo>
                      <a:pt x="163" y="623"/>
                      <a:pt x="171" y="623"/>
                      <a:pt x="171" y="614"/>
                    </a:cubicBezTo>
                    <a:cubicBezTo>
                      <a:pt x="171" y="606"/>
                      <a:pt x="171" y="606"/>
                      <a:pt x="163" y="595"/>
                    </a:cubicBezTo>
                    <a:cubicBezTo>
                      <a:pt x="145" y="586"/>
                      <a:pt x="117" y="578"/>
                      <a:pt x="100" y="560"/>
                    </a:cubicBezTo>
                    <a:close/>
                    <a:moveTo>
                      <a:pt x="1001" y="606"/>
                    </a:moveTo>
                    <a:cubicBezTo>
                      <a:pt x="1001" y="606"/>
                      <a:pt x="1001" y="614"/>
                      <a:pt x="990" y="614"/>
                    </a:cubicBezTo>
                    <a:cubicBezTo>
                      <a:pt x="973" y="614"/>
                      <a:pt x="947" y="623"/>
                      <a:pt x="927" y="623"/>
                    </a:cubicBezTo>
                    <a:cubicBezTo>
                      <a:pt x="919" y="623"/>
                      <a:pt x="910" y="632"/>
                      <a:pt x="919" y="640"/>
                    </a:cubicBezTo>
                    <a:cubicBezTo>
                      <a:pt x="919" y="649"/>
                      <a:pt x="919" y="649"/>
                      <a:pt x="927" y="649"/>
                    </a:cubicBezTo>
                    <a:cubicBezTo>
                      <a:pt x="955" y="649"/>
                      <a:pt x="981" y="640"/>
                      <a:pt x="1001" y="632"/>
                    </a:cubicBezTo>
                    <a:cubicBezTo>
                      <a:pt x="1009" y="632"/>
                      <a:pt x="1009" y="623"/>
                      <a:pt x="1009" y="623"/>
                    </a:cubicBezTo>
                    <a:cubicBezTo>
                      <a:pt x="1009" y="614"/>
                      <a:pt x="1001" y="606"/>
                      <a:pt x="1001" y="606"/>
                    </a:cubicBezTo>
                    <a:close/>
                    <a:moveTo>
                      <a:pt x="225" y="623"/>
                    </a:moveTo>
                    <a:cubicBezTo>
                      <a:pt x="217" y="623"/>
                      <a:pt x="217" y="623"/>
                      <a:pt x="208" y="632"/>
                    </a:cubicBezTo>
                    <a:cubicBezTo>
                      <a:pt x="208" y="640"/>
                      <a:pt x="217" y="649"/>
                      <a:pt x="217" y="649"/>
                    </a:cubicBezTo>
                    <a:cubicBezTo>
                      <a:pt x="245" y="660"/>
                      <a:pt x="262" y="660"/>
                      <a:pt x="288" y="668"/>
                    </a:cubicBezTo>
                    <a:cubicBezTo>
                      <a:pt x="299" y="668"/>
                      <a:pt x="307" y="660"/>
                      <a:pt x="307" y="660"/>
                    </a:cubicBezTo>
                    <a:cubicBezTo>
                      <a:pt x="307" y="649"/>
                      <a:pt x="307" y="640"/>
                      <a:pt x="299" y="640"/>
                    </a:cubicBezTo>
                    <a:cubicBezTo>
                      <a:pt x="271" y="632"/>
                      <a:pt x="253" y="632"/>
                      <a:pt x="225" y="623"/>
                    </a:cubicBezTo>
                    <a:close/>
                    <a:moveTo>
                      <a:pt x="819" y="640"/>
                    </a:moveTo>
                    <a:cubicBezTo>
                      <a:pt x="811" y="649"/>
                      <a:pt x="802" y="649"/>
                      <a:pt x="785" y="649"/>
                    </a:cubicBezTo>
                    <a:cubicBezTo>
                      <a:pt x="785" y="649"/>
                      <a:pt x="774" y="660"/>
                      <a:pt x="774" y="668"/>
                    </a:cubicBezTo>
                    <a:cubicBezTo>
                      <a:pt x="774" y="668"/>
                      <a:pt x="785" y="677"/>
                      <a:pt x="793" y="677"/>
                    </a:cubicBezTo>
                    <a:cubicBezTo>
                      <a:pt x="802" y="677"/>
                      <a:pt x="811" y="677"/>
                      <a:pt x="828" y="668"/>
                    </a:cubicBezTo>
                    <a:lnTo>
                      <a:pt x="865" y="668"/>
                    </a:lnTo>
                    <a:cubicBezTo>
                      <a:pt x="865" y="668"/>
                      <a:pt x="873" y="660"/>
                      <a:pt x="873" y="649"/>
                    </a:cubicBezTo>
                    <a:cubicBezTo>
                      <a:pt x="873" y="640"/>
                      <a:pt x="865" y="640"/>
                      <a:pt x="856" y="640"/>
                    </a:cubicBezTo>
                    <a:close/>
                    <a:moveTo>
                      <a:pt x="361" y="649"/>
                    </a:moveTo>
                    <a:cubicBezTo>
                      <a:pt x="361" y="649"/>
                      <a:pt x="353" y="660"/>
                      <a:pt x="353" y="668"/>
                    </a:cubicBezTo>
                    <a:cubicBezTo>
                      <a:pt x="353" y="668"/>
                      <a:pt x="353" y="677"/>
                      <a:pt x="361" y="677"/>
                    </a:cubicBezTo>
                    <a:cubicBezTo>
                      <a:pt x="387" y="686"/>
                      <a:pt x="407" y="686"/>
                      <a:pt x="433" y="686"/>
                    </a:cubicBezTo>
                    <a:cubicBezTo>
                      <a:pt x="441" y="686"/>
                      <a:pt x="450" y="686"/>
                      <a:pt x="450" y="677"/>
                    </a:cubicBezTo>
                    <a:cubicBezTo>
                      <a:pt x="450" y="668"/>
                      <a:pt x="441" y="660"/>
                      <a:pt x="433" y="660"/>
                    </a:cubicBezTo>
                    <a:cubicBezTo>
                      <a:pt x="415" y="660"/>
                      <a:pt x="387" y="660"/>
                      <a:pt x="361" y="649"/>
                    </a:cubicBezTo>
                    <a:close/>
                    <a:moveTo>
                      <a:pt x="649" y="660"/>
                    </a:moveTo>
                    <a:cubicBezTo>
                      <a:pt x="640" y="660"/>
                      <a:pt x="631" y="668"/>
                      <a:pt x="631" y="677"/>
                    </a:cubicBezTo>
                    <a:cubicBezTo>
                      <a:pt x="631" y="686"/>
                      <a:pt x="640" y="686"/>
                      <a:pt x="649" y="686"/>
                    </a:cubicBezTo>
                    <a:lnTo>
                      <a:pt x="720" y="686"/>
                    </a:lnTo>
                    <a:cubicBezTo>
                      <a:pt x="731" y="686"/>
                      <a:pt x="731" y="677"/>
                      <a:pt x="731" y="668"/>
                    </a:cubicBezTo>
                    <a:cubicBezTo>
                      <a:pt x="731" y="660"/>
                      <a:pt x="720" y="660"/>
                      <a:pt x="720" y="660"/>
                    </a:cubicBezTo>
                    <a:close/>
                    <a:moveTo>
                      <a:pt x="504" y="668"/>
                    </a:moveTo>
                    <a:cubicBezTo>
                      <a:pt x="495" y="668"/>
                      <a:pt x="495" y="668"/>
                      <a:pt x="495" y="677"/>
                    </a:cubicBezTo>
                    <a:cubicBezTo>
                      <a:pt x="487" y="686"/>
                      <a:pt x="495" y="694"/>
                      <a:pt x="504" y="694"/>
                    </a:cubicBezTo>
                    <a:lnTo>
                      <a:pt x="577" y="694"/>
                    </a:lnTo>
                    <a:cubicBezTo>
                      <a:pt x="586" y="694"/>
                      <a:pt x="586" y="686"/>
                      <a:pt x="586" y="677"/>
                    </a:cubicBezTo>
                    <a:cubicBezTo>
                      <a:pt x="586" y="668"/>
                      <a:pt x="586" y="668"/>
                      <a:pt x="577" y="668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" name="Google Shape;324;p24"/>
              <p:cNvSpPr/>
              <p:nvPr/>
            </p:nvSpPr>
            <p:spPr>
              <a:xfrm rot="416858">
                <a:off x="7181406" y="1576641"/>
                <a:ext cx="6908" cy="8362"/>
              </a:xfrm>
              <a:custGeom>
                <a:avLst/>
                <a:gdLst/>
                <a:ahLst/>
                <a:cxnLst/>
                <a:rect l="l" t="t" r="r" b="b"/>
                <a:pathLst>
                  <a:path w="38" h="46" extrusionOk="0">
                    <a:moveTo>
                      <a:pt x="29" y="1"/>
                    </a:moveTo>
                    <a:cubicBezTo>
                      <a:pt x="18" y="1"/>
                      <a:pt x="18" y="1"/>
                      <a:pt x="9" y="9"/>
                    </a:cubicBezTo>
                    <a:lnTo>
                      <a:pt x="1" y="46"/>
                    </a:lnTo>
                    <a:lnTo>
                      <a:pt x="9" y="37"/>
                    </a:lnTo>
                    <a:lnTo>
                      <a:pt x="18" y="37"/>
                    </a:lnTo>
                    <a:cubicBezTo>
                      <a:pt x="18" y="37"/>
                      <a:pt x="29" y="37"/>
                      <a:pt x="29" y="46"/>
                    </a:cubicBezTo>
                    <a:lnTo>
                      <a:pt x="37" y="18"/>
                    </a:lnTo>
                    <a:cubicBezTo>
                      <a:pt x="37" y="9"/>
                      <a:pt x="37" y="1"/>
                      <a:pt x="2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" name="Google Shape;325;p24"/>
              <p:cNvSpPr/>
              <p:nvPr/>
            </p:nvSpPr>
            <p:spPr>
              <a:xfrm rot="416858">
                <a:off x="7180807" y="1583231"/>
                <a:ext cx="5272" cy="4908"/>
              </a:xfrm>
              <a:custGeom>
                <a:avLst/>
                <a:gdLst/>
                <a:ahLst/>
                <a:cxnLst/>
                <a:rect l="l" t="t" r="r" b="b"/>
                <a:pathLst>
                  <a:path w="29" h="27" extrusionOk="0">
                    <a:moveTo>
                      <a:pt x="9" y="0"/>
                    </a:moveTo>
                    <a:lnTo>
                      <a:pt x="1" y="9"/>
                    </a:lnTo>
                    <a:cubicBezTo>
                      <a:pt x="1" y="18"/>
                      <a:pt x="9" y="18"/>
                      <a:pt x="9" y="26"/>
                    </a:cubicBezTo>
                    <a:lnTo>
                      <a:pt x="18" y="26"/>
                    </a:lnTo>
                    <a:cubicBezTo>
                      <a:pt x="18" y="26"/>
                      <a:pt x="29" y="18"/>
                      <a:pt x="29" y="9"/>
                    </a:cubicBezTo>
                    <a:cubicBezTo>
                      <a:pt x="29" y="0"/>
                      <a:pt x="18" y="0"/>
                      <a:pt x="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" name="Google Shape;326;p24"/>
              <p:cNvSpPr/>
              <p:nvPr/>
            </p:nvSpPr>
            <p:spPr>
              <a:xfrm rot="416858">
                <a:off x="7206396" y="1292010"/>
                <a:ext cx="86897" cy="283414"/>
              </a:xfrm>
              <a:custGeom>
                <a:avLst/>
                <a:gdLst/>
                <a:ahLst/>
                <a:cxnLst/>
                <a:rect l="l" t="t" r="r" b="b"/>
                <a:pathLst>
                  <a:path w="478" h="1559" extrusionOk="0">
                    <a:moveTo>
                      <a:pt x="458" y="1"/>
                    </a:moveTo>
                    <a:cubicBezTo>
                      <a:pt x="458" y="1"/>
                      <a:pt x="450" y="1"/>
                      <a:pt x="450" y="12"/>
                    </a:cubicBezTo>
                    <a:lnTo>
                      <a:pt x="432" y="74"/>
                    </a:lnTo>
                    <a:cubicBezTo>
                      <a:pt x="432" y="83"/>
                      <a:pt x="432" y="92"/>
                      <a:pt x="441" y="92"/>
                    </a:cubicBezTo>
                    <a:cubicBezTo>
                      <a:pt x="450" y="92"/>
                      <a:pt x="458" y="92"/>
                      <a:pt x="458" y="83"/>
                    </a:cubicBezTo>
                    <a:lnTo>
                      <a:pt x="478" y="20"/>
                    </a:lnTo>
                    <a:cubicBezTo>
                      <a:pt x="478" y="12"/>
                      <a:pt x="478" y="1"/>
                      <a:pt x="467" y="1"/>
                    </a:cubicBezTo>
                    <a:close/>
                    <a:moveTo>
                      <a:pt x="424" y="137"/>
                    </a:moveTo>
                    <a:cubicBezTo>
                      <a:pt x="413" y="137"/>
                      <a:pt x="413" y="137"/>
                      <a:pt x="413" y="146"/>
                    </a:cubicBezTo>
                    <a:lnTo>
                      <a:pt x="387" y="208"/>
                    </a:lnTo>
                    <a:cubicBezTo>
                      <a:pt x="387" y="217"/>
                      <a:pt x="396" y="228"/>
                      <a:pt x="396" y="228"/>
                    </a:cubicBezTo>
                    <a:lnTo>
                      <a:pt x="404" y="228"/>
                    </a:lnTo>
                    <a:cubicBezTo>
                      <a:pt x="413" y="228"/>
                      <a:pt x="413" y="228"/>
                      <a:pt x="413" y="217"/>
                    </a:cubicBezTo>
                    <a:lnTo>
                      <a:pt x="441" y="154"/>
                    </a:lnTo>
                    <a:cubicBezTo>
                      <a:pt x="441" y="146"/>
                      <a:pt x="432" y="137"/>
                      <a:pt x="424" y="137"/>
                    </a:cubicBezTo>
                    <a:close/>
                    <a:moveTo>
                      <a:pt x="387" y="262"/>
                    </a:moveTo>
                    <a:cubicBezTo>
                      <a:pt x="378" y="262"/>
                      <a:pt x="370" y="271"/>
                      <a:pt x="370" y="271"/>
                    </a:cubicBezTo>
                    <a:lnTo>
                      <a:pt x="350" y="344"/>
                    </a:lnTo>
                    <a:cubicBezTo>
                      <a:pt x="350" y="353"/>
                      <a:pt x="350" y="362"/>
                      <a:pt x="359" y="362"/>
                    </a:cubicBezTo>
                    <a:cubicBezTo>
                      <a:pt x="370" y="362"/>
                      <a:pt x="378" y="353"/>
                      <a:pt x="378" y="353"/>
                    </a:cubicBezTo>
                    <a:lnTo>
                      <a:pt x="396" y="282"/>
                    </a:lnTo>
                    <a:cubicBezTo>
                      <a:pt x="396" y="282"/>
                      <a:pt x="396" y="271"/>
                      <a:pt x="387" y="262"/>
                    </a:cubicBezTo>
                    <a:close/>
                    <a:moveTo>
                      <a:pt x="342" y="398"/>
                    </a:moveTo>
                    <a:lnTo>
                      <a:pt x="333" y="407"/>
                    </a:lnTo>
                    <a:lnTo>
                      <a:pt x="316" y="478"/>
                    </a:lnTo>
                    <a:cubicBezTo>
                      <a:pt x="305" y="487"/>
                      <a:pt x="316" y="487"/>
                      <a:pt x="324" y="498"/>
                    </a:cubicBezTo>
                    <a:cubicBezTo>
                      <a:pt x="333" y="498"/>
                      <a:pt x="333" y="487"/>
                      <a:pt x="342" y="487"/>
                    </a:cubicBezTo>
                    <a:lnTo>
                      <a:pt x="359" y="416"/>
                    </a:lnTo>
                    <a:cubicBezTo>
                      <a:pt x="359" y="407"/>
                      <a:pt x="359" y="407"/>
                      <a:pt x="350" y="398"/>
                    </a:cubicBezTo>
                    <a:close/>
                    <a:moveTo>
                      <a:pt x="305" y="532"/>
                    </a:moveTo>
                    <a:cubicBezTo>
                      <a:pt x="296" y="532"/>
                      <a:pt x="296" y="532"/>
                      <a:pt x="288" y="541"/>
                    </a:cubicBezTo>
                    <a:lnTo>
                      <a:pt x="270" y="614"/>
                    </a:lnTo>
                    <a:cubicBezTo>
                      <a:pt x="270" y="614"/>
                      <a:pt x="270" y="623"/>
                      <a:pt x="279" y="623"/>
                    </a:cubicBezTo>
                    <a:lnTo>
                      <a:pt x="288" y="623"/>
                    </a:lnTo>
                    <a:cubicBezTo>
                      <a:pt x="288" y="623"/>
                      <a:pt x="296" y="623"/>
                      <a:pt x="296" y="614"/>
                    </a:cubicBezTo>
                    <a:lnTo>
                      <a:pt x="316" y="552"/>
                    </a:lnTo>
                    <a:cubicBezTo>
                      <a:pt x="324" y="541"/>
                      <a:pt x="316" y="532"/>
                      <a:pt x="305" y="532"/>
                    </a:cubicBezTo>
                    <a:close/>
                    <a:moveTo>
                      <a:pt x="270" y="668"/>
                    </a:moveTo>
                    <a:cubicBezTo>
                      <a:pt x="262" y="668"/>
                      <a:pt x="251" y="668"/>
                      <a:pt x="251" y="677"/>
                    </a:cubicBezTo>
                    <a:lnTo>
                      <a:pt x="234" y="740"/>
                    </a:lnTo>
                    <a:cubicBezTo>
                      <a:pt x="234" y="748"/>
                      <a:pt x="234" y="757"/>
                      <a:pt x="242" y="757"/>
                    </a:cubicBezTo>
                    <a:cubicBezTo>
                      <a:pt x="251" y="757"/>
                      <a:pt x="262" y="757"/>
                      <a:pt x="262" y="748"/>
                    </a:cubicBezTo>
                    <a:lnTo>
                      <a:pt x="279" y="686"/>
                    </a:lnTo>
                    <a:cubicBezTo>
                      <a:pt x="279" y="677"/>
                      <a:pt x="279" y="668"/>
                      <a:pt x="270" y="668"/>
                    </a:cubicBezTo>
                    <a:close/>
                    <a:moveTo>
                      <a:pt x="225" y="802"/>
                    </a:moveTo>
                    <a:cubicBezTo>
                      <a:pt x="216" y="802"/>
                      <a:pt x="216" y="802"/>
                      <a:pt x="216" y="811"/>
                    </a:cubicBezTo>
                    <a:lnTo>
                      <a:pt x="188" y="876"/>
                    </a:lnTo>
                    <a:cubicBezTo>
                      <a:pt x="188" y="884"/>
                      <a:pt x="197" y="893"/>
                      <a:pt x="208" y="893"/>
                    </a:cubicBezTo>
                    <a:cubicBezTo>
                      <a:pt x="216" y="893"/>
                      <a:pt x="216" y="893"/>
                      <a:pt x="216" y="884"/>
                    </a:cubicBezTo>
                    <a:lnTo>
                      <a:pt x="242" y="822"/>
                    </a:lnTo>
                    <a:cubicBezTo>
                      <a:pt x="242" y="811"/>
                      <a:pt x="234" y="802"/>
                      <a:pt x="234" y="802"/>
                    </a:cubicBezTo>
                    <a:close/>
                    <a:moveTo>
                      <a:pt x="188" y="938"/>
                    </a:moveTo>
                    <a:cubicBezTo>
                      <a:pt x="180" y="938"/>
                      <a:pt x="171" y="938"/>
                      <a:pt x="171" y="947"/>
                    </a:cubicBezTo>
                    <a:lnTo>
                      <a:pt x="154" y="1010"/>
                    </a:lnTo>
                    <a:cubicBezTo>
                      <a:pt x="154" y="1018"/>
                      <a:pt x="154" y="1027"/>
                      <a:pt x="162" y="1027"/>
                    </a:cubicBezTo>
                    <a:lnTo>
                      <a:pt x="171" y="1027"/>
                    </a:lnTo>
                    <a:cubicBezTo>
                      <a:pt x="171" y="1027"/>
                      <a:pt x="180" y="1027"/>
                      <a:pt x="180" y="1018"/>
                    </a:cubicBezTo>
                    <a:lnTo>
                      <a:pt x="197" y="947"/>
                    </a:lnTo>
                    <a:cubicBezTo>
                      <a:pt x="197" y="947"/>
                      <a:pt x="197" y="938"/>
                      <a:pt x="188" y="938"/>
                    </a:cubicBezTo>
                    <a:close/>
                    <a:moveTo>
                      <a:pt x="143" y="1064"/>
                    </a:moveTo>
                    <a:lnTo>
                      <a:pt x="134" y="1072"/>
                    </a:lnTo>
                    <a:lnTo>
                      <a:pt x="117" y="1146"/>
                    </a:lnTo>
                    <a:cubicBezTo>
                      <a:pt x="108" y="1154"/>
                      <a:pt x="117" y="1163"/>
                      <a:pt x="126" y="1163"/>
                    </a:cubicBezTo>
                    <a:cubicBezTo>
                      <a:pt x="134" y="1163"/>
                      <a:pt x="134" y="1154"/>
                      <a:pt x="143" y="1154"/>
                    </a:cubicBezTo>
                    <a:lnTo>
                      <a:pt x="162" y="1081"/>
                    </a:lnTo>
                    <a:cubicBezTo>
                      <a:pt x="162" y="1081"/>
                      <a:pt x="162" y="1072"/>
                      <a:pt x="154" y="1064"/>
                    </a:cubicBezTo>
                    <a:close/>
                    <a:moveTo>
                      <a:pt x="108" y="1200"/>
                    </a:moveTo>
                    <a:cubicBezTo>
                      <a:pt x="100" y="1200"/>
                      <a:pt x="100" y="1208"/>
                      <a:pt x="100" y="1208"/>
                    </a:cubicBezTo>
                    <a:lnTo>
                      <a:pt x="72" y="1280"/>
                    </a:lnTo>
                    <a:cubicBezTo>
                      <a:pt x="72" y="1288"/>
                      <a:pt x="80" y="1288"/>
                      <a:pt x="80" y="1297"/>
                    </a:cubicBezTo>
                    <a:lnTo>
                      <a:pt x="89" y="1297"/>
                    </a:lnTo>
                    <a:lnTo>
                      <a:pt x="100" y="1288"/>
                    </a:lnTo>
                    <a:lnTo>
                      <a:pt x="117" y="1217"/>
                    </a:lnTo>
                    <a:cubicBezTo>
                      <a:pt x="126" y="1208"/>
                      <a:pt x="117" y="1208"/>
                      <a:pt x="108" y="1200"/>
                    </a:cubicBezTo>
                    <a:close/>
                    <a:moveTo>
                      <a:pt x="72" y="1334"/>
                    </a:moveTo>
                    <a:cubicBezTo>
                      <a:pt x="63" y="1334"/>
                      <a:pt x="54" y="1334"/>
                      <a:pt x="54" y="1342"/>
                    </a:cubicBezTo>
                    <a:lnTo>
                      <a:pt x="35" y="1416"/>
                    </a:lnTo>
                    <a:cubicBezTo>
                      <a:pt x="35" y="1416"/>
                      <a:pt x="35" y="1424"/>
                      <a:pt x="46" y="1424"/>
                    </a:cubicBezTo>
                    <a:cubicBezTo>
                      <a:pt x="54" y="1424"/>
                      <a:pt x="63" y="1424"/>
                      <a:pt x="63" y="1416"/>
                    </a:cubicBezTo>
                    <a:lnTo>
                      <a:pt x="80" y="1351"/>
                    </a:lnTo>
                    <a:cubicBezTo>
                      <a:pt x="80" y="1342"/>
                      <a:pt x="80" y="1334"/>
                      <a:pt x="72" y="1334"/>
                    </a:cubicBezTo>
                    <a:close/>
                    <a:moveTo>
                      <a:pt x="26" y="1470"/>
                    </a:moveTo>
                    <a:cubicBezTo>
                      <a:pt x="26" y="1470"/>
                      <a:pt x="18" y="1470"/>
                      <a:pt x="18" y="1478"/>
                    </a:cubicBezTo>
                    <a:lnTo>
                      <a:pt x="0" y="1524"/>
                    </a:lnTo>
                    <a:lnTo>
                      <a:pt x="0" y="1524"/>
                    </a:lnTo>
                    <a:lnTo>
                      <a:pt x="9" y="1513"/>
                    </a:lnTo>
                    <a:cubicBezTo>
                      <a:pt x="9" y="1504"/>
                      <a:pt x="18" y="1504"/>
                      <a:pt x="18" y="1504"/>
                    </a:cubicBezTo>
                    <a:lnTo>
                      <a:pt x="26" y="1504"/>
                    </a:lnTo>
                    <a:cubicBezTo>
                      <a:pt x="26" y="1513"/>
                      <a:pt x="35" y="1513"/>
                      <a:pt x="35" y="1513"/>
                    </a:cubicBezTo>
                    <a:lnTo>
                      <a:pt x="46" y="1487"/>
                    </a:lnTo>
                    <a:cubicBezTo>
                      <a:pt x="46" y="1478"/>
                      <a:pt x="35" y="1470"/>
                      <a:pt x="35" y="1470"/>
                    </a:cubicBezTo>
                    <a:close/>
                    <a:moveTo>
                      <a:pt x="26" y="1532"/>
                    </a:moveTo>
                    <a:cubicBezTo>
                      <a:pt x="18" y="1541"/>
                      <a:pt x="18" y="1550"/>
                      <a:pt x="9" y="1558"/>
                    </a:cubicBezTo>
                    <a:cubicBezTo>
                      <a:pt x="18" y="1558"/>
                      <a:pt x="18" y="1558"/>
                      <a:pt x="18" y="1550"/>
                    </a:cubicBezTo>
                    <a:lnTo>
                      <a:pt x="26" y="1532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" name="Google Shape;327;p24"/>
              <p:cNvSpPr/>
              <p:nvPr/>
            </p:nvSpPr>
            <p:spPr>
              <a:xfrm rot="416858">
                <a:off x="7188532" y="1559451"/>
                <a:ext cx="7999" cy="9999"/>
              </a:xfrm>
              <a:custGeom>
                <a:avLst/>
                <a:gdLst/>
                <a:ahLst/>
                <a:cxnLst/>
                <a:rect l="l" t="t" r="r" b="b"/>
                <a:pathLst>
                  <a:path w="44" h="55" extrusionOk="0">
                    <a:moveTo>
                      <a:pt x="27" y="0"/>
                    </a:moveTo>
                    <a:cubicBezTo>
                      <a:pt x="27" y="0"/>
                      <a:pt x="18" y="0"/>
                      <a:pt x="18" y="9"/>
                    </a:cubicBezTo>
                    <a:lnTo>
                      <a:pt x="9" y="20"/>
                    </a:lnTo>
                    <a:lnTo>
                      <a:pt x="9" y="37"/>
                    </a:lnTo>
                    <a:cubicBezTo>
                      <a:pt x="1" y="46"/>
                      <a:pt x="9" y="54"/>
                      <a:pt x="18" y="54"/>
                    </a:cubicBezTo>
                    <a:cubicBezTo>
                      <a:pt x="27" y="46"/>
                      <a:pt x="27" y="37"/>
                      <a:pt x="35" y="28"/>
                    </a:cubicBezTo>
                    <a:lnTo>
                      <a:pt x="44" y="9"/>
                    </a:lnTo>
                    <a:cubicBezTo>
                      <a:pt x="44" y="9"/>
                      <a:pt x="35" y="9"/>
                      <a:pt x="3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" name="Google Shape;328;p24"/>
              <p:cNvSpPr/>
              <p:nvPr/>
            </p:nvSpPr>
            <p:spPr>
              <a:xfrm rot="416858">
                <a:off x="7309552" y="1279232"/>
                <a:ext cx="11998" cy="11998"/>
              </a:xfrm>
              <a:custGeom>
                <a:avLst/>
                <a:gdLst/>
                <a:ahLst/>
                <a:cxnLst/>
                <a:rect l="l" t="t" r="r" b="b"/>
                <a:pathLst>
                  <a:path w="66" h="66" extrusionOk="0">
                    <a:moveTo>
                      <a:pt x="29" y="1"/>
                    </a:moveTo>
                    <a:lnTo>
                      <a:pt x="37" y="11"/>
                    </a:lnTo>
                    <a:lnTo>
                      <a:pt x="37" y="11"/>
                    </a:lnTo>
                    <a:cubicBezTo>
                      <a:pt x="37" y="6"/>
                      <a:pt x="35" y="1"/>
                      <a:pt x="29" y="1"/>
                    </a:cubicBezTo>
                    <a:close/>
                    <a:moveTo>
                      <a:pt x="12" y="20"/>
                    </a:moveTo>
                    <a:lnTo>
                      <a:pt x="1" y="46"/>
                    </a:lnTo>
                    <a:cubicBezTo>
                      <a:pt x="1" y="55"/>
                      <a:pt x="1" y="66"/>
                      <a:pt x="12" y="66"/>
                    </a:cubicBezTo>
                    <a:lnTo>
                      <a:pt x="20" y="66"/>
                    </a:lnTo>
                    <a:lnTo>
                      <a:pt x="20" y="55"/>
                    </a:lnTo>
                    <a:lnTo>
                      <a:pt x="12" y="20"/>
                    </a:lnTo>
                    <a:close/>
                    <a:moveTo>
                      <a:pt x="37" y="11"/>
                    </a:moveTo>
                    <a:lnTo>
                      <a:pt x="37" y="11"/>
                    </a:lnTo>
                    <a:cubicBezTo>
                      <a:pt x="38" y="14"/>
                      <a:pt x="38" y="17"/>
                      <a:pt x="38" y="20"/>
                    </a:cubicBezTo>
                    <a:lnTo>
                      <a:pt x="46" y="55"/>
                    </a:lnTo>
                    <a:lnTo>
                      <a:pt x="46" y="66"/>
                    </a:lnTo>
                    <a:lnTo>
                      <a:pt x="55" y="66"/>
                    </a:lnTo>
                    <a:cubicBezTo>
                      <a:pt x="66" y="55"/>
                      <a:pt x="66" y="46"/>
                      <a:pt x="55" y="38"/>
                    </a:cubicBezTo>
                    <a:lnTo>
                      <a:pt x="38" y="12"/>
                    </a:lnTo>
                    <a:lnTo>
                      <a:pt x="37" y="1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" name="Google Shape;329;p24"/>
              <p:cNvSpPr/>
              <p:nvPr/>
            </p:nvSpPr>
            <p:spPr>
              <a:xfrm rot="416858">
                <a:off x="7306122" y="1305576"/>
                <a:ext cx="163431" cy="247238"/>
              </a:xfrm>
              <a:custGeom>
                <a:avLst/>
                <a:gdLst/>
                <a:ahLst/>
                <a:cxnLst/>
                <a:rect l="l" t="t" r="r" b="b"/>
                <a:pathLst>
                  <a:path w="899" h="1360" extrusionOk="0">
                    <a:moveTo>
                      <a:pt x="9" y="1"/>
                    </a:moveTo>
                    <a:lnTo>
                      <a:pt x="0" y="9"/>
                    </a:lnTo>
                    <a:lnTo>
                      <a:pt x="0" y="29"/>
                    </a:lnTo>
                    <a:lnTo>
                      <a:pt x="35" y="83"/>
                    </a:lnTo>
                    <a:cubicBezTo>
                      <a:pt x="46" y="83"/>
                      <a:pt x="46" y="91"/>
                      <a:pt x="54" y="91"/>
                    </a:cubicBezTo>
                    <a:lnTo>
                      <a:pt x="54" y="83"/>
                    </a:lnTo>
                    <a:cubicBezTo>
                      <a:pt x="63" y="83"/>
                      <a:pt x="63" y="72"/>
                      <a:pt x="63" y="63"/>
                    </a:cubicBezTo>
                    <a:lnTo>
                      <a:pt x="26" y="9"/>
                    </a:lnTo>
                    <a:cubicBezTo>
                      <a:pt x="18" y="1"/>
                      <a:pt x="18" y="1"/>
                      <a:pt x="9" y="1"/>
                    </a:cubicBezTo>
                    <a:close/>
                    <a:moveTo>
                      <a:pt x="80" y="117"/>
                    </a:moveTo>
                    <a:cubicBezTo>
                      <a:pt x="72" y="126"/>
                      <a:pt x="72" y="137"/>
                      <a:pt x="80" y="137"/>
                    </a:cubicBezTo>
                    <a:lnTo>
                      <a:pt x="117" y="199"/>
                    </a:lnTo>
                    <a:lnTo>
                      <a:pt x="126" y="208"/>
                    </a:lnTo>
                    <a:lnTo>
                      <a:pt x="134" y="199"/>
                    </a:lnTo>
                    <a:cubicBezTo>
                      <a:pt x="143" y="199"/>
                      <a:pt x="143" y="191"/>
                      <a:pt x="134" y="180"/>
                    </a:cubicBezTo>
                    <a:lnTo>
                      <a:pt x="100" y="126"/>
                    </a:lnTo>
                    <a:cubicBezTo>
                      <a:pt x="100" y="117"/>
                      <a:pt x="89" y="117"/>
                      <a:pt x="89" y="117"/>
                    </a:cubicBezTo>
                    <a:close/>
                    <a:moveTo>
                      <a:pt x="162" y="234"/>
                    </a:moveTo>
                    <a:cubicBezTo>
                      <a:pt x="154" y="245"/>
                      <a:pt x="154" y="253"/>
                      <a:pt x="154" y="253"/>
                    </a:cubicBezTo>
                    <a:lnTo>
                      <a:pt x="197" y="316"/>
                    </a:lnTo>
                    <a:lnTo>
                      <a:pt x="216" y="316"/>
                    </a:lnTo>
                    <a:lnTo>
                      <a:pt x="216" y="299"/>
                    </a:lnTo>
                    <a:lnTo>
                      <a:pt x="180" y="245"/>
                    </a:lnTo>
                    <a:cubicBezTo>
                      <a:pt x="171" y="234"/>
                      <a:pt x="171" y="234"/>
                      <a:pt x="162" y="234"/>
                    </a:cubicBezTo>
                    <a:close/>
                    <a:moveTo>
                      <a:pt x="234" y="353"/>
                    </a:moveTo>
                    <a:cubicBezTo>
                      <a:pt x="234" y="361"/>
                      <a:pt x="225" y="361"/>
                      <a:pt x="234" y="370"/>
                    </a:cubicBezTo>
                    <a:lnTo>
                      <a:pt x="270" y="433"/>
                    </a:lnTo>
                    <a:lnTo>
                      <a:pt x="288" y="433"/>
                    </a:lnTo>
                    <a:cubicBezTo>
                      <a:pt x="296" y="433"/>
                      <a:pt x="296" y="424"/>
                      <a:pt x="296" y="415"/>
                    </a:cubicBezTo>
                    <a:lnTo>
                      <a:pt x="251" y="361"/>
                    </a:lnTo>
                    <a:cubicBezTo>
                      <a:pt x="251" y="353"/>
                      <a:pt x="251" y="353"/>
                      <a:pt x="242" y="353"/>
                    </a:cubicBezTo>
                    <a:close/>
                    <a:moveTo>
                      <a:pt x="316" y="469"/>
                    </a:moveTo>
                    <a:cubicBezTo>
                      <a:pt x="305" y="469"/>
                      <a:pt x="305" y="478"/>
                      <a:pt x="305" y="487"/>
                    </a:cubicBezTo>
                    <a:lnTo>
                      <a:pt x="350" y="541"/>
                    </a:lnTo>
                    <a:cubicBezTo>
                      <a:pt x="350" y="549"/>
                      <a:pt x="350" y="549"/>
                      <a:pt x="359" y="549"/>
                    </a:cubicBezTo>
                    <a:lnTo>
                      <a:pt x="370" y="549"/>
                    </a:lnTo>
                    <a:cubicBezTo>
                      <a:pt x="370" y="541"/>
                      <a:pt x="378" y="541"/>
                      <a:pt x="370" y="532"/>
                    </a:cubicBezTo>
                    <a:lnTo>
                      <a:pt x="333" y="469"/>
                    </a:lnTo>
                    <a:close/>
                    <a:moveTo>
                      <a:pt x="387" y="586"/>
                    </a:moveTo>
                    <a:lnTo>
                      <a:pt x="387" y="603"/>
                    </a:lnTo>
                    <a:lnTo>
                      <a:pt x="424" y="657"/>
                    </a:lnTo>
                    <a:cubicBezTo>
                      <a:pt x="432" y="666"/>
                      <a:pt x="432" y="666"/>
                      <a:pt x="441" y="666"/>
                    </a:cubicBezTo>
                    <a:cubicBezTo>
                      <a:pt x="450" y="657"/>
                      <a:pt x="450" y="649"/>
                      <a:pt x="450" y="649"/>
                    </a:cubicBezTo>
                    <a:lnTo>
                      <a:pt x="404" y="586"/>
                    </a:lnTo>
                    <a:close/>
                    <a:moveTo>
                      <a:pt x="478" y="694"/>
                    </a:moveTo>
                    <a:lnTo>
                      <a:pt x="467" y="703"/>
                    </a:lnTo>
                    <a:cubicBezTo>
                      <a:pt x="458" y="703"/>
                      <a:pt x="458" y="711"/>
                      <a:pt x="467" y="720"/>
                    </a:cubicBezTo>
                    <a:lnTo>
                      <a:pt x="504" y="774"/>
                    </a:lnTo>
                    <a:cubicBezTo>
                      <a:pt x="504" y="785"/>
                      <a:pt x="512" y="785"/>
                      <a:pt x="512" y="785"/>
                    </a:cubicBezTo>
                    <a:lnTo>
                      <a:pt x="521" y="785"/>
                    </a:lnTo>
                    <a:cubicBezTo>
                      <a:pt x="532" y="774"/>
                      <a:pt x="532" y="765"/>
                      <a:pt x="521" y="765"/>
                    </a:cubicBezTo>
                    <a:lnTo>
                      <a:pt x="486" y="703"/>
                    </a:lnTo>
                    <a:lnTo>
                      <a:pt x="478" y="694"/>
                    </a:lnTo>
                    <a:close/>
                    <a:moveTo>
                      <a:pt x="549" y="811"/>
                    </a:moveTo>
                    <a:lnTo>
                      <a:pt x="549" y="819"/>
                    </a:lnTo>
                    <a:cubicBezTo>
                      <a:pt x="540" y="819"/>
                      <a:pt x="540" y="828"/>
                      <a:pt x="540" y="839"/>
                    </a:cubicBezTo>
                    <a:lnTo>
                      <a:pt x="575" y="893"/>
                    </a:lnTo>
                    <a:cubicBezTo>
                      <a:pt x="586" y="901"/>
                      <a:pt x="586" y="901"/>
                      <a:pt x="594" y="901"/>
                    </a:cubicBezTo>
                    <a:lnTo>
                      <a:pt x="603" y="893"/>
                    </a:lnTo>
                    <a:lnTo>
                      <a:pt x="603" y="873"/>
                    </a:lnTo>
                    <a:lnTo>
                      <a:pt x="566" y="819"/>
                    </a:lnTo>
                    <a:cubicBezTo>
                      <a:pt x="558" y="819"/>
                      <a:pt x="558" y="811"/>
                      <a:pt x="549" y="811"/>
                    </a:cubicBezTo>
                    <a:close/>
                    <a:moveTo>
                      <a:pt x="620" y="927"/>
                    </a:moveTo>
                    <a:cubicBezTo>
                      <a:pt x="612" y="936"/>
                      <a:pt x="612" y="947"/>
                      <a:pt x="620" y="955"/>
                    </a:cubicBezTo>
                    <a:lnTo>
                      <a:pt x="657" y="1009"/>
                    </a:lnTo>
                    <a:lnTo>
                      <a:pt x="666" y="1018"/>
                    </a:lnTo>
                    <a:cubicBezTo>
                      <a:pt x="674" y="1018"/>
                      <a:pt x="674" y="1018"/>
                      <a:pt x="674" y="1009"/>
                    </a:cubicBezTo>
                    <a:cubicBezTo>
                      <a:pt x="683" y="1009"/>
                      <a:pt x="683" y="1001"/>
                      <a:pt x="683" y="990"/>
                    </a:cubicBezTo>
                    <a:lnTo>
                      <a:pt x="640" y="936"/>
                    </a:lnTo>
                    <a:cubicBezTo>
                      <a:pt x="640" y="927"/>
                      <a:pt x="629" y="927"/>
                      <a:pt x="629" y="927"/>
                    </a:cubicBezTo>
                    <a:close/>
                    <a:moveTo>
                      <a:pt x="702" y="1044"/>
                    </a:moveTo>
                    <a:cubicBezTo>
                      <a:pt x="694" y="1055"/>
                      <a:pt x="694" y="1063"/>
                      <a:pt x="694" y="1063"/>
                    </a:cubicBezTo>
                    <a:lnTo>
                      <a:pt x="737" y="1126"/>
                    </a:lnTo>
                    <a:lnTo>
                      <a:pt x="756" y="1126"/>
                    </a:lnTo>
                    <a:cubicBezTo>
                      <a:pt x="756" y="1126"/>
                      <a:pt x="765" y="1117"/>
                      <a:pt x="756" y="1109"/>
                    </a:cubicBezTo>
                    <a:lnTo>
                      <a:pt x="720" y="1055"/>
                    </a:lnTo>
                    <a:cubicBezTo>
                      <a:pt x="720" y="1044"/>
                      <a:pt x="711" y="1044"/>
                      <a:pt x="711" y="1044"/>
                    </a:cubicBezTo>
                    <a:close/>
                    <a:moveTo>
                      <a:pt x="774" y="1163"/>
                    </a:moveTo>
                    <a:cubicBezTo>
                      <a:pt x="774" y="1171"/>
                      <a:pt x="765" y="1180"/>
                      <a:pt x="774" y="1180"/>
                    </a:cubicBezTo>
                    <a:lnTo>
                      <a:pt x="810" y="1243"/>
                    </a:lnTo>
                    <a:lnTo>
                      <a:pt x="828" y="1243"/>
                    </a:lnTo>
                    <a:cubicBezTo>
                      <a:pt x="836" y="1243"/>
                      <a:pt x="836" y="1234"/>
                      <a:pt x="836" y="1225"/>
                    </a:cubicBezTo>
                    <a:lnTo>
                      <a:pt x="791" y="1171"/>
                    </a:lnTo>
                    <a:cubicBezTo>
                      <a:pt x="791" y="1163"/>
                      <a:pt x="791" y="1163"/>
                      <a:pt x="782" y="1163"/>
                    </a:cubicBezTo>
                    <a:close/>
                    <a:moveTo>
                      <a:pt x="856" y="1279"/>
                    </a:moveTo>
                    <a:cubicBezTo>
                      <a:pt x="845" y="1279"/>
                      <a:pt x="845" y="1288"/>
                      <a:pt x="856" y="1297"/>
                    </a:cubicBezTo>
                    <a:lnTo>
                      <a:pt x="864" y="1314"/>
                    </a:lnTo>
                    <a:cubicBezTo>
                      <a:pt x="873" y="1305"/>
                      <a:pt x="873" y="1305"/>
                      <a:pt x="882" y="1305"/>
                    </a:cubicBezTo>
                    <a:cubicBezTo>
                      <a:pt x="890" y="1314"/>
                      <a:pt x="890" y="1314"/>
                      <a:pt x="899" y="1314"/>
                    </a:cubicBezTo>
                    <a:lnTo>
                      <a:pt x="873" y="1279"/>
                    </a:lnTo>
                    <a:close/>
                    <a:moveTo>
                      <a:pt x="873" y="1342"/>
                    </a:moveTo>
                    <a:lnTo>
                      <a:pt x="890" y="1359"/>
                    </a:lnTo>
                    <a:lnTo>
                      <a:pt x="899" y="1359"/>
                    </a:lnTo>
                    <a:cubicBezTo>
                      <a:pt x="899" y="1351"/>
                      <a:pt x="890" y="1342"/>
                      <a:pt x="873" y="1342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" name="Google Shape;330;p24"/>
              <p:cNvSpPr/>
              <p:nvPr/>
            </p:nvSpPr>
            <p:spPr>
              <a:xfrm rot="416858">
                <a:off x="7448256" y="1551659"/>
                <a:ext cx="9999" cy="9999"/>
              </a:xfrm>
              <a:custGeom>
                <a:avLst/>
                <a:gdLst/>
                <a:ahLst/>
                <a:cxnLst/>
                <a:rect l="l" t="t" r="r" b="b"/>
                <a:pathLst>
                  <a:path w="55" h="55" extrusionOk="0">
                    <a:moveTo>
                      <a:pt x="18" y="0"/>
                    </a:moveTo>
                    <a:cubicBezTo>
                      <a:pt x="9" y="0"/>
                      <a:pt x="9" y="0"/>
                      <a:pt x="0" y="9"/>
                    </a:cubicBezTo>
                    <a:lnTo>
                      <a:pt x="9" y="37"/>
                    </a:lnTo>
                    <a:cubicBezTo>
                      <a:pt x="26" y="37"/>
                      <a:pt x="35" y="46"/>
                      <a:pt x="35" y="54"/>
                    </a:cubicBezTo>
                    <a:lnTo>
                      <a:pt x="46" y="54"/>
                    </a:lnTo>
                    <a:cubicBezTo>
                      <a:pt x="54" y="46"/>
                      <a:pt x="54" y="46"/>
                      <a:pt x="46" y="37"/>
                    </a:cubicBezTo>
                    <a:lnTo>
                      <a:pt x="35" y="9"/>
                    </a:lnTo>
                    <a:cubicBezTo>
                      <a:pt x="26" y="9"/>
                      <a:pt x="26" y="9"/>
                      <a:pt x="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" name="Google Shape;331;p24"/>
              <p:cNvSpPr/>
              <p:nvPr/>
            </p:nvSpPr>
            <p:spPr>
              <a:xfrm rot="416858">
                <a:off x="7457966" y="1569106"/>
                <a:ext cx="6726" cy="4908"/>
              </a:xfrm>
              <a:custGeom>
                <a:avLst/>
                <a:gdLst/>
                <a:ahLst/>
                <a:cxnLst/>
                <a:rect l="l" t="t" r="r" b="b"/>
                <a:pathLst>
                  <a:path w="37" h="27" extrusionOk="0">
                    <a:moveTo>
                      <a:pt x="9" y="1"/>
                    </a:moveTo>
                    <a:cubicBezTo>
                      <a:pt x="0" y="1"/>
                      <a:pt x="0" y="10"/>
                      <a:pt x="0" y="18"/>
                    </a:cubicBezTo>
                    <a:lnTo>
                      <a:pt x="9" y="27"/>
                    </a:lnTo>
                    <a:lnTo>
                      <a:pt x="37" y="27"/>
                    </a:lnTo>
                    <a:lnTo>
                      <a:pt x="2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" name="Google Shape;332;p24"/>
              <p:cNvSpPr/>
              <p:nvPr/>
            </p:nvSpPr>
            <p:spPr>
              <a:xfrm rot="416858">
                <a:off x="7464073" y="1574302"/>
                <a:ext cx="1818" cy="2182"/>
              </a:xfrm>
              <a:custGeom>
                <a:avLst/>
                <a:gdLst/>
                <a:ahLst/>
                <a:cxnLst/>
                <a:rect l="l" t="t" r="r" b="b"/>
                <a:pathLst>
                  <a:path w="10" h="12" extrusionOk="0">
                    <a:moveTo>
                      <a:pt x="1" y="1"/>
                    </a:moveTo>
                    <a:lnTo>
                      <a:pt x="9" y="12"/>
                    </a:lnTo>
                    <a:cubicBezTo>
                      <a:pt x="9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" name="Google Shape;333;p24"/>
              <p:cNvSpPr/>
              <p:nvPr/>
            </p:nvSpPr>
            <p:spPr>
              <a:xfrm rot="416858">
                <a:off x="7312682" y="1287575"/>
                <a:ext cx="4908" cy="3636"/>
              </a:xfrm>
              <a:custGeom>
                <a:avLst/>
                <a:gdLst/>
                <a:ahLst/>
                <a:cxnLst/>
                <a:rect l="l" t="t" r="r" b="b"/>
                <a:pathLst>
                  <a:path w="27" h="20" extrusionOk="0">
                    <a:moveTo>
                      <a:pt x="9" y="0"/>
                    </a:moveTo>
                    <a:lnTo>
                      <a:pt x="9" y="9"/>
                    </a:lnTo>
                    <a:cubicBezTo>
                      <a:pt x="9" y="20"/>
                      <a:pt x="9" y="20"/>
                      <a:pt x="0" y="20"/>
                    </a:cubicBezTo>
                    <a:lnTo>
                      <a:pt x="26" y="20"/>
                    </a:lnTo>
                    <a:cubicBezTo>
                      <a:pt x="18" y="20"/>
                      <a:pt x="18" y="9"/>
                      <a:pt x="18" y="9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" name="Google Shape;334;p24"/>
              <p:cNvSpPr/>
              <p:nvPr/>
            </p:nvSpPr>
            <p:spPr>
              <a:xfrm rot="416858">
                <a:off x="7311557" y="1279144"/>
                <a:ext cx="6545" cy="11998"/>
              </a:xfrm>
              <a:custGeom>
                <a:avLst/>
                <a:gdLst/>
                <a:ahLst/>
                <a:cxnLst/>
                <a:rect l="l" t="t" r="r" b="b"/>
                <a:pathLst>
                  <a:path w="36" h="66" extrusionOk="0">
                    <a:moveTo>
                      <a:pt x="18" y="1"/>
                    </a:moveTo>
                    <a:lnTo>
                      <a:pt x="18" y="12"/>
                    </a:lnTo>
                    <a:lnTo>
                      <a:pt x="9" y="12"/>
                    </a:lnTo>
                    <a:cubicBezTo>
                      <a:pt x="1" y="12"/>
                      <a:pt x="1" y="12"/>
                      <a:pt x="1" y="20"/>
                    </a:cubicBezTo>
                    <a:lnTo>
                      <a:pt x="9" y="55"/>
                    </a:lnTo>
                    <a:lnTo>
                      <a:pt x="9" y="66"/>
                    </a:lnTo>
                    <a:cubicBezTo>
                      <a:pt x="18" y="66"/>
                      <a:pt x="18" y="66"/>
                      <a:pt x="18" y="55"/>
                    </a:cubicBezTo>
                    <a:lnTo>
                      <a:pt x="18" y="46"/>
                    </a:lnTo>
                    <a:lnTo>
                      <a:pt x="27" y="55"/>
                    </a:lnTo>
                    <a:cubicBezTo>
                      <a:pt x="27" y="55"/>
                      <a:pt x="27" y="66"/>
                      <a:pt x="35" y="66"/>
                    </a:cubicBezTo>
                    <a:lnTo>
                      <a:pt x="35" y="55"/>
                    </a:lnTo>
                    <a:lnTo>
                      <a:pt x="27" y="20"/>
                    </a:lnTo>
                    <a:cubicBezTo>
                      <a:pt x="27" y="12"/>
                      <a:pt x="27" y="1"/>
                      <a:pt x="1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" name="Google Shape;335;p24"/>
              <p:cNvSpPr/>
              <p:nvPr/>
            </p:nvSpPr>
            <p:spPr>
              <a:xfrm rot="416858">
                <a:off x="7297044" y="1302368"/>
                <a:ext cx="43994" cy="260145"/>
              </a:xfrm>
              <a:custGeom>
                <a:avLst/>
                <a:gdLst/>
                <a:ahLst/>
                <a:cxnLst/>
                <a:rect l="l" t="t" r="r" b="b"/>
                <a:pathLst>
                  <a:path w="242" h="1431" extrusionOk="0">
                    <a:moveTo>
                      <a:pt x="9" y="1"/>
                    </a:moveTo>
                    <a:lnTo>
                      <a:pt x="0" y="9"/>
                    </a:lnTo>
                    <a:lnTo>
                      <a:pt x="9" y="89"/>
                    </a:lnTo>
                    <a:cubicBezTo>
                      <a:pt x="17" y="89"/>
                      <a:pt x="17" y="98"/>
                      <a:pt x="26" y="98"/>
                    </a:cubicBezTo>
                    <a:cubicBezTo>
                      <a:pt x="37" y="98"/>
                      <a:pt x="37" y="89"/>
                      <a:pt x="37" y="81"/>
                    </a:cubicBezTo>
                    <a:lnTo>
                      <a:pt x="26" y="9"/>
                    </a:lnTo>
                    <a:cubicBezTo>
                      <a:pt x="26" y="1"/>
                      <a:pt x="17" y="1"/>
                      <a:pt x="17" y="1"/>
                    </a:cubicBezTo>
                    <a:close/>
                    <a:moveTo>
                      <a:pt x="37" y="143"/>
                    </a:moveTo>
                    <a:cubicBezTo>
                      <a:pt x="26" y="143"/>
                      <a:pt x="26" y="152"/>
                      <a:pt x="26" y="163"/>
                    </a:cubicBezTo>
                    <a:lnTo>
                      <a:pt x="37" y="234"/>
                    </a:lnTo>
                    <a:cubicBezTo>
                      <a:pt x="37" y="243"/>
                      <a:pt x="45" y="243"/>
                      <a:pt x="45" y="243"/>
                    </a:cubicBezTo>
                    <a:lnTo>
                      <a:pt x="54" y="243"/>
                    </a:lnTo>
                    <a:lnTo>
                      <a:pt x="63" y="234"/>
                    </a:lnTo>
                    <a:lnTo>
                      <a:pt x="54" y="152"/>
                    </a:lnTo>
                    <a:cubicBezTo>
                      <a:pt x="45" y="152"/>
                      <a:pt x="45" y="143"/>
                      <a:pt x="37" y="143"/>
                    </a:cubicBezTo>
                    <a:close/>
                    <a:moveTo>
                      <a:pt x="54" y="288"/>
                    </a:moveTo>
                    <a:cubicBezTo>
                      <a:pt x="54" y="297"/>
                      <a:pt x="45" y="297"/>
                      <a:pt x="45" y="305"/>
                    </a:cubicBezTo>
                    <a:lnTo>
                      <a:pt x="54" y="379"/>
                    </a:lnTo>
                    <a:cubicBezTo>
                      <a:pt x="54" y="387"/>
                      <a:pt x="63" y="396"/>
                      <a:pt x="71" y="396"/>
                    </a:cubicBezTo>
                    <a:cubicBezTo>
                      <a:pt x="80" y="396"/>
                      <a:pt x="80" y="387"/>
                      <a:pt x="80" y="379"/>
                    </a:cubicBezTo>
                    <a:lnTo>
                      <a:pt x="71" y="305"/>
                    </a:lnTo>
                    <a:cubicBezTo>
                      <a:pt x="71" y="297"/>
                      <a:pt x="63" y="288"/>
                      <a:pt x="63" y="288"/>
                    </a:cubicBezTo>
                    <a:close/>
                    <a:moveTo>
                      <a:pt x="80" y="441"/>
                    </a:moveTo>
                    <a:cubicBezTo>
                      <a:pt x="71" y="441"/>
                      <a:pt x="63" y="450"/>
                      <a:pt x="71" y="459"/>
                    </a:cubicBezTo>
                    <a:lnTo>
                      <a:pt x="80" y="530"/>
                    </a:lnTo>
                    <a:cubicBezTo>
                      <a:pt x="80" y="541"/>
                      <a:pt x="91" y="541"/>
                      <a:pt x="91" y="541"/>
                    </a:cubicBezTo>
                    <a:lnTo>
                      <a:pt x="99" y="541"/>
                    </a:lnTo>
                    <a:cubicBezTo>
                      <a:pt x="99" y="541"/>
                      <a:pt x="108" y="530"/>
                      <a:pt x="108" y="521"/>
                    </a:cubicBezTo>
                    <a:lnTo>
                      <a:pt x="99" y="450"/>
                    </a:lnTo>
                    <a:cubicBezTo>
                      <a:pt x="91" y="441"/>
                      <a:pt x="91" y="441"/>
                      <a:pt x="80" y="441"/>
                    </a:cubicBezTo>
                    <a:close/>
                    <a:moveTo>
                      <a:pt x="99" y="584"/>
                    </a:moveTo>
                    <a:cubicBezTo>
                      <a:pt x="99" y="584"/>
                      <a:pt x="91" y="595"/>
                      <a:pt x="91" y="603"/>
                    </a:cubicBezTo>
                    <a:lnTo>
                      <a:pt x="99" y="675"/>
                    </a:lnTo>
                    <a:cubicBezTo>
                      <a:pt x="99" y="683"/>
                      <a:pt x="108" y="692"/>
                      <a:pt x="117" y="692"/>
                    </a:cubicBezTo>
                    <a:cubicBezTo>
                      <a:pt x="125" y="683"/>
                      <a:pt x="125" y="683"/>
                      <a:pt x="125" y="675"/>
                    </a:cubicBezTo>
                    <a:lnTo>
                      <a:pt x="117" y="603"/>
                    </a:lnTo>
                    <a:cubicBezTo>
                      <a:pt x="117" y="595"/>
                      <a:pt x="108" y="584"/>
                      <a:pt x="108" y="584"/>
                    </a:cubicBezTo>
                    <a:close/>
                    <a:moveTo>
                      <a:pt x="125" y="737"/>
                    </a:moveTo>
                    <a:cubicBezTo>
                      <a:pt x="117" y="737"/>
                      <a:pt x="108" y="746"/>
                      <a:pt x="117" y="746"/>
                    </a:cubicBezTo>
                    <a:lnTo>
                      <a:pt x="125" y="828"/>
                    </a:lnTo>
                    <a:lnTo>
                      <a:pt x="134" y="837"/>
                    </a:lnTo>
                    <a:lnTo>
                      <a:pt x="145" y="837"/>
                    </a:lnTo>
                    <a:cubicBezTo>
                      <a:pt x="145" y="837"/>
                      <a:pt x="153" y="828"/>
                      <a:pt x="153" y="819"/>
                    </a:cubicBezTo>
                    <a:lnTo>
                      <a:pt x="145" y="746"/>
                    </a:lnTo>
                    <a:cubicBezTo>
                      <a:pt x="134" y="737"/>
                      <a:pt x="134" y="737"/>
                      <a:pt x="125" y="737"/>
                    </a:cubicBezTo>
                    <a:close/>
                    <a:moveTo>
                      <a:pt x="145" y="882"/>
                    </a:moveTo>
                    <a:cubicBezTo>
                      <a:pt x="145" y="882"/>
                      <a:pt x="134" y="891"/>
                      <a:pt x="134" y="899"/>
                    </a:cubicBezTo>
                    <a:lnTo>
                      <a:pt x="145" y="973"/>
                    </a:lnTo>
                    <a:cubicBezTo>
                      <a:pt x="145" y="981"/>
                      <a:pt x="153" y="981"/>
                      <a:pt x="162" y="981"/>
                    </a:cubicBezTo>
                    <a:cubicBezTo>
                      <a:pt x="171" y="981"/>
                      <a:pt x="171" y="973"/>
                      <a:pt x="171" y="973"/>
                    </a:cubicBezTo>
                    <a:lnTo>
                      <a:pt x="162" y="891"/>
                    </a:lnTo>
                    <a:lnTo>
                      <a:pt x="153" y="882"/>
                    </a:lnTo>
                    <a:close/>
                    <a:moveTo>
                      <a:pt x="171" y="1035"/>
                    </a:moveTo>
                    <a:cubicBezTo>
                      <a:pt x="162" y="1035"/>
                      <a:pt x="153" y="1035"/>
                      <a:pt x="162" y="1044"/>
                    </a:cubicBezTo>
                    <a:lnTo>
                      <a:pt x="171" y="1115"/>
                    </a:lnTo>
                    <a:cubicBezTo>
                      <a:pt x="171" y="1124"/>
                      <a:pt x="179" y="1135"/>
                      <a:pt x="179" y="1135"/>
                    </a:cubicBezTo>
                    <a:lnTo>
                      <a:pt x="188" y="1135"/>
                    </a:lnTo>
                    <a:cubicBezTo>
                      <a:pt x="188" y="1135"/>
                      <a:pt x="199" y="1124"/>
                      <a:pt x="199" y="1115"/>
                    </a:cubicBezTo>
                    <a:lnTo>
                      <a:pt x="188" y="1044"/>
                    </a:lnTo>
                    <a:cubicBezTo>
                      <a:pt x="179" y="1035"/>
                      <a:pt x="179" y="1035"/>
                      <a:pt x="171" y="1035"/>
                    </a:cubicBezTo>
                    <a:close/>
                    <a:moveTo>
                      <a:pt x="188" y="1178"/>
                    </a:moveTo>
                    <a:cubicBezTo>
                      <a:pt x="179" y="1178"/>
                      <a:pt x="179" y="1189"/>
                      <a:pt x="179" y="1197"/>
                    </a:cubicBezTo>
                    <a:lnTo>
                      <a:pt x="188" y="1269"/>
                    </a:lnTo>
                    <a:cubicBezTo>
                      <a:pt x="188" y="1277"/>
                      <a:pt x="199" y="1277"/>
                      <a:pt x="207" y="1277"/>
                    </a:cubicBezTo>
                    <a:cubicBezTo>
                      <a:pt x="216" y="1277"/>
                      <a:pt x="216" y="1269"/>
                      <a:pt x="216" y="1260"/>
                    </a:cubicBezTo>
                    <a:lnTo>
                      <a:pt x="207" y="1189"/>
                    </a:lnTo>
                    <a:lnTo>
                      <a:pt x="199" y="1178"/>
                    </a:lnTo>
                    <a:close/>
                    <a:moveTo>
                      <a:pt x="216" y="1323"/>
                    </a:moveTo>
                    <a:cubicBezTo>
                      <a:pt x="207" y="1331"/>
                      <a:pt x="199" y="1331"/>
                      <a:pt x="207" y="1340"/>
                    </a:cubicBezTo>
                    <a:lnTo>
                      <a:pt x="216" y="1413"/>
                    </a:lnTo>
                    <a:cubicBezTo>
                      <a:pt x="216" y="1422"/>
                      <a:pt x="225" y="1431"/>
                      <a:pt x="225" y="1431"/>
                    </a:cubicBezTo>
                    <a:cubicBezTo>
                      <a:pt x="233" y="1422"/>
                      <a:pt x="242" y="1422"/>
                      <a:pt x="242" y="1413"/>
                    </a:cubicBezTo>
                    <a:lnTo>
                      <a:pt x="233" y="1340"/>
                    </a:lnTo>
                    <a:cubicBezTo>
                      <a:pt x="225" y="1331"/>
                      <a:pt x="225" y="1323"/>
                      <a:pt x="216" y="1323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" name="Google Shape;336;p24"/>
              <p:cNvSpPr/>
              <p:nvPr/>
            </p:nvSpPr>
            <p:spPr>
              <a:xfrm rot="416858">
                <a:off x="7320181" y="1572510"/>
                <a:ext cx="13089" cy="11635"/>
              </a:xfrm>
              <a:custGeom>
                <a:avLst/>
                <a:gdLst/>
                <a:ahLst/>
                <a:cxnLst/>
                <a:rect l="l" t="t" r="r" b="b"/>
                <a:pathLst>
                  <a:path w="72" h="64" extrusionOk="0">
                    <a:moveTo>
                      <a:pt x="9" y="1"/>
                    </a:moveTo>
                    <a:cubicBezTo>
                      <a:pt x="1" y="1"/>
                      <a:pt x="1" y="10"/>
                      <a:pt x="1" y="18"/>
                    </a:cubicBezTo>
                    <a:lnTo>
                      <a:pt x="9" y="46"/>
                    </a:lnTo>
                    <a:cubicBezTo>
                      <a:pt x="9" y="55"/>
                      <a:pt x="9" y="64"/>
                      <a:pt x="18" y="64"/>
                    </a:cubicBezTo>
                    <a:lnTo>
                      <a:pt x="55" y="55"/>
                    </a:lnTo>
                    <a:cubicBezTo>
                      <a:pt x="63" y="55"/>
                      <a:pt x="72" y="46"/>
                      <a:pt x="72" y="38"/>
                    </a:cubicBezTo>
                    <a:cubicBezTo>
                      <a:pt x="63" y="38"/>
                      <a:pt x="63" y="27"/>
                      <a:pt x="55" y="27"/>
                    </a:cubicBezTo>
                    <a:lnTo>
                      <a:pt x="29" y="38"/>
                    </a:lnTo>
                    <a:lnTo>
                      <a:pt x="29" y="10"/>
                    </a:lnTo>
                    <a:cubicBezTo>
                      <a:pt x="29" y="1"/>
                      <a:pt x="18" y="1"/>
                      <a:pt x="1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" name="Google Shape;337;p24"/>
              <p:cNvSpPr/>
              <p:nvPr/>
            </p:nvSpPr>
            <p:spPr>
              <a:xfrm rot="416858">
                <a:off x="7341831" y="1569328"/>
                <a:ext cx="103440" cy="19815"/>
              </a:xfrm>
              <a:custGeom>
                <a:avLst/>
                <a:gdLst/>
                <a:ahLst/>
                <a:cxnLst/>
                <a:rect l="l" t="t" r="r" b="b"/>
                <a:pathLst>
                  <a:path w="569" h="109" extrusionOk="0">
                    <a:moveTo>
                      <a:pt x="549" y="0"/>
                    </a:moveTo>
                    <a:lnTo>
                      <a:pt x="469" y="9"/>
                    </a:lnTo>
                    <a:cubicBezTo>
                      <a:pt x="469" y="9"/>
                      <a:pt x="460" y="18"/>
                      <a:pt x="460" y="26"/>
                    </a:cubicBezTo>
                    <a:cubicBezTo>
                      <a:pt x="460" y="35"/>
                      <a:pt x="469" y="35"/>
                      <a:pt x="478" y="35"/>
                    </a:cubicBezTo>
                    <a:lnTo>
                      <a:pt x="549" y="26"/>
                    </a:lnTo>
                    <a:cubicBezTo>
                      <a:pt x="560" y="26"/>
                      <a:pt x="568" y="18"/>
                      <a:pt x="568" y="9"/>
                    </a:cubicBezTo>
                    <a:cubicBezTo>
                      <a:pt x="560" y="0"/>
                      <a:pt x="560" y="0"/>
                      <a:pt x="549" y="0"/>
                    </a:cubicBezTo>
                    <a:close/>
                    <a:moveTo>
                      <a:pt x="398" y="18"/>
                    </a:moveTo>
                    <a:lnTo>
                      <a:pt x="316" y="35"/>
                    </a:lnTo>
                    <a:lnTo>
                      <a:pt x="307" y="46"/>
                    </a:lnTo>
                    <a:cubicBezTo>
                      <a:pt x="307" y="54"/>
                      <a:pt x="316" y="63"/>
                      <a:pt x="324" y="63"/>
                    </a:cubicBezTo>
                    <a:lnTo>
                      <a:pt x="398" y="46"/>
                    </a:lnTo>
                    <a:cubicBezTo>
                      <a:pt x="406" y="46"/>
                      <a:pt x="415" y="46"/>
                      <a:pt x="415" y="35"/>
                    </a:cubicBezTo>
                    <a:cubicBezTo>
                      <a:pt x="406" y="26"/>
                      <a:pt x="406" y="18"/>
                      <a:pt x="398" y="18"/>
                    </a:cubicBezTo>
                    <a:close/>
                    <a:moveTo>
                      <a:pt x="244" y="46"/>
                    </a:moveTo>
                    <a:lnTo>
                      <a:pt x="162" y="54"/>
                    </a:lnTo>
                    <a:cubicBezTo>
                      <a:pt x="162" y="54"/>
                      <a:pt x="154" y="63"/>
                      <a:pt x="154" y="72"/>
                    </a:cubicBezTo>
                    <a:cubicBezTo>
                      <a:pt x="154" y="80"/>
                      <a:pt x="162" y="80"/>
                      <a:pt x="171" y="80"/>
                    </a:cubicBezTo>
                    <a:lnTo>
                      <a:pt x="244" y="72"/>
                    </a:lnTo>
                    <a:cubicBezTo>
                      <a:pt x="253" y="72"/>
                      <a:pt x="262" y="63"/>
                      <a:pt x="262" y="54"/>
                    </a:cubicBezTo>
                    <a:cubicBezTo>
                      <a:pt x="253" y="54"/>
                      <a:pt x="253" y="46"/>
                      <a:pt x="244" y="46"/>
                    </a:cubicBezTo>
                    <a:close/>
                    <a:moveTo>
                      <a:pt x="91" y="72"/>
                    </a:moveTo>
                    <a:lnTo>
                      <a:pt x="9" y="80"/>
                    </a:lnTo>
                    <a:cubicBezTo>
                      <a:pt x="9" y="80"/>
                      <a:pt x="0" y="89"/>
                      <a:pt x="0" y="100"/>
                    </a:cubicBezTo>
                    <a:cubicBezTo>
                      <a:pt x="0" y="100"/>
                      <a:pt x="9" y="108"/>
                      <a:pt x="20" y="108"/>
                    </a:cubicBezTo>
                    <a:lnTo>
                      <a:pt x="91" y="100"/>
                    </a:lnTo>
                    <a:cubicBezTo>
                      <a:pt x="100" y="89"/>
                      <a:pt x="108" y="89"/>
                      <a:pt x="108" y="80"/>
                    </a:cubicBezTo>
                    <a:cubicBezTo>
                      <a:pt x="100" y="72"/>
                      <a:pt x="100" y="72"/>
                      <a:pt x="91" y="72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" name="Google Shape;338;p24"/>
              <p:cNvSpPr/>
              <p:nvPr/>
            </p:nvSpPr>
            <p:spPr>
              <a:xfrm rot="416858">
                <a:off x="7454026" y="1573383"/>
                <a:ext cx="6545" cy="6908"/>
              </a:xfrm>
              <a:custGeom>
                <a:avLst/>
                <a:gdLst/>
                <a:ahLst/>
                <a:cxnLst/>
                <a:rect l="l" t="t" r="r" b="b"/>
                <a:pathLst>
                  <a:path w="36" h="38" extrusionOk="0">
                    <a:moveTo>
                      <a:pt x="27" y="1"/>
                    </a:moveTo>
                    <a:lnTo>
                      <a:pt x="9" y="12"/>
                    </a:lnTo>
                    <a:cubicBezTo>
                      <a:pt x="9" y="12"/>
                      <a:pt x="1" y="12"/>
                      <a:pt x="1" y="20"/>
                    </a:cubicBezTo>
                    <a:cubicBezTo>
                      <a:pt x="1" y="29"/>
                      <a:pt x="9" y="38"/>
                      <a:pt x="18" y="38"/>
                    </a:cubicBezTo>
                    <a:lnTo>
                      <a:pt x="35" y="29"/>
                    </a:lnTo>
                    <a:lnTo>
                      <a:pt x="35" y="20"/>
                    </a:lnTo>
                    <a:lnTo>
                      <a:pt x="2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" name="Google Shape;339;p24"/>
              <p:cNvSpPr/>
              <p:nvPr/>
            </p:nvSpPr>
            <p:spPr>
              <a:xfrm rot="416858">
                <a:off x="7460231" y="1577606"/>
                <a:ext cx="3636" cy="1636"/>
              </a:xfrm>
              <a:custGeom>
                <a:avLst/>
                <a:gdLst/>
                <a:ahLst/>
                <a:cxnLst/>
                <a:rect l="l" t="t" r="r" b="b"/>
                <a:pathLst>
                  <a:path w="20" h="9" extrusionOk="0">
                    <a:moveTo>
                      <a:pt x="0" y="0"/>
                    </a:moveTo>
                    <a:lnTo>
                      <a:pt x="0" y="9"/>
                    </a:lnTo>
                    <a:lnTo>
                      <a:pt x="20" y="9"/>
                    </a:lnTo>
                    <a:cubicBezTo>
                      <a:pt x="9" y="9"/>
                      <a:pt x="9" y="9"/>
                      <a:pt x="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" name="Google Shape;340;p24"/>
              <p:cNvSpPr/>
              <p:nvPr/>
            </p:nvSpPr>
            <p:spPr>
              <a:xfrm rot="416858">
                <a:off x="7458922" y="1573681"/>
                <a:ext cx="1818" cy="3818"/>
              </a:xfrm>
              <a:custGeom>
                <a:avLst/>
                <a:gdLst/>
                <a:ahLst/>
                <a:cxnLst/>
                <a:rect l="l" t="t" r="r" b="b"/>
                <a:pathLst>
                  <a:path w="10" h="21" extrusionOk="0">
                    <a:moveTo>
                      <a:pt x="1" y="1"/>
                    </a:moveTo>
                    <a:lnTo>
                      <a:pt x="9" y="20"/>
                    </a:lnTo>
                    <a:lnTo>
                      <a:pt x="9" y="12"/>
                    </a:lnTo>
                    <a:lnTo>
                      <a:pt x="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" name="Google Shape;341;p24"/>
              <p:cNvSpPr/>
              <p:nvPr/>
            </p:nvSpPr>
            <p:spPr>
              <a:xfrm rot="416858">
                <a:off x="7460445" y="1574082"/>
                <a:ext cx="5272" cy="5272"/>
              </a:xfrm>
              <a:custGeom>
                <a:avLst/>
                <a:gdLst/>
                <a:ahLst/>
                <a:cxnLst/>
                <a:rect l="l" t="t" r="r" b="b"/>
                <a:pathLst>
                  <a:path w="29" h="29" extrusionOk="0">
                    <a:moveTo>
                      <a:pt x="0" y="1"/>
                    </a:moveTo>
                    <a:lnTo>
                      <a:pt x="0" y="12"/>
                    </a:lnTo>
                    <a:lnTo>
                      <a:pt x="0" y="20"/>
                    </a:lnTo>
                    <a:cubicBezTo>
                      <a:pt x="9" y="29"/>
                      <a:pt x="9" y="29"/>
                      <a:pt x="20" y="29"/>
                    </a:cubicBezTo>
                    <a:lnTo>
                      <a:pt x="28" y="29"/>
                    </a:lnTo>
                    <a:lnTo>
                      <a:pt x="28" y="20"/>
                    </a:lnTo>
                    <a:lnTo>
                      <a:pt x="28" y="12"/>
                    </a:lnTo>
                    <a:cubicBezTo>
                      <a:pt x="28" y="1"/>
                      <a:pt x="20" y="1"/>
                      <a:pt x="2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" name="Google Shape;342;p24"/>
              <p:cNvSpPr/>
              <p:nvPr/>
            </p:nvSpPr>
            <p:spPr>
              <a:xfrm rot="416858">
                <a:off x="7877064" y="1476930"/>
                <a:ext cx="11635" cy="16725"/>
              </a:xfrm>
              <a:custGeom>
                <a:avLst/>
                <a:gdLst/>
                <a:ahLst/>
                <a:cxnLst/>
                <a:rect l="l" t="t" r="r" b="b"/>
                <a:pathLst>
                  <a:path w="64" h="92" extrusionOk="0">
                    <a:moveTo>
                      <a:pt x="37" y="1"/>
                    </a:moveTo>
                    <a:cubicBezTo>
                      <a:pt x="29" y="1"/>
                      <a:pt x="29" y="12"/>
                      <a:pt x="29" y="20"/>
                    </a:cubicBezTo>
                    <a:lnTo>
                      <a:pt x="29" y="46"/>
                    </a:lnTo>
                    <a:cubicBezTo>
                      <a:pt x="29" y="55"/>
                      <a:pt x="20" y="55"/>
                      <a:pt x="20" y="55"/>
                    </a:cubicBezTo>
                    <a:lnTo>
                      <a:pt x="9" y="66"/>
                    </a:lnTo>
                    <a:cubicBezTo>
                      <a:pt x="0" y="74"/>
                      <a:pt x="0" y="74"/>
                      <a:pt x="9" y="83"/>
                    </a:cubicBezTo>
                    <a:cubicBezTo>
                      <a:pt x="9" y="92"/>
                      <a:pt x="9" y="92"/>
                      <a:pt x="20" y="92"/>
                    </a:cubicBezTo>
                    <a:cubicBezTo>
                      <a:pt x="20" y="92"/>
                      <a:pt x="29" y="92"/>
                      <a:pt x="29" y="83"/>
                    </a:cubicBezTo>
                    <a:lnTo>
                      <a:pt x="54" y="66"/>
                    </a:lnTo>
                    <a:cubicBezTo>
                      <a:pt x="54" y="66"/>
                      <a:pt x="63" y="55"/>
                      <a:pt x="63" y="46"/>
                    </a:cubicBezTo>
                    <a:lnTo>
                      <a:pt x="54" y="20"/>
                    </a:lnTo>
                    <a:cubicBezTo>
                      <a:pt x="54" y="12"/>
                      <a:pt x="46" y="1"/>
                      <a:pt x="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" name="Google Shape;343;p24"/>
              <p:cNvSpPr/>
              <p:nvPr/>
            </p:nvSpPr>
            <p:spPr>
              <a:xfrm rot="416858">
                <a:off x="7871368" y="1353859"/>
                <a:ext cx="22906" cy="116529"/>
              </a:xfrm>
              <a:custGeom>
                <a:avLst/>
                <a:gdLst/>
                <a:ahLst/>
                <a:cxnLst/>
                <a:rect l="l" t="t" r="r" b="b"/>
                <a:pathLst>
                  <a:path w="126" h="641" extrusionOk="0">
                    <a:moveTo>
                      <a:pt x="18" y="1"/>
                    </a:moveTo>
                    <a:cubicBezTo>
                      <a:pt x="9" y="1"/>
                      <a:pt x="1" y="10"/>
                      <a:pt x="9" y="18"/>
                    </a:cubicBezTo>
                    <a:lnTo>
                      <a:pt x="18" y="81"/>
                    </a:lnTo>
                    <a:cubicBezTo>
                      <a:pt x="18" y="92"/>
                      <a:pt x="18" y="100"/>
                      <a:pt x="26" y="100"/>
                    </a:cubicBezTo>
                    <a:cubicBezTo>
                      <a:pt x="35" y="100"/>
                      <a:pt x="46" y="92"/>
                      <a:pt x="46" y="81"/>
                    </a:cubicBezTo>
                    <a:lnTo>
                      <a:pt x="35" y="10"/>
                    </a:lnTo>
                    <a:cubicBezTo>
                      <a:pt x="26" y="10"/>
                      <a:pt x="26" y="1"/>
                      <a:pt x="18" y="1"/>
                    </a:cubicBezTo>
                    <a:close/>
                    <a:moveTo>
                      <a:pt x="35" y="135"/>
                    </a:moveTo>
                    <a:cubicBezTo>
                      <a:pt x="26" y="135"/>
                      <a:pt x="26" y="146"/>
                      <a:pt x="26" y="154"/>
                    </a:cubicBezTo>
                    <a:lnTo>
                      <a:pt x="35" y="217"/>
                    </a:lnTo>
                    <a:cubicBezTo>
                      <a:pt x="35" y="226"/>
                      <a:pt x="46" y="234"/>
                      <a:pt x="46" y="234"/>
                    </a:cubicBezTo>
                    <a:lnTo>
                      <a:pt x="55" y="234"/>
                    </a:lnTo>
                    <a:cubicBezTo>
                      <a:pt x="63" y="234"/>
                      <a:pt x="63" y="226"/>
                      <a:pt x="63" y="217"/>
                    </a:cubicBezTo>
                    <a:lnTo>
                      <a:pt x="55" y="146"/>
                    </a:lnTo>
                    <a:cubicBezTo>
                      <a:pt x="55" y="146"/>
                      <a:pt x="46" y="135"/>
                      <a:pt x="35" y="135"/>
                    </a:cubicBezTo>
                    <a:close/>
                    <a:moveTo>
                      <a:pt x="55" y="271"/>
                    </a:moveTo>
                    <a:cubicBezTo>
                      <a:pt x="55" y="271"/>
                      <a:pt x="46" y="280"/>
                      <a:pt x="46" y="288"/>
                    </a:cubicBezTo>
                    <a:lnTo>
                      <a:pt x="55" y="351"/>
                    </a:lnTo>
                    <a:cubicBezTo>
                      <a:pt x="55" y="362"/>
                      <a:pt x="63" y="370"/>
                      <a:pt x="72" y="370"/>
                    </a:cubicBezTo>
                    <a:cubicBezTo>
                      <a:pt x="80" y="370"/>
                      <a:pt x="80" y="362"/>
                      <a:pt x="80" y="351"/>
                    </a:cubicBezTo>
                    <a:lnTo>
                      <a:pt x="72" y="280"/>
                    </a:lnTo>
                    <a:lnTo>
                      <a:pt x="63" y="271"/>
                    </a:lnTo>
                    <a:close/>
                    <a:moveTo>
                      <a:pt x="80" y="405"/>
                    </a:moveTo>
                    <a:cubicBezTo>
                      <a:pt x="72" y="405"/>
                      <a:pt x="63" y="416"/>
                      <a:pt x="63" y="424"/>
                    </a:cubicBezTo>
                    <a:lnTo>
                      <a:pt x="80" y="487"/>
                    </a:lnTo>
                    <a:cubicBezTo>
                      <a:pt x="80" y="496"/>
                      <a:pt x="80" y="504"/>
                      <a:pt x="89" y="504"/>
                    </a:cubicBezTo>
                    <a:cubicBezTo>
                      <a:pt x="100" y="504"/>
                      <a:pt x="109" y="496"/>
                      <a:pt x="109" y="487"/>
                    </a:cubicBezTo>
                    <a:lnTo>
                      <a:pt x="89" y="416"/>
                    </a:lnTo>
                    <a:cubicBezTo>
                      <a:pt x="89" y="416"/>
                      <a:pt x="89" y="405"/>
                      <a:pt x="80" y="405"/>
                    </a:cubicBezTo>
                    <a:close/>
                    <a:moveTo>
                      <a:pt x="100" y="541"/>
                    </a:moveTo>
                    <a:cubicBezTo>
                      <a:pt x="89" y="541"/>
                      <a:pt x="89" y="550"/>
                      <a:pt x="89" y="558"/>
                    </a:cubicBezTo>
                    <a:lnTo>
                      <a:pt x="100" y="621"/>
                    </a:lnTo>
                    <a:cubicBezTo>
                      <a:pt x="100" y="632"/>
                      <a:pt x="109" y="640"/>
                      <a:pt x="109" y="640"/>
                    </a:cubicBezTo>
                    <a:lnTo>
                      <a:pt x="117" y="640"/>
                    </a:lnTo>
                    <a:cubicBezTo>
                      <a:pt x="117" y="640"/>
                      <a:pt x="126" y="632"/>
                      <a:pt x="126" y="621"/>
                    </a:cubicBezTo>
                    <a:lnTo>
                      <a:pt x="117" y="558"/>
                    </a:lnTo>
                    <a:cubicBezTo>
                      <a:pt x="117" y="550"/>
                      <a:pt x="109" y="541"/>
                      <a:pt x="100" y="54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" name="Google Shape;344;p24"/>
              <p:cNvSpPr/>
              <p:nvPr/>
            </p:nvSpPr>
            <p:spPr>
              <a:xfrm rot="416858">
                <a:off x="7871991" y="1331717"/>
                <a:ext cx="13089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72" h="81" extrusionOk="0">
                    <a:moveTo>
                      <a:pt x="17" y="0"/>
                    </a:moveTo>
                    <a:cubicBezTo>
                      <a:pt x="9" y="0"/>
                      <a:pt x="0" y="9"/>
                      <a:pt x="0" y="9"/>
                    </a:cubicBezTo>
                    <a:cubicBezTo>
                      <a:pt x="0" y="18"/>
                      <a:pt x="0" y="26"/>
                      <a:pt x="9" y="26"/>
                    </a:cubicBezTo>
                    <a:lnTo>
                      <a:pt x="17" y="35"/>
                    </a:lnTo>
                    <a:cubicBezTo>
                      <a:pt x="17" y="26"/>
                      <a:pt x="17" y="26"/>
                      <a:pt x="26" y="26"/>
                    </a:cubicBezTo>
                    <a:cubicBezTo>
                      <a:pt x="26" y="26"/>
                      <a:pt x="26" y="35"/>
                      <a:pt x="37" y="35"/>
                    </a:cubicBezTo>
                    <a:lnTo>
                      <a:pt x="37" y="63"/>
                    </a:lnTo>
                    <a:cubicBezTo>
                      <a:pt x="46" y="72"/>
                      <a:pt x="46" y="80"/>
                      <a:pt x="54" y="80"/>
                    </a:cubicBezTo>
                    <a:cubicBezTo>
                      <a:pt x="63" y="80"/>
                      <a:pt x="71" y="72"/>
                      <a:pt x="63" y="63"/>
                    </a:cubicBezTo>
                    <a:lnTo>
                      <a:pt x="63" y="26"/>
                    </a:lnTo>
                    <a:cubicBezTo>
                      <a:pt x="63" y="18"/>
                      <a:pt x="54" y="18"/>
                      <a:pt x="54" y="18"/>
                    </a:cubicBez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" name="Google Shape;345;p24"/>
              <p:cNvSpPr/>
              <p:nvPr/>
            </p:nvSpPr>
            <p:spPr>
              <a:xfrm rot="416858">
                <a:off x="7759706" y="1279354"/>
                <a:ext cx="109803" cy="44539"/>
              </a:xfrm>
              <a:custGeom>
                <a:avLst/>
                <a:gdLst/>
                <a:ahLst/>
                <a:cxnLst/>
                <a:rect l="l" t="t" r="r" b="b"/>
                <a:pathLst>
                  <a:path w="604" h="245" extrusionOk="0">
                    <a:moveTo>
                      <a:pt x="1" y="0"/>
                    </a:moveTo>
                    <a:cubicBezTo>
                      <a:pt x="1" y="9"/>
                      <a:pt x="9" y="20"/>
                      <a:pt x="9" y="20"/>
                    </a:cubicBezTo>
                    <a:lnTo>
                      <a:pt x="72" y="46"/>
                    </a:lnTo>
                    <a:lnTo>
                      <a:pt x="83" y="46"/>
                    </a:lnTo>
                    <a:cubicBezTo>
                      <a:pt x="91" y="46"/>
                      <a:pt x="91" y="46"/>
                      <a:pt x="91" y="37"/>
                    </a:cubicBezTo>
                    <a:cubicBezTo>
                      <a:pt x="100" y="37"/>
                      <a:pt x="91" y="28"/>
                      <a:pt x="83" y="20"/>
                    </a:cubicBezTo>
                    <a:lnTo>
                      <a:pt x="18" y="0"/>
                    </a:lnTo>
                    <a:close/>
                    <a:moveTo>
                      <a:pt x="145" y="46"/>
                    </a:moveTo>
                    <a:cubicBezTo>
                      <a:pt x="137" y="46"/>
                      <a:pt x="137" y="46"/>
                      <a:pt x="137" y="54"/>
                    </a:cubicBezTo>
                    <a:cubicBezTo>
                      <a:pt x="126" y="63"/>
                      <a:pt x="137" y="74"/>
                      <a:pt x="137" y="74"/>
                    </a:cubicBezTo>
                    <a:lnTo>
                      <a:pt x="208" y="100"/>
                    </a:lnTo>
                    <a:cubicBezTo>
                      <a:pt x="217" y="100"/>
                      <a:pt x="217" y="91"/>
                      <a:pt x="217" y="91"/>
                    </a:cubicBezTo>
                    <a:cubicBezTo>
                      <a:pt x="225" y="82"/>
                      <a:pt x="217" y="74"/>
                      <a:pt x="217" y="74"/>
                    </a:cubicBezTo>
                    <a:lnTo>
                      <a:pt x="154" y="46"/>
                    </a:lnTo>
                    <a:close/>
                    <a:moveTo>
                      <a:pt x="271" y="100"/>
                    </a:moveTo>
                    <a:cubicBezTo>
                      <a:pt x="271" y="100"/>
                      <a:pt x="262" y="100"/>
                      <a:pt x="262" y="108"/>
                    </a:cubicBezTo>
                    <a:cubicBezTo>
                      <a:pt x="253" y="108"/>
                      <a:pt x="262" y="117"/>
                      <a:pt x="271" y="128"/>
                    </a:cubicBezTo>
                    <a:lnTo>
                      <a:pt x="333" y="145"/>
                    </a:lnTo>
                    <a:cubicBezTo>
                      <a:pt x="342" y="145"/>
                      <a:pt x="342" y="145"/>
                      <a:pt x="353" y="136"/>
                    </a:cubicBezTo>
                    <a:cubicBezTo>
                      <a:pt x="353" y="136"/>
                      <a:pt x="353" y="128"/>
                      <a:pt x="342" y="117"/>
                    </a:cubicBezTo>
                    <a:lnTo>
                      <a:pt x="279" y="100"/>
                    </a:lnTo>
                    <a:close/>
                    <a:moveTo>
                      <a:pt x="396" y="145"/>
                    </a:moveTo>
                    <a:lnTo>
                      <a:pt x="387" y="154"/>
                    </a:lnTo>
                    <a:cubicBezTo>
                      <a:pt x="387" y="162"/>
                      <a:pt x="387" y="171"/>
                      <a:pt x="396" y="171"/>
                    </a:cubicBezTo>
                    <a:lnTo>
                      <a:pt x="461" y="199"/>
                    </a:lnTo>
                    <a:cubicBezTo>
                      <a:pt x="470" y="199"/>
                      <a:pt x="478" y="199"/>
                      <a:pt x="478" y="190"/>
                    </a:cubicBezTo>
                    <a:cubicBezTo>
                      <a:pt x="478" y="182"/>
                      <a:pt x="478" y="171"/>
                      <a:pt x="470" y="171"/>
                    </a:cubicBezTo>
                    <a:lnTo>
                      <a:pt x="407" y="145"/>
                    </a:lnTo>
                    <a:close/>
                    <a:moveTo>
                      <a:pt x="524" y="199"/>
                    </a:moveTo>
                    <a:cubicBezTo>
                      <a:pt x="524" y="199"/>
                      <a:pt x="515" y="199"/>
                      <a:pt x="515" y="208"/>
                    </a:cubicBezTo>
                    <a:cubicBezTo>
                      <a:pt x="515" y="208"/>
                      <a:pt x="515" y="216"/>
                      <a:pt x="524" y="225"/>
                    </a:cubicBezTo>
                    <a:lnTo>
                      <a:pt x="586" y="244"/>
                    </a:lnTo>
                    <a:lnTo>
                      <a:pt x="603" y="244"/>
                    </a:lnTo>
                    <a:cubicBezTo>
                      <a:pt x="603" y="236"/>
                      <a:pt x="603" y="225"/>
                      <a:pt x="595" y="225"/>
                    </a:cubicBezTo>
                    <a:lnTo>
                      <a:pt x="532" y="199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" name="Google Shape;346;p24"/>
              <p:cNvSpPr/>
              <p:nvPr/>
            </p:nvSpPr>
            <p:spPr>
              <a:xfrm rot="416858">
                <a:off x="7740586" y="1262891"/>
                <a:ext cx="18179" cy="9999"/>
              </a:xfrm>
              <a:custGeom>
                <a:avLst/>
                <a:gdLst/>
                <a:ahLst/>
                <a:cxnLst/>
                <a:rect l="l" t="t" r="r" b="b"/>
                <a:pathLst>
                  <a:path w="100" h="55" extrusionOk="0">
                    <a:moveTo>
                      <a:pt x="46" y="1"/>
                    </a:moveTo>
                    <a:cubicBezTo>
                      <a:pt x="46" y="1"/>
                      <a:pt x="35" y="1"/>
                      <a:pt x="35" y="12"/>
                    </a:cubicBezTo>
                    <a:lnTo>
                      <a:pt x="9" y="29"/>
                    </a:lnTo>
                    <a:cubicBezTo>
                      <a:pt x="0" y="38"/>
                      <a:pt x="0" y="46"/>
                      <a:pt x="9" y="46"/>
                    </a:cubicBezTo>
                    <a:cubicBezTo>
                      <a:pt x="9" y="55"/>
                      <a:pt x="18" y="55"/>
                      <a:pt x="18" y="55"/>
                    </a:cubicBezTo>
                    <a:cubicBezTo>
                      <a:pt x="18" y="55"/>
                      <a:pt x="26" y="55"/>
                      <a:pt x="26" y="46"/>
                    </a:cubicBezTo>
                    <a:lnTo>
                      <a:pt x="35" y="46"/>
                    </a:lnTo>
                    <a:lnTo>
                      <a:pt x="35" y="38"/>
                    </a:lnTo>
                    <a:cubicBezTo>
                      <a:pt x="35" y="29"/>
                      <a:pt x="35" y="20"/>
                      <a:pt x="46" y="20"/>
                    </a:cubicBezTo>
                    <a:cubicBezTo>
                      <a:pt x="54" y="20"/>
                      <a:pt x="63" y="20"/>
                      <a:pt x="63" y="29"/>
                    </a:cubicBezTo>
                    <a:lnTo>
                      <a:pt x="63" y="38"/>
                    </a:lnTo>
                    <a:lnTo>
                      <a:pt x="72" y="46"/>
                    </a:lnTo>
                    <a:lnTo>
                      <a:pt x="80" y="46"/>
                    </a:lnTo>
                    <a:lnTo>
                      <a:pt x="89" y="38"/>
                    </a:lnTo>
                    <a:cubicBezTo>
                      <a:pt x="100" y="29"/>
                      <a:pt x="89" y="20"/>
                      <a:pt x="80" y="20"/>
                    </a:cubicBezTo>
                    <a:lnTo>
                      <a:pt x="5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" name="Google Shape;347;p24"/>
              <p:cNvSpPr/>
              <p:nvPr/>
            </p:nvSpPr>
            <p:spPr>
              <a:xfrm rot="416858">
                <a:off x="7639014" y="1268877"/>
                <a:ext cx="93259" cy="73626"/>
              </a:xfrm>
              <a:custGeom>
                <a:avLst/>
                <a:gdLst/>
                <a:ahLst/>
                <a:cxnLst/>
                <a:rect l="l" t="t" r="r" b="b"/>
                <a:pathLst>
                  <a:path w="513" h="405" extrusionOk="0">
                    <a:moveTo>
                      <a:pt x="486" y="0"/>
                    </a:moveTo>
                    <a:lnTo>
                      <a:pt x="432" y="46"/>
                    </a:lnTo>
                    <a:cubicBezTo>
                      <a:pt x="423" y="46"/>
                      <a:pt x="423" y="54"/>
                      <a:pt x="432" y="63"/>
                    </a:cubicBezTo>
                    <a:lnTo>
                      <a:pt x="449" y="63"/>
                    </a:lnTo>
                    <a:lnTo>
                      <a:pt x="503" y="18"/>
                    </a:lnTo>
                    <a:cubicBezTo>
                      <a:pt x="512" y="18"/>
                      <a:pt x="512" y="9"/>
                      <a:pt x="503" y="0"/>
                    </a:cubicBezTo>
                    <a:close/>
                    <a:moveTo>
                      <a:pt x="378" y="80"/>
                    </a:moveTo>
                    <a:lnTo>
                      <a:pt x="324" y="126"/>
                    </a:lnTo>
                    <a:lnTo>
                      <a:pt x="324" y="143"/>
                    </a:lnTo>
                    <a:cubicBezTo>
                      <a:pt x="324" y="154"/>
                      <a:pt x="333" y="154"/>
                      <a:pt x="333" y="154"/>
                    </a:cubicBezTo>
                    <a:cubicBezTo>
                      <a:pt x="341" y="154"/>
                      <a:pt x="341" y="154"/>
                      <a:pt x="341" y="143"/>
                    </a:cubicBezTo>
                    <a:lnTo>
                      <a:pt x="395" y="108"/>
                    </a:lnTo>
                    <a:cubicBezTo>
                      <a:pt x="404" y="100"/>
                      <a:pt x="404" y="89"/>
                      <a:pt x="395" y="89"/>
                    </a:cubicBezTo>
                    <a:cubicBezTo>
                      <a:pt x="395" y="80"/>
                      <a:pt x="395" y="80"/>
                      <a:pt x="387" y="80"/>
                    </a:cubicBezTo>
                    <a:close/>
                    <a:moveTo>
                      <a:pt x="270" y="171"/>
                    </a:moveTo>
                    <a:lnTo>
                      <a:pt x="216" y="216"/>
                    </a:lnTo>
                    <a:lnTo>
                      <a:pt x="216" y="234"/>
                    </a:lnTo>
                    <a:lnTo>
                      <a:pt x="233" y="234"/>
                    </a:lnTo>
                    <a:lnTo>
                      <a:pt x="287" y="188"/>
                    </a:lnTo>
                    <a:cubicBezTo>
                      <a:pt x="296" y="188"/>
                      <a:pt x="296" y="180"/>
                      <a:pt x="287" y="171"/>
                    </a:cubicBezTo>
                    <a:close/>
                    <a:moveTo>
                      <a:pt x="162" y="251"/>
                    </a:moveTo>
                    <a:lnTo>
                      <a:pt x="117" y="296"/>
                    </a:lnTo>
                    <a:cubicBezTo>
                      <a:pt x="108" y="305"/>
                      <a:pt x="108" y="316"/>
                      <a:pt x="108" y="316"/>
                    </a:cubicBezTo>
                    <a:lnTo>
                      <a:pt x="117" y="324"/>
                    </a:lnTo>
                    <a:cubicBezTo>
                      <a:pt x="125" y="324"/>
                      <a:pt x="125" y="324"/>
                      <a:pt x="125" y="316"/>
                    </a:cubicBezTo>
                    <a:lnTo>
                      <a:pt x="179" y="279"/>
                    </a:lnTo>
                    <a:cubicBezTo>
                      <a:pt x="188" y="270"/>
                      <a:pt x="188" y="262"/>
                      <a:pt x="188" y="262"/>
                    </a:cubicBezTo>
                    <a:cubicBezTo>
                      <a:pt x="179" y="251"/>
                      <a:pt x="179" y="251"/>
                      <a:pt x="171" y="251"/>
                    </a:cubicBezTo>
                    <a:close/>
                    <a:moveTo>
                      <a:pt x="71" y="333"/>
                    </a:moveTo>
                    <a:cubicBezTo>
                      <a:pt x="63" y="333"/>
                      <a:pt x="63" y="342"/>
                      <a:pt x="63" y="342"/>
                    </a:cubicBezTo>
                    <a:lnTo>
                      <a:pt x="9" y="387"/>
                    </a:lnTo>
                    <a:cubicBezTo>
                      <a:pt x="0" y="387"/>
                      <a:pt x="0" y="396"/>
                      <a:pt x="0" y="404"/>
                    </a:cubicBezTo>
                    <a:lnTo>
                      <a:pt x="26" y="404"/>
                    </a:lnTo>
                    <a:lnTo>
                      <a:pt x="71" y="359"/>
                    </a:lnTo>
                    <a:cubicBezTo>
                      <a:pt x="80" y="359"/>
                      <a:pt x="80" y="350"/>
                      <a:pt x="80" y="342"/>
                    </a:cubicBezTo>
                    <a:cubicBezTo>
                      <a:pt x="71" y="342"/>
                      <a:pt x="71" y="333"/>
                      <a:pt x="71" y="333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" name="Google Shape;348;p24"/>
              <p:cNvSpPr/>
              <p:nvPr/>
            </p:nvSpPr>
            <p:spPr>
              <a:xfrm rot="416858">
                <a:off x="7618785" y="1338588"/>
                <a:ext cx="9999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55" h="81" extrusionOk="0">
                    <a:moveTo>
                      <a:pt x="37" y="1"/>
                    </a:moveTo>
                    <a:lnTo>
                      <a:pt x="11" y="27"/>
                    </a:lnTo>
                    <a:cubicBezTo>
                      <a:pt x="0" y="27"/>
                      <a:pt x="0" y="35"/>
                      <a:pt x="0" y="35"/>
                    </a:cubicBezTo>
                    <a:lnTo>
                      <a:pt x="11" y="72"/>
                    </a:lnTo>
                    <a:cubicBezTo>
                      <a:pt x="11" y="81"/>
                      <a:pt x="11" y="81"/>
                      <a:pt x="19" y="81"/>
                    </a:cubicBezTo>
                    <a:cubicBezTo>
                      <a:pt x="28" y="81"/>
                      <a:pt x="37" y="81"/>
                      <a:pt x="37" y="72"/>
                    </a:cubicBezTo>
                    <a:lnTo>
                      <a:pt x="28" y="44"/>
                    </a:lnTo>
                    <a:lnTo>
                      <a:pt x="28" y="35"/>
                    </a:lnTo>
                    <a:cubicBezTo>
                      <a:pt x="37" y="35"/>
                      <a:pt x="37" y="27"/>
                      <a:pt x="45" y="27"/>
                    </a:cubicBezTo>
                    <a:lnTo>
                      <a:pt x="54" y="27"/>
                    </a:lnTo>
                    <a:lnTo>
                      <a:pt x="54" y="9"/>
                    </a:lnTo>
                    <a:cubicBezTo>
                      <a:pt x="54" y="1"/>
                      <a:pt x="45" y="1"/>
                      <a:pt x="4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" name="Google Shape;349;p24"/>
              <p:cNvSpPr/>
              <p:nvPr/>
            </p:nvSpPr>
            <p:spPr>
              <a:xfrm rot="416858">
                <a:off x="7613266" y="1361882"/>
                <a:ext cx="21452" cy="116529"/>
              </a:xfrm>
              <a:custGeom>
                <a:avLst/>
                <a:gdLst/>
                <a:ahLst/>
                <a:cxnLst/>
                <a:rect l="l" t="t" r="r" b="b"/>
                <a:pathLst>
                  <a:path w="118" h="641" extrusionOk="0">
                    <a:moveTo>
                      <a:pt x="9" y="1"/>
                    </a:moveTo>
                    <a:cubicBezTo>
                      <a:pt x="0" y="1"/>
                      <a:pt x="0" y="10"/>
                      <a:pt x="0" y="18"/>
                    </a:cubicBezTo>
                    <a:lnTo>
                      <a:pt x="9" y="81"/>
                    </a:lnTo>
                    <a:cubicBezTo>
                      <a:pt x="9" y="92"/>
                      <a:pt x="18" y="92"/>
                      <a:pt x="18" y="92"/>
                    </a:cubicBezTo>
                    <a:lnTo>
                      <a:pt x="26" y="92"/>
                    </a:lnTo>
                    <a:cubicBezTo>
                      <a:pt x="26" y="92"/>
                      <a:pt x="35" y="92"/>
                      <a:pt x="35" y="81"/>
                    </a:cubicBezTo>
                    <a:lnTo>
                      <a:pt x="26" y="10"/>
                    </a:lnTo>
                    <a:cubicBezTo>
                      <a:pt x="26" y="1"/>
                      <a:pt x="18" y="1"/>
                      <a:pt x="9" y="1"/>
                    </a:cubicBezTo>
                    <a:close/>
                    <a:moveTo>
                      <a:pt x="26" y="135"/>
                    </a:moveTo>
                    <a:cubicBezTo>
                      <a:pt x="26" y="135"/>
                      <a:pt x="18" y="146"/>
                      <a:pt x="18" y="154"/>
                    </a:cubicBezTo>
                    <a:lnTo>
                      <a:pt x="26" y="217"/>
                    </a:lnTo>
                    <a:cubicBezTo>
                      <a:pt x="26" y="226"/>
                      <a:pt x="35" y="226"/>
                      <a:pt x="46" y="226"/>
                    </a:cubicBezTo>
                    <a:cubicBezTo>
                      <a:pt x="54" y="226"/>
                      <a:pt x="54" y="226"/>
                      <a:pt x="54" y="217"/>
                    </a:cubicBezTo>
                    <a:lnTo>
                      <a:pt x="46" y="146"/>
                    </a:lnTo>
                    <a:cubicBezTo>
                      <a:pt x="46" y="135"/>
                      <a:pt x="35" y="135"/>
                      <a:pt x="35" y="135"/>
                    </a:cubicBezTo>
                    <a:close/>
                    <a:moveTo>
                      <a:pt x="54" y="271"/>
                    </a:moveTo>
                    <a:cubicBezTo>
                      <a:pt x="46" y="271"/>
                      <a:pt x="35" y="280"/>
                      <a:pt x="35" y="288"/>
                    </a:cubicBezTo>
                    <a:lnTo>
                      <a:pt x="46" y="351"/>
                    </a:lnTo>
                    <a:cubicBezTo>
                      <a:pt x="54" y="362"/>
                      <a:pt x="54" y="362"/>
                      <a:pt x="63" y="362"/>
                    </a:cubicBezTo>
                    <a:cubicBezTo>
                      <a:pt x="72" y="362"/>
                      <a:pt x="80" y="362"/>
                      <a:pt x="72" y="351"/>
                    </a:cubicBezTo>
                    <a:lnTo>
                      <a:pt x="63" y="280"/>
                    </a:lnTo>
                    <a:cubicBezTo>
                      <a:pt x="63" y="271"/>
                      <a:pt x="63" y="271"/>
                      <a:pt x="54" y="271"/>
                    </a:cubicBezTo>
                    <a:close/>
                    <a:moveTo>
                      <a:pt x="72" y="405"/>
                    </a:moveTo>
                    <a:cubicBezTo>
                      <a:pt x="63" y="405"/>
                      <a:pt x="63" y="416"/>
                      <a:pt x="63" y="424"/>
                    </a:cubicBezTo>
                    <a:lnTo>
                      <a:pt x="72" y="487"/>
                    </a:lnTo>
                    <a:cubicBezTo>
                      <a:pt x="72" y="496"/>
                      <a:pt x="80" y="496"/>
                      <a:pt x="80" y="496"/>
                    </a:cubicBezTo>
                    <a:cubicBezTo>
                      <a:pt x="89" y="496"/>
                      <a:pt x="100" y="496"/>
                      <a:pt x="100" y="487"/>
                    </a:cubicBezTo>
                    <a:lnTo>
                      <a:pt x="89" y="416"/>
                    </a:lnTo>
                    <a:cubicBezTo>
                      <a:pt x="80" y="416"/>
                      <a:pt x="80" y="405"/>
                      <a:pt x="72" y="405"/>
                    </a:cubicBezTo>
                    <a:close/>
                    <a:moveTo>
                      <a:pt x="89" y="541"/>
                    </a:moveTo>
                    <a:cubicBezTo>
                      <a:pt x="80" y="541"/>
                      <a:pt x="80" y="550"/>
                      <a:pt x="80" y="558"/>
                    </a:cubicBezTo>
                    <a:lnTo>
                      <a:pt x="89" y="621"/>
                    </a:lnTo>
                    <a:cubicBezTo>
                      <a:pt x="89" y="632"/>
                      <a:pt x="100" y="640"/>
                      <a:pt x="108" y="640"/>
                    </a:cubicBezTo>
                    <a:cubicBezTo>
                      <a:pt x="117" y="632"/>
                      <a:pt x="117" y="632"/>
                      <a:pt x="117" y="621"/>
                    </a:cubicBezTo>
                    <a:lnTo>
                      <a:pt x="108" y="550"/>
                    </a:lnTo>
                    <a:cubicBezTo>
                      <a:pt x="108" y="550"/>
                      <a:pt x="100" y="541"/>
                      <a:pt x="89" y="54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" name="Google Shape;350;p24"/>
              <p:cNvSpPr/>
              <p:nvPr/>
            </p:nvSpPr>
            <p:spPr>
              <a:xfrm rot="416858">
                <a:off x="7622566" y="1485570"/>
                <a:ext cx="13271" cy="13634"/>
              </a:xfrm>
              <a:custGeom>
                <a:avLst/>
                <a:gdLst/>
                <a:ahLst/>
                <a:cxnLst/>
                <a:rect l="l" t="t" r="r" b="b"/>
                <a:pathLst>
                  <a:path w="73" h="75" extrusionOk="0">
                    <a:moveTo>
                      <a:pt x="9" y="1"/>
                    </a:moveTo>
                    <a:cubicBezTo>
                      <a:pt x="9" y="1"/>
                      <a:pt x="1" y="12"/>
                      <a:pt x="1" y="20"/>
                    </a:cubicBezTo>
                    <a:lnTo>
                      <a:pt x="9" y="55"/>
                    </a:lnTo>
                    <a:cubicBezTo>
                      <a:pt x="9" y="55"/>
                      <a:pt x="9" y="66"/>
                      <a:pt x="18" y="66"/>
                    </a:cubicBezTo>
                    <a:lnTo>
                      <a:pt x="44" y="74"/>
                    </a:lnTo>
                    <a:lnTo>
                      <a:pt x="55" y="74"/>
                    </a:lnTo>
                    <a:cubicBezTo>
                      <a:pt x="63" y="74"/>
                      <a:pt x="63" y="74"/>
                      <a:pt x="63" y="66"/>
                    </a:cubicBezTo>
                    <a:cubicBezTo>
                      <a:pt x="72" y="66"/>
                      <a:pt x="63" y="55"/>
                      <a:pt x="63" y="55"/>
                    </a:cubicBezTo>
                    <a:lnTo>
                      <a:pt x="44" y="46"/>
                    </a:lnTo>
                    <a:lnTo>
                      <a:pt x="35" y="46"/>
                    </a:lnTo>
                    <a:lnTo>
                      <a:pt x="35" y="38"/>
                    </a:lnTo>
                    <a:lnTo>
                      <a:pt x="27" y="12"/>
                    </a:lnTo>
                    <a:lnTo>
                      <a:pt x="1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" name="Google Shape;351;p24"/>
              <p:cNvSpPr/>
              <p:nvPr/>
            </p:nvSpPr>
            <p:spPr>
              <a:xfrm rot="416858">
                <a:off x="7636334" y="1506810"/>
                <a:ext cx="109984" cy="45630"/>
              </a:xfrm>
              <a:custGeom>
                <a:avLst/>
                <a:gdLst/>
                <a:ahLst/>
                <a:cxnLst/>
                <a:rect l="l" t="t" r="r" b="b"/>
                <a:pathLst>
                  <a:path w="605" h="251" extrusionOk="0">
                    <a:moveTo>
                      <a:pt x="19" y="0"/>
                    </a:moveTo>
                    <a:cubicBezTo>
                      <a:pt x="11" y="0"/>
                      <a:pt x="11" y="9"/>
                      <a:pt x="11" y="9"/>
                    </a:cubicBezTo>
                    <a:cubicBezTo>
                      <a:pt x="0" y="18"/>
                      <a:pt x="11" y="26"/>
                      <a:pt x="19" y="26"/>
                    </a:cubicBezTo>
                    <a:lnTo>
                      <a:pt x="82" y="54"/>
                    </a:lnTo>
                    <a:cubicBezTo>
                      <a:pt x="91" y="54"/>
                      <a:pt x="91" y="54"/>
                      <a:pt x="99" y="46"/>
                    </a:cubicBezTo>
                    <a:cubicBezTo>
                      <a:pt x="99" y="35"/>
                      <a:pt x="91" y="26"/>
                      <a:pt x="91" y="26"/>
                    </a:cubicBezTo>
                    <a:lnTo>
                      <a:pt x="28" y="0"/>
                    </a:lnTo>
                    <a:close/>
                    <a:moveTo>
                      <a:pt x="145" y="54"/>
                    </a:moveTo>
                    <a:cubicBezTo>
                      <a:pt x="145" y="54"/>
                      <a:pt x="136" y="54"/>
                      <a:pt x="136" y="63"/>
                    </a:cubicBezTo>
                    <a:cubicBezTo>
                      <a:pt x="136" y="63"/>
                      <a:pt x="136" y="72"/>
                      <a:pt x="145" y="80"/>
                    </a:cubicBezTo>
                    <a:lnTo>
                      <a:pt x="207" y="100"/>
                    </a:lnTo>
                    <a:lnTo>
                      <a:pt x="207" y="108"/>
                    </a:lnTo>
                    <a:cubicBezTo>
                      <a:pt x="216" y="108"/>
                      <a:pt x="216" y="100"/>
                      <a:pt x="227" y="100"/>
                    </a:cubicBezTo>
                    <a:cubicBezTo>
                      <a:pt x="227" y="89"/>
                      <a:pt x="227" y="80"/>
                      <a:pt x="216" y="80"/>
                    </a:cubicBezTo>
                    <a:lnTo>
                      <a:pt x="153" y="54"/>
                    </a:lnTo>
                    <a:close/>
                    <a:moveTo>
                      <a:pt x="270" y="100"/>
                    </a:moveTo>
                    <a:lnTo>
                      <a:pt x="261" y="108"/>
                    </a:lnTo>
                    <a:cubicBezTo>
                      <a:pt x="261" y="117"/>
                      <a:pt x="261" y="126"/>
                      <a:pt x="270" y="126"/>
                    </a:cubicBezTo>
                    <a:lnTo>
                      <a:pt x="335" y="154"/>
                    </a:lnTo>
                    <a:cubicBezTo>
                      <a:pt x="343" y="154"/>
                      <a:pt x="352" y="154"/>
                      <a:pt x="352" y="143"/>
                    </a:cubicBezTo>
                    <a:cubicBezTo>
                      <a:pt x="352" y="134"/>
                      <a:pt x="352" y="126"/>
                      <a:pt x="343" y="126"/>
                    </a:cubicBezTo>
                    <a:lnTo>
                      <a:pt x="281" y="100"/>
                    </a:lnTo>
                    <a:close/>
                    <a:moveTo>
                      <a:pt x="406" y="154"/>
                    </a:moveTo>
                    <a:cubicBezTo>
                      <a:pt x="397" y="154"/>
                      <a:pt x="389" y="154"/>
                      <a:pt x="389" y="162"/>
                    </a:cubicBezTo>
                    <a:cubicBezTo>
                      <a:pt x="389" y="171"/>
                      <a:pt x="389" y="171"/>
                      <a:pt x="397" y="180"/>
                    </a:cubicBezTo>
                    <a:lnTo>
                      <a:pt x="460" y="197"/>
                    </a:lnTo>
                    <a:cubicBezTo>
                      <a:pt x="460" y="208"/>
                      <a:pt x="460" y="208"/>
                      <a:pt x="469" y="208"/>
                    </a:cubicBezTo>
                    <a:lnTo>
                      <a:pt x="477" y="197"/>
                    </a:lnTo>
                    <a:cubicBezTo>
                      <a:pt x="477" y="188"/>
                      <a:pt x="477" y="180"/>
                      <a:pt x="469" y="180"/>
                    </a:cubicBezTo>
                    <a:lnTo>
                      <a:pt x="406" y="154"/>
                    </a:lnTo>
                    <a:close/>
                    <a:moveTo>
                      <a:pt x="531" y="197"/>
                    </a:moveTo>
                    <a:cubicBezTo>
                      <a:pt x="523" y="197"/>
                      <a:pt x="514" y="208"/>
                      <a:pt x="514" y="208"/>
                    </a:cubicBezTo>
                    <a:cubicBezTo>
                      <a:pt x="514" y="216"/>
                      <a:pt x="514" y="225"/>
                      <a:pt x="523" y="225"/>
                    </a:cubicBezTo>
                    <a:lnTo>
                      <a:pt x="585" y="251"/>
                    </a:lnTo>
                    <a:lnTo>
                      <a:pt x="594" y="251"/>
                    </a:lnTo>
                    <a:cubicBezTo>
                      <a:pt x="594" y="251"/>
                      <a:pt x="605" y="251"/>
                      <a:pt x="605" y="242"/>
                    </a:cubicBezTo>
                    <a:cubicBezTo>
                      <a:pt x="605" y="234"/>
                      <a:pt x="605" y="234"/>
                      <a:pt x="594" y="225"/>
                    </a:cubicBezTo>
                    <a:lnTo>
                      <a:pt x="531" y="197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" name="Google Shape;352;p24"/>
              <p:cNvSpPr/>
              <p:nvPr/>
            </p:nvSpPr>
            <p:spPr>
              <a:xfrm rot="416858">
                <a:off x="7748920" y="1559025"/>
                <a:ext cx="16725" cy="8362"/>
              </a:xfrm>
              <a:custGeom>
                <a:avLst/>
                <a:gdLst/>
                <a:ahLst/>
                <a:cxnLst/>
                <a:rect l="l" t="t" r="r" b="b"/>
                <a:pathLst>
                  <a:path w="92" h="46" extrusionOk="0">
                    <a:moveTo>
                      <a:pt x="74" y="0"/>
                    </a:moveTo>
                    <a:lnTo>
                      <a:pt x="63" y="9"/>
                    </a:lnTo>
                    <a:lnTo>
                      <a:pt x="63" y="20"/>
                    </a:lnTo>
                    <a:cubicBezTo>
                      <a:pt x="63" y="28"/>
                      <a:pt x="54" y="37"/>
                      <a:pt x="54" y="37"/>
                    </a:cubicBezTo>
                    <a:lnTo>
                      <a:pt x="46" y="37"/>
                    </a:lnTo>
                    <a:cubicBezTo>
                      <a:pt x="46" y="37"/>
                      <a:pt x="37" y="37"/>
                      <a:pt x="37" y="28"/>
                    </a:cubicBezTo>
                    <a:lnTo>
                      <a:pt x="37" y="20"/>
                    </a:lnTo>
                    <a:lnTo>
                      <a:pt x="20" y="9"/>
                    </a:lnTo>
                    <a:cubicBezTo>
                      <a:pt x="9" y="9"/>
                      <a:pt x="9" y="9"/>
                      <a:pt x="0" y="20"/>
                    </a:cubicBezTo>
                    <a:cubicBezTo>
                      <a:pt x="0" y="28"/>
                      <a:pt x="0" y="28"/>
                      <a:pt x="9" y="37"/>
                    </a:cubicBezTo>
                    <a:lnTo>
                      <a:pt x="46" y="46"/>
                    </a:lnTo>
                    <a:lnTo>
                      <a:pt x="54" y="46"/>
                    </a:lnTo>
                    <a:lnTo>
                      <a:pt x="91" y="28"/>
                    </a:lnTo>
                    <a:lnTo>
                      <a:pt x="9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" name="Google Shape;353;p24"/>
              <p:cNvSpPr/>
              <p:nvPr/>
            </p:nvSpPr>
            <p:spPr>
              <a:xfrm rot="416858">
                <a:off x="7775191" y="1488045"/>
                <a:ext cx="93623" cy="75444"/>
              </a:xfrm>
              <a:custGeom>
                <a:avLst/>
                <a:gdLst/>
                <a:ahLst/>
                <a:cxnLst/>
                <a:rect l="l" t="t" r="r" b="b"/>
                <a:pathLst>
                  <a:path w="515" h="415" extrusionOk="0">
                    <a:moveTo>
                      <a:pt x="497" y="0"/>
                    </a:moveTo>
                    <a:lnTo>
                      <a:pt x="486" y="9"/>
                    </a:lnTo>
                    <a:lnTo>
                      <a:pt x="432" y="54"/>
                    </a:lnTo>
                    <a:cubicBezTo>
                      <a:pt x="423" y="54"/>
                      <a:pt x="423" y="63"/>
                      <a:pt x="432" y="74"/>
                    </a:cubicBezTo>
                    <a:lnTo>
                      <a:pt x="452" y="74"/>
                    </a:lnTo>
                    <a:lnTo>
                      <a:pt x="506" y="28"/>
                    </a:lnTo>
                    <a:cubicBezTo>
                      <a:pt x="514" y="28"/>
                      <a:pt x="514" y="20"/>
                      <a:pt x="506" y="9"/>
                    </a:cubicBezTo>
                    <a:lnTo>
                      <a:pt x="497" y="0"/>
                    </a:lnTo>
                    <a:close/>
                    <a:moveTo>
                      <a:pt x="378" y="91"/>
                    </a:moveTo>
                    <a:lnTo>
                      <a:pt x="324" y="136"/>
                    </a:lnTo>
                    <a:cubicBezTo>
                      <a:pt x="324" y="145"/>
                      <a:pt x="315" y="145"/>
                      <a:pt x="324" y="154"/>
                    </a:cubicBezTo>
                    <a:lnTo>
                      <a:pt x="335" y="162"/>
                    </a:lnTo>
                    <a:cubicBezTo>
                      <a:pt x="344" y="162"/>
                      <a:pt x="344" y="162"/>
                      <a:pt x="344" y="154"/>
                    </a:cubicBezTo>
                    <a:lnTo>
                      <a:pt x="398" y="117"/>
                    </a:lnTo>
                    <a:cubicBezTo>
                      <a:pt x="406" y="108"/>
                      <a:pt x="406" y="100"/>
                      <a:pt x="398" y="91"/>
                    </a:cubicBezTo>
                    <a:close/>
                    <a:moveTo>
                      <a:pt x="281" y="171"/>
                    </a:moveTo>
                    <a:cubicBezTo>
                      <a:pt x="281" y="171"/>
                      <a:pt x="281" y="182"/>
                      <a:pt x="270" y="182"/>
                    </a:cubicBezTo>
                    <a:lnTo>
                      <a:pt x="216" y="216"/>
                    </a:lnTo>
                    <a:lnTo>
                      <a:pt x="216" y="244"/>
                    </a:lnTo>
                    <a:lnTo>
                      <a:pt x="236" y="244"/>
                    </a:lnTo>
                    <a:lnTo>
                      <a:pt x="290" y="199"/>
                    </a:lnTo>
                    <a:cubicBezTo>
                      <a:pt x="298" y="199"/>
                      <a:pt x="298" y="190"/>
                      <a:pt x="290" y="182"/>
                    </a:cubicBezTo>
                    <a:cubicBezTo>
                      <a:pt x="290" y="182"/>
                      <a:pt x="290" y="171"/>
                      <a:pt x="281" y="171"/>
                    </a:cubicBezTo>
                    <a:close/>
                    <a:moveTo>
                      <a:pt x="162" y="262"/>
                    </a:moveTo>
                    <a:lnTo>
                      <a:pt x="119" y="307"/>
                    </a:lnTo>
                    <a:cubicBezTo>
                      <a:pt x="108" y="307"/>
                      <a:pt x="108" y="316"/>
                      <a:pt x="108" y="324"/>
                    </a:cubicBezTo>
                    <a:cubicBezTo>
                      <a:pt x="119" y="324"/>
                      <a:pt x="119" y="333"/>
                      <a:pt x="119" y="333"/>
                    </a:cubicBezTo>
                    <a:cubicBezTo>
                      <a:pt x="128" y="333"/>
                      <a:pt x="128" y="333"/>
                      <a:pt x="128" y="324"/>
                    </a:cubicBezTo>
                    <a:lnTo>
                      <a:pt x="182" y="290"/>
                    </a:lnTo>
                    <a:cubicBezTo>
                      <a:pt x="190" y="279"/>
                      <a:pt x="190" y="270"/>
                      <a:pt x="190" y="262"/>
                    </a:cubicBezTo>
                    <a:close/>
                    <a:moveTo>
                      <a:pt x="74" y="344"/>
                    </a:moveTo>
                    <a:cubicBezTo>
                      <a:pt x="65" y="344"/>
                      <a:pt x="65" y="344"/>
                      <a:pt x="65" y="352"/>
                    </a:cubicBezTo>
                    <a:lnTo>
                      <a:pt x="11" y="387"/>
                    </a:lnTo>
                    <a:cubicBezTo>
                      <a:pt x="0" y="398"/>
                      <a:pt x="0" y="406"/>
                      <a:pt x="0" y="415"/>
                    </a:cubicBezTo>
                    <a:lnTo>
                      <a:pt x="28" y="415"/>
                    </a:lnTo>
                    <a:lnTo>
                      <a:pt x="74" y="370"/>
                    </a:lnTo>
                    <a:cubicBezTo>
                      <a:pt x="82" y="370"/>
                      <a:pt x="82" y="361"/>
                      <a:pt x="82" y="352"/>
                    </a:cubicBezTo>
                    <a:cubicBezTo>
                      <a:pt x="74" y="352"/>
                      <a:pt x="74" y="344"/>
                      <a:pt x="74" y="34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" name="Google Shape;354;p24"/>
              <p:cNvSpPr/>
              <p:nvPr/>
            </p:nvSpPr>
            <p:spPr>
              <a:xfrm rot="416858">
                <a:off x="7652562" y="1467891"/>
                <a:ext cx="11817" cy="13453"/>
              </a:xfrm>
              <a:custGeom>
                <a:avLst/>
                <a:gdLst/>
                <a:ahLst/>
                <a:cxnLst/>
                <a:rect l="l" t="t" r="r" b="b"/>
                <a:pathLst>
                  <a:path w="65" h="74" extrusionOk="0">
                    <a:moveTo>
                      <a:pt x="11" y="0"/>
                    </a:moveTo>
                    <a:cubicBezTo>
                      <a:pt x="0" y="0"/>
                      <a:pt x="0" y="9"/>
                      <a:pt x="0" y="9"/>
                    </a:cubicBezTo>
                    <a:lnTo>
                      <a:pt x="0" y="46"/>
                    </a:lnTo>
                    <a:lnTo>
                      <a:pt x="11" y="37"/>
                    </a:lnTo>
                    <a:lnTo>
                      <a:pt x="28" y="37"/>
                    </a:lnTo>
                    <a:lnTo>
                      <a:pt x="28" y="9"/>
                    </a:lnTo>
                    <a:cubicBezTo>
                      <a:pt x="28" y="0"/>
                      <a:pt x="19" y="0"/>
                      <a:pt x="11" y="0"/>
                    </a:cubicBezTo>
                    <a:close/>
                    <a:moveTo>
                      <a:pt x="28" y="37"/>
                    </a:moveTo>
                    <a:cubicBezTo>
                      <a:pt x="37" y="46"/>
                      <a:pt x="28" y="54"/>
                      <a:pt x="28" y="54"/>
                    </a:cubicBezTo>
                    <a:lnTo>
                      <a:pt x="19" y="63"/>
                    </a:lnTo>
                    <a:lnTo>
                      <a:pt x="45" y="74"/>
                    </a:lnTo>
                    <a:lnTo>
                      <a:pt x="54" y="74"/>
                    </a:lnTo>
                    <a:cubicBezTo>
                      <a:pt x="54" y="74"/>
                      <a:pt x="65" y="74"/>
                      <a:pt x="65" y="63"/>
                    </a:cubicBezTo>
                    <a:cubicBezTo>
                      <a:pt x="65" y="54"/>
                      <a:pt x="65" y="54"/>
                      <a:pt x="54" y="46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" name="Google Shape;355;p24"/>
              <p:cNvSpPr/>
              <p:nvPr/>
            </p:nvSpPr>
            <p:spPr>
              <a:xfrm rot="416858">
                <a:off x="7646201" y="1380112"/>
                <a:ext cx="16725" cy="77262"/>
              </a:xfrm>
              <a:custGeom>
                <a:avLst/>
                <a:gdLst/>
                <a:ahLst/>
                <a:cxnLst/>
                <a:rect l="l" t="t" r="r" b="b"/>
                <a:pathLst>
                  <a:path w="92" h="425" extrusionOk="0">
                    <a:moveTo>
                      <a:pt x="9" y="1"/>
                    </a:moveTo>
                    <a:cubicBezTo>
                      <a:pt x="1" y="1"/>
                      <a:pt x="1" y="12"/>
                      <a:pt x="1" y="20"/>
                    </a:cubicBezTo>
                    <a:lnTo>
                      <a:pt x="9" y="92"/>
                    </a:lnTo>
                    <a:cubicBezTo>
                      <a:pt x="9" y="100"/>
                      <a:pt x="18" y="109"/>
                      <a:pt x="29" y="109"/>
                    </a:cubicBezTo>
                    <a:cubicBezTo>
                      <a:pt x="37" y="109"/>
                      <a:pt x="37" y="100"/>
                      <a:pt x="37" y="92"/>
                    </a:cubicBezTo>
                    <a:lnTo>
                      <a:pt x="29" y="12"/>
                    </a:lnTo>
                    <a:cubicBezTo>
                      <a:pt x="29" y="12"/>
                      <a:pt x="18" y="1"/>
                      <a:pt x="9" y="1"/>
                    </a:cubicBezTo>
                    <a:close/>
                    <a:moveTo>
                      <a:pt x="37" y="163"/>
                    </a:moveTo>
                    <a:cubicBezTo>
                      <a:pt x="29" y="163"/>
                      <a:pt x="18" y="163"/>
                      <a:pt x="18" y="174"/>
                    </a:cubicBezTo>
                    <a:lnTo>
                      <a:pt x="37" y="254"/>
                    </a:lnTo>
                    <a:cubicBezTo>
                      <a:pt x="37" y="262"/>
                      <a:pt x="46" y="262"/>
                      <a:pt x="46" y="262"/>
                    </a:cubicBezTo>
                    <a:lnTo>
                      <a:pt x="55" y="262"/>
                    </a:lnTo>
                    <a:lnTo>
                      <a:pt x="63" y="254"/>
                    </a:lnTo>
                    <a:lnTo>
                      <a:pt x="46" y="174"/>
                    </a:lnTo>
                    <a:cubicBezTo>
                      <a:pt x="46" y="163"/>
                      <a:pt x="46" y="163"/>
                      <a:pt x="37" y="163"/>
                    </a:cubicBezTo>
                    <a:close/>
                    <a:moveTo>
                      <a:pt x="55" y="316"/>
                    </a:moveTo>
                    <a:cubicBezTo>
                      <a:pt x="55" y="316"/>
                      <a:pt x="46" y="325"/>
                      <a:pt x="46" y="336"/>
                    </a:cubicBezTo>
                    <a:lnTo>
                      <a:pt x="55" y="416"/>
                    </a:lnTo>
                    <a:cubicBezTo>
                      <a:pt x="63" y="416"/>
                      <a:pt x="63" y="424"/>
                      <a:pt x="72" y="424"/>
                    </a:cubicBezTo>
                    <a:cubicBezTo>
                      <a:pt x="83" y="424"/>
                      <a:pt x="91" y="416"/>
                      <a:pt x="83" y="407"/>
                    </a:cubicBezTo>
                    <a:lnTo>
                      <a:pt x="72" y="325"/>
                    </a:lnTo>
                    <a:lnTo>
                      <a:pt x="63" y="316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" name="Google Shape;356;p24"/>
              <p:cNvSpPr/>
              <p:nvPr/>
            </p:nvSpPr>
            <p:spPr>
              <a:xfrm rot="416858">
                <a:off x="7649886" y="1355380"/>
                <a:ext cx="9999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55" h="81" extrusionOk="0">
                    <a:moveTo>
                      <a:pt x="35" y="1"/>
                    </a:moveTo>
                    <a:lnTo>
                      <a:pt x="9" y="18"/>
                    </a:lnTo>
                    <a:lnTo>
                      <a:pt x="18" y="18"/>
                    </a:lnTo>
                    <a:cubicBezTo>
                      <a:pt x="26" y="27"/>
                      <a:pt x="26" y="38"/>
                      <a:pt x="26" y="38"/>
                    </a:cubicBezTo>
                    <a:lnTo>
                      <a:pt x="46" y="18"/>
                    </a:lnTo>
                    <a:cubicBezTo>
                      <a:pt x="54" y="18"/>
                      <a:pt x="54" y="10"/>
                      <a:pt x="54" y="1"/>
                    </a:cubicBezTo>
                    <a:close/>
                    <a:moveTo>
                      <a:pt x="26" y="38"/>
                    </a:moveTo>
                    <a:cubicBezTo>
                      <a:pt x="18" y="46"/>
                      <a:pt x="18" y="46"/>
                      <a:pt x="9" y="46"/>
                    </a:cubicBezTo>
                    <a:lnTo>
                      <a:pt x="0" y="46"/>
                    </a:lnTo>
                    <a:lnTo>
                      <a:pt x="0" y="72"/>
                    </a:lnTo>
                    <a:cubicBezTo>
                      <a:pt x="9" y="81"/>
                      <a:pt x="9" y="81"/>
                      <a:pt x="18" y="81"/>
                    </a:cubicBezTo>
                    <a:cubicBezTo>
                      <a:pt x="26" y="81"/>
                      <a:pt x="35" y="72"/>
                      <a:pt x="26" y="64"/>
                    </a:cubicBezTo>
                    <a:lnTo>
                      <a:pt x="26" y="38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" name="Google Shape;357;p24"/>
              <p:cNvSpPr/>
              <p:nvPr/>
            </p:nvSpPr>
            <p:spPr>
              <a:xfrm rot="416858">
                <a:off x="7670304" y="1305162"/>
                <a:ext cx="62537" cy="50720"/>
              </a:xfrm>
              <a:custGeom>
                <a:avLst/>
                <a:gdLst/>
                <a:ahLst/>
                <a:cxnLst/>
                <a:rect l="l" t="t" r="r" b="b"/>
                <a:pathLst>
                  <a:path w="344" h="279" extrusionOk="0">
                    <a:moveTo>
                      <a:pt x="324" y="0"/>
                    </a:moveTo>
                    <a:cubicBezTo>
                      <a:pt x="324" y="0"/>
                      <a:pt x="324" y="9"/>
                      <a:pt x="315" y="9"/>
                    </a:cubicBezTo>
                    <a:lnTo>
                      <a:pt x="253" y="54"/>
                    </a:lnTo>
                    <a:lnTo>
                      <a:pt x="253" y="74"/>
                    </a:lnTo>
                    <a:cubicBezTo>
                      <a:pt x="253" y="82"/>
                      <a:pt x="261" y="82"/>
                      <a:pt x="261" y="82"/>
                    </a:cubicBezTo>
                    <a:lnTo>
                      <a:pt x="270" y="82"/>
                    </a:lnTo>
                    <a:lnTo>
                      <a:pt x="335" y="28"/>
                    </a:lnTo>
                    <a:cubicBezTo>
                      <a:pt x="343" y="28"/>
                      <a:pt x="343" y="20"/>
                      <a:pt x="335" y="9"/>
                    </a:cubicBezTo>
                    <a:cubicBezTo>
                      <a:pt x="335" y="9"/>
                      <a:pt x="335" y="0"/>
                      <a:pt x="324" y="0"/>
                    </a:cubicBezTo>
                    <a:close/>
                    <a:moveTo>
                      <a:pt x="190" y="108"/>
                    </a:moveTo>
                    <a:lnTo>
                      <a:pt x="127" y="154"/>
                    </a:lnTo>
                    <a:lnTo>
                      <a:pt x="127" y="171"/>
                    </a:lnTo>
                    <a:cubicBezTo>
                      <a:pt x="127" y="182"/>
                      <a:pt x="136" y="182"/>
                      <a:pt x="136" y="182"/>
                    </a:cubicBezTo>
                    <a:lnTo>
                      <a:pt x="145" y="182"/>
                    </a:lnTo>
                    <a:lnTo>
                      <a:pt x="207" y="128"/>
                    </a:lnTo>
                    <a:cubicBezTo>
                      <a:pt x="216" y="128"/>
                      <a:pt x="216" y="117"/>
                      <a:pt x="207" y="108"/>
                    </a:cubicBezTo>
                    <a:close/>
                    <a:moveTo>
                      <a:pt x="65" y="208"/>
                    </a:moveTo>
                    <a:lnTo>
                      <a:pt x="0" y="253"/>
                    </a:lnTo>
                    <a:lnTo>
                      <a:pt x="0" y="279"/>
                    </a:lnTo>
                    <a:lnTo>
                      <a:pt x="19" y="279"/>
                    </a:lnTo>
                    <a:lnTo>
                      <a:pt x="82" y="225"/>
                    </a:lnTo>
                    <a:cubicBezTo>
                      <a:pt x="91" y="225"/>
                      <a:pt x="91" y="216"/>
                      <a:pt x="91" y="208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" name="Google Shape;358;p24"/>
              <p:cNvSpPr/>
              <p:nvPr/>
            </p:nvSpPr>
            <p:spPr>
              <a:xfrm rot="416858">
                <a:off x="7741002" y="1299379"/>
                <a:ext cx="18179" cy="8362"/>
              </a:xfrm>
              <a:custGeom>
                <a:avLst/>
                <a:gdLst/>
                <a:ahLst/>
                <a:cxnLst/>
                <a:rect l="l" t="t" r="r" b="b"/>
                <a:pathLst>
                  <a:path w="100" h="46" extrusionOk="0">
                    <a:moveTo>
                      <a:pt x="37" y="1"/>
                    </a:moveTo>
                    <a:lnTo>
                      <a:pt x="9" y="18"/>
                    </a:lnTo>
                    <a:cubicBezTo>
                      <a:pt x="9" y="29"/>
                      <a:pt x="0" y="37"/>
                      <a:pt x="9" y="37"/>
                    </a:cubicBezTo>
                    <a:cubicBezTo>
                      <a:pt x="9" y="46"/>
                      <a:pt x="20" y="46"/>
                      <a:pt x="20" y="46"/>
                    </a:cubicBezTo>
                    <a:lnTo>
                      <a:pt x="28" y="46"/>
                    </a:lnTo>
                    <a:lnTo>
                      <a:pt x="54" y="29"/>
                    </a:lnTo>
                    <a:lnTo>
                      <a:pt x="74" y="37"/>
                    </a:lnTo>
                    <a:lnTo>
                      <a:pt x="82" y="37"/>
                    </a:lnTo>
                    <a:cubicBezTo>
                      <a:pt x="91" y="37"/>
                      <a:pt x="91" y="29"/>
                      <a:pt x="91" y="29"/>
                    </a:cubicBezTo>
                    <a:cubicBezTo>
                      <a:pt x="100" y="18"/>
                      <a:pt x="91" y="9"/>
                      <a:pt x="91" y="9"/>
                    </a:cubicBezTo>
                    <a:lnTo>
                      <a:pt x="63" y="1"/>
                    </a:lnTo>
                    <a:lnTo>
                      <a:pt x="63" y="9"/>
                    </a:lnTo>
                    <a:cubicBezTo>
                      <a:pt x="63" y="9"/>
                      <a:pt x="54" y="18"/>
                      <a:pt x="46" y="18"/>
                    </a:cubicBezTo>
                    <a:cubicBezTo>
                      <a:pt x="46" y="18"/>
                      <a:pt x="37" y="18"/>
                      <a:pt x="37" y="9"/>
                    </a:cubicBezTo>
                    <a:lnTo>
                      <a:pt x="3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" name="Google Shape;359;p24"/>
              <p:cNvSpPr/>
              <p:nvPr/>
            </p:nvSpPr>
            <p:spPr>
              <a:xfrm rot="416858">
                <a:off x="7764782" y="1312415"/>
                <a:ext cx="71990" cy="31086"/>
              </a:xfrm>
              <a:custGeom>
                <a:avLst/>
                <a:gdLst/>
                <a:ahLst/>
                <a:cxnLst/>
                <a:rect l="l" t="t" r="r" b="b"/>
                <a:pathLst>
                  <a:path w="396" h="171" extrusionOk="0">
                    <a:moveTo>
                      <a:pt x="9" y="0"/>
                    </a:moveTo>
                    <a:cubicBezTo>
                      <a:pt x="9" y="0"/>
                      <a:pt x="0" y="0"/>
                      <a:pt x="0" y="9"/>
                    </a:cubicBezTo>
                    <a:cubicBezTo>
                      <a:pt x="0" y="18"/>
                      <a:pt x="0" y="26"/>
                      <a:pt x="9" y="26"/>
                    </a:cubicBezTo>
                    <a:lnTo>
                      <a:pt x="80" y="54"/>
                    </a:lnTo>
                    <a:lnTo>
                      <a:pt x="91" y="54"/>
                    </a:lnTo>
                    <a:cubicBezTo>
                      <a:pt x="91" y="54"/>
                      <a:pt x="99" y="54"/>
                      <a:pt x="99" y="46"/>
                    </a:cubicBezTo>
                    <a:cubicBezTo>
                      <a:pt x="99" y="46"/>
                      <a:pt x="99" y="35"/>
                      <a:pt x="91" y="26"/>
                    </a:cubicBezTo>
                    <a:lnTo>
                      <a:pt x="17" y="0"/>
                    </a:lnTo>
                    <a:close/>
                    <a:moveTo>
                      <a:pt x="145" y="63"/>
                    </a:moveTo>
                    <a:cubicBezTo>
                      <a:pt x="145" y="72"/>
                      <a:pt x="153" y="80"/>
                      <a:pt x="153" y="80"/>
                    </a:cubicBezTo>
                    <a:lnTo>
                      <a:pt x="233" y="117"/>
                    </a:lnTo>
                    <a:cubicBezTo>
                      <a:pt x="242" y="117"/>
                      <a:pt x="242" y="108"/>
                      <a:pt x="253" y="108"/>
                    </a:cubicBezTo>
                    <a:cubicBezTo>
                      <a:pt x="253" y="100"/>
                      <a:pt x="242" y="89"/>
                      <a:pt x="242" y="89"/>
                    </a:cubicBezTo>
                    <a:lnTo>
                      <a:pt x="162" y="63"/>
                    </a:lnTo>
                    <a:close/>
                    <a:moveTo>
                      <a:pt x="307" y="117"/>
                    </a:moveTo>
                    <a:cubicBezTo>
                      <a:pt x="307" y="117"/>
                      <a:pt x="296" y="117"/>
                      <a:pt x="296" y="126"/>
                    </a:cubicBezTo>
                    <a:cubicBezTo>
                      <a:pt x="296" y="134"/>
                      <a:pt x="296" y="143"/>
                      <a:pt x="307" y="143"/>
                    </a:cubicBezTo>
                    <a:lnTo>
                      <a:pt x="378" y="171"/>
                    </a:lnTo>
                    <a:lnTo>
                      <a:pt x="387" y="171"/>
                    </a:lnTo>
                    <a:cubicBezTo>
                      <a:pt x="387" y="171"/>
                      <a:pt x="395" y="171"/>
                      <a:pt x="395" y="162"/>
                    </a:cubicBezTo>
                    <a:cubicBezTo>
                      <a:pt x="395" y="162"/>
                      <a:pt x="395" y="154"/>
                      <a:pt x="387" y="143"/>
                    </a:cubicBezTo>
                    <a:lnTo>
                      <a:pt x="316" y="117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" name="Google Shape;360;p24"/>
              <p:cNvSpPr/>
              <p:nvPr/>
            </p:nvSpPr>
            <p:spPr>
              <a:xfrm rot="416858">
                <a:off x="7841551" y="1350905"/>
                <a:ext cx="13271" cy="13089"/>
              </a:xfrm>
              <a:custGeom>
                <a:avLst/>
                <a:gdLst/>
                <a:ahLst/>
                <a:cxnLst/>
                <a:rect l="l" t="t" r="r" b="b"/>
                <a:pathLst>
                  <a:path w="73" h="72" extrusionOk="0">
                    <a:moveTo>
                      <a:pt x="9" y="1"/>
                    </a:moveTo>
                    <a:cubicBezTo>
                      <a:pt x="1" y="9"/>
                      <a:pt x="9" y="18"/>
                      <a:pt x="9" y="18"/>
                    </a:cubicBezTo>
                    <a:lnTo>
                      <a:pt x="38" y="37"/>
                    </a:lnTo>
                    <a:lnTo>
                      <a:pt x="46" y="63"/>
                    </a:lnTo>
                    <a:lnTo>
                      <a:pt x="55" y="72"/>
                    </a:lnTo>
                    <a:lnTo>
                      <a:pt x="63" y="72"/>
                    </a:lnTo>
                    <a:cubicBezTo>
                      <a:pt x="63" y="72"/>
                      <a:pt x="72" y="63"/>
                      <a:pt x="72" y="55"/>
                    </a:cubicBezTo>
                    <a:lnTo>
                      <a:pt x="63" y="29"/>
                    </a:lnTo>
                    <a:lnTo>
                      <a:pt x="63" y="37"/>
                    </a:lnTo>
                    <a:lnTo>
                      <a:pt x="55" y="37"/>
                    </a:lnTo>
                    <a:cubicBezTo>
                      <a:pt x="46" y="37"/>
                      <a:pt x="46" y="37"/>
                      <a:pt x="46" y="29"/>
                    </a:cubicBezTo>
                    <a:cubicBezTo>
                      <a:pt x="38" y="29"/>
                      <a:pt x="38" y="18"/>
                      <a:pt x="46" y="9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" name="Google Shape;361;p24"/>
              <p:cNvSpPr/>
              <p:nvPr/>
            </p:nvSpPr>
            <p:spPr>
              <a:xfrm rot="416858">
                <a:off x="7844653" y="1374623"/>
                <a:ext cx="16725" cy="77262"/>
              </a:xfrm>
              <a:custGeom>
                <a:avLst/>
                <a:gdLst/>
                <a:ahLst/>
                <a:cxnLst/>
                <a:rect l="l" t="t" r="r" b="b"/>
                <a:pathLst>
                  <a:path w="92" h="425" extrusionOk="0">
                    <a:moveTo>
                      <a:pt x="9" y="1"/>
                    </a:moveTo>
                    <a:lnTo>
                      <a:pt x="1" y="12"/>
                    </a:lnTo>
                    <a:lnTo>
                      <a:pt x="9" y="92"/>
                    </a:lnTo>
                    <a:cubicBezTo>
                      <a:pt x="18" y="100"/>
                      <a:pt x="18" y="109"/>
                      <a:pt x="29" y="109"/>
                    </a:cubicBezTo>
                    <a:cubicBezTo>
                      <a:pt x="38" y="100"/>
                      <a:pt x="46" y="100"/>
                      <a:pt x="38" y="92"/>
                    </a:cubicBezTo>
                    <a:lnTo>
                      <a:pt x="29" y="12"/>
                    </a:lnTo>
                    <a:cubicBezTo>
                      <a:pt x="29" y="1"/>
                      <a:pt x="18" y="1"/>
                      <a:pt x="18" y="1"/>
                    </a:cubicBezTo>
                    <a:close/>
                    <a:moveTo>
                      <a:pt x="38" y="154"/>
                    </a:moveTo>
                    <a:cubicBezTo>
                      <a:pt x="29" y="154"/>
                      <a:pt x="29" y="163"/>
                      <a:pt x="29" y="174"/>
                    </a:cubicBezTo>
                    <a:lnTo>
                      <a:pt x="38" y="254"/>
                    </a:lnTo>
                    <a:cubicBezTo>
                      <a:pt x="38" y="262"/>
                      <a:pt x="46" y="262"/>
                      <a:pt x="55" y="262"/>
                    </a:cubicBezTo>
                    <a:cubicBezTo>
                      <a:pt x="63" y="262"/>
                      <a:pt x="63" y="254"/>
                      <a:pt x="63" y="245"/>
                    </a:cubicBezTo>
                    <a:lnTo>
                      <a:pt x="55" y="174"/>
                    </a:lnTo>
                    <a:cubicBezTo>
                      <a:pt x="55" y="163"/>
                      <a:pt x="46" y="154"/>
                      <a:pt x="38" y="154"/>
                    </a:cubicBezTo>
                    <a:close/>
                    <a:moveTo>
                      <a:pt x="63" y="316"/>
                    </a:moveTo>
                    <a:cubicBezTo>
                      <a:pt x="55" y="316"/>
                      <a:pt x="46" y="325"/>
                      <a:pt x="46" y="336"/>
                    </a:cubicBezTo>
                    <a:lnTo>
                      <a:pt x="63" y="407"/>
                    </a:lnTo>
                    <a:cubicBezTo>
                      <a:pt x="63" y="416"/>
                      <a:pt x="72" y="424"/>
                      <a:pt x="72" y="424"/>
                    </a:cubicBezTo>
                    <a:lnTo>
                      <a:pt x="83" y="424"/>
                    </a:lnTo>
                    <a:cubicBezTo>
                      <a:pt x="83" y="424"/>
                      <a:pt x="92" y="416"/>
                      <a:pt x="92" y="407"/>
                    </a:cubicBezTo>
                    <a:lnTo>
                      <a:pt x="72" y="325"/>
                    </a:lnTo>
                    <a:cubicBezTo>
                      <a:pt x="72" y="316"/>
                      <a:pt x="72" y="316"/>
                      <a:pt x="63" y="31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" name="Google Shape;362;p24"/>
              <p:cNvSpPr/>
              <p:nvPr/>
            </p:nvSpPr>
            <p:spPr>
              <a:xfrm rot="416858">
                <a:off x="7846225" y="1461802"/>
                <a:ext cx="11453" cy="15089"/>
              </a:xfrm>
              <a:custGeom>
                <a:avLst/>
                <a:gdLst/>
                <a:ahLst/>
                <a:cxnLst/>
                <a:rect l="l" t="t" r="r" b="b"/>
                <a:pathLst>
                  <a:path w="63" h="83" extrusionOk="0">
                    <a:moveTo>
                      <a:pt x="37" y="0"/>
                    </a:moveTo>
                    <a:cubicBezTo>
                      <a:pt x="37" y="0"/>
                      <a:pt x="26" y="0"/>
                      <a:pt x="26" y="9"/>
                    </a:cubicBezTo>
                    <a:lnTo>
                      <a:pt x="37" y="37"/>
                    </a:lnTo>
                    <a:lnTo>
                      <a:pt x="46" y="28"/>
                    </a:lnTo>
                    <a:cubicBezTo>
                      <a:pt x="46" y="28"/>
                      <a:pt x="54" y="28"/>
                      <a:pt x="54" y="37"/>
                    </a:cubicBezTo>
                    <a:lnTo>
                      <a:pt x="63" y="37"/>
                    </a:lnTo>
                    <a:lnTo>
                      <a:pt x="54" y="9"/>
                    </a:lnTo>
                    <a:cubicBezTo>
                      <a:pt x="54" y="0"/>
                      <a:pt x="46" y="0"/>
                      <a:pt x="46" y="0"/>
                    </a:cubicBezTo>
                    <a:close/>
                    <a:moveTo>
                      <a:pt x="37" y="37"/>
                    </a:moveTo>
                    <a:lnTo>
                      <a:pt x="9" y="54"/>
                    </a:lnTo>
                    <a:cubicBezTo>
                      <a:pt x="9" y="63"/>
                      <a:pt x="0" y="74"/>
                      <a:pt x="9" y="74"/>
                    </a:cubicBezTo>
                    <a:cubicBezTo>
                      <a:pt x="9" y="82"/>
                      <a:pt x="17" y="82"/>
                      <a:pt x="17" y="82"/>
                    </a:cubicBezTo>
                    <a:lnTo>
                      <a:pt x="26" y="82"/>
                    </a:lnTo>
                    <a:lnTo>
                      <a:pt x="46" y="63"/>
                    </a:lnTo>
                    <a:lnTo>
                      <a:pt x="46" y="54"/>
                    </a:lnTo>
                    <a:cubicBezTo>
                      <a:pt x="37" y="54"/>
                      <a:pt x="37" y="46"/>
                      <a:pt x="37" y="3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" name="Google Shape;363;p24"/>
              <p:cNvSpPr/>
              <p:nvPr/>
            </p:nvSpPr>
            <p:spPr>
              <a:xfrm rot="416858">
                <a:off x="7774828" y="1476110"/>
                <a:ext cx="62355" cy="49266"/>
              </a:xfrm>
              <a:custGeom>
                <a:avLst/>
                <a:gdLst/>
                <a:ahLst/>
                <a:cxnLst/>
                <a:rect l="l" t="t" r="r" b="b"/>
                <a:pathLst>
                  <a:path w="343" h="271" extrusionOk="0">
                    <a:moveTo>
                      <a:pt x="316" y="0"/>
                    </a:moveTo>
                    <a:lnTo>
                      <a:pt x="254" y="46"/>
                    </a:lnTo>
                    <a:lnTo>
                      <a:pt x="254" y="63"/>
                    </a:lnTo>
                    <a:cubicBezTo>
                      <a:pt x="254" y="74"/>
                      <a:pt x="262" y="74"/>
                      <a:pt x="262" y="74"/>
                    </a:cubicBezTo>
                    <a:lnTo>
                      <a:pt x="271" y="74"/>
                    </a:lnTo>
                    <a:lnTo>
                      <a:pt x="333" y="20"/>
                    </a:lnTo>
                    <a:cubicBezTo>
                      <a:pt x="342" y="20"/>
                      <a:pt x="342" y="9"/>
                      <a:pt x="333" y="0"/>
                    </a:cubicBezTo>
                    <a:close/>
                    <a:moveTo>
                      <a:pt x="191" y="100"/>
                    </a:moveTo>
                    <a:lnTo>
                      <a:pt x="126" y="145"/>
                    </a:lnTo>
                    <a:lnTo>
                      <a:pt x="126" y="171"/>
                    </a:lnTo>
                    <a:lnTo>
                      <a:pt x="146" y="171"/>
                    </a:lnTo>
                    <a:lnTo>
                      <a:pt x="208" y="117"/>
                    </a:lnTo>
                    <a:cubicBezTo>
                      <a:pt x="217" y="117"/>
                      <a:pt x="217" y="108"/>
                      <a:pt x="208" y="100"/>
                    </a:cubicBezTo>
                    <a:close/>
                    <a:moveTo>
                      <a:pt x="63" y="199"/>
                    </a:moveTo>
                    <a:lnTo>
                      <a:pt x="1" y="253"/>
                    </a:lnTo>
                    <a:lnTo>
                      <a:pt x="1" y="270"/>
                    </a:lnTo>
                    <a:lnTo>
                      <a:pt x="18" y="270"/>
                    </a:lnTo>
                    <a:lnTo>
                      <a:pt x="83" y="216"/>
                    </a:lnTo>
                    <a:cubicBezTo>
                      <a:pt x="92" y="216"/>
                      <a:pt x="92" y="208"/>
                      <a:pt x="92" y="199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" name="Google Shape;364;p24"/>
              <p:cNvSpPr/>
              <p:nvPr/>
            </p:nvSpPr>
            <p:spPr>
              <a:xfrm rot="416858">
                <a:off x="7748363" y="1524506"/>
                <a:ext cx="16361" cy="8362"/>
              </a:xfrm>
              <a:custGeom>
                <a:avLst/>
                <a:gdLst/>
                <a:ahLst/>
                <a:cxnLst/>
                <a:rect l="l" t="t" r="r" b="b"/>
                <a:pathLst>
                  <a:path w="90" h="46" extrusionOk="0">
                    <a:moveTo>
                      <a:pt x="72" y="0"/>
                    </a:moveTo>
                    <a:lnTo>
                      <a:pt x="46" y="18"/>
                    </a:lnTo>
                    <a:lnTo>
                      <a:pt x="18" y="9"/>
                    </a:lnTo>
                    <a:cubicBezTo>
                      <a:pt x="9" y="9"/>
                      <a:pt x="0" y="9"/>
                      <a:pt x="0" y="18"/>
                    </a:cubicBezTo>
                    <a:cubicBezTo>
                      <a:pt x="0" y="26"/>
                      <a:pt x="0" y="26"/>
                      <a:pt x="9" y="35"/>
                    </a:cubicBezTo>
                    <a:lnTo>
                      <a:pt x="35" y="46"/>
                    </a:lnTo>
                    <a:lnTo>
                      <a:pt x="35" y="35"/>
                    </a:lnTo>
                    <a:cubicBezTo>
                      <a:pt x="35" y="35"/>
                      <a:pt x="35" y="26"/>
                      <a:pt x="46" y="26"/>
                    </a:cubicBezTo>
                    <a:cubicBezTo>
                      <a:pt x="54" y="26"/>
                      <a:pt x="63" y="26"/>
                      <a:pt x="63" y="35"/>
                    </a:cubicBezTo>
                    <a:lnTo>
                      <a:pt x="80" y="26"/>
                    </a:lnTo>
                    <a:cubicBezTo>
                      <a:pt x="89" y="18"/>
                      <a:pt x="89" y="9"/>
                      <a:pt x="8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" name="Google Shape;365;p24"/>
              <p:cNvSpPr/>
              <p:nvPr/>
            </p:nvSpPr>
            <p:spPr>
              <a:xfrm rot="416858">
                <a:off x="7669052" y="1487128"/>
                <a:ext cx="73989" cy="32723"/>
              </a:xfrm>
              <a:custGeom>
                <a:avLst/>
                <a:gdLst/>
                <a:ahLst/>
                <a:cxnLst/>
                <a:rect l="l" t="t" r="r" b="b"/>
                <a:pathLst>
                  <a:path w="407" h="180" extrusionOk="0">
                    <a:moveTo>
                      <a:pt x="19" y="1"/>
                    </a:moveTo>
                    <a:cubicBezTo>
                      <a:pt x="11" y="1"/>
                      <a:pt x="11" y="9"/>
                      <a:pt x="11" y="9"/>
                    </a:cubicBezTo>
                    <a:cubicBezTo>
                      <a:pt x="0" y="18"/>
                      <a:pt x="11" y="27"/>
                      <a:pt x="11" y="27"/>
                    </a:cubicBezTo>
                    <a:lnTo>
                      <a:pt x="91" y="63"/>
                    </a:lnTo>
                    <a:cubicBezTo>
                      <a:pt x="99" y="63"/>
                      <a:pt x="99" y="55"/>
                      <a:pt x="108" y="55"/>
                    </a:cubicBezTo>
                    <a:cubicBezTo>
                      <a:pt x="108" y="44"/>
                      <a:pt x="108" y="35"/>
                      <a:pt x="99" y="35"/>
                    </a:cubicBezTo>
                    <a:lnTo>
                      <a:pt x="19" y="9"/>
                    </a:lnTo>
                    <a:lnTo>
                      <a:pt x="19" y="1"/>
                    </a:lnTo>
                    <a:close/>
                    <a:moveTo>
                      <a:pt x="162" y="63"/>
                    </a:moveTo>
                    <a:cubicBezTo>
                      <a:pt x="162" y="63"/>
                      <a:pt x="153" y="63"/>
                      <a:pt x="153" y="72"/>
                    </a:cubicBezTo>
                    <a:cubicBezTo>
                      <a:pt x="153" y="81"/>
                      <a:pt x="153" y="81"/>
                      <a:pt x="162" y="89"/>
                    </a:cubicBezTo>
                    <a:lnTo>
                      <a:pt x="235" y="117"/>
                    </a:lnTo>
                    <a:lnTo>
                      <a:pt x="244" y="117"/>
                    </a:lnTo>
                    <a:cubicBezTo>
                      <a:pt x="244" y="117"/>
                      <a:pt x="253" y="117"/>
                      <a:pt x="253" y="109"/>
                    </a:cubicBezTo>
                    <a:cubicBezTo>
                      <a:pt x="253" y="98"/>
                      <a:pt x="253" y="98"/>
                      <a:pt x="244" y="89"/>
                    </a:cubicBezTo>
                    <a:lnTo>
                      <a:pt x="173" y="63"/>
                    </a:lnTo>
                    <a:close/>
                    <a:moveTo>
                      <a:pt x="315" y="117"/>
                    </a:moveTo>
                    <a:cubicBezTo>
                      <a:pt x="307" y="117"/>
                      <a:pt x="307" y="126"/>
                      <a:pt x="307" y="126"/>
                    </a:cubicBezTo>
                    <a:cubicBezTo>
                      <a:pt x="298" y="135"/>
                      <a:pt x="307" y="143"/>
                      <a:pt x="307" y="143"/>
                    </a:cubicBezTo>
                    <a:lnTo>
                      <a:pt x="389" y="180"/>
                    </a:lnTo>
                    <a:cubicBezTo>
                      <a:pt x="397" y="180"/>
                      <a:pt x="397" y="171"/>
                      <a:pt x="406" y="171"/>
                    </a:cubicBezTo>
                    <a:cubicBezTo>
                      <a:pt x="406" y="163"/>
                      <a:pt x="406" y="152"/>
                      <a:pt x="397" y="152"/>
                    </a:cubicBezTo>
                    <a:lnTo>
                      <a:pt x="324" y="117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" name="Google Shape;366;p24"/>
              <p:cNvSpPr/>
              <p:nvPr/>
            </p:nvSpPr>
            <p:spPr>
              <a:xfrm rot="416858">
                <a:off x="7747086" y="1291170"/>
                <a:ext cx="6545" cy="8362"/>
              </a:xfrm>
              <a:custGeom>
                <a:avLst/>
                <a:gdLst/>
                <a:ahLst/>
                <a:cxnLst/>
                <a:rect l="l" t="t" r="r" b="b"/>
                <a:pathLst>
                  <a:path w="36" h="46" extrusionOk="0">
                    <a:moveTo>
                      <a:pt x="9" y="0"/>
                    </a:moveTo>
                    <a:cubicBezTo>
                      <a:pt x="9" y="9"/>
                      <a:pt x="0" y="9"/>
                      <a:pt x="0" y="20"/>
                    </a:cubicBezTo>
                    <a:lnTo>
                      <a:pt x="9" y="46"/>
                    </a:lnTo>
                    <a:lnTo>
                      <a:pt x="18" y="37"/>
                    </a:lnTo>
                    <a:lnTo>
                      <a:pt x="26" y="37"/>
                    </a:lnTo>
                    <a:lnTo>
                      <a:pt x="35" y="46"/>
                    </a:lnTo>
                    <a:lnTo>
                      <a:pt x="26" y="20"/>
                    </a:lnTo>
                    <a:cubicBezTo>
                      <a:pt x="26" y="9"/>
                      <a:pt x="18" y="0"/>
                      <a:pt x="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" name="Google Shape;367;p24"/>
              <p:cNvSpPr/>
              <p:nvPr/>
            </p:nvSpPr>
            <p:spPr>
              <a:xfrm rot="416858">
                <a:off x="7748134" y="1297778"/>
                <a:ext cx="4908" cy="4908"/>
              </a:xfrm>
              <a:custGeom>
                <a:avLst/>
                <a:gdLst/>
                <a:ahLst/>
                <a:cxnLst/>
                <a:rect l="l" t="t" r="r" b="b"/>
                <a:pathLst>
                  <a:path w="27" h="27" extrusionOk="0">
                    <a:moveTo>
                      <a:pt x="9" y="1"/>
                    </a:moveTo>
                    <a:lnTo>
                      <a:pt x="0" y="10"/>
                    </a:lnTo>
                    <a:lnTo>
                      <a:pt x="0" y="18"/>
                    </a:lnTo>
                    <a:cubicBezTo>
                      <a:pt x="0" y="27"/>
                      <a:pt x="9" y="27"/>
                      <a:pt x="9" y="27"/>
                    </a:cubicBezTo>
                    <a:cubicBezTo>
                      <a:pt x="17" y="27"/>
                      <a:pt x="26" y="18"/>
                      <a:pt x="26" y="18"/>
                    </a:cubicBezTo>
                    <a:lnTo>
                      <a:pt x="26" y="10"/>
                    </a:lnTo>
                    <a:lnTo>
                      <a:pt x="1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" name="Google Shape;368;p24"/>
              <p:cNvSpPr/>
              <p:nvPr/>
            </p:nvSpPr>
            <p:spPr>
              <a:xfrm rot="416858">
                <a:off x="7742894" y="1239998"/>
                <a:ext cx="11453" cy="44539"/>
              </a:xfrm>
              <a:custGeom>
                <a:avLst/>
                <a:gdLst/>
                <a:ahLst/>
                <a:cxnLst/>
                <a:rect l="l" t="t" r="r" b="b"/>
                <a:pathLst>
                  <a:path w="63" h="245" extrusionOk="0">
                    <a:moveTo>
                      <a:pt x="17" y="1"/>
                    </a:moveTo>
                    <a:cubicBezTo>
                      <a:pt x="9" y="1"/>
                      <a:pt x="0" y="9"/>
                      <a:pt x="0" y="18"/>
                    </a:cubicBezTo>
                    <a:lnTo>
                      <a:pt x="17" y="91"/>
                    </a:lnTo>
                    <a:cubicBezTo>
                      <a:pt x="17" y="100"/>
                      <a:pt x="17" y="100"/>
                      <a:pt x="26" y="100"/>
                    </a:cubicBezTo>
                    <a:cubicBezTo>
                      <a:pt x="37" y="100"/>
                      <a:pt x="45" y="91"/>
                      <a:pt x="45" y="83"/>
                    </a:cubicBezTo>
                    <a:lnTo>
                      <a:pt x="26" y="18"/>
                    </a:lnTo>
                    <a:cubicBezTo>
                      <a:pt x="26" y="9"/>
                      <a:pt x="26" y="1"/>
                      <a:pt x="17" y="1"/>
                    </a:cubicBezTo>
                    <a:close/>
                    <a:moveTo>
                      <a:pt x="37" y="163"/>
                    </a:moveTo>
                    <a:lnTo>
                      <a:pt x="26" y="171"/>
                    </a:lnTo>
                    <a:lnTo>
                      <a:pt x="37" y="225"/>
                    </a:lnTo>
                    <a:cubicBezTo>
                      <a:pt x="37" y="234"/>
                      <a:pt x="45" y="245"/>
                      <a:pt x="45" y="245"/>
                    </a:cubicBezTo>
                    <a:lnTo>
                      <a:pt x="54" y="245"/>
                    </a:lnTo>
                    <a:cubicBezTo>
                      <a:pt x="63" y="234"/>
                      <a:pt x="63" y="234"/>
                      <a:pt x="63" y="225"/>
                    </a:cubicBezTo>
                    <a:lnTo>
                      <a:pt x="54" y="163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" name="Google Shape;369;p24"/>
              <p:cNvSpPr/>
              <p:nvPr/>
            </p:nvSpPr>
            <p:spPr>
              <a:xfrm rot="416858">
                <a:off x="7746817" y="1266507"/>
                <a:ext cx="5272" cy="4908"/>
              </a:xfrm>
              <a:custGeom>
                <a:avLst/>
                <a:gdLst/>
                <a:ahLst/>
                <a:cxnLst/>
                <a:rect l="l" t="t" r="r" b="b"/>
                <a:pathLst>
                  <a:path w="29" h="27" extrusionOk="0">
                    <a:moveTo>
                      <a:pt x="11" y="0"/>
                    </a:moveTo>
                    <a:cubicBezTo>
                      <a:pt x="0" y="0"/>
                      <a:pt x="0" y="9"/>
                      <a:pt x="0" y="18"/>
                    </a:cubicBezTo>
                    <a:lnTo>
                      <a:pt x="0" y="26"/>
                    </a:lnTo>
                    <a:lnTo>
                      <a:pt x="11" y="18"/>
                    </a:lnTo>
                    <a:lnTo>
                      <a:pt x="28" y="18"/>
                    </a:lnTo>
                    <a:lnTo>
                      <a:pt x="28" y="9"/>
                    </a:lnTo>
                    <a:cubicBezTo>
                      <a:pt x="28" y="0"/>
                      <a:pt x="19" y="0"/>
                      <a:pt x="1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" name="Google Shape;370;p24"/>
              <p:cNvSpPr/>
              <p:nvPr/>
            </p:nvSpPr>
            <p:spPr>
              <a:xfrm rot="416858">
                <a:off x="7745471" y="1221660"/>
                <a:ext cx="4908" cy="11453"/>
              </a:xfrm>
              <a:custGeom>
                <a:avLst/>
                <a:gdLst/>
                <a:ahLst/>
                <a:cxnLst/>
                <a:rect l="l" t="t" r="r" b="b"/>
                <a:pathLst>
                  <a:path w="27" h="63" extrusionOk="0">
                    <a:moveTo>
                      <a:pt x="9" y="0"/>
                    </a:moveTo>
                    <a:cubicBezTo>
                      <a:pt x="0" y="0"/>
                      <a:pt x="0" y="9"/>
                      <a:pt x="0" y="9"/>
                    </a:cubicBezTo>
                    <a:lnTo>
                      <a:pt x="0" y="46"/>
                    </a:lnTo>
                    <a:cubicBezTo>
                      <a:pt x="0" y="54"/>
                      <a:pt x="9" y="63"/>
                      <a:pt x="18" y="63"/>
                    </a:cubicBezTo>
                    <a:cubicBezTo>
                      <a:pt x="26" y="54"/>
                      <a:pt x="26" y="54"/>
                      <a:pt x="26" y="46"/>
                    </a:cubicBezTo>
                    <a:lnTo>
                      <a:pt x="26" y="9"/>
                    </a:lnTo>
                    <a:cubicBezTo>
                      <a:pt x="26" y="0"/>
                      <a:pt x="18" y="0"/>
                      <a:pt x="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" name="Google Shape;371;p24"/>
              <p:cNvSpPr/>
              <p:nvPr/>
            </p:nvSpPr>
            <p:spPr>
              <a:xfrm rot="416858">
                <a:off x="7755390" y="1598773"/>
                <a:ext cx="6726" cy="11453"/>
              </a:xfrm>
              <a:custGeom>
                <a:avLst/>
                <a:gdLst/>
                <a:ahLst/>
                <a:cxnLst/>
                <a:rect l="l" t="t" r="r" b="b"/>
                <a:pathLst>
                  <a:path w="37" h="63" extrusionOk="0">
                    <a:moveTo>
                      <a:pt x="19" y="0"/>
                    </a:moveTo>
                    <a:lnTo>
                      <a:pt x="19" y="9"/>
                    </a:lnTo>
                    <a:cubicBezTo>
                      <a:pt x="11" y="9"/>
                      <a:pt x="0" y="9"/>
                      <a:pt x="0" y="20"/>
                    </a:cubicBezTo>
                    <a:lnTo>
                      <a:pt x="11" y="54"/>
                    </a:lnTo>
                    <a:cubicBezTo>
                      <a:pt x="11" y="63"/>
                      <a:pt x="19" y="63"/>
                      <a:pt x="19" y="63"/>
                    </a:cubicBezTo>
                    <a:lnTo>
                      <a:pt x="28" y="63"/>
                    </a:lnTo>
                    <a:cubicBezTo>
                      <a:pt x="37" y="63"/>
                      <a:pt x="37" y="63"/>
                      <a:pt x="37" y="54"/>
                    </a:cubicBezTo>
                    <a:lnTo>
                      <a:pt x="28" y="20"/>
                    </a:lnTo>
                    <a:cubicBezTo>
                      <a:pt x="28" y="9"/>
                      <a:pt x="28" y="0"/>
                      <a:pt x="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" name="Google Shape;372;p24"/>
              <p:cNvSpPr/>
              <p:nvPr/>
            </p:nvSpPr>
            <p:spPr>
              <a:xfrm rot="416858">
                <a:off x="7754988" y="1547632"/>
                <a:ext cx="6545" cy="15089"/>
              </a:xfrm>
              <a:custGeom>
                <a:avLst/>
                <a:gdLst/>
                <a:ahLst/>
                <a:cxnLst/>
                <a:rect l="l" t="t" r="r" b="b"/>
                <a:pathLst>
                  <a:path w="36" h="83" extrusionOk="0">
                    <a:moveTo>
                      <a:pt x="9" y="1"/>
                    </a:moveTo>
                    <a:cubicBezTo>
                      <a:pt x="0" y="9"/>
                      <a:pt x="0" y="9"/>
                      <a:pt x="0" y="18"/>
                    </a:cubicBezTo>
                    <a:lnTo>
                      <a:pt x="9" y="83"/>
                    </a:lnTo>
                    <a:lnTo>
                      <a:pt x="18" y="83"/>
                    </a:lnTo>
                    <a:lnTo>
                      <a:pt x="35" y="72"/>
                    </a:lnTo>
                    <a:lnTo>
                      <a:pt x="26" y="18"/>
                    </a:lnTo>
                    <a:cubicBezTo>
                      <a:pt x="26" y="9"/>
                      <a:pt x="18" y="1"/>
                      <a:pt x="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" name="Google Shape;373;p24"/>
              <p:cNvSpPr/>
              <p:nvPr/>
            </p:nvSpPr>
            <p:spPr>
              <a:xfrm rot="416858">
                <a:off x="7755651" y="1560579"/>
                <a:ext cx="4908" cy="5272"/>
              </a:xfrm>
              <a:custGeom>
                <a:avLst/>
                <a:gdLst/>
                <a:ahLst/>
                <a:cxnLst/>
                <a:rect l="l" t="t" r="r" b="b"/>
                <a:pathLst>
                  <a:path w="27" h="29" extrusionOk="0">
                    <a:moveTo>
                      <a:pt x="26" y="1"/>
                    </a:moveTo>
                    <a:lnTo>
                      <a:pt x="9" y="12"/>
                    </a:lnTo>
                    <a:lnTo>
                      <a:pt x="0" y="12"/>
                    </a:lnTo>
                    <a:lnTo>
                      <a:pt x="0" y="20"/>
                    </a:lnTo>
                    <a:cubicBezTo>
                      <a:pt x="0" y="29"/>
                      <a:pt x="9" y="29"/>
                      <a:pt x="9" y="29"/>
                    </a:cubicBezTo>
                    <a:lnTo>
                      <a:pt x="17" y="29"/>
                    </a:lnTo>
                    <a:cubicBezTo>
                      <a:pt x="17" y="29"/>
                      <a:pt x="26" y="20"/>
                      <a:pt x="26" y="12"/>
                    </a:cubicBezTo>
                    <a:lnTo>
                      <a:pt x="2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" name="Google Shape;374;p24"/>
              <p:cNvSpPr/>
              <p:nvPr/>
            </p:nvSpPr>
            <p:spPr>
              <a:xfrm rot="416858">
                <a:off x="7754680" y="1574182"/>
                <a:ext cx="6908" cy="18179"/>
              </a:xfrm>
              <a:custGeom>
                <a:avLst/>
                <a:gdLst/>
                <a:ahLst/>
                <a:cxnLst/>
                <a:rect l="l" t="t" r="r" b="b"/>
                <a:pathLst>
                  <a:path w="38" h="100" extrusionOk="0">
                    <a:moveTo>
                      <a:pt x="9" y="0"/>
                    </a:moveTo>
                    <a:cubicBezTo>
                      <a:pt x="1" y="0"/>
                      <a:pt x="1" y="9"/>
                      <a:pt x="1" y="18"/>
                    </a:cubicBezTo>
                    <a:lnTo>
                      <a:pt x="9" y="80"/>
                    </a:lnTo>
                    <a:cubicBezTo>
                      <a:pt x="9" y="89"/>
                      <a:pt x="18" y="100"/>
                      <a:pt x="29" y="100"/>
                    </a:cubicBezTo>
                    <a:cubicBezTo>
                      <a:pt x="37" y="100"/>
                      <a:pt x="37" y="89"/>
                      <a:pt x="37" y="80"/>
                    </a:cubicBezTo>
                    <a:lnTo>
                      <a:pt x="29" y="9"/>
                    </a:lnTo>
                    <a:cubicBezTo>
                      <a:pt x="29" y="0"/>
                      <a:pt x="18" y="0"/>
                      <a:pt x="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" name="Google Shape;375;p24"/>
              <p:cNvSpPr/>
              <p:nvPr/>
            </p:nvSpPr>
            <p:spPr>
              <a:xfrm rot="416858">
                <a:off x="7753868" y="1530822"/>
                <a:ext cx="6726" cy="9999"/>
              </a:xfrm>
              <a:custGeom>
                <a:avLst/>
                <a:gdLst/>
                <a:ahLst/>
                <a:cxnLst/>
                <a:rect l="l" t="t" r="r" b="b"/>
                <a:pathLst>
                  <a:path w="37" h="55" extrusionOk="0">
                    <a:moveTo>
                      <a:pt x="28" y="1"/>
                    </a:moveTo>
                    <a:lnTo>
                      <a:pt x="19" y="12"/>
                    </a:lnTo>
                    <a:lnTo>
                      <a:pt x="0" y="12"/>
                    </a:lnTo>
                    <a:lnTo>
                      <a:pt x="11" y="38"/>
                    </a:lnTo>
                    <a:cubicBezTo>
                      <a:pt x="11" y="46"/>
                      <a:pt x="11" y="55"/>
                      <a:pt x="19" y="55"/>
                    </a:cubicBezTo>
                    <a:cubicBezTo>
                      <a:pt x="28" y="55"/>
                      <a:pt x="37" y="46"/>
                      <a:pt x="28" y="38"/>
                    </a:cubicBezTo>
                    <a:lnTo>
                      <a:pt x="2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" name="Google Shape;376;p24"/>
              <p:cNvSpPr/>
              <p:nvPr/>
            </p:nvSpPr>
            <p:spPr>
              <a:xfrm rot="416858">
                <a:off x="7754434" y="1529314"/>
                <a:ext cx="5272" cy="3636"/>
              </a:xfrm>
              <a:custGeom>
                <a:avLst/>
                <a:gdLst/>
                <a:ahLst/>
                <a:cxnLst/>
                <a:rect l="l" t="t" r="r" b="b"/>
                <a:pathLst>
                  <a:path w="29" h="20" extrusionOk="0">
                    <a:moveTo>
                      <a:pt x="11" y="0"/>
                    </a:moveTo>
                    <a:cubicBezTo>
                      <a:pt x="0" y="0"/>
                      <a:pt x="0" y="9"/>
                      <a:pt x="0" y="9"/>
                    </a:cubicBezTo>
                    <a:lnTo>
                      <a:pt x="0" y="20"/>
                    </a:lnTo>
                    <a:lnTo>
                      <a:pt x="19" y="20"/>
                    </a:lnTo>
                    <a:lnTo>
                      <a:pt x="28" y="9"/>
                    </a:lnTo>
                    <a:cubicBezTo>
                      <a:pt x="28" y="0"/>
                      <a:pt x="19" y="0"/>
                      <a:pt x="1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" name="Google Shape;377;p24"/>
              <p:cNvSpPr/>
              <p:nvPr/>
            </p:nvSpPr>
            <p:spPr>
              <a:xfrm rot="416858">
                <a:off x="7643489" y="1356132"/>
                <a:ext cx="8544" cy="6908"/>
              </a:xfrm>
              <a:custGeom>
                <a:avLst/>
                <a:gdLst/>
                <a:ahLst/>
                <a:cxnLst/>
                <a:rect l="l" t="t" r="r" b="b"/>
                <a:pathLst>
                  <a:path w="47" h="38" extrusionOk="0">
                    <a:moveTo>
                      <a:pt x="18" y="1"/>
                    </a:moveTo>
                    <a:cubicBezTo>
                      <a:pt x="9" y="1"/>
                      <a:pt x="9" y="1"/>
                      <a:pt x="1" y="9"/>
                    </a:cubicBezTo>
                    <a:cubicBezTo>
                      <a:pt x="1" y="9"/>
                      <a:pt x="1" y="18"/>
                      <a:pt x="9" y="29"/>
                    </a:cubicBezTo>
                    <a:lnTo>
                      <a:pt x="37" y="37"/>
                    </a:lnTo>
                    <a:lnTo>
                      <a:pt x="37" y="29"/>
                    </a:lnTo>
                    <a:lnTo>
                      <a:pt x="37" y="18"/>
                    </a:lnTo>
                    <a:lnTo>
                      <a:pt x="46" y="9"/>
                    </a:lnTo>
                    <a:lnTo>
                      <a:pt x="1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" name="Google Shape;378;p24"/>
              <p:cNvSpPr/>
              <p:nvPr/>
            </p:nvSpPr>
            <p:spPr>
              <a:xfrm rot="416858">
                <a:off x="7650081" y="1358355"/>
                <a:ext cx="4908" cy="5272"/>
              </a:xfrm>
              <a:custGeom>
                <a:avLst/>
                <a:gdLst/>
                <a:ahLst/>
                <a:cxnLst/>
                <a:rect l="l" t="t" r="r" b="b"/>
                <a:pathLst>
                  <a:path w="27" h="29" extrusionOk="0">
                    <a:moveTo>
                      <a:pt x="9" y="0"/>
                    </a:moveTo>
                    <a:lnTo>
                      <a:pt x="0" y="9"/>
                    </a:lnTo>
                    <a:lnTo>
                      <a:pt x="0" y="20"/>
                    </a:lnTo>
                    <a:lnTo>
                      <a:pt x="0" y="28"/>
                    </a:lnTo>
                    <a:lnTo>
                      <a:pt x="9" y="28"/>
                    </a:lnTo>
                    <a:cubicBezTo>
                      <a:pt x="18" y="28"/>
                      <a:pt x="18" y="28"/>
                      <a:pt x="26" y="20"/>
                    </a:cubicBezTo>
                    <a:cubicBezTo>
                      <a:pt x="26" y="20"/>
                      <a:pt x="26" y="9"/>
                      <a:pt x="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" name="Google Shape;379;p24"/>
              <p:cNvSpPr/>
              <p:nvPr/>
            </p:nvSpPr>
            <p:spPr>
              <a:xfrm rot="416858">
                <a:off x="7602831" y="1334873"/>
                <a:ext cx="37813" cy="18179"/>
              </a:xfrm>
              <a:custGeom>
                <a:avLst/>
                <a:gdLst/>
                <a:ahLst/>
                <a:cxnLst/>
                <a:rect l="l" t="t" r="r" b="b"/>
                <a:pathLst>
                  <a:path w="208" h="100" extrusionOk="0">
                    <a:moveTo>
                      <a:pt x="18" y="0"/>
                    </a:moveTo>
                    <a:cubicBezTo>
                      <a:pt x="9" y="0"/>
                      <a:pt x="9" y="0"/>
                      <a:pt x="0" y="9"/>
                    </a:cubicBezTo>
                    <a:cubicBezTo>
                      <a:pt x="0" y="20"/>
                      <a:pt x="9" y="20"/>
                      <a:pt x="9" y="28"/>
                    </a:cubicBezTo>
                    <a:lnTo>
                      <a:pt x="72" y="46"/>
                    </a:lnTo>
                    <a:lnTo>
                      <a:pt x="72" y="54"/>
                    </a:lnTo>
                    <a:cubicBezTo>
                      <a:pt x="80" y="54"/>
                      <a:pt x="80" y="46"/>
                      <a:pt x="89" y="46"/>
                    </a:cubicBezTo>
                    <a:cubicBezTo>
                      <a:pt x="89" y="37"/>
                      <a:pt x="89" y="28"/>
                      <a:pt x="80" y="28"/>
                    </a:cubicBezTo>
                    <a:lnTo>
                      <a:pt x="18" y="0"/>
                    </a:lnTo>
                    <a:close/>
                    <a:moveTo>
                      <a:pt x="134" y="46"/>
                    </a:moveTo>
                    <a:lnTo>
                      <a:pt x="117" y="54"/>
                    </a:lnTo>
                    <a:cubicBezTo>
                      <a:pt x="117" y="63"/>
                      <a:pt x="126" y="74"/>
                      <a:pt x="126" y="74"/>
                    </a:cubicBezTo>
                    <a:lnTo>
                      <a:pt x="188" y="100"/>
                    </a:lnTo>
                    <a:cubicBezTo>
                      <a:pt x="197" y="100"/>
                      <a:pt x="197" y="100"/>
                      <a:pt x="208" y="91"/>
                    </a:cubicBezTo>
                    <a:cubicBezTo>
                      <a:pt x="208" y="82"/>
                      <a:pt x="208" y="74"/>
                      <a:pt x="197" y="74"/>
                    </a:cubicBezTo>
                    <a:lnTo>
                      <a:pt x="134" y="46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" name="Google Shape;380;p24"/>
              <p:cNvSpPr/>
              <p:nvPr/>
            </p:nvSpPr>
            <p:spPr>
              <a:xfrm rot="416858">
                <a:off x="7624071" y="1343536"/>
                <a:ext cx="3272" cy="1818"/>
              </a:xfrm>
              <a:custGeom>
                <a:avLst/>
                <a:gdLst/>
                <a:ahLst/>
                <a:cxnLst/>
                <a:rect l="l" t="t" r="r" b="b"/>
                <a:pathLst>
                  <a:path w="18" h="10" extrusionOk="0">
                    <a:moveTo>
                      <a:pt x="17" y="1"/>
                    </a:moveTo>
                    <a:cubicBezTo>
                      <a:pt x="13" y="1"/>
                      <a:pt x="11" y="3"/>
                      <a:pt x="9" y="5"/>
                    </a:cubicBezTo>
                    <a:lnTo>
                      <a:pt x="9" y="5"/>
                    </a:lnTo>
                    <a:lnTo>
                      <a:pt x="17" y="1"/>
                    </a:lnTo>
                    <a:close/>
                    <a:moveTo>
                      <a:pt x="9" y="5"/>
                    </a:moveTo>
                    <a:lnTo>
                      <a:pt x="0" y="9"/>
                    </a:lnTo>
                    <a:cubicBezTo>
                      <a:pt x="4" y="9"/>
                      <a:pt x="7" y="7"/>
                      <a:pt x="9" y="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" name="Google Shape;381;p24"/>
              <p:cNvSpPr/>
              <p:nvPr/>
            </p:nvSpPr>
            <p:spPr>
              <a:xfrm rot="416858">
                <a:off x="7587979" y="1325015"/>
                <a:ext cx="11635" cy="6545"/>
              </a:xfrm>
              <a:custGeom>
                <a:avLst/>
                <a:gdLst/>
                <a:ahLst/>
                <a:cxnLst/>
                <a:rect l="l" t="t" r="r" b="b"/>
                <a:pathLst>
                  <a:path w="64" h="36" extrusionOk="0">
                    <a:moveTo>
                      <a:pt x="18" y="1"/>
                    </a:moveTo>
                    <a:cubicBezTo>
                      <a:pt x="9" y="1"/>
                      <a:pt x="9" y="1"/>
                      <a:pt x="1" y="9"/>
                    </a:cubicBezTo>
                    <a:cubicBezTo>
                      <a:pt x="1" y="9"/>
                      <a:pt x="1" y="18"/>
                      <a:pt x="9" y="27"/>
                    </a:cubicBezTo>
                    <a:lnTo>
                      <a:pt x="46" y="35"/>
                    </a:lnTo>
                    <a:cubicBezTo>
                      <a:pt x="55" y="35"/>
                      <a:pt x="63" y="35"/>
                      <a:pt x="63" y="27"/>
                    </a:cubicBezTo>
                    <a:cubicBezTo>
                      <a:pt x="63" y="18"/>
                      <a:pt x="63" y="18"/>
                      <a:pt x="55" y="9"/>
                    </a:cubicBezTo>
                    <a:lnTo>
                      <a:pt x="1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" name="Google Shape;382;p24"/>
              <p:cNvSpPr/>
              <p:nvPr/>
            </p:nvSpPr>
            <p:spPr>
              <a:xfrm rot="416858">
                <a:off x="7647289" y="1475255"/>
                <a:ext cx="8362" cy="6908"/>
              </a:xfrm>
              <a:custGeom>
                <a:avLst/>
                <a:gdLst/>
                <a:ahLst/>
                <a:cxnLst/>
                <a:rect l="l" t="t" r="r" b="b"/>
                <a:pathLst>
                  <a:path w="46" h="38" extrusionOk="0">
                    <a:moveTo>
                      <a:pt x="26" y="1"/>
                    </a:moveTo>
                    <a:lnTo>
                      <a:pt x="9" y="18"/>
                    </a:lnTo>
                    <a:cubicBezTo>
                      <a:pt x="0" y="18"/>
                      <a:pt x="0" y="29"/>
                      <a:pt x="9" y="37"/>
                    </a:cubicBezTo>
                    <a:lnTo>
                      <a:pt x="26" y="37"/>
                    </a:lnTo>
                    <a:lnTo>
                      <a:pt x="45" y="18"/>
                    </a:lnTo>
                    <a:lnTo>
                      <a:pt x="37" y="18"/>
                    </a:lnTo>
                    <a:cubicBezTo>
                      <a:pt x="37" y="9"/>
                      <a:pt x="26" y="9"/>
                      <a:pt x="2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" name="Google Shape;383;p24"/>
              <p:cNvSpPr/>
              <p:nvPr/>
            </p:nvSpPr>
            <p:spPr>
              <a:xfrm rot="416858">
                <a:off x="7652306" y="1474111"/>
                <a:ext cx="6726" cy="4908"/>
              </a:xfrm>
              <a:custGeom>
                <a:avLst/>
                <a:gdLst/>
                <a:ahLst/>
                <a:cxnLst/>
                <a:rect l="l" t="t" r="r" b="b"/>
                <a:pathLst>
                  <a:path w="37" h="27" extrusionOk="0">
                    <a:moveTo>
                      <a:pt x="11" y="1"/>
                    </a:moveTo>
                    <a:lnTo>
                      <a:pt x="0" y="10"/>
                    </a:lnTo>
                    <a:cubicBezTo>
                      <a:pt x="0" y="18"/>
                      <a:pt x="11" y="18"/>
                      <a:pt x="11" y="27"/>
                    </a:cubicBezTo>
                    <a:lnTo>
                      <a:pt x="19" y="27"/>
                    </a:lnTo>
                    <a:lnTo>
                      <a:pt x="28" y="18"/>
                    </a:lnTo>
                    <a:cubicBezTo>
                      <a:pt x="28" y="18"/>
                      <a:pt x="37" y="10"/>
                      <a:pt x="2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" name="Google Shape;384;p24"/>
              <p:cNvSpPr/>
              <p:nvPr/>
            </p:nvSpPr>
            <p:spPr>
              <a:xfrm rot="416858">
                <a:off x="7627746" y="1483191"/>
                <a:ext cx="15089" cy="11635"/>
              </a:xfrm>
              <a:custGeom>
                <a:avLst/>
                <a:gdLst/>
                <a:ahLst/>
                <a:cxnLst/>
                <a:rect l="l" t="t" r="r" b="b"/>
                <a:pathLst>
                  <a:path w="83" h="64" extrusionOk="0">
                    <a:moveTo>
                      <a:pt x="55" y="1"/>
                    </a:moveTo>
                    <a:lnTo>
                      <a:pt x="9" y="46"/>
                    </a:lnTo>
                    <a:cubicBezTo>
                      <a:pt x="9" y="46"/>
                      <a:pt x="1" y="46"/>
                      <a:pt x="9" y="55"/>
                    </a:cubicBezTo>
                    <a:lnTo>
                      <a:pt x="18" y="63"/>
                    </a:lnTo>
                    <a:lnTo>
                      <a:pt x="29" y="63"/>
                    </a:lnTo>
                    <a:lnTo>
                      <a:pt x="72" y="18"/>
                    </a:lnTo>
                    <a:cubicBezTo>
                      <a:pt x="83" y="18"/>
                      <a:pt x="83" y="9"/>
                      <a:pt x="8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" name="Google Shape;385;p24"/>
              <p:cNvSpPr/>
              <p:nvPr/>
            </p:nvSpPr>
            <p:spPr>
              <a:xfrm rot="416858">
                <a:off x="7628825" y="1492367"/>
                <a:ext cx="1818" cy="1818"/>
              </a:xfrm>
              <a:custGeom>
                <a:avLst/>
                <a:gdLst/>
                <a:ahLst/>
                <a:cxnLst/>
                <a:rect l="l" t="t" r="r" b="b"/>
                <a:pathLst>
                  <a:path w="10" h="10" extrusionOk="0">
                    <a:moveTo>
                      <a:pt x="0" y="1"/>
                    </a:moveTo>
                    <a:lnTo>
                      <a:pt x="0" y="9"/>
                    </a:lnTo>
                    <a:lnTo>
                      <a:pt x="9" y="9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" name="Google Shape;386;p24"/>
              <p:cNvSpPr/>
              <p:nvPr/>
            </p:nvSpPr>
            <p:spPr>
              <a:xfrm rot="416858">
                <a:off x="7609708" y="1495911"/>
                <a:ext cx="13453" cy="11635"/>
              </a:xfrm>
              <a:custGeom>
                <a:avLst/>
                <a:gdLst/>
                <a:ahLst/>
                <a:cxnLst/>
                <a:rect l="l" t="t" r="r" b="b"/>
                <a:pathLst>
                  <a:path w="74" h="64" extrusionOk="0">
                    <a:moveTo>
                      <a:pt x="54" y="1"/>
                    </a:moveTo>
                    <a:lnTo>
                      <a:pt x="0" y="35"/>
                    </a:lnTo>
                    <a:lnTo>
                      <a:pt x="0" y="63"/>
                    </a:lnTo>
                    <a:lnTo>
                      <a:pt x="19" y="63"/>
                    </a:lnTo>
                    <a:lnTo>
                      <a:pt x="73" y="18"/>
                    </a:lnTo>
                    <a:lnTo>
                      <a:pt x="73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" name="Google Shape;387;p24"/>
              <p:cNvSpPr/>
              <p:nvPr/>
            </p:nvSpPr>
            <p:spPr>
              <a:xfrm rot="416858">
                <a:off x="7593718" y="1508479"/>
                <a:ext cx="11453" cy="8362"/>
              </a:xfrm>
              <a:custGeom>
                <a:avLst/>
                <a:gdLst/>
                <a:ahLst/>
                <a:cxnLst/>
                <a:rect l="l" t="t" r="r" b="b"/>
                <a:pathLst>
                  <a:path w="63" h="46" extrusionOk="0">
                    <a:moveTo>
                      <a:pt x="37" y="1"/>
                    </a:moveTo>
                    <a:lnTo>
                      <a:pt x="9" y="18"/>
                    </a:lnTo>
                    <a:cubicBezTo>
                      <a:pt x="0" y="29"/>
                      <a:pt x="0" y="37"/>
                      <a:pt x="9" y="46"/>
                    </a:cubicBezTo>
                    <a:lnTo>
                      <a:pt x="26" y="46"/>
                    </a:lnTo>
                    <a:lnTo>
                      <a:pt x="54" y="18"/>
                    </a:lnTo>
                    <a:cubicBezTo>
                      <a:pt x="54" y="18"/>
                      <a:pt x="63" y="9"/>
                      <a:pt x="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" name="Google Shape;388;p24"/>
              <p:cNvSpPr/>
              <p:nvPr/>
            </p:nvSpPr>
            <p:spPr>
              <a:xfrm rot="416858">
                <a:off x="7850529" y="1348569"/>
                <a:ext cx="8362" cy="8362"/>
              </a:xfrm>
              <a:custGeom>
                <a:avLst/>
                <a:gdLst/>
                <a:ahLst/>
                <a:cxnLst/>
                <a:rect l="l" t="t" r="r" b="b"/>
                <a:pathLst>
                  <a:path w="46" h="46" extrusionOk="0">
                    <a:moveTo>
                      <a:pt x="37" y="0"/>
                    </a:moveTo>
                    <a:cubicBezTo>
                      <a:pt x="26" y="0"/>
                      <a:pt x="26" y="9"/>
                      <a:pt x="26" y="9"/>
                    </a:cubicBezTo>
                    <a:lnTo>
                      <a:pt x="0" y="26"/>
                    </a:lnTo>
                    <a:lnTo>
                      <a:pt x="9" y="26"/>
                    </a:lnTo>
                    <a:cubicBezTo>
                      <a:pt x="17" y="26"/>
                      <a:pt x="17" y="35"/>
                      <a:pt x="17" y="35"/>
                    </a:cubicBezTo>
                    <a:lnTo>
                      <a:pt x="17" y="46"/>
                    </a:lnTo>
                    <a:lnTo>
                      <a:pt x="46" y="26"/>
                    </a:lnTo>
                    <a:lnTo>
                      <a:pt x="46" y="9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" name="Google Shape;389;p24"/>
              <p:cNvSpPr/>
              <p:nvPr/>
            </p:nvSpPr>
            <p:spPr>
              <a:xfrm rot="416858">
                <a:off x="7848533" y="1352865"/>
                <a:ext cx="4908" cy="5272"/>
              </a:xfrm>
              <a:custGeom>
                <a:avLst/>
                <a:gdLst/>
                <a:ahLst/>
                <a:cxnLst/>
                <a:rect l="l" t="t" r="r" b="b"/>
                <a:pathLst>
                  <a:path w="27" h="29" extrusionOk="0">
                    <a:moveTo>
                      <a:pt x="9" y="0"/>
                    </a:moveTo>
                    <a:cubicBezTo>
                      <a:pt x="1" y="9"/>
                      <a:pt x="1" y="20"/>
                      <a:pt x="9" y="20"/>
                    </a:cubicBezTo>
                    <a:cubicBezTo>
                      <a:pt x="9" y="28"/>
                      <a:pt x="9" y="28"/>
                      <a:pt x="18" y="28"/>
                    </a:cubicBezTo>
                    <a:lnTo>
                      <a:pt x="26" y="28"/>
                    </a:lnTo>
                    <a:lnTo>
                      <a:pt x="26" y="20"/>
                    </a:lnTo>
                    <a:lnTo>
                      <a:pt x="26" y="9"/>
                    </a:lnTo>
                    <a:cubicBezTo>
                      <a:pt x="26" y="9"/>
                      <a:pt x="26" y="0"/>
                      <a:pt x="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" name="Google Shape;390;p24"/>
              <p:cNvSpPr/>
              <p:nvPr/>
            </p:nvSpPr>
            <p:spPr>
              <a:xfrm rot="416858">
                <a:off x="7864002" y="1322110"/>
                <a:ext cx="32904" cy="27996"/>
              </a:xfrm>
              <a:custGeom>
                <a:avLst/>
                <a:gdLst/>
                <a:ahLst/>
                <a:cxnLst/>
                <a:rect l="l" t="t" r="r" b="b"/>
                <a:pathLst>
                  <a:path w="181" h="154" extrusionOk="0">
                    <a:moveTo>
                      <a:pt x="163" y="0"/>
                    </a:moveTo>
                    <a:cubicBezTo>
                      <a:pt x="163" y="0"/>
                      <a:pt x="163" y="9"/>
                      <a:pt x="154" y="9"/>
                    </a:cubicBezTo>
                    <a:lnTo>
                      <a:pt x="109" y="46"/>
                    </a:lnTo>
                    <a:cubicBezTo>
                      <a:pt x="100" y="54"/>
                      <a:pt x="100" y="63"/>
                      <a:pt x="109" y="63"/>
                    </a:cubicBezTo>
                    <a:cubicBezTo>
                      <a:pt x="109" y="72"/>
                      <a:pt x="109" y="72"/>
                      <a:pt x="117" y="72"/>
                    </a:cubicBezTo>
                    <a:lnTo>
                      <a:pt x="126" y="72"/>
                    </a:lnTo>
                    <a:lnTo>
                      <a:pt x="171" y="26"/>
                    </a:lnTo>
                    <a:cubicBezTo>
                      <a:pt x="180" y="26"/>
                      <a:pt x="180" y="18"/>
                      <a:pt x="171" y="9"/>
                    </a:cubicBezTo>
                    <a:cubicBezTo>
                      <a:pt x="171" y="9"/>
                      <a:pt x="171" y="0"/>
                      <a:pt x="163" y="0"/>
                    </a:cubicBezTo>
                    <a:close/>
                    <a:moveTo>
                      <a:pt x="63" y="89"/>
                    </a:moveTo>
                    <a:lnTo>
                      <a:pt x="9" y="126"/>
                    </a:lnTo>
                    <a:cubicBezTo>
                      <a:pt x="9" y="134"/>
                      <a:pt x="1" y="143"/>
                      <a:pt x="9" y="143"/>
                    </a:cubicBezTo>
                    <a:cubicBezTo>
                      <a:pt x="9" y="154"/>
                      <a:pt x="18" y="154"/>
                      <a:pt x="18" y="154"/>
                    </a:cubicBezTo>
                    <a:lnTo>
                      <a:pt x="29" y="154"/>
                    </a:lnTo>
                    <a:lnTo>
                      <a:pt x="72" y="108"/>
                    </a:lnTo>
                    <a:cubicBezTo>
                      <a:pt x="83" y="108"/>
                      <a:pt x="83" y="100"/>
                      <a:pt x="83" y="89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" name="Google Shape;391;p24"/>
              <p:cNvSpPr/>
              <p:nvPr/>
            </p:nvSpPr>
            <p:spPr>
              <a:xfrm rot="416858">
                <a:off x="7875313" y="1336259"/>
                <a:ext cx="3636" cy="1636"/>
              </a:xfrm>
              <a:custGeom>
                <a:avLst/>
                <a:gdLst/>
                <a:ahLst/>
                <a:cxnLst/>
                <a:rect l="l" t="t" r="r" b="b"/>
                <a:pathLst>
                  <a:path w="20" h="9" extrusionOk="0">
                    <a:moveTo>
                      <a:pt x="9" y="0"/>
                    </a:moveTo>
                    <a:cubicBezTo>
                      <a:pt x="0" y="0"/>
                      <a:pt x="0" y="0"/>
                      <a:pt x="0" y="9"/>
                    </a:cubicBezTo>
                    <a:lnTo>
                      <a:pt x="20" y="9"/>
                    </a:lnTo>
                    <a:cubicBezTo>
                      <a:pt x="9" y="9"/>
                      <a:pt x="9" y="0"/>
                      <a:pt x="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" name="Google Shape;392;p24"/>
              <p:cNvSpPr/>
              <p:nvPr/>
            </p:nvSpPr>
            <p:spPr>
              <a:xfrm rot="416858">
                <a:off x="7902470" y="1313797"/>
                <a:ext cx="9999" cy="9999"/>
              </a:xfrm>
              <a:custGeom>
                <a:avLst/>
                <a:gdLst/>
                <a:ahLst/>
                <a:cxnLst/>
                <a:rect l="l" t="t" r="r" b="b"/>
                <a:pathLst>
                  <a:path w="55" h="55" extrusionOk="0">
                    <a:moveTo>
                      <a:pt x="46" y="1"/>
                    </a:moveTo>
                    <a:cubicBezTo>
                      <a:pt x="35" y="1"/>
                      <a:pt x="35" y="9"/>
                      <a:pt x="35" y="9"/>
                    </a:cubicBezTo>
                    <a:lnTo>
                      <a:pt x="9" y="27"/>
                    </a:lnTo>
                    <a:cubicBezTo>
                      <a:pt x="1" y="35"/>
                      <a:pt x="1" y="44"/>
                      <a:pt x="1" y="44"/>
                    </a:cubicBezTo>
                    <a:cubicBezTo>
                      <a:pt x="9" y="55"/>
                      <a:pt x="9" y="55"/>
                      <a:pt x="18" y="55"/>
                    </a:cubicBezTo>
                    <a:lnTo>
                      <a:pt x="26" y="55"/>
                    </a:lnTo>
                    <a:lnTo>
                      <a:pt x="55" y="27"/>
                    </a:lnTo>
                    <a:lnTo>
                      <a:pt x="55" y="9"/>
                    </a:lnTo>
                    <a:lnTo>
                      <a:pt x="4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" name="Google Shape;393;p24"/>
              <p:cNvSpPr/>
              <p:nvPr/>
            </p:nvSpPr>
            <p:spPr>
              <a:xfrm rot="416858">
                <a:off x="7854054" y="1469230"/>
                <a:ext cx="9999" cy="6908"/>
              </a:xfrm>
              <a:custGeom>
                <a:avLst/>
                <a:gdLst/>
                <a:ahLst/>
                <a:cxnLst/>
                <a:rect l="l" t="t" r="r" b="b"/>
                <a:pathLst>
                  <a:path w="55" h="38" extrusionOk="0">
                    <a:moveTo>
                      <a:pt x="18" y="1"/>
                    </a:moveTo>
                    <a:lnTo>
                      <a:pt x="18" y="10"/>
                    </a:lnTo>
                    <a:cubicBezTo>
                      <a:pt x="18" y="10"/>
                      <a:pt x="18" y="18"/>
                      <a:pt x="9" y="18"/>
                    </a:cubicBezTo>
                    <a:lnTo>
                      <a:pt x="1" y="27"/>
                    </a:lnTo>
                    <a:lnTo>
                      <a:pt x="26" y="38"/>
                    </a:lnTo>
                    <a:lnTo>
                      <a:pt x="35" y="38"/>
                    </a:lnTo>
                    <a:cubicBezTo>
                      <a:pt x="46" y="38"/>
                      <a:pt x="46" y="38"/>
                      <a:pt x="46" y="27"/>
                    </a:cubicBezTo>
                    <a:cubicBezTo>
                      <a:pt x="55" y="18"/>
                      <a:pt x="46" y="10"/>
                      <a:pt x="46" y="10"/>
                    </a:cubicBezTo>
                    <a:lnTo>
                      <a:pt x="1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" name="Google Shape;394;p24"/>
              <p:cNvSpPr/>
              <p:nvPr/>
            </p:nvSpPr>
            <p:spPr>
              <a:xfrm rot="416858">
                <a:off x="7852658" y="1467282"/>
                <a:ext cx="4908" cy="6363"/>
              </a:xfrm>
              <a:custGeom>
                <a:avLst/>
                <a:gdLst/>
                <a:ahLst/>
                <a:cxnLst/>
                <a:rect l="l" t="t" r="r" b="b"/>
                <a:pathLst>
                  <a:path w="27" h="35" extrusionOk="0">
                    <a:moveTo>
                      <a:pt x="10" y="0"/>
                    </a:moveTo>
                    <a:lnTo>
                      <a:pt x="1" y="9"/>
                    </a:lnTo>
                    <a:cubicBezTo>
                      <a:pt x="1" y="18"/>
                      <a:pt x="1" y="26"/>
                      <a:pt x="10" y="26"/>
                    </a:cubicBezTo>
                    <a:lnTo>
                      <a:pt x="10" y="35"/>
                    </a:lnTo>
                    <a:lnTo>
                      <a:pt x="18" y="26"/>
                    </a:lnTo>
                    <a:cubicBezTo>
                      <a:pt x="27" y="26"/>
                      <a:pt x="27" y="18"/>
                      <a:pt x="27" y="18"/>
                    </a:cubicBezTo>
                    <a:lnTo>
                      <a:pt x="27" y="9"/>
                    </a:lnTo>
                    <a:lnTo>
                      <a:pt x="18" y="9"/>
                    </a:lnTo>
                    <a:cubicBezTo>
                      <a:pt x="18" y="0"/>
                      <a:pt x="10" y="0"/>
                      <a:pt x="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" name="Google Shape;395;p24"/>
              <p:cNvSpPr/>
              <p:nvPr/>
            </p:nvSpPr>
            <p:spPr>
              <a:xfrm rot="416858">
                <a:off x="7867592" y="1477969"/>
                <a:ext cx="15089" cy="7999"/>
              </a:xfrm>
              <a:custGeom>
                <a:avLst/>
                <a:gdLst/>
                <a:ahLst/>
                <a:cxnLst/>
                <a:rect l="l" t="t" r="r" b="b"/>
                <a:pathLst>
                  <a:path w="83" h="44" extrusionOk="0">
                    <a:moveTo>
                      <a:pt x="9" y="1"/>
                    </a:moveTo>
                    <a:cubicBezTo>
                      <a:pt x="9" y="1"/>
                      <a:pt x="0" y="1"/>
                      <a:pt x="0" y="9"/>
                    </a:cubicBezTo>
                    <a:cubicBezTo>
                      <a:pt x="0" y="9"/>
                      <a:pt x="0" y="18"/>
                      <a:pt x="9" y="27"/>
                    </a:cubicBezTo>
                    <a:lnTo>
                      <a:pt x="63" y="44"/>
                    </a:lnTo>
                    <a:lnTo>
                      <a:pt x="74" y="44"/>
                    </a:lnTo>
                    <a:lnTo>
                      <a:pt x="83" y="35"/>
                    </a:lnTo>
                    <a:cubicBezTo>
                      <a:pt x="83" y="27"/>
                      <a:pt x="83" y="27"/>
                      <a:pt x="74" y="18"/>
                    </a:cubicBezTo>
                    <a:lnTo>
                      <a:pt x="2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" name="Google Shape;396;p24"/>
              <p:cNvSpPr/>
              <p:nvPr/>
            </p:nvSpPr>
            <p:spPr>
              <a:xfrm rot="416858">
                <a:off x="7880430" y="1485111"/>
                <a:ext cx="1818" cy="1636"/>
              </a:xfrm>
              <a:custGeom>
                <a:avLst/>
                <a:gdLst/>
                <a:ahLst/>
                <a:cxnLst/>
                <a:rect l="l" t="t" r="r" b="b"/>
                <a:pathLst>
                  <a:path w="10" h="9" extrusionOk="0">
                    <a:moveTo>
                      <a:pt x="10" y="0"/>
                    </a:moveTo>
                    <a:lnTo>
                      <a:pt x="1" y="9"/>
                    </a:lnTo>
                    <a:cubicBezTo>
                      <a:pt x="1" y="9"/>
                      <a:pt x="10" y="9"/>
                      <a:pt x="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" name="Google Shape;397;p24"/>
              <p:cNvSpPr/>
              <p:nvPr/>
            </p:nvSpPr>
            <p:spPr>
              <a:xfrm rot="416858">
                <a:off x="7887634" y="1488382"/>
                <a:ext cx="16543" cy="9999"/>
              </a:xfrm>
              <a:custGeom>
                <a:avLst/>
                <a:gdLst/>
                <a:ahLst/>
                <a:cxnLst/>
                <a:rect l="l" t="t" r="r" b="b"/>
                <a:pathLst>
                  <a:path w="91" h="55" extrusionOk="0">
                    <a:moveTo>
                      <a:pt x="11" y="1"/>
                    </a:moveTo>
                    <a:cubicBezTo>
                      <a:pt x="11" y="1"/>
                      <a:pt x="0" y="1"/>
                      <a:pt x="0" y="12"/>
                    </a:cubicBezTo>
                    <a:cubicBezTo>
                      <a:pt x="0" y="20"/>
                      <a:pt x="0" y="29"/>
                      <a:pt x="11" y="29"/>
                    </a:cubicBezTo>
                    <a:lnTo>
                      <a:pt x="65" y="55"/>
                    </a:lnTo>
                    <a:lnTo>
                      <a:pt x="74" y="55"/>
                    </a:lnTo>
                    <a:lnTo>
                      <a:pt x="82" y="46"/>
                    </a:lnTo>
                    <a:cubicBezTo>
                      <a:pt x="91" y="38"/>
                      <a:pt x="82" y="29"/>
                      <a:pt x="74" y="29"/>
                    </a:cubicBezTo>
                    <a:lnTo>
                      <a:pt x="2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" name="Google Shape;398;p24"/>
              <p:cNvSpPr/>
              <p:nvPr/>
            </p:nvSpPr>
            <p:spPr>
              <a:xfrm rot="416858">
                <a:off x="7908033" y="1498986"/>
                <a:ext cx="11635" cy="8362"/>
              </a:xfrm>
              <a:custGeom>
                <a:avLst/>
                <a:gdLst/>
                <a:ahLst/>
                <a:cxnLst/>
                <a:rect l="l" t="t" r="r" b="b"/>
                <a:pathLst>
                  <a:path w="64" h="46" extrusionOk="0">
                    <a:moveTo>
                      <a:pt x="10" y="0"/>
                    </a:moveTo>
                    <a:lnTo>
                      <a:pt x="1" y="9"/>
                    </a:lnTo>
                    <a:cubicBezTo>
                      <a:pt x="1" y="20"/>
                      <a:pt x="1" y="28"/>
                      <a:pt x="10" y="28"/>
                    </a:cubicBezTo>
                    <a:lnTo>
                      <a:pt x="35" y="46"/>
                    </a:lnTo>
                    <a:lnTo>
                      <a:pt x="44" y="46"/>
                    </a:lnTo>
                    <a:cubicBezTo>
                      <a:pt x="55" y="46"/>
                      <a:pt x="55" y="37"/>
                      <a:pt x="55" y="37"/>
                    </a:cubicBezTo>
                    <a:cubicBezTo>
                      <a:pt x="64" y="28"/>
                      <a:pt x="55" y="20"/>
                      <a:pt x="55" y="20"/>
                    </a:cubicBez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" name="Google Shape;399;p24"/>
              <p:cNvSpPr/>
              <p:nvPr/>
            </p:nvSpPr>
            <p:spPr>
              <a:xfrm rot="416858">
                <a:off x="8357240" y="1260126"/>
                <a:ext cx="5272" cy="7999"/>
              </a:xfrm>
              <a:custGeom>
                <a:avLst/>
                <a:gdLst/>
                <a:ahLst/>
                <a:cxnLst/>
                <a:rect l="l" t="t" r="r" b="b"/>
                <a:pathLst>
                  <a:path w="29" h="44" extrusionOk="0">
                    <a:moveTo>
                      <a:pt x="18" y="1"/>
                    </a:moveTo>
                    <a:cubicBezTo>
                      <a:pt x="18" y="18"/>
                      <a:pt x="10" y="27"/>
                      <a:pt x="10" y="35"/>
                    </a:cubicBezTo>
                    <a:cubicBezTo>
                      <a:pt x="1" y="35"/>
                      <a:pt x="1" y="44"/>
                      <a:pt x="1" y="44"/>
                    </a:cubicBezTo>
                    <a:lnTo>
                      <a:pt x="10" y="44"/>
                    </a:lnTo>
                    <a:cubicBezTo>
                      <a:pt x="18" y="44"/>
                      <a:pt x="29" y="44"/>
                      <a:pt x="18" y="35"/>
                    </a:cubicBezTo>
                    <a:lnTo>
                      <a:pt x="1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" name="Google Shape;400;p24"/>
              <p:cNvSpPr/>
              <p:nvPr/>
            </p:nvSpPr>
            <p:spPr>
              <a:xfrm rot="416858">
                <a:off x="8340017" y="1279385"/>
                <a:ext cx="47630" cy="281778"/>
              </a:xfrm>
              <a:custGeom>
                <a:avLst/>
                <a:gdLst/>
                <a:ahLst/>
                <a:cxnLst/>
                <a:rect l="l" t="t" r="r" b="b"/>
                <a:pathLst>
                  <a:path w="262" h="1550" extrusionOk="0">
                    <a:moveTo>
                      <a:pt x="9" y="1"/>
                    </a:moveTo>
                    <a:cubicBezTo>
                      <a:pt x="1" y="1"/>
                      <a:pt x="1" y="1"/>
                      <a:pt x="1" y="12"/>
                    </a:cubicBezTo>
                    <a:lnTo>
                      <a:pt x="9" y="83"/>
                    </a:lnTo>
                    <a:cubicBezTo>
                      <a:pt x="9" y="92"/>
                      <a:pt x="20" y="100"/>
                      <a:pt x="20" y="100"/>
                    </a:cubicBezTo>
                    <a:lnTo>
                      <a:pt x="29" y="100"/>
                    </a:lnTo>
                    <a:cubicBezTo>
                      <a:pt x="29" y="92"/>
                      <a:pt x="37" y="92"/>
                      <a:pt x="37" y="83"/>
                    </a:cubicBezTo>
                    <a:lnTo>
                      <a:pt x="29" y="12"/>
                    </a:lnTo>
                    <a:cubicBezTo>
                      <a:pt x="29" y="1"/>
                      <a:pt x="20" y="1"/>
                      <a:pt x="9" y="1"/>
                    </a:cubicBezTo>
                    <a:close/>
                    <a:moveTo>
                      <a:pt x="29" y="146"/>
                    </a:moveTo>
                    <a:lnTo>
                      <a:pt x="20" y="154"/>
                    </a:lnTo>
                    <a:lnTo>
                      <a:pt x="29" y="236"/>
                    </a:lnTo>
                    <a:cubicBezTo>
                      <a:pt x="37" y="236"/>
                      <a:pt x="37" y="245"/>
                      <a:pt x="46" y="245"/>
                    </a:cubicBezTo>
                    <a:cubicBezTo>
                      <a:pt x="55" y="245"/>
                      <a:pt x="63" y="236"/>
                      <a:pt x="55" y="228"/>
                    </a:cubicBezTo>
                    <a:lnTo>
                      <a:pt x="46" y="154"/>
                    </a:lnTo>
                    <a:cubicBezTo>
                      <a:pt x="46" y="146"/>
                      <a:pt x="37" y="146"/>
                      <a:pt x="37" y="146"/>
                    </a:cubicBezTo>
                    <a:close/>
                    <a:moveTo>
                      <a:pt x="55" y="290"/>
                    </a:moveTo>
                    <a:cubicBezTo>
                      <a:pt x="46" y="290"/>
                      <a:pt x="46" y="299"/>
                      <a:pt x="46" y="308"/>
                    </a:cubicBezTo>
                    <a:lnTo>
                      <a:pt x="55" y="379"/>
                    </a:lnTo>
                    <a:lnTo>
                      <a:pt x="63" y="390"/>
                    </a:lnTo>
                    <a:lnTo>
                      <a:pt x="74" y="390"/>
                    </a:lnTo>
                    <a:cubicBezTo>
                      <a:pt x="74" y="390"/>
                      <a:pt x="83" y="379"/>
                      <a:pt x="83" y="370"/>
                    </a:cubicBezTo>
                    <a:lnTo>
                      <a:pt x="74" y="299"/>
                    </a:lnTo>
                    <a:cubicBezTo>
                      <a:pt x="74" y="290"/>
                      <a:pt x="63" y="290"/>
                      <a:pt x="55" y="290"/>
                    </a:cubicBezTo>
                    <a:close/>
                    <a:moveTo>
                      <a:pt x="74" y="433"/>
                    </a:moveTo>
                    <a:cubicBezTo>
                      <a:pt x="74" y="433"/>
                      <a:pt x="63" y="444"/>
                      <a:pt x="63" y="452"/>
                    </a:cubicBezTo>
                    <a:lnTo>
                      <a:pt x="74" y="524"/>
                    </a:lnTo>
                    <a:cubicBezTo>
                      <a:pt x="74" y="532"/>
                      <a:pt x="83" y="532"/>
                      <a:pt x="91" y="532"/>
                    </a:cubicBezTo>
                    <a:cubicBezTo>
                      <a:pt x="100" y="532"/>
                      <a:pt x="100" y="524"/>
                      <a:pt x="100" y="515"/>
                    </a:cubicBezTo>
                    <a:lnTo>
                      <a:pt x="91" y="444"/>
                    </a:lnTo>
                    <a:lnTo>
                      <a:pt x="83" y="433"/>
                    </a:lnTo>
                    <a:close/>
                    <a:moveTo>
                      <a:pt x="100" y="578"/>
                    </a:moveTo>
                    <a:cubicBezTo>
                      <a:pt x="91" y="578"/>
                      <a:pt x="83" y="586"/>
                      <a:pt x="91" y="595"/>
                    </a:cubicBezTo>
                    <a:lnTo>
                      <a:pt x="100" y="668"/>
                    </a:lnTo>
                    <a:cubicBezTo>
                      <a:pt x="100" y="677"/>
                      <a:pt x="109" y="677"/>
                      <a:pt x="109" y="677"/>
                    </a:cubicBezTo>
                    <a:cubicBezTo>
                      <a:pt x="117" y="677"/>
                      <a:pt x="128" y="668"/>
                      <a:pt x="128" y="668"/>
                    </a:cubicBezTo>
                    <a:lnTo>
                      <a:pt x="117" y="595"/>
                    </a:lnTo>
                    <a:cubicBezTo>
                      <a:pt x="109" y="586"/>
                      <a:pt x="109" y="578"/>
                      <a:pt x="100" y="578"/>
                    </a:cubicBezTo>
                    <a:close/>
                    <a:moveTo>
                      <a:pt x="117" y="722"/>
                    </a:moveTo>
                    <a:cubicBezTo>
                      <a:pt x="109" y="731"/>
                      <a:pt x="109" y="731"/>
                      <a:pt x="109" y="740"/>
                    </a:cubicBezTo>
                    <a:lnTo>
                      <a:pt x="117" y="811"/>
                    </a:lnTo>
                    <a:cubicBezTo>
                      <a:pt x="117" y="822"/>
                      <a:pt x="128" y="830"/>
                      <a:pt x="137" y="830"/>
                    </a:cubicBezTo>
                    <a:cubicBezTo>
                      <a:pt x="145" y="822"/>
                      <a:pt x="145" y="822"/>
                      <a:pt x="145" y="811"/>
                    </a:cubicBezTo>
                    <a:lnTo>
                      <a:pt x="137" y="740"/>
                    </a:lnTo>
                    <a:cubicBezTo>
                      <a:pt x="137" y="731"/>
                      <a:pt x="128" y="722"/>
                      <a:pt x="117" y="722"/>
                    </a:cubicBezTo>
                    <a:close/>
                    <a:moveTo>
                      <a:pt x="145" y="876"/>
                    </a:moveTo>
                    <a:cubicBezTo>
                      <a:pt x="137" y="876"/>
                      <a:pt x="128" y="884"/>
                      <a:pt x="128" y="884"/>
                    </a:cubicBezTo>
                    <a:lnTo>
                      <a:pt x="145" y="956"/>
                    </a:lnTo>
                    <a:cubicBezTo>
                      <a:pt x="145" y="964"/>
                      <a:pt x="145" y="973"/>
                      <a:pt x="154" y="973"/>
                    </a:cubicBezTo>
                    <a:cubicBezTo>
                      <a:pt x="163" y="973"/>
                      <a:pt x="171" y="964"/>
                      <a:pt x="171" y="956"/>
                    </a:cubicBezTo>
                    <a:lnTo>
                      <a:pt x="154" y="884"/>
                    </a:lnTo>
                    <a:cubicBezTo>
                      <a:pt x="154" y="876"/>
                      <a:pt x="154" y="876"/>
                      <a:pt x="145" y="876"/>
                    </a:cubicBezTo>
                    <a:close/>
                    <a:moveTo>
                      <a:pt x="163" y="1018"/>
                    </a:moveTo>
                    <a:cubicBezTo>
                      <a:pt x="154" y="1018"/>
                      <a:pt x="154" y="1027"/>
                      <a:pt x="154" y="1038"/>
                    </a:cubicBezTo>
                    <a:lnTo>
                      <a:pt x="163" y="1109"/>
                    </a:lnTo>
                    <a:cubicBezTo>
                      <a:pt x="163" y="1109"/>
                      <a:pt x="171" y="1118"/>
                      <a:pt x="182" y="1118"/>
                    </a:cubicBezTo>
                    <a:cubicBezTo>
                      <a:pt x="191" y="1118"/>
                      <a:pt x="191" y="1109"/>
                      <a:pt x="191" y="1100"/>
                    </a:cubicBezTo>
                    <a:lnTo>
                      <a:pt x="182" y="1027"/>
                    </a:lnTo>
                    <a:cubicBezTo>
                      <a:pt x="182" y="1018"/>
                      <a:pt x="171" y="1018"/>
                      <a:pt x="163" y="1018"/>
                    </a:cubicBezTo>
                    <a:close/>
                    <a:moveTo>
                      <a:pt x="191" y="1163"/>
                    </a:moveTo>
                    <a:cubicBezTo>
                      <a:pt x="182" y="1163"/>
                      <a:pt x="171" y="1172"/>
                      <a:pt x="171" y="1180"/>
                    </a:cubicBezTo>
                    <a:lnTo>
                      <a:pt x="191" y="1254"/>
                    </a:lnTo>
                    <a:cubicBezTo>
                      <a:pt x="191" y="1262"/>
                      <a:pt x="191" y="1262"/>
                      <a:pt x="199" y="1262"/>
                    </a:cubicBezTo>
                    <a:cubicBezTo>
                      <a:pt x="208" y="1262"/>
                      <a:pt x="217" y="1254"/>
                      <a:pt x="217" y="1243"/>
                    </a:cubicBezTo>
                    <a:lnTo>
                      <a:pt x="199" y="1172"/>
                    </a:lnTo>
                    <a:cubicBezTo>
                      <a:pt x="199" y="1172"/>
                      <a:pt x="199" y="1163"/>
                      <a:pt x="191" y="1163"/>
                    </a:cubicBezTo>
                    <a:close/>
                    <a:moveTo>
                      <a:pt x="208" y="1308"/>
                    </a:moveTo>
                    <a:cubicBezTo>
                      <a:pt x="199" y="1308"/>
                      <a:pt x="199" y="1316"/>
                      <a:pt x="199" y="1325"/>
                    </a:cubicBezTo>
                    <a:lnTo>
                      <a:pt x="208" y="1396"/>
                    </a:lnTo>
                    <a:cubicBezTo>
                      <a:pt x="208" y="1405"/>
                      <a:pt x="217" y="1405"/>
                      <a:pt x="225" y="1405"/>
                    </a:cubicBezTo>
                    <a:cubicBezTo>
                      <a:pt x="236" y="1405"/>
                      <a:pt x="236" y="1396"/>
                      <a:pt x="236" y="1396"/>
                    </a:cubicBezTo>
                    <a:lnTo>
                      <a:pt x="225" y="1316"/>
                    </a:lnTo>
                    <a:cubicBezTo>
                      <a:pt x="225" y="1316"/>
                      <a:pt x="217" y="1308"/>
                      <a:pt x="208" y="1308"/>
                    </a:cubicBezTo>
                    <a:close/>
                    <a:moveTo>
                      <a:pt x="236" y="1450"/>
                    </a:moveTo>
                    <a:cubicBezTo>
                      <a:pt x="225" y="1459"/>
                      <a:pt x="217" y="1459"/>
                      <a:pt x="217" y="1470"/>
                    </a:cubicBezTo>
                    <a:lnTo>
                      <a:pt x="236" y="1541"/>
                    </a:lnTo>
                    <a:cubicBezTo>
                      <a:pt x="236" y="1550"/>
                      <a:pt x="236" y="1550"/>
                      <a:pt x="245" y="1550"/>
                    </a:cubicBezTo>
                    <a:cubicBezTo>
                      <a:pt x="253" y="1550"/>
                      <a:pt x="262" y="1550"/>
                      <a:pt x="253" y="1541"/>
                    </a:cubicBezTo>
                    <a:lnTo>
                      <a:pt x="245" y="1470"/>
                    </a:lnTo>
                    <a:cubicBezTo>
                      <a:pt x="245" y="1459"/>
                      <a:pt x="236" y="1450"/>
                      <a:pt x="236" y="145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" name="Google Shape;401;p24"/>
              <p:cNvSpPr/>
              <p:nvPr/>
            </p:nvSpPr>
            <p:spPr>
              <a:xfrm rot="416858">
                <a:off x="8365500" y="1572441"/>
                <a:ext cx="4908" cy="8362"/>
              </a:xfrm>
              <a:custGeom>
                <a:avLst/>
                <a:gdLst/>
                <a:ahLst/>
                <a:cxnLst/>
                <a:rect l="l" t="t" r="r" b="b"/>
                <a:pathLst>
                  <a:path w="27" h="46" extrusionOk="0">
                    <a:moveTo>
                      <a:pt x="9" y="1"/>
                    </a:moveTo>
                    <a:cubicBezTo>
                      <a:pt x="1" y="1"/>
                      <a:pt x="1" y="1"/>
                      <a:pt x="1" y="9"/>
                    </a:cubicBezTo>
                    <a:lnTo>
                      <a:pt x="1" y="46"/>
                    </a:lnTo>
                    <a:cubicBezTo>
                      <a:pt x="1" y="37"/>
                      <a:pt x="9" y="29"/>
                      <a:pt x="9" y="29"/>
                    </a:cubicBezTo>
                    <a:lnTo>
                      <a:pt x="18" y="29"/>
                    </a:lnTo>
                    <a:lnTo>
                      <a:pt x="27" y="37"/>
                    </a:lnTo>
                    <a:lnTo>
                      <a:pt x="27" y="9"/>
                    </a:lnTo>
                    <a:cubicBezTo>
                      <a:pt x="27" y="1"/>
                      <a:pt x="18" y="1"/>
                      <a:pt x="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" name="Google Shape;402;p24"/>
              <p:cNvSpPr/>
              <p:nvPr/>
            </p:nvSpPr>
            <p:spPr>
              <a:xfrm rot="416858">
                <a:off x="8152546" y="1231052"/>
                <a:ext cx="209607" cy="29632"/>
              </a:xfrm>
              <a:custGeom>
                <a:avLst/>
                <a:gdLst/>
                <a:ahLst/>
                <a:cxnLst/>
                <a:rect l="l" t="t" r="r" b="b"/>
                <a:pathLst>
                  <a:path w="1153" h="163" extrusionOk="0">
                    <a:moveTo>
                      <a:pt x="731" y="1"/>
                    </a:moveTo>
                    <a:cubicBezTo>
                      <a:pt x="720" y="1"/>
                      <a:pt x="712" y="10"/>
                      <a:pt x="712" y="18"/>
                    </a:cubicBezTo>
                    <a:cubicBezTo>
                      <a:pt x="720" y="18"/>
                      <a:pt x="720" y="27"/>
                      <a:pt x="731" y="27"/>
                    </a:cubicBezTo>
                    <a:lnTo>
                      <a:pt x="802" y="27"/>
                    </a:lnTo>
                    <a:cubicBezTo>
                      <a:pt x="811" y="27"/>
                      <a:pt x="811" y="18"/>
                      <a:pt x="811" y="10"/>
                    </a:cubicBezTo>
                    <a:cubicBezTo>
                      <a:pt x="811" y="10"/>
                      <a:pt x="811" y="1"/>
                      <a:pt x="802" y="1"/>
                    </a:cubicBezTo>
                    <a:close/>
                    <a:moveTo>
                      <a:pt x="658" y="1"/>
                    </a:moveTo>
                    <a:cubicBezTo>
                      <a:pt x="632" y="1"/>
                      <a:pt x="612" y="10"/>
                      <a:pt x="586" y="10"/>
                    </a:cubicBezTo>
                    <a:cubicBezTo>
                      <a:pt x="578" y="10"/>
                      <a:pt x="578" y="10"/>
                      <a:pt x="578" y="18"/>
                    </a:cubicBezTo>
                    <a:cubicBezTo>
                      <a:pt x="578" y="27"/>
                      <a:pt x="578" y="38"/>
                      <a:pt x="586" y="38"/>
                    </a:cubicBezTo>
                    <a:cubicBezTo>
                      <a:pt x="612" y="38"/>
                      <a:pt x="640" y="27"/>
                      <a:pt x="658" y="27"/>
                    </a:cubicBezTo>
                    <a:cubicBezTo>
                      <a:pt x="666" y="27"/>
                      <a:pt x="677" y="27"/>
                      <a:pt x="677" y="18"/>
                    </a:cubicBezTo>
                    <a:cubicBezTo>
                      <a:pt x="666" y="10"/>
                      <a:pt x="666" y="1"/>
                      <a:pt x="658" y="1"/>
                    </a:cubicBezTo>
                    <a:close/>
                    <a:moveTo>
                      <a:pt x="874" y="1"/>
                    </a:moveTo>
                    <a:cubicBezTo>
                      <a:pt x="865" y="1"/>
                      <a:pt x="856" y="10"/>
                      <a:pt x="856" y="10"/>
                    </a:cubicBezTo>
                    <a:cubicBezTo>
                      <a:pt x="856" y="18"/>
                      <a:pt x="865" y="27"/>
                      <a:pt x="874" y="27"/>
                    </a:cubicBezTo>
                    <a:cubicBezTo>
                      <a:pt x="902" y="27"/>
                      <a:pt x="919" y="27"/>
                      <a:pt x="947" y="38"/>
                    </a:cubicBezTo>
                    <a:cubicBezTo>
                      <a:pt x="956" y="38"/>
                      <a:pt x="956" y="27"/>
                      <a:pt x="956" y="18"/>
                    </a:cubicBezTo>
                    <a:cubicBezTo>
                      <a:pt x="956" y="10"/>
                      <a:pt x="956" y="10"/>
                      <a:pt x="947" y="10"/>
                    </a:cubicBezTo>
                    <a:cubicBezTo>
                      <a:pt x="919" y="1"/>
                      <a:pt x="902" y="1"/>
                      <a:pt x="874" y="1"/>
                    </a:cubicBezTo>
                    <a:close/>
                    <a:moveTo>
                      <a:pt x="515" y="10"/>
                    </a:moveTo>
                    <a:cubicBezTo>
                      <a:pt x="487" y="18"/>
                      <a:pt x="470" y="18"/>
                      <a:pt x="442" y="18"/>
                    </a:cubicBezTo>
                    <a:cubicBezTo>
                      <a:pt x="433" y="18"/>
                      <a:pt x="433" y="27"/>
                      <a:pt x="433" y="38"/>
                    </a:cubicBezTo>
                    <a:cubicBezTo>
                      <a:pt x="433" y="38"/>
                      <a:pt x="433" y="46"/>
                      <a:pt x="442" y="46"/>
                    </a:cubicBezTo>
                    <a:cubicBezTo>
                      <a:pt x="470" y="46"/>
                      <a:pt x="496" y="46"/>
                      <a:pt x="515" y="38"/>
                    </a:cubicBezTo>
                    <a:cubicBezTo>
                      <a:pt x="524" y="38"/>
                      <a:pt x="532" y="27"/>
                      <a:pt x="532" y="27"/>
                    </a:cubicBezTo>
                    <a:cubicBezTo>
                      <a:pt x="532" y="18"/>
                      <a:pt x="524" y="10"/>
                      <a:pt x="515" y="10"/>
                    </a:cubicBezTo>
                    <a:close/>
                    <a:moveTo>
                      <a:pt x="1018" y="18"/>
                    </a:moveTo>
                    <a:cubicBezTo>
                      <a:pt x="1010" y="18"/>
                      <a:pt x="1001" y="18"/>
                      <a:pt x="1001" y="27"/>
                    </a:cubicBezTo>
                    <a:cubicBezTo>
                      <a:pt x="1001" y="38"/>
                      <a:pt x="1010" y="38"/>
                      <a:pt x="1010" y="46"/>
                    </a:cubicBezTo>
                    <a:cubicBezTo>
                      <a:pt x="1036" y="46"/>
                      <a:pt x="1064" y="55"/>
                      <a:pt x="1081" y="55"/>
                    </a:cubicBezTo>
                    <a:cubicBezTo>
                      <a:pt x="1090" y="55"/>
                      <a:pt x="1098" y="55"/>
                      <a:pt x="1098" y="46"/>
                    </a:cubicBezTo>
                    <a:cubicBezTo>
                      <a:pt x="1098" y="46"/>
                      <a:pt x="1098" y="38"/>
                      <a:pt x="1090" y="38"/>
                    </a:cubicBezTo>
                    <a:cubicBezTo>
                      <a:pt x="1072" y="27"/>
                      <a:pt x="1044" y="18"/>
                      <a:pt x="1018" y="18"/>
                    </a:cubicBezTo>
                    <a:close/>
                    <a:moveTo>
                      <a:pt x="370" y="27"/>
                    </a:moveTo>
                    <a:cubicBezTo>
                      <a:pt x="353" y="27"/>
                      <a:pt x="325" y="38"/>
                      <a:pt x="299" y="38"/>
                    </a:cubicBezTo>
                    <a:cubicBezTo>
                      <a:pt x="288" y="38"/>
                      <a:pt x="288" y="46"/>
                      <a:pt x="288" y="55"/>
                    </a:cubicBezTo>
                    <a:lnTo>
                      <a:pt x="299" y="64"/>
                    </a:lnTo>
                    <a:lnTo>
                      <a:pt x="308" y="64"/>
                    </a:lnTo>
                    <a:cubicBezTo>
                      <a:pt x="325" y="55"/>
                      <a:pt x="353" y="55"/>
                      <a:pt x="370" y="55"/>
                    </a:cubicBezTo>
                    <a:cubicBezTo>
                      <a:pt x="379" y="55"/>
                      <a:pt x="388" y="46"/>
                      <a:pt x="388" y="38"/>
                    </a:cubicBezTo>
                    <a:cubicBezTo>
                      <a:pt x="388" y="27"/>
                      <a:pt x="379" y="27"/>
                      <a:pt x="370" y="27"/>
                    </a:cubicBezTo>
                    <a:close/>
                    <a:moveTo>
                      <a:pt x="226" y="46"/>
                    </a:moveTo>
                    <a:cubicBezTo>
                      <a:pt x="217" y="46"/>
                      <a:pt x="208" y="46"/>
                      <a:pt x="200" y="55"/>
                    </a:cubicBezTo>
                    <a:lnTo>
                      <a:pt x="154" y="55"/>
                    </a:lnTo>
                    <a:cubicBezTo>
                      <a:pt x="154" y="55"/>
                      <a:pt x="146" y="64"/>
                      <a:pt x="146" y="72"/>
                    </a:cubicBezTo>
                    <a:cubicBezTo>
                      <a:pt x="146" y="81"/>
                      <a:pt x="154" y="81"/>
                      <a:pt x="163" y="81"/>
                    </a:cubicBezTo>
                    <a:cubicBezTo>
                      <a:pt x="172" y="81"/>
                      <a:pt x="191" y="81"/>
                      <a:pt x="200" y="72"/>
                    </a:cubicBezTo>
                    <a:lnTo>
                      <a:pt x="234" y="72"/>
                    </a:lnTo>
                    <a:cubicBezTo>
                      <a:pt x="245" y="72"/>
                      <a:pt x="245" y="64"/>
                      <a:pt x="245" y="55"/>
                    </a:cubicBezTo>
                    <a:cubicBezTo>
                      <a:pt x="245" y="46"/>
                      <a:pt x="234" y="46"/>
                      <a:pt x="234" y="46"/>
                    </a:cubicBezTo>
                    <a:close/>
                    <a:moveTo>
                      <a:pt x="1135" y="72"/>
                    </a:moveTo>
                    <a:cubicBezTo>
                      <a:pt x="1126" y="72"/>
                      <a:pt x="1126" y="81"/>
                      <a:pt x="1126" y="91"/>
                    </a:cubicBezTo>
                    <a:lnTo>
                      <a:pt x="1126" y="91"/>
                    </a:lnTo>
                    <a:cubicBezTo>
                      <a:pt x="1126" y="81"/>
                      <a:pt x="1126" y="81"/>
                      <a:pt x="1135" y="72"/>
                    </a:cubicBezTo>
                    <a:close/>
                    <a:moveTo>
                      <a:pt x="1135" y="72"/>
                    </a:moveTo>
                    <a:lnTo>
                      <a:pt x="1135" y="72"/>
                    </a:lnTo>
                    <a:cubicBezTo>
                      <a:pt x="1144" y="72"/>
                      <a:pt x="1152" y="81"/>
                      <a:pt x="1152" y="92"/>
                    </a:cubicBezTo>
                    <a:lnTo>
                      <a:pt x="1152" y="81"/>
                    </a:lnTo>
                    <a:cubicBezTo>
                      <a:pt x="1152" y="81"/>
                      <a:pt x="1144" y="72"/>
                      <a:pt x="1135" y="72"/>
                    </a:cubicBezTo>
                    <a:close/>
                    <a:moveTo>
                      <a:pt x="92" y="64"/>
                    </a:moveTo>
                    <a:cubicBezTo>
                      <a:pt x="64" y="72"/>
                      <a:pt x="38" y="72"/>
                      <a:pt x="18" y="81"/>
                    </a:cubicBezTo>
                    <a:cubicBezTo>
                      <a:pt x="9" y="81"/>
                      <a:pt x="1" y="92"/>
                      <a:pt x="9" y="100"/>
                    </a:cubicBezTo>
                    <a:cubicBezTo>
                      <a:pt x="9" y="100"/>
                      <a:pt x="9" y="109"/>
                      <a:pt x="18" y="109"/>
                    </a:cubicBezTo>
                    <a:cubicBezTo>
                      <a:pt x="46" y="100"/>
                      <a:pt x="64" y="100"/>
                      <a:pt x="92" y="92"/>
                    </a:cubicBezTo>
                    <a:cubicBezTo>
                      <a:pt x="100" y="92"/>
                      <a:pt x="100" y="92"/>
                      <a:pt x="100" y="81"/>
                    </a:cubicBezTo>
                    <a:cubicBezTo>
                      <a:pt x="100" y="72"/>
                      <a:pt x="100" y="64"/>
                      <a:pt x="92" y="64"/>
                    </a:cubicBezTo>
                    <a:close/>
                    <a:moveTo>
                      <a:pt x="1126" y="92"/>
                    </a:moveTo>
                    <a:cubicBezTo>
                      <a:pt x="1126" y="100"/>
                      <a:pt x="1126" y="109"/>
                      <a:pt x="1118" y="109"/>
                    </a:cubicBezTo>
                    <a:cubicBezTo>
                      <a:pt x="1118" y="118"/>
                      <a:pt x="1109" y="126"/>
                      <a:pt x="1090" y="135"/>
                    </a:cubicBezTo>
                    <a:lnTo>
                      <a:pt x="1090" y="154"/>
                    </a:lnTo>
                    <a:cubicBezTo>
                      <a:pt x="1090" y="163"/>
                      <a:pt x="1098" y="163"/>
                      <a:pt x="1098" y="163"/>
                    </a:cubicBezTo>
                    <a:lnTo>
                      <a:pt x="1109" y="163"/>
                    </a:lnTo>
                    <a:cubicBezTo>
                      <a:pt x="1118" y="154"/>
                      <a:pt x="1126" y="146"/>
                      <a:pt x="1135" y="135"/>
                    </a:cubicBezTo>
                    <a:lnTo>
                      <a:pt x="1135" y="126"/>
                    </a:lnTo>
                    <a:lnTo>
                      <a:pt x="1126" y="92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3" name="Google Shape;403;p24"/>
              <p:cNvSpPr/>
              <p:nvPr/>
            </p:nvSpPr>
            <p:spPr>
              <a:xfrm rot="416858">
                <a:off x="8356006" y="1256487"/>
                <a:ext cx="4908" cy="11453"/>
              </a:xfrm>
              <a:custGeom>
                <a:avLst/>
                <a:gdLst/>
                <a:ahLst/>
                <a:cxnLst/>
                <a:rect l="l" t="t" r="r" b="b"/>
                <a:pathLst>
                  <a:path w="27" h="63" extrusionOk="0">
                    <a:moveTo>
                      <a:pt x="9" y="0"/>
                    </a:moveTo>
                    <a:cubicBezTo>
                      <a:pt x="0" y="9"/>
                      <a:pt x="0" y="9"/>
                      <a:pt x="0" y="20"/>
                    </a:cubicBezTo>
                    <a:lnTo>
                      <a:pt x="9" y="54"/>
                    </a:lnTo>
                    <a:lnTo>
                      <a:pt x="9" y="63"/>
                    </a:lnTo>
                    <a:cubicBezTo>
                      <a:pt x="9" y="63"/>
                      <a:pt x="9" y="54"/>
                      <a:pt x="18" y="54"/>
                    </a:cubicBezTo>
                    <a:cubicBezTo>
                      <a:pt x="18" y="46"/>
                      <a:pt x="26" y="37"/>
                      <a:pt x="26" y="20"/>
                    </a:cubicBezTo>
                    <a:cubicBezTo>
                      <a:pt x="26" y="9"/>
                      <a:pt x="18" y="0"/>
                      <a:pt x="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4" name="Google Shape;404;p24"/>
              <p:cNvSpPr/>
              <p:nvPr/>
            </p:nvSpPr>
            <p:spPr>
              <a:xfrm rot="416858">
                <a:off x="8024469" y="1238741"/>
                <a:ext cx="316137" cy="66900"/>
              </a:xfrm>
              <a:custGeom>
                <a:avLst/>
                <a:gdLst/>
                <a:ahLst/>
                <a:cxnLst/>
                <a:rect l="l" t="t" r="r" b="b"/>
                <a:pathLst>
                  <a:path w="1739" h="368" extrusionOk="0">
                    <a:moveTo>
                      <a:pt x="631" y="1"/>
                    </a:moveTo>
                    <a:cubicBezTo>
                      <a:pt x="605" y="9"/>
                      <a:pt x="585" y="18"/>
                      <a:pt x="560" y="18"/>
                    </a:cubicBezTo>
                    <a:cubicBezTo>
                      <a:pt x="551" y="18"/>
                      <a:pt x="551" y="27"/>
                      <a:pt x="551" y="35"/>
                    </a:cubicBezTo>
                    <a:cubicBezTo>
                      <a:pt x="551" y="44"/>
                      <a:pt x="560" y="44"/>
                      <a:pt x="560" y="44"/>
                    </a:cubicBezTo>
                    <a:lnTo>
                      <a:pt x="568" y="44"/>
                    </a:lnTo>
                    <a:cubicBezTo>
                      <a:pt x="585" y="35"/>
                      <a:pt x="614" y="35"/>
                      <a:pt x="631" y="27"/>
                    </a:cubicBezTo>
                    <a:cubicBezTo>
                      <a:pt x="639" y="27"/>
                      <a:pt x="648" y="18"/>
                      <a:pt x="648" y="18"/>
                    </a:cubicBezTo>
                    <a:cubicBezTo>
                      <a:pt x="648" y="9"/>
                      <a:pt x="639" y="1"/>
                      <a:pt x="631" y="1"/>
                    </a:cubicBezTo>
                    <a:close/>
                    <a:moveTo>
                      <a:pt x="486" y="35"/>
                    </a:moveTo>
                    <a:cubicBezTo>
                      <a:pt x="469" y="44"/>
                      <a:pt x="443" y="44"/>
                      <a:pt x="423" y="55"/>
                    </a:cubicBezTo>
                    <a:cubicBezTo>
                      <a:pt x="415" y="55"/>
                      <a:pt x="406" y="63"/>
                      <a:pt x="406" y="72"/>
                    </a:cubicBezTo>
                    <a:cubicBezTo>
                      <a:pt x="415" y="72"/>
                      <a:pt x="415" y="81"/>
                      <a:pt x="423" y="81"/>
                    </a:cubicBezTo>
                    <a:cubicBezTo>
                      <a:pt x="452" y="72"/>
                      <a:pt x="469" y="63"/>
                      <a:pt x="497" y="63"/>
                    </a:cubicBezTo>
                    <a:cubicBezTo>
                      <a:pt x="506" y="63"/>
                      <a:pt x="506" y="55"/>
                      <a:pt x="506" y="44"/>
                    </a:cubicBezTo>
                    <a:cubicBezTo>
                      <a:pt x="506" y="35"/>
                      <a:pt x="497" y="35"/>
                      <a:pt x="497" y="35"/>
                    </a:cubicBezTo>
                    <a:close/>
                    <a:moveTo>
                      <a:pt x="352" y="72"/>
                    </a:moveTo>
                    <a:cubicBezTo>
                      <a:pt x="324" y="81"/>
                      <a:pt x="307" y="81"/>
                      <a:pt x="281" y="89"/>
                    </a:cubicBezTo>
                    <a:cubicBezTo>
                      <a:pt x="270" y="89"/>
                      <a:pt x="270" y="98"/>
                      <a:pt x="270" y="109"/>
                    </a:cubicBezTo>
                    <a:cubicBezTo>
                      <a:pt x="270" y="117"/>
                      <a:pt x="281" y="117"/>
                      <a:pt x="290" y="117"/>
                    </a:cubicBezTo>
                    <a:cubicBezTo>
                      <a:pt x="307" y="109"/>
                      <a:pt x="335" y="109"/>
                      <a:pt x="361" y="98"/>
                    </a:cubicBezTo>
                    <a:cubicBezTo>
                      <a:pt x="361" y="98"/>
                      <a:pt x="369" y="89"/>
                      <a:pt x="369" y="81"/>
                    </a:cubicBezTo>
                    <a:cubicBezTo>
                      <a:pt x="369" y="72"/>
                      <a:pt x="361" y="72"/>
                      <a:pt x="352" y="72"/>
                    </a:cubicBezTo>
                    <a:close/>
                    <a:moveTo>
                      <a:pt x="1720" y="81"/>
                    </a:moveTo>
                    <a:cubicBezTo>
                      <a:pt x="1702" y="89"/>
                      <a:pt x="1674" y="98"/>
                      <a:pt x="1657" y="109"/>
                    </a:cubicBezTo>
                    <a:cubicBezTo>
                      <a:pt x="1648" y="117"/>
                      <a:pt x="1648" y="126"/>
                      <a:pt x="1648" y="126"/>
                    </a:cubicBezTo>
                    <a:cubicBezTo>
                      <a:pt x="1648" y="135"/>
                      <a:pt x="1657" y="135"/>
                      <a:pt x="1657" y="135"/>
                    </a:cubicBezTo>
                    <a:lnTo>
                      <a:pt x="1666" y="135"/>
                    </a:lnTo>
                    <a:cubicBezTo>
                      <a:pt x="1694" y="126"/>
                      <a:pt x="1711" y="117"/>
                      <a:pt x="1728" y="109"/>
                    </a:cubicBezTo>
                    <a:cubicBezTo>
                      <a:pt x="1739" y="98"/>
                      <a:pt x="1739" y="98"/>
                      <a:pt x="1739" y="89"/>
                    </a:cubicBezTo>
                    <a:cubicBezTo>
                      <a:pt x="1739" y="81"/>
                      <a:pt x="1728" y="81"/>
                      <a:pt x="1728" y="81"/>
                    </a:cubicBezTo>
                    <a:close/>
                    <a:moveTo>
                      <a:pt x="216" y="117"/>
                    </a:moveTo>
                    <a:cubicBezTo>
                      <a:pt x="190" y="126"/>
                      <a:pt x="162" y="135"/>
                      <a:pt x="145" y="143"/>
                    </a:cubicBezTo>
                    <a:cubicBezTo>
                      <a:pt x="136" y="143"/>
                      <a:pt x="136" y="152"/>
                      <a:pt x="136" y="163"/>
                    </a:cubicBezTo>
                    <a:cubicBezTo>
                      <a:pt x="145" y="163"/>
                      <a:pt x="145" y="171"/>
                      <a:pt x="153" y="171"/>
                    </a:cubicBezTo>
                    <a:lnTo>
                      <a:pt x="153" y="163"/>
                    </a:lnTo>
                    <a:cubicBezTo>
                      <a:pt x="173" y="152"/>
                      <a:pt x="199" y="152"/>
                      <a:pt x="227" y="143"/>
                    </a:cubicBezTo>
                    <a:cubicBezTo>
                      <a:pt x="227" y="135"/>
                      <a:pt x="236" y="126"/>
                      <a:pt x="227" y="126"/>
                    </a:cubicBezTo>
                    <a:cubicBezTo>
                      <a:pt x="227" y="117"/>
                      <a:pt x="227" y="117"/>
                      <a:pt x="216" y="117"/>
                    </a:cubicBezTo>
                    <a:close/>
                    <a:moveTo>
                      <a:pt x="1586" y="135"/>
                    </a:moveTo>
                    <a:cubicBezTo>
                      <a:pt x="1566" y="143"/>
                      <a:pt x="1549" y="152"/>
                      <a:pt x="1523" y="163"/>
                    </a:cubicBezTo>
                    <a:cubicBezTo>
                      <a:pt x="1512" y="163"/>
                      <a:pt x="1512" y="171"/>
                      <a:pt x="1512" y="180"/>
                    </a:cubicBezTo>
                    <a:lnTo>
                      <a:pt x="1523" y="189"/>
                    </a:lnTo>
                    <a:lnTo>
                      <a:pt x="1532" y="189"/>
                    </a:lnTo>
                    <a:cubicBezTo>
                      <a:pt x="1549" y="180"/>
                      <a:pt x="1577" y="171"/>
                      <a:pt x="1594" y="163"/>
                    </a:cubicBezTo>
                    <a:cubicBezTo>
                      <a:pt x="1603" y="163"/>
                      <a:pt x="1612" y="152"/>
                      <a:pt x="1603" y="143"/>
                    </a:cubicBezTo>
                    <a:cubicBezTo>
                      <a:pt x="1603" y="143"/>
                      <a:pt x="1603" y="135"/>
                      <a:pt x="1594" y="135"/>
                    </a:cubicBezTo>
                    <a:close/>
                    <a:moveTo>
                      <a:pt x="1450" y="180"/>
                    </a:moveTo>
                    <a:cubicBezTo>
                      <a:pt x="1432" y="189"/>
                      <a:pt x="1404" y="189"/>
                      <a:pt x="1387" y="197"/>
                    </a:cubicBezTo>
                    <a:cubicBezTo>
                      <a:pt x="1378" y="197"/>
                      <a:pt x="1370" y="206"/>
                      <a:pt x="1378" y="217"/>
                    </a:cubicBezTo>
                    <a:cubicBezTo>
                      <a:pt x="1378" y="225"/>
                      <a:pt x="1378" y="225"/>
                      <a:pt x="1387" y="225"/>
                    </a:cubicBezTo>
                    <a:cubicBezTo>
                      <a:pt x="1415" y="217"/>
                      <a:pt x="1441" y="217"/>
                      <a:pt x="1458" y="206"/>
                    </a:cubicBezTo>
                    <a:cubicBezTo>
                      <a:pt x="1469" y="206"/>
                      <a:pt x="1469" y="197"/>
                      <a:pt x="1469" y="189"/>
                    </a:cubicBezTo>
                    <a:cubicBezTo>
                      <a:pt x="1469" y="180"/>
                      <a:pt x="1458" y="180"/>
                      <a:pt x="1458" y="180"/>
                    </a:cubicBezTo>
                    <a:close/>
                    <a:moveTo>
                      <a:pt x="82" y="171"/>
                    </a:moveTo>
                    <a:cubicBezTo>
                      <a:pt x="54" y="180"/>
                      <a:pt x="37" y="197"/>
                      <a:pt x="20" y="206"/>
                    </a:cubicBezTo>
                    <a:cubicBezTo>
                      <a:pt x="11" y="217"/>
                      <a:pt x="11" y="225"/>
                      <a:pt x="11" y="225"/>
                    </a:cubicBezTo>
                    <a:cubicBezTo>
                      <a:pt x="20" y="234"/>
                      <a:pt x="20" y="234"/>
                      <a:pt x="28" y="234"/>
                    </a:cubicBezTo>
                    <a:lnTo>
                      <a:pt x="37" y="234"/>
                    </a:lnTo>
                    <a:cubicBezTo>
                      <a:pt x="45" y="217"/>
                      <a:pt x="65" y="206"/>
                      <a:pt x="91" y="197"/>
                    </a:cubicBezTo>
                    <a:cubicBezTo>
                      <a:pt x="99" y="189"/>
                      <a:pt x="99" y="180"/>
                      <a:pt x="99" y="180"/>
                    </a:cubicBezTo>
                    <a:cubicBezTo>
                      <a:pt x="91" y="171"/>
                      <a:pt x="91" y="171"/>
                      <a:pt x="82" y="171"/>
                    </a:cubicBezTo>
                    <a:close/>
                    <a:moveTo>
                      <a:pt x="1316" y="217"/>
                    </a:moveTo>
                    <a:cubicBezTo>
                      <a:pt x="1288" y="225"/>
                      <a:pt x="1270" y="225"/>
                      <a:pt x="1242" y="234"/>
                    </a:cubicBezTo>
                    <a:cubicBezTo>
                      <a:pt x="1234" y="234"/>
                      <a:pt x="1234" y="243"/>
                      <a:pt x="1234" y="251"/>
                    </a:cubicBezTo>
                    <a:cubicBezTo>
                      <a:pt x="1234" y="251"/>
                      <a:pt x="1242" y="260"/>
                      <a:pt x="1253" y="260"/>
                    </a:cubicBezTo>
                    <a:cubicBezTo>
                      <a:pt x="1279" y="251"/>
                      <a:pt x="1296" y="251"/>
                      <a:pt x="1324" y="243"/>
                    </a:cubicBezTo>
                    <a:cubicBezTo>
                      <a:pt x="1333" y="243"/>
                      <a:pt x="1333" y="234"/>
                      <a:pt x="1333" y="225"/>
                    </a:cubicBezTo>
                    <a:cubicBezTo>
                      <a:pt x="1333" y="217"/>
                      <a:pt x="1324" y="217"/>
                      <a:pt x="1316" y="217"/>
                    </a:cubicBezTo>
                    <a:close/>
                    <a:moveTo>
                      <a:pt x="1180" y="243"/>
                    </a:moveTo>
                    <a:cubicBezTo>
                      <a:pt x="1154" y="251"/>
                      <a:pt x="1126" y="251"/>
                      <a:pt x="1108" y="260"/>
                    </a:cubicBezTo>
                    <a:cubicBezTo>
                      <a:pt x="1100" y="260"/>
                      <a:pt x="1091" y="271"/>
                      <a:pt x="1100" y="279"/>
                    </a:cubicBezTo>
                    <a:cubicBezTo>
                      <a:pt x="1100" y="279"/>
                      <a:pt x="1100" y="288"/>
                      <a:pt x="1108" y="288"/>
                    </a:cubicBezTo>
                    <a:cubicBezTo>
                      <a:pt x="1134" y="279"/>
                      <a:pt x="1162" y="279"/>
                      <a:pt x="1180" y="271"/>
                    </a:cubicBezTo>
                    <a:cubicBezTo>
                      <a:pt x="1188" y="271"/>
                      <a:pt x="1188" y="260"/>
                      <a:pt x="1188" y="260"/>
                    </a:cubicBezTo>
                    <a:cubicBezTo>
                      <a:pt x="1188" y="251"/>
                      <a:pt x="1188" y="243"/>
                      <a:pt x="1180" y="243"/>
                    </a:cubicBezTo>
                    <a:close/>
                    <a:moveTo>
                      <a:pt x="1037" y="271"/>
                    </a:moveTo>
                    <a:cubicBezTo>
                      <a:pt x="1009" y="279"/>
                      <a:pt x="992" y="279"/>
                      <a:pt x="964" y="288"/>
                    </a:cubicBezTo>
                    <a:cubicBezTo>
                      <a:pt x="955" y="288"/>
                      <a:pt x="955" y="297"/>
                      <a:pt x="955" y="297"/>
                    </a:cubicBezTo>
                    <a:cubicBezTo>
                      <a:pt x="955" y="305"/>
                      <a:pt x="964" y="314"/>
                      <a:pt x="964" y="314"/>
                    </a:cubicBezTo>
                    <a:lnTo>
                      <a:pt x="972" y="314"/>
                    </a:lnTo>
                    <a:cubicBezTo>
                      <a:pt x="992" y="305"/>
                      <a:pt x="1018" y="305"/>
                      <a:pt x="1037" y="297"/>
                    </a:cubicBezTo>
                    <a:cubicBezTo>
                      <a:pt x="1046" y="297"/>
                      <a:pt x="1054" y="288"/>
                      <a:pt x="1054" y="288"/>
                    </a:cubicBezTo>
                    <a:cubicBezTo>
                      <a:pt x="1054" y="279"/>
                      <a:pt x="1046" y="271"/>
                      <a:pt x="1037" y="271"/>
                    </a:cubicBezTo>
                    <a:close/>
                    <a:moveTo>
                      <a:pt x="0" y="279"/>
                    </a:moveTo>
                    <a:lnTo>
                      <a:pt x="11" y="314"/>
                    </a:lnTo>
                    <a:lnTo>
                      <a:pt x="11" y="325"/>
                    </a:lnTo>
                    <a:cubicBezTo>
                      <a:pt x="20" y="325"/>
                      <a:pt x="28" y="333"/>
                      <a:pt x="37" y="333"/>
                    </a:cubicBezTo>
                    <a:lnTo>
                      <a:pt x="45" y="333"/>
                    </a:lnTo>
                    <a:cubicBezTo>
                      <a:pt x="45" y="333"/>
                      <a:pt x="54" y="333"/>
                      <a:pt x="54" y="325"/>
                    </a:cubicBezTo>
                    <a:cubicBezTo>
                      <a:pt x="54" y="325"/>
                      <a:pt x="54" y="314"/>
                      <a:pt x="45" y="305"/>
                    </a:cubicBezTo>
                    <a:cubicBezTo>
                      <a:pt x="28" y="305"/>
                      <a:pt x="20" y="297"/>
                      <a:pt x="11" y="288"/>
                    </a:cubicBezTo>
                    <a:lnTo>
                      <a:pt x="0" y="279"/>
                    </a:lnTo>
                    <a:close/>
                    <a:moveTo>
                      <a:pt x="892" y="297"/>
                    </a:moveTo>
                    <a:cubicBezTo>
                      <a:pt x="875" y="297"/>
                      <a:pt x="847" y="305"/>
                      <a:pt x="821" y="305"/>
                    </a:cubicBezTo>
                    <a:cubicBezTo>
                      <a:pt x="821" y="305"/>
                      <a:pt x="810" y="314"/>
                      <a:pt x="810" y="325"/>
                    </a:cubicBezTo>
                    <a:cubicBezTo>
                      <a:pt x="810" y="325"/>
                      <a:pt x="821" y="333"/>
                      <a:pt x="830" y="333"/>
                    </a:cubicBezTo>
                    <a:cubicBezTo>
                      <a:pt x="847" y="333"/>
                      <a:pt x="875" y="325"/>
                      <a:pt x="901" y="325"/>
                    </a:cubicBezTo>
                    <a:cubicBezTo>
                      <a:pt x="901" y="325"/>
                      <a:pt x="910" y="314"/>
                      <a:pt x="910" y="305"/>
                    </a:cubicBezTo>
                    <a:cubicBezTo>
                      <a:pt x="910" y="297"/>
                      <a:pt x="901" y="297"/>
                      <a:pt x="892" y="297"/>
                    </a:cubicBezTo>
                    <a:close/>
                    <a:moveTo>
                      <a:pt x="756" y="314"/>
                    </a:moveTo>
                    <a:cubicBezTo>
                      <a:pt x="730" y="314"/>
                      <a:pt x="702" y="325"/>
                      <a:pt x="685" y="325"/>
                    </a:cubicBezTo>
                    <a:cubicBezTo>
                      <a:pt x="676" y="325"/>
                      <a:pt x="668" y="333"/>
                      <a:pt x="668" y="333"/>
                    </a:cubicBezTo>
                    <a:cubicBezTo>
                      <a:pt x="668" y="342"/>
                      <a:pt x="676" y="351"/>
                      <a:pt x="685" y="351"/>
                    </a:cubicBezTo>
                    <a:cubicBezTo>
                      <a:pt x="713" y="351"/>
                      <a:pt x="730" y="342"/>
                      <a:pt x="756" y="342"/>
                    </a:cubicBezTo>
                    <a:cubicBezTo>
                      <a:pt x="767" y="342"/>
                      <a:pt x="767" y="333"/>
                      <a:pt x="767" y="325"/>
                    </a:cubicBezTo>
                    <a:cubicBezTo>
                      <a:pt x="767" y="314"/>
                      <a:pt x="756" y="314"/>
                      <a:pt x="756" y="314"/>
                    </a:cubicBezTo>
                    <a:close/>
                    <a:moveTo>
                      <a:pt x="108" y="325"/>
                    </a:moveTo>
                    <a:lnTo>
                      <a:pt x="99" y="333"/>
                    </a:lnTo>
                    <a:cubicBezTo>
                      <a:pt x="99" y="342"/>
                      <a:pt x="99" y="351"/>
                      <a:pt x="108" y="351"/>
                    </a:cubicBezTo>
                    <a:cubicBezTo>
                      <a:pt x="128" y="359"/>
                      <a:pt x="153" y="359"/>
                      <a:pt x="182" y="359"/>
                    </a:cubicBezTo>
                    <a:cubicBezTo>
                      <a:pt x="190" y="359"/>
                      <a:pt x="199" y="359"/>
                      <a:pt x="199" y="351"/>
                    </a:cubicBezTo>
                    <a:cubicBezTo>
                      <a:pt x="199" y="342"/>
                      <a:pt x="190" y="333"/>
                      <a:pt x="182" y="333"/>
                    </a:cubicBezTo>
                    <a:cubicBezTo>
                      <a:pt x="153" y="333"/>
                      <a:pt x="136" y="333"/>
                      <a:pt x="119" y="325"/>
                    </a:cubicBezTo>
                    <a:close/>
                    <a:moveTo>
                      <a:pt x="540" y="333"/>
                    </a:moveTo>
                    <a:cubicBezTo>
                      <a:pt x="531" y="333"/>
                      <a:pt x="523" y="342"/>
                      <a:pt x="523" y="351"/>
                    </a:cubicBezTo>
                    <a:cubicBezTo>
                      <a:pt x="523" y="359"/>
                      <a:pt x="531" y="359"/>
                      <a:pt x="540" y="359"/>
                    </a:cubicBezTo>
                    <a:lnTo>
                      <a:pt x="614" y="359"/>
                    </a:lnTo>
                    <a:cubicBezTo>
                      <a:pt x="622" y="351"/>
                      <a:pt x="622" y="351"/>
                      <a:pt x="622" y="342"/>
                    </a:cubicBezTo>
                    <a:cubicBezTo>
                      <a:pt x="622" y="333"/>
                      <a:pt x="622" y="333"/>
                      <a:pt x="614" y="333"/>
                    </a:cubicBezTo>
                    <a:close/>
                    <a:moveTo>
                      <a:pt x="253" y="342"/>
                    </a:moveTo>
                    <a:cubicBezTo>
                      <a:pt x="244" y="342"/>
                      <a:pt x="244" y="342"/>
                      <a:pt x="244" y="351"/>
                    </a:cubicBezTo>
                    <a:cubicBezTo>
                      <a:pt x="244" y="359"/>
                      <a:pt x="244" y="368"/>
                      <a:pt x="253" y="368"/>
                    </a:cubicBezTo>
                    <a:lnTo>
                      <a:pt x="324" y="368"/>
                    </a:lnTo>
                    <a:cubicBezTo>
                      <a:pt x="335" y="368"/>
                      <a:pt x="344" y="359"/>
                      <a:pt x="344" y="351"/>
                    </a:cubicBezTo>
                    <a:cubicBezTo>
                      <a:pt x="344" y="351"/>
                      <a:pt x="335" y="342"/>
                      <a:pt x="324" y="342"/>
                    </a:cubicBezTo>
                    <a:close/>
                    <a:moveTo>
                      <a:pt x="398" y="342"/>
                    </a:moveTo>
                    <a:cubicBezTo>
                      <a:pt x="389" y="342"/>
                      <a:pt x="378" y="351"/>
                      <a:pt x="389" y="351"/>
                    </a:cubicBezTo>
                    <a:cubicBezTo>
                      <a:pt x="389" y="359"/>
                      <a:pt x="389" y="368"/>
                      <a:pt x="398" y="368"/>
                    </a:cubicBezTo>
                    <a:lnTo>
                      <a:pt x="469" y="368"/>
                    </a:lnTo>
                    <a:cubicBezTo>
                      <a:pt x="477" y="368"/>
                      <a:pt x="486" y="359"/>
                      <a:pt x="477" y="351"/>
                    </a:cubicBezTo>
                    <a:cubicBezTo>
                      <a:pt x="477" y="342"/>
                      <a:pt x="477" y="342"/>
                      <a:pt x="469" y="342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5" name="Google Shape;405;p24"/>
              <p:cNvSpPr/>
              <p:nvPr/>
            </p:nvSpPr>
            <p:spPr>
              <a:xfrm rot="416858">
                <a:off x="8162889" y="1551966"/>
                <a:ext cx="207970" cy="29632"/>
              </a:xfrm>
              <a:custGeom>
                <a:avLst/>
                <a:gdLst/>
                <a:ahLst/>
                <a:cxnLst/>
                <a:rect l="l" t="t" r="r" b="b"/>
                <a:pathLst>
                  <a:path w="1144" h="163" extrusionOk="0">
                    <a:moveTo>
                      <a:pt x="720" y="0"/>
                    </a:moveTo>
                    <a:cubicBezTo>
                      <a:pt x="720" y="0"/>
                      <a:pt x="712" y="9"/>
                      <a:pt x="712" y="20"/>
                    </a:cubicBezTo>
                    <a:lnTo>
                      <a:pt x="720" y="28"/>
                    </a:lnTo>
                    <a:lnTo>
                      <a:pt x="794" y="28"/>
                    </a:lnTo>
                    <a:cubicBezTo>
                      <a:pt x="802" y="28"/>
                      <a:pt x="811" y="20"/>
                      <a:pt x="811" y="9"/>
                    </a:cubicBezTo>
                    <a:cubicBezTo>
                      <a:pt x="811" y="9"/>
                      <a:pt x="802" y="0"/>
                      <a:pt x="794" y="0"/>
                    </a:cubicBezTo>
                    <a:close/>
                    <a:moveTo>
                      <a:pt x="649" y="0"/>
                    </a:moveTo>
                    <a:cubicBezTo>
                      <a:pt x="632" y="0"/>
                      <a:pt x="604" y="9"/>
                      <a:pt x="578" y="9"/>
                    </a:cubicBezTo>
                    <a:lnTo>
                      <a:pt x="569" y="20"/>
                    </a:lnTo>
                    <a:cubicBezTo>
                      <a:pt x="569" y="28"/>
                      <a:pt x="578" y="37"/>
                      <a:pt x="586" y="37"/>
                    </a:cubicBezTo>
                    <a:cubicBezTo>
                      <a:pt x="604" y="37"/>
                      <a:pt x="632" y="28"/>
                      <a:pt x="658" y="28"/>
                    </a:cubicBezTo>
                    <a:cubicBezTo>
                      <a:pt x="658" y="28"/>
                      <a:pt x="666" y="28"/>
                      <a:pt x="666" y="20"/>
                    </a:cubicBezTo>
                    <a:cubicBezTo>
                      <a:pt x="666" y="9"/>
                      <a:pt x="658" y="0"/>
                      <a:pt x="649" y="0"/>
                    </a:cubicBezTo>
                    <a:close/>
                    <a:moveTo>
                      <a:pt x="865" y="0"/>
                    </a:moveTo>
                    <a:cubicBezTo>
                      <a:pt x="856" y="0"/>
                      <a:pt x="856" y="9"/>
                      <a:pt x="856" y="20"/>
                    </a:cubicBezTo>
                    <a:cubicBezTo>
                      <a:pt x="856" y="20"/>
                      <a:pt x="856" y="28"/>
                      <a:pt x="865" y="28"/>
                    </a:cubicBezTo>
                    <a:cubicBezTo>
                      <a:pt x="893" y="28"/>
                      <a:pt x="919" y="28"/>
                      <a:pt x="936" y="37"/>
                    </a:cubicBezTo>
                    <a:cubicBezTo>
                      <a:pt x="947" y="37"/>
                      <a:pt x="956" y="28"/>
                      <a:pt x="956" y="20"/>
                    </a:cubicBezTo>
                    <a:cubicBezTo>
                      <a:pt x="956" y="9"/>
                      <a:pt x="947" y="9"/>
                      <a:pt x="936" y="9"/>
                    </a:cubicBezTo>
                    <a:cubicBezTo>
                      <a:pt x="919" y="0"/>
                      <a:pt x="893" y="0"/>
                      <a:pt x="865" y="0"/>
                    </a:cubicBezTo>
                    <a:close/>
                    <a:moveTo>
                      <a:pt x="504" y="9"/>
                    </a:moveTo>
                    <a:cubicBezTo>
                      <a:pt x="487" y="20"/>
                      <a:pt x="461" y="20"/>
                      <a:pt x="433" y="20"/>
                    </a:cubicBezTo>
                    <a:cubicBezTo>
                      <a:pt x="433" y="20"/>
                      <a:pt x="424" y="28"/>
                      <a:pt x="424" y="37"/>
                    </a:cubicBezTo>
                    <a:cubicBezTo>
                      <a:pt x="424" y="37"/>
                      <a:pt x="433" y="46"/>
                      <a:pt x="442" y="46"/>
                    </a:cubicBezTo>
                    <a:cubicBezTo>
                      <a:pt x="461" y="46"/>
                      <a:pt x="487" y="46"/>
                      <a:pt x="515" y="37"/>
                    </a:cubicBezTo>
                    <a:cubicBezTo>
                      <a:pt x="524" y="37"/>
                      <a:pt x="524" y="37"/>
                      <a:pt x="524" y="28"/>
                    </a:cubicBezTo>
                    <a:cubicBezTo>
                      <a:pt x="524" y="20"/>
                      <a:pt x="515" y="9"/>
                      <a:pt x="515" y="9"/>
                    </a:cubicBezTo>
                    <a:close/>
                    <a:moveTo>
                      <a:pt x="370" y="28"/>
                    </a:moveTo>
                    <a:cubicBezTo>
                      <a:pt x="342" y="28"/>
                      <a:pt x="316" y="37"/>
                      <a:pt x="299" y="37"/>
                    </a:cubicBezTo>
                    <a:cubicBezTo>
                      <a:pt x="288" y="37"/>
                      <a:pt x="280" y="46"/>
                      <a:pt x="280" y="54"/>
                    </a:cubicBezTo>
                    <a:cubicBezTo>
                      <a:pt x="280" y="54"/>
                      <a:pt x="288" y="63"/>
                      <a:pt x="299" y="63"/>
                    </a:cubicBezTo>
                    <a:cubicBezTo>
                      <a:pt x="325" y="63"/>
                      <a:pt x="342" y="54"/>
                      <a:pt x="370" y="54"/>
                    </a:cubicBezTo>
                    <a:cubicBezTo>
                      <a:pt x="379" y="54"/>
                      <a:pt x="379" y="46"/>
                      <a:pt x="379" y="37"/>
                    </a:cubicBezTo>
                    <a:cubicBezTo>
                      <a:pt x="379" y="28"/>
                      <a:pt x="370" y="28"/>
                      <a:pt x="370" y="28"/>
                    </a:cubicBezTo>
                    <a:close/>
                    <a:moveTo>
                      <a:pt x="1010" y="20"/>
                    </a:moveTo>
                    <a:cubicBezTo>
                      <a:pt x="1001" y="20"/>
                      <a:pt x="1001" y="20"/>
                      <a:pt x="1001" y="28"/>
                    </a:cubicBezTo>
                    <a:cubicBezTo>
                      <a:pt x="1001" y="37"/>
                      <a:pt x="1001" y="37"/>
                      <a:pt x="1010" y="46"/>
                    </a:cubicBezTo>
                    <a:cubicBezTo>
                      <a:pt x="1036" y="46"/>
                      <a:pt x="1055" y="54"/>
                      <a:pt x="1072" y="54"/>
                    </a:cubicBezTo>
                    <a:lnTo>
                      <a:pt x="1081" y="63"/>
                    </a:lnTo>
                    <a:lnTo>
                      <a:pt x="1090" y="54"/>
                    </a:lnTo>
                    <a:cubicBezTo>
                      <a:pt x="1098" y="46"/>
                      <a:pt x="1090" y="37"/>
                      <a:pt x="1081" y="37"/>
                    </a:cubicBezTo>
                    <a:cubicBezTo>
                      <a:pt x="1064" y="28"/>
                      <a:pt x="1036" y="20"/>
                      <a:pt x="1010" y="20"/>
                    </a:cubicBezTo>
                    <a:close/>
                    <a:moveTo>
                      <a:pt x="200" y="46"/>
                    </a:moveTo>
                    <a:lnTo>
                      <a:pt x="208" y="74"/>
                    </a:lnTo>
                    <a:lnTo>
                      <a:pt x="226" y="74"/>
                    </a:lnTo>
                    <a:cubicBezTo>
                      <a:pt x="234" y="74"/>
                      <a:pt x="245" y="63"/>
                      <a:pt x="234" y="54"/>
                    </a:cubicBezTo>
                    <a:cubicBezTo>
                      <a:pt x="234" y="54"/>
                      <a:pt x="234" y="46"/>
                      <a:pt x="226" y="46"/>
                    </a:cubicBezTo>
                    <a:close/>
                    <a:moveTo>
                      <a:pt x="154" y="54"/>
                    </a:moveTo>
                    <a:cubicBezTo>
                      <a:pt x="146" y="54"/>
                      <a:pt x="137" y="63"/>
                      <a:pt x="146" y="74"/>
                    </a:cubicBezTo>
                    <a:cubicBezTo>
                      <a:pt x="146" y="82"/>
                      <a:pt x="146" y="82"/>
                      <a:pt x="154" y="82"/>
                    </a:cubicBezTo>
                    <a:lnTo>
                      <a:pt x="180" y="82"/>
                    </a:lnTo>
                    <a:lnTo>
                      <a:pt x="172" y="54"/>
                    </a:lnTo>
                    <a:close/>
                    <a:moveTo>
                      <a:pt x="83" y="63"/>
                    </a:moveTo>
                    <a:lnTo>
                      <a:pt x="83" y="74"/>
                    </a:lnTo>
                    <a:cubicBezTo>
                      <a:pt x="55" y="74"/>
                      <a:pt x="38" y="74"/>
                      <a:pt x="10" y="82"/>
                    </a:cubicBezTo>
                    <a:cubicBezTo>
                      <a:pt x="1" y="82"/>
                      <a:pt x="1" y="91"/>
                      <a:pt x="1" y="100"/>
                    </a:cubicBezTo>
                    <a:lnTo>
                      <a:pt x="10" y="108"/>
                    </a:lnTo>
                    <a:lnTo>
                      <a:pt x="18" y="108"/>
                    </a:lnTo>
                    <a:cubicBezTo>
                      <a:pt x="38" y="100"/>
                      <a:pt x="64" y="100"/>
                      <a:pt x="92" y="91"/>
                    </a:cubicBezTo>
                    <a:cubicBezTo>
                      <a:pt x="92" y="91"/>
                      <a:pt x="100" y="91"/>
                      <a:pt x="100" y="82"/>
                    </a:cubicBezTo>
                    <a:cubicBezTo>
                      <a:pt x="100" y="74"/>
                      <a:pt x="92" y="63"/>
                      <a:pt x="83" y="63"/>
                    </a:cubicBezTo>
                    <a:close/>
                    <a:moveTo>
                      <a:pt x="1118" y="91"/>
                    </a:moveTo>
                    <a:lnTo>
                      <a:pt x="1118" y="100"/>
                    </a:lnTo>
                    <a:lnTo>
                      <a:pt x="1118" y="117"/>
                    </a:lnTo>
                    <a:cubicBezTo>
                      <a:pt x="1109" y="117"/>
                      <a:pt x="1098" y="128"/>
                      <a:pt x="1090" y="136"/>
                    </a:cubicBezTo>
                    <a:cubicBezTo>
                      <a:pt x="1081" y="145"/>
                      <a:pt x="1081" y="154"/>
                      <a:pt x="1090" y="154"/>
                    </a:cubicBezTo>
                    <a:cubicBezTo>
                      <a:pt x="1090" y="162"/>
                      <a:pt x="1090" y="162"/>
                      <a:pt x="1098" y="162"/>
                    </a:cubicBezTo>
                    <a:lnTo>
                      <a:pt x="1109" y="162"/>
                    </a:lnTo>
                    <a:cubicBezTo>
                      <a:pt x="1118" y="145"/>
                      <a:pt x="1126" y="136"/>
                      <a:pt x="1135" y="128"/>
                    </a:cubicBezTo>
                    <a:cubicBezTo>
                      <a:pt x="1144" y="117"/>
                      <a:pt x="1144" y="108"/>
                      <a:pt x="1144" y="100"/>
                    </a:cubicBezTo>
                    <a:lnTo>
                      <a:pt x="1144" y="91"/>
                    </a:lnTo>
                    <a:cubicBezTo>
                      <a:pt x="1144" y="100"/>
                      <a:pt x="1144" y="100"/>
                      <a:pt x="1135" y="100"/>
                    </a:cubicBezTo>
                    <a:lnTo>
                      <a:pt x="1135" y="108"/>
                    </a:lnTo>
                    <a:cubicBezTo>
                      <a:pt x="1126" y="108"/>
                      <a:pt x="1118" y="100"/>
                      <a:pt x="1118" y="9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" name="Google Shape;406;p24"/>
              <p:cNvSpPr/>
              <p:nvPr/>
            </p:nvSpPr>
            <p:spPr>
              <a:xfrm rot="416858">
                <a:off x="8364994" y="1577501"/>
                <a:ext cx="4908" cy="6545"/>
              </a:xfrm>
              <a:custGeom>
                <a:avLst/>
                <a:gdLst/>
                <a:ahLst/>
                <a:cxnLst/>
                <a:rect l="l" t="t" r="r" b="b"/>
                <a:pathLst>
                  <a:path w="27" h="36" extrusionOk="0">
                    <a:moveTo>
                      <a:pt x="9" y="1"/>
                    </a:moveTo>
                    <a:cubicBezTo>
                      <a:pt x="9" y="1"/>
                      <a:pt x="1" y="9"/>
                      <a:pt x="1" y="18"/>
                    </a:cubicBezTo>
                    <a:cubicBezTo>
                      <a:pt x="1" y="27"/>
                      <a:pt x="9" y="35"/>
                      <a:pt x="18" y="35"/>
                    </a:cubicBezTo>
                    <a:lnTo>
                      <a:pt x="18" y="27"/>
                    </a:lnTo>
                    <a:cubicBezTo>
                      <a:pt x="27" y="27"/>
                      <a:pt x="27" y="27"/>
                      <a:pt x="27" y="18"/>
                    </a:cubicBezTo>
                    <a:lnTo>
                      <a:pt x="27" y="9"/>
                    </a:lnTo>
                    <a:lnTo>
                      <a:pt x="1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" name="Google Shape;407;p24"/>
              <p:cNvSpPr/>
              <p:nvPr/>
            </p:nvSpPr>
            <p:spPr>
              <a:xfrm rot="416858">
                <a:off x="8030086" y="1559287"/>
                <a:ext cx="320864" cy="67445"/>
              </a:xfrm>
              <a:custGeom>
                <a:avLst/>
                <a:gdLst/>
                <a:ahLst/>
                <a:cxnLst/>
                <a:rect l="l" t="t" r="r" b="b"/>
                <a:pathLst>
                  <a:path w="1765" h="371" extrusionOk="0">
                    <a:moveTo>
                      <a:pt x="648" y="1"/>
                    </a:moveTo>
                    <a:cubicBezTo>
                      <a:pt x="631" y="10"/>
                      <a:pt x="603" y="18"/>
                      <a:pt x="577" y="18"/>
                    </a:cubicBezTo>
                    <a:cubicBezTo>
                      <a:pt x="577" y="18"/>
                      <a:pt x="566" y="27"/>
                      <a:pt x="566" y="38"/>
                    </a:cubicBezTo>
                    <a:cubicBezTo>
                      <a:pt x="577" y="46"/>
                      <a:pt x="577" y="46"/>
                      <a:pt x="586" y="46"/>
                    </a:cubicBezTo>
                    <a:cubicBezTo>
                      <a:pt x="612" y="38"/>
                      <a:pt x="631" y="38"/>
                      <a:pt x="657" y="27"/>
                    </a:cubicBezTo>
                    <a:cubicBezTo>
                      <a:pt x="666" y="27"/>
                      <a:pt x="666" y="18"/>
                      <a:pt x="666" y="18"/>
                    </a:cubicBezTo>
                    <a:cubicBezTo>
                      <a:pt x="666" y="10"/>
                      <a:pt x="657" y="1"/>
                      <a:pt x="657" y="1"/>
                    </a:cubicBezTo>
                    <a:close/>
                    <a:moveTo>
                      <a:pt x="512" y="38"/>
                    </a:moveTo>
                    <a:cubicBezTo>
                      <a:pt x="486" y="46"/>
                      <a:pt x="458" y="46"/>
                      <a:pt x="441" y="55"/>
                    </a:cubicBezTo>
                    <a:cubicBezTo>
                      <a:pt x="432" y="55"/>
                      <a:pt x="432" y="64"/>
                      <a:pt x="432" y="72"/>
                    </a:cubicBezTo>
                    <a:lnTo>
                      <a:pt x="441" y="81"/>
                    </a:lnTo>
                    <a:lnTo>
                      <a:pt x="449" y="81"/>
                    </a:lnTo>
                    <a:cubicBezTo>
                      <a:pt x="469" y="72"/>
                      <a:pt x="495" y="64"/>
                      <a:pt x="512" y="64"/>
                    </a:cubicBezTo>
                    <a:cubicBezTo>
                      <a:pt x="523" y="64"/>
                      <a:pt x="532" y="55"/>
                      <a:pt x="532" y="46"/>
                    </a:cubicBezTo>
                    <a:cubicBezTo>
                      <a:pt x="523" y="38"/>
                      <a:pt x="523" y="38"/>
                      <a:pt x="512" y="38"/>
                    </a:cubicBezTo>
                    <a:close/>
                    <a:moveTo>
                      <a:pt x="370" y="72"/>
                    </a:moveTo>
                    <a:cubicBezTo>
                      <a:pt x="350" y="81"/>
                      <a:pt x="324" y="81"/>
                      <a:pt x="307" y="92"/>
                    </a:cubicBezTo>
                    <a:cubicBezTo>
                      <a:pt x="296" y="100"/>
                      <a:pt x="287" y="100"/>
                      <a:pt x="296" y="109"/>
                    </a:cubicBezTo>
                    <a:cubicBezTo>
                      <a:pt x="296" y="118"/>
                      <a:pt x="296" y="118"/>
                      <a:pt x="307" y="118"/>
                    </a:cubicBezTo>
                    <a:cubicBezTo>
                      <a:pt x="333" y="109"/>
                      <a:pt x="350" y="109"/>
                      <a:pt x="378" y="100"/>
                    </a:cubicBezTo>
                    <a:cubicBezTo>
                      <a:pt x="387" y="100"/>
                      <a:pt x="387" y="92"/>
                      <a:pt x="387" y="81"/>
                    </a:cubicBezTo>
                    <a:cubicBezTo>
                      <a:pt x="387" y="72"/>
                      <a:pt x="378" y="72"/>
                      <a:pt x="378" y="72"/>
                    </a:cubicBezTo>
                    <a:close/>
                    <a:moveTo>
                      <a:pt x="1737" y="81"/>
                    </a:moveTo>
                    <a:cubicBezTo>
                      <a:pt x="1720" y="92"/>
                      <a:pt x="1700" y="100"/>
                      <a:pt x="1674" y="109"/>
                    </a:cubicBezTo>
                    <a:cubicBezTo>
                      <a:pt x="1666" y="118"/>
                      <a:pt x="1666" y="126"/>
                      <a:pt x="1666" y="126"/>
                    </a:cubicBezTo>
                    <a:cubicBezTo>
                      <a:pt x="1674" y="135"/>
                      <a:pt x="1674" y="135"/>
                      <a:pt x="1683" y="135"/>
                    </a:cubicBezTo>
                    <a:cubicBezTo>
                      <a:pt x="1711" y="126"/>
                      <a:pt x="1737" y="118"/>
                      <a:pt x="1754" y="109"/>
                    </a:cubicBezTo>
                    <a:cubicBezTo>
                      <a:pt x="1754" y="109"/>
                      <a:pt x="1765" y="100"/>
                      <a:pt x="1754" y="92"/>
                    </a:cubicBezTo>
                    <a:cubicBezTo>
                      <a:pt x="1754" y="81"/>
                      <a:pt x="1754" y="81"/>
                      <a:pt x="1746" y="81"/>
                    </a:cubicBezTo>
                    <a:close/>
                    <a:moveTo>
                      <a:pt x="233" y="118"/>
                    </a:moveTo>
                    <a:cubicBezTo>
                      <a:pt x="208" y="126"/>
                      <a:pt x="188" y="135"/>
                      <a:pt x="162" y="146"/>
                    </a:cubicBezTo>
                    <a:cubicBezTo>
                      <a:pt x="162" y="146"/>
                      <a:pt x="154" y="154"/>
                      <a:pt x="162" y="163"/>
                    </a:cubicBezTo>
                    <a:cubicBezTo>
                      <a:pt x="162" y="163"/>
                      <a:pt x="162" y="172"/>
                      <a:pt x="171" y="172"/>
                    </a:cubicBezTo>
                    <a:lnTo>
                      <a:pt x="179" y="163"/>
                    </a:lnTo>
                    <a:cubicBezTo>
                      <a:pt x="199" y="163"/>
                      <a:pt x="216" y="154"/>
                      <a:pt x="242" y="146"/>
                    </a:cubicBezTo>
                    <a:cubicBezTo>
                      <a:pt x="253" y="135"/>
                      <a:pt x="253" y="126"/>
                      <a:pt x="253" y="126"/>
                    </a:cubicBezTo>
                    <a:cubicBezTo>
                      <a:pt x="253" y="118"/>
                      <a:pt x="242" y="118"/>
                      <a:pt x="233" y="118"/>
                    </a:cubicBezTo>
                    <a:close/>
                    <a:moveTo>
                      <a:pt x="1612" y="135"/>
                    </a:moveTo>
                    <a:cubicBezTo>
                      <a:pt x="1584" y="146"/>
                      <a:pt x="1566" y="154"/>
                      <a:pt x="1538" y="163"/>
                    </a:cubicBezTo>
                    <a:cubicBezTo>
                      <a:pt x="1538" y="163"/>
                      <a:pt x="1530" y="172"/>
                      <a:pt x="1530" y="180"/>
                    </a:cubicBezTo>
                    <a:cubicBezTo>
                      <a:pt x="1538" y="180"/>
                      <a:pt x="1538" y="189"/>
                      <a:pt x="1549" y="189"/>
                    </a:cubicBezTo>
                    <a:cubicBezTo>
                      <a:pt x="1575" y="180"/>
                      <a:pt x="1592" y="172"/>
                      <a:pt x="1620" y="163"/>
                    </a:cubicBezTo>
                    <a:cubicBezTo>
                      <a:pt x="1629" y="163"/>
                      <a:pt x="1629" y="154"/>
                      <a:pt x="1629" y="146"/>
                    </a:cubicBezTo>
                    <a:cubicBezTo>
                      <a:pt x="1629" y="146"/>
                      <a:pt x="1620" y="135"/>
                      <a:pt x="1612" y="135"/>
                    </a:cubicBezTo>
                    <a:close/>
                    <a:moveTo>
                      <a:pt x="1476" y="180"/>
                    </a:moveTo>
                    <a:cubicBezTo>
                      <a:pt x="1450" y="189"/>
                      <a:pt x="1430" y="189"/>
                      <a:pt x="1404" y="200"/>
                    </a:cubicBezTo>
                    <a:cubicBezTo>
                      <a:pt x="1396" y="200"/>
                      <a:pt x="1396" y="208"/>
                      <a:pt x="1396" y="217"/>
                    </a:cubicBezTo>
                    <a:cubicBezTo>
                      <a:pt x="1396" y="226"/>
                      <a:pt x="1404" y="226"/>
                      <a:pt x="1404" y="226"/>
                    </a:cubicBezTo>
                    <a:lnTo>
                      <a:pt x="1413" y="226"/>
                    </a:lnTo>
                    <a:cubicBezTo>
                      <a:pt x="1441" y="217"/>
                      <a:pt x="1458" y="217"/>
                      <a:pt x="1484" y="208"/>
                    </a:cubicBezTo>
                    <a:cubicBezTo>
                      <a:pt x="1484" y="208"/>
                      <a:pt x="1495" y="200"/>
                      <a:pt x="1495" y="189"/>
                    </a:cubicBezTo>
                    <a:cubicBezTo>
                      <a:pt x="1484" y="180"/>
                      <a:pt x="1484" y="180"/>
                      <a:pt x="1476" y="180"/>
                    </a:cubicBezTo>
                    <a:close/>
                    <a:moveTo>
                      <a:pt x="100" y="172"/>
                    </a:moveTo>
                    <a:cubicBezTo>
                      <a:pt x="71" y="180"/>
                      <a:pt x="54" y="200"/>
                      <a:pt x="37" y="208"/>
                    </a:cubicBezTo>
                    <a:cubicBezTo>
                      <a:pt x="26" y="217"/>
                      <a:pt x="26" y="226"/>
                      <a:pt x="37" y="226"/>
                    </a:cubicBezTo>
                    <a:cubicBezTo>
                      <a:pt x="37" y="234"/>
                      <a:pt x="46" y="234"/>
                      <a:pt x="46" y="234"/>
                    </a:cubicBezTo>
                    <a:lnTo>
                      <a:pt x="54" y="234"/>
                    </a:lnTo>
                    <a:cubicBezTo>
                      <a:pt x="71" y="217"/>
                      <a:pt x="91" y="208"/>
                      <a:pt x="117" y="200"/>
                    </a:cubicBezTo>
                    <a:cubicBezTo>
                      <a:pt x="117" y="189"/>
                      <a:pt x="125" y="180"/>
                      <a:pt x="117" y="180"/>
                    </a:cubicBezTo>
                    <a:cubicBezTo>
                      <a:pt x="117" y="172"/>
                      <a:pt x="108" y="172"/>
                      <a:pt x="108" y="172"/>
                    </a:cubicBezTo>
                    <a:close/>
                    <a:moveTo>
                      <a:pt x="1333" y="217"/>
                    </a:moveTo>
                    <a:cubicBezTo>
                      <a:pt x="1314" y="226"/>
                      <a:pt x="1288" y="226"/>
                      <a:pt x="1268" y="234"/>
                    </a:cubicBezTo>
                    <a:cubicBezTo>
                      <a:pt x="1260" y="234"/>
                      <a:pt x="1251" y="243"/>
                      <a:pt x="1260" y="254"/>
                    </a:cubicBezTo>
                    <a:cubicBezTo>
                      <a:pt x="1260" y="254"/>
                      <a:pt x="1260" y="262"/>
                      <a:pt x="1268" y="262"/>
                    </a:cubicBezTo>
                    <a:cubicBezTo>
                      <a:pt x="1296" y="254"/>
                      <a:pt x="1322" y="254"/>
                      <a:pt x="1342" y="243"/>
                    </a:cubicBezTo>
                    <a:cubicBezTo>
                      <a:pt x="1350" y="243"/>
                      <a:pt x="1350" y="234"/>
                      <a:pt x="1350" y="226"/>
                    </a:cubicBezTo>
                    <a:lnTo>
                      <a:pt x="1342" y="217"/>
                    </a:lnTo>
                    <a:close/>
                    <a:moveTo>
                      <a:pt x="0" y="280"/>
                    </a:moveTo>
                    <a:cubicBezTo>
                      <a:pt x="0" y="283"/>
                      <a:pt x="0" y="285"/>
                      <a:pt x="1" y="286"/>
                    </a:cubicBezTo>
                    <a:lnTo>
                      <a:pt x="1" y="286"/>
                    </a:lnTo>
                    <a:cubicBezTo>
                      <a:pt x="0" y="284"/>
                      <a:pt x="0" y="282"/>
                      <a:pt x="0" y="280"/>
                    </a:cubicBezTo>
                    <a:close/>
                    <a:moveTo>
                      <a:pt x="1197" y="243"/>
                    </a:moveTo>
                    <a:lnTo>
                      <a:pt x="1197" y="254"/>
                    </a:lnTo>
                    <a:cubicBezTo>
                      <a:pt x="1171" y="254"/>
                      <a:pt x="1152" y="262"/>
                      <a:pt x="1126" y="262"/>
                    </a:cubicBezTo>
                    <a:cubicBezTo>
                      <a:pt x="1117" y="262"/>
                      <a:pt x="1117" y="271"/>
                      <a:pt x="1117" y="280"/>
                    </a:cubicBezTo>
                    <a:cubicBezTo>
                      <a:pt x="1117" y="288"/>
                      <a:pt x="1126" y="288"/>
                      <a:pt x="1126" y="288"/>
                    </a:cubicBezTo>
                    <a:lnTo>
                      <a:pt x="1134" y="288"/>
                    </a:lnTo>
                    <a:cubicBezTo>
                      <a:pt x="1152" y="280"/>
                      <a:pt x="1180" y="280"/>
                      <a:pt x="1206" y="271"/>
                    </a:cubicBezTo>
                    <a:lnTo>
                      <a:pt x="1214" y="262"/>
                    </a:lnTo>
                    <a:cubicBezTo>
                      <a:pt x="1214" y="254"/>
                      <a:pt x="1206" y="243"/>
                      <a:pt x="1197" y="243"/>
                    </a:cubicBezTo>
                    <a:close/>
                    <a:moveTo>
                      <a:pt x="1052" y="271"/>
                    </a:moveTo>
                    <a:cubicBezTo>
                      <a:pt x="1035" y="280"/>
                      <a:pt x="1009" y="280"/>
                      <a:pt x="981" y="288"/>
                    </a:cubicBezTo>
                    <a:lnTo>
                      <a:pt x="972" y="297"/>
                    </a:lnTo>
                    <a:cubicBezTo>
                      <a:pt x="972" y="308"/>
                      <a:pt x="981" y="316"/>
                      <a:pt x="990" y="316"/>
                    </a:cubicBezTo>
                    <a:cubicBezTo>
                      <a:pt x="1018" y="308"/>
                      <a:pt x="1035" y="308"/>
                      <a:pt x="1063" y="297"/>
                    </a:cubicBezTo>
                    <a:cubicBezTo>
                      <a:pt x="1072" y="297"/>
                      <a:pt x="1072" y="288"/>
                      <a:pt x="1072" y="288"/>
                    </a:cubicBezTo>
                    <a:cubicBezTo>
                      <a:pt x="1072" y="280"/>
                      <a:pt x="1063" y="271"/>
                      <a:pt x="1063" y="271"/>
                    </a:cubicBezTo>
                    <a:close/>
                    <a:moveTo>
                      <a:pt x="26" y="280"/>
                    </a:moveTo>
                    <a:cubicBezTo>
                      <a:pt x="26" y="280"/>
                      <a:pt x="17" y="288"/>
                      <a:pt x="9" y="288"/>
                    </a:cubicBezTo>
                    <a:cubicBezTo>
                      <a:pt x="3" y="288"/>
                      <a:pt x="1" y="288"/>
                      <a:pt x="1" y="286"/>
                    </a:cubicBezTo>
                    <a:lnTo>
                      <a:pt x="1" y="286"/>
                    </a:lnTo>
                    <a:cubicBezTo>
                      <a:pt x="2" y="300"/>
                      <a:pt x="10" y="309"/>
                      <a:pt x="17" y="316"/>
                    </a:cubicBezTo>
                    <a:cubicBezTo>
                      <a:pt x="26" y="325"/>
                      <a:pt x="46" y="334"/>
                      <a:pt x="54" y="334"/>
                    </a:cubicBezTo>
                    <a:lnTo>
                      <a:pt x="63" y="334"/>
                    </a:lnTo>
                    <a:cubicBezTo>
                      <a:pt x="71" y="334"/>
                      <a:pt x="71" y="334"/>
                      <a:pt x="71" y="325"/>
                    </a:cubicBezTo>
                    <a:cubicBezTo>
                      <a:pt x="80" y="325"/>
                      <a:pt x="71" y="316"/>
                      <a:pt x="71" y="308"/>
                    </a:cubicBezTo>
                    <a:cubicBezTo>
                      <a:pt x="54" y="308"/>
                      <a:pt x="46" y="297"/>
                      <a:pt x="37" y="288"/>
                    </a:cubicBezTo>
                    <a:cubicBezTo>
                      <a:pt x="26" y="288"/>
                      <a:pt x="26" y="280"/>
                      <a:pt x="26" y="280"/>
                    </a:cubicBezTo>
                    <a:close/>
                    <a:moveTo>
                      <a:pt x="918" y="297"/>
                    </a:moveTo>
                    <a:cubicBezTo>
                      <a:pt x="890" y="297"/>
                      <a:pt x="864" y="308"/>
                      <a:pt x="847" y="308"/>
                    </a:cubicBezTo>
                    <a:cubicBezTo>
                      <a:pt x="836" y="308"/>
                      <a:pt x="828" y="316"/>
                      <a:pt x="828" y="325"/>
                    </a:cubicBezTo>
                    <a:cubicBezTo>
                      <a:pt x="836" y="325"/>
                      <a:pt x="836" y="334"/>
                      <a:pt x="847" y="334"/>
                    </a:cubicBezTo>
                    <a:cubicBezTo>
                      <a:pt x="873" y="334"/>
                      <a:pt x="890" y="325"/>
                      <a:pt x="918" y="325"/>
                    </a:cubicBezTo>
                    <a:cubicBezTo>
                      <a:pt x="927" y="325"/>
                      <a:pt x="927" y="316"/>
                      <a:pt x="927" y="308"/>
                    </a:cubicBezTo>
                    <a:cubicBezTo>
                      <a:pt x="927" y="297"/>
                      <a:pt x="927" y="297"/>
                      <a:pt x="918" y="297"/>
                    </a:cubicBezTo>
                    <a:close/>
                    <a:moveTo>
                      <a:pt x="774" y="316"/>
                    </a:moveTo>
                    <a:cubicBezTo>
                      <a:pt x="748" y="316"/>
                      <a:pt x="728" y="325"/>
                      <a:pt x="702" y="325"/>
                    </a:cubicBezTo>
                    <a:cubicBezTo>
                      <a:pt x="694" y="325"/>
                      <a:pt x="694" y="334"/>
                      <a:pt x="694" y="334"/>
                    </a:cubicBezTo>
                    <a:cubicBezTo>
                      <a:pt x="694" y="342"/>
                      <a:pt x="694" y="351"/>
                      <a:pt x="702" y="351"/>
                    </a:cubicBezTo>
                    <a:cubicBezTo>
                      <a:pt x="728" y="351"/>
                      <a:pt x="756" y="342"/>
                      <a:pt x="774" y="342"/>
                    </a:cubicBezTo>
                    <a:cubicBezTo>
                      <a:pt x="782" y="342"/>
                      <a:pt x="793" y="334"/>
                      <a:pt x="793" y="325"/>
                    </a:cubicBezTo>
                    <a:cubicBezTo>
                      <a:pt x="782" y="325"/>
                      <a:pt x="782" y="316"/>
                      <a:pt x="774" y="316"/>
                    </a:cubicBezTo>
                    <a:close/>
                    <a:moveTo>
                      <a:pt x="134" y="325"/>
                    </a:moveTo>
                    <a:cubicBezTo>
                      <a:pt x="125" y="325"/>
                      <a:pt x="117" y="334"/>
                      <a:pt x="117" y="342"/>
                    </a:cubicBezTo>
                    <a:lnTo>
                      <a:pt x="125" y="351"/>
                    </a:lnTo>
                    <a:cubicBezTo>
                      <a:pt x="154" y="362"/>
                      <a:pt x="179" y="362"/>
                      <a:pt x="199" y="362"/>
                    </a:cubicBezTo>
                    <a:lnTo>
                      <a:pt x="208" y="362"/>
                    </a:lnTo>
                    <a:cubicBezTo>
                      <a:pt x="208" y="362"/>
                      <a:pt x="216" y="362"/>
                      <a:pt x="216" y="351"/>
                    </a:cubicBezTo>
                    <a:cubicBezTo>
                      <a:pt x="216" y="342"/>
                      <a:pt x="216" y="334"/>
                      <a:pt x="208" y="334"/>
                    </a:cubicBezTo>
                    <a:cubicBezTo>
                      <a:pt x="179" y="334"/>
                      <a:pt x="154" y="334"/>
                      <a:pt x="134" y="325"/>
                    </a:cubicBezTo>
                    <a:close/>
                    <a:moveTo>
                      <a:pt x="558" y="334"/>
                    </a:moveTo>
                    <a:cubicBezTo>
                      <a:pt x="549" y="334"/>
                      <a:pt x="549" y="342"/>
                      <a:pt x="549" y="351"/>
                    </a:cubicBezTo>
                    <a:cubicBezTo>
                      <a:pt x="549" y="362"/>
                      <a:pt x="558" y="362"/>
                      <a:pt x="558" y="362"/>
                    </a:cubicBezTo>
                    <a:lnTo>
                      <a:pt x="631" y="362"/>
                    </a:lnTo>
                    <a:cubicBezTo>
                      <a:pt x="640" y="351"/>
                      <a:pt x="648" y="351"/>
                      <a:pt x="648" y="342"/>
                    </a:cubicBezTo>
                    <a:cubicBezTo>
                      <a:pt x="648" y="334"/>
                      <a:pt x="640" y="334"/>
                      <a:pt x="631" y="334"/>
                    </a:cubicBezTo>
                    <a:close/>
                    <a:moveTo>
                      <a:pt x="279" y="342"/>
                    </a:moveTo>
                    <a:cubicBezTo>
                      <a:pt x="270" y="342"/>
                      <a:pt x="262" y="342"/>
                      <a:pt x="262" y="351"/>
                    </a:cubicBezTo>
                    <a:cubicBezTo>
                      <a:pt x="262" y="362"/>
                      <a:pt x="270" y="370"/>
                      <a:pt x="270" y="370"/>
                    </a:cubicBezTo>
                    <a:lnTo>
                      <a:pt x="341" y="370"/>
                    </a:lnTo>
                    <a:cubicBezTo>
                      <a:pt x="350" y="370"/>
                      <a:pt x="361" y="362"/>
                      <a:pt x="361" y="351"/>
                    </a:cubicBezTo>
                    <a:cubicBezTo>
                      <a:pt x="361" y="351"/>
                      <a:pt x="350" y="342"/>
                      <a:pt x="341" y="342"/>
                    </a:cubicBezTo>
                    <a:close/>
                    <a:moveTo>
                      <a:pt x="415" y="342"/>
                    </a:moveTo>
                    <a:lnTo>
                      <a:pt x="404" y="351"/>
                    </a:lnTo>
                    <a:cubicBezTo>
                      <a:pt x="404" y="362"/>
                      <a:pt x="415" y="370"/>
                      <a:pt x="415" y="370"/>
                    </a:cubicBezTo>
                    <a:lnTo>
                      <a:pt x="486" y="370"/>
                    </a:lnTo>
                    <a:cubicBezTo>
                      <a:pt x="495" y="370"/>
                      <a:pt x="504" y="362"/>
                      <a:pt x="504" y="351"/>
                    </a:cubicBezTo>
                    <a:cubicBezTo>
                      <a:pt x="504" y="342"/>
                      <a:pt x="495" y="342"/>
                      <a:pt x="486" y="342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8" name="Google Shape;408;p24"/>
              <p:cNvSpPr/>
              <p:nvPr/>
            </p:nvSpPr>
            <p:spPr>
              <a:xfrm rot="416858">
                <a:off x="8018540" y="1266396"/>
                <a:ext cx="6726" cy="11998"/>
              </a:xfrm>
              <a:custGeom>
                <a:avLst/>
                <a:gdLst/>
                <a:ahLst/>
                <a:cxnLst/>
                <a:rect l="l" t="t" r="r" b="b"/>
                <a:pathLst>
                  <a:path w="37" h="66" extrusionOk="0">
                    <a:moveTo>
                      <a:pt x="9" y="1"/>
                    </a:moveTo>
                    <a:cubicBezTo>
                      <a:pt x="9" y="1"/>
                      <a:pt x="0" y="12"/>
                      <a:pt x="0" y="20"/>
                    </a:cubicBezTo>
                    <a:cubicBezTo>
                      <a:pt x="0" y="12"/>
                      <a:pt x="9" y="12"/>
                      <a:pt x="9" y="1"/>
                    </a:cubicBezTo>
                    <a:close/>
                    <a:moveTo>
                      <a:pt x="0" y="20"/>
                    </a:moveTo>
                    <a:lnTo>
                      <a:pt x="9" y="55"/>
                    </a:lnTo>
                    <a:cubicBezTo>
                      <a:pt x="9" y="66"/>
                      <a:pt x="17" y="66"/>
                      <a:pt x="17" y="66"/>
                    </a:cubicBezTo>
                    <a:lnTo>
                      <a:pt x="37" y="66"/>
                    </a:lnTo>
                    <a:lnTo>
                      <a:pt x="26" y="55"/>
                    </a:lnTo>
                    <a:cubicBezTo>
                      <a:pt x="9" y="46"/>
                      <a:pt x="9" y="38"/>
                      <a:pt x="0" y="2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9" name="Google Shape;409;p24"/>
              <p:cNvSpPr/>
              <p:nvPr/>
            </p:nvSpPr>
            <p:spPr>
              <a:xfrm rot="416858">
                <a:off x="8018540" y="1266396"/>
                <a:ext cx="6726" cy="11998"/>
              </a:xfrm>
              <a:custGeom>
                <a:avLst/>
                <a:gdLst/>
                <a:ahLst/>
                <a:cxnLst/>
                <a:rect l="l" t="t" r="r" b="b"/>
                <a:pathLst>
                  <a:path w="37" h="66" extrusionOk="0">
                    <a:moveTo>
                      <a:pt x="9" y="1"/>
                    </a:moveTo>
                    <a:cubicBezTo>
                      <a:pt x="9" y="12"/>
                      <a:pt x="0" y="12"/>
                      <a:pt x="0" y="20"/>
                    </a:cubicBezTo>
                    <a:cubicBezTo>
                      <a:pt x="9" y="38"/>
                      <a:pt x="9" y="46"/>
                      <a:pt x="26" y="55"/>
                    </a:cubicBezTo>
                    <a:lnTo>
                      <a:pt x="37" y="66"/>
                    </a:lnTo>
                    <a:lnTo>
                      <a:pt x="37" y="55"/>
                    </a:lnTo>
                    <a:lnTo>
                      <a:pt x="26" y="20"/>
                    </a:lnTo>
                    <a:cubicBezTo>
                      <a:pt x="26" y="12"/>
                      <a:pt x="17" y="1"/>
                      <a:pt x="1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" name="Google Shape;410;p24"/>
              <p:cNvSpPr/>
              <p:nvPr/>
            </p:nvSpPr>
            <p:spPr>
              <a:xfrm rot="416858">
                <a:off x="8002668" y="1287737"/>
                <a:ext cx="47630" cy="283414"/>
              </a:xfrm>
              <a:custGeom>
                <a:avLst/>
                <a:gdLst/>
                <a:ahLst/>
                <a:cxnLst/>
                <a:rect l="l" t="t" r="r" b="b"/>
                <a:pathLst>
                  <a:path w="262" h="1559" extrusionOk="0">
                    <a:moveTo>
                      <a:pt x="9" y="1"/>
                    </a:moveTo>
                    <a:cubicBezTo>
                      <a:pt x="0" y="12"/>
                      <a:pt x="0" y="12"/>
                      <a:pt x="0" y="20"/>
                    </a:cubicBezTo>
                    <a:lnTo>
                      <a:pt x="9" y="92"/>
                    </a:lnTo>
                    <a:cubicBezTo>
                      <a:pt x="9" y="100"/>
                      <a:pt x="20" y="100"/>
                      <a:pt x="29" y="100"/>
                    </a:cubicBezTo>
                    <a:cubicBezTo>
                      <a:pt x="37" y="100"/>
                      <a:pt x="37" y="100"/>
                      <a:pt x="37" y="92"/>
                    </a:cubicBezTo>
                    <a:lnTo>
                      <a:pt x="29" y="20"/>
                    </a:lnTo>
                    <a:cubicBezTo>
                      <a:pt x="29" y="12"/>
                      <a:pt x="20" y="1"/>
                      <a:pt x="20" y="1"/>
                    </a:cubicBezTo>
                    <a:close/>
                    <a:moveTo>
                      <a:pt x="37" y="154"/>
                    </a:moveTo>
                    <a:cubicBezTo>
                      <a:pt x="29" y="154"/>
                      <a:pt x="20" y="154"/>
                      <a:pt x="20" y="163"/>
                    </a:cubicBezTo>
                    <a:lnTo>
                      <a:pt x="37" y="236"/>
                    </a:lnTo>
                    <a:cubicBezTo>
                      <a:pt x="37" y="245"/>
                      <a:pt x="37" y="254"/>
                      <a:pt x="46" y="254"/>
                    </a:cubicBezTo>
                    <a:cubicBezTo>
                      <a:pt x="54" y="254"/>
                      <a:pt x="63" y="245"/>
                      <a:pt x="63" y="236"/>
                    </a:cubicBezTo>
                    <a:lnTo>
                      <a:pt x="46" y="163"/>
                    </a:lnTo>
                    <a:cubicBezTo>
                      <a:pt x="46" y="154"/>
                      <a:pt x="46" y="154"/>
                      <a:pt x="37" y="154"/>
                    </a:cubicBezTo>
                    <a:close/>
                    <a:moveTo>
                      <a:pt x="54" y="299"/>
                    </a:moveTo>
                    <a:cubicBezTo>
                      <a:pt x="46" y="299"/>
                      <a:pt x="46" y="308"/>
                      <a:pt x="46" y="308"/>
                    </a:cubicBezTo>
                    <a:lnTo>
                      <a:pt x="54" y="390"/>
                    </a:lnTo>
                    <a:cubicBezTo>
                      <a:pt x="54" y="390"/>
                      <a:pt x="63" y="398"/>
                      <a:pt x="74" y="398"/>
                    </a:cubicBezTo>
                    <a:cubicBezTo>
                      <a:pt x="83" y="398"/>
                      <a:pt x="83" y="390"/>
                      <a:pt x="83" y="379"/>
                    </a:cubicBezTo>
                    <a:lnTo>
                      <a:pt x="74" y="308"/>
                    </a:lnTo>
                    <a:cubicBezTo>
                      <a:pt x="74" y="299"/>
                      <a:pt x="63" y="299"/>
                      <a:pt x="54" y="299"/>
                    </a:cubicBezTo>
                    <a:close/>
                    <a:moveTo>
                      <a:pt x="83" y="444"/>
                    </a:moveTo>
                    <a:cubicBezTo>
                      <a:pt x="74" y="444"/>
                      <a:pt x="63" y="452"/>
                      <a:pt x="63" y="461"/>
                    </a:cubicBezTo>
                    <a:lnTo>
                      <a:pt x="83" y="532"/>
                    </a:lnTo>
                    <a:cubicBezTo>
                      <a:pt x="83" y="541"/>
                      <a:pt x="83" y="541"/>
                      <a:pt x="91" y="541"/>
                    </a:cubicBezTo>
                    <a:cubicBezTo>
                      <a:pt x="100" y="541"/>
                      <a:pt x="108" y="532"/>
                      <a:pt x="108" y="524"/>
                    </a:cubicBezTo>
                    <a:lnTo>
                      <a:pt x="91" y="452"/>
                    </a:lnTo>
                    <a:cubicBezTo>
                      <a:pt x="91" y="444"/>
                      <a:pt x="91" y="444"/>
                      <a:pt x="83" y="444"/>
                    </a:cubicBezTo>
                    <a:close/>
                    <a:moveTo>
                      <a:pt x="100" y="586"/>
                    </a:moveTo>
                    <a:cubicBezTo>
                      <a:pt x="91" y="586"/>
                      <a:pt x="91" y="595"/>
                      <a:pt x="91" y="606"/>
                    </a:cubicBezTo>
                    <a:lnTo>
                      <a:pt x="100" y="677"/>
                    </a:lnTo>
                    <a:cubicBezTo>
                      <a:pt x="100" y="686"/>
                      <a:pt x="108" y="686"/>
                      <a:pt x="117" y="686"/>
                    </a:cubicBezTo>
                    <a:cubicBezTo>
                      <a:pt x="128" y="686"/>
                      <a:pt x="128" y="677"/>
                      <a:pt x="128" y="677"/>
                    </a:cubicBezTo>
                    <a:lnTo>
                      <a:pt x="117" y="595"/>
                    </a:lnTo>
                    <a:cubicBezTo>
                      <a:pt x="117" y="595"/>
                      <a:pt x="108" y="586"/>
                      <a:pt x="100" y="586"/>
                    </a:cubicBezTo>
                    <a:close/>
                    <a:moveTo>
                      <a:pt x="128" y="731"/>
                    </a:moveTo>
                    <a:cubicBezTo>
                      <a:pt x="117" y="731"/>
                      <a:pt x="108" y="740"/>
                      <a:pt x="108" y="748"/>
                    </a:cubicBezTo>
                    <a:lnTo>
                      <a:pt x="128" y="822"/>
                    </a:lnTo>
                    <a:cubicBezTo>
                      <a:pt x="128" y="830"/>
                      <a:pt x="128" y="830"/>
                      <a:pt x="137" y="830"/>
                    </a:cubicBezTo>
                    <a:cubicBezTo>
                      <a:pt x="145" y="830"/>
                      <a:pt x="154" y="830"/>
                      <a:pt x="154" y="822"/>
                    </a:cubicBezTo>
                    <a:lnTo>
                      <a:pt x="137" y="748"/>
                    </a:lnTo>
                    <a:cubicBezTo>
                      <a:pt x="137" y="740"/>
                      <a:pt x="137" y="731"/>
                      <a:pt x="128" y="731"/>
                    </a:cubicBezTo>
                    <a:close/>
                    <a:moveTo>
                      <a:pt x="145" y="884"/>
                    </a:moveTo>
                    <a:cubicBezTo>
                      <a:pt x="137" y="884"/>
                      <a:pt x="137" y="884"/>
                      <a:pt x="137" y="893"/>
                    </a:cubicBezTo>
                    <a:lnTo>
                      <a:pt x="145" y="964"/>
                    </a:lnTo>
                    <a:cubicBezTo>
                      <a:pt x="145" y="973"/>
                      <a:pt x="154" y="984"/>
                      <a:pt x="154" y="984"/>
                    </a:cubicBezTo>
                    <a:lnTo>
                      <a:pt x="162" y="984"/>
                    </a:lnTo>
                    <a:cubicBezTo>
                      <a:pt x="171" y="973"/>
                      <a:pt x="171" y="973"/>
                      <a:pt x="171" y="964"/>
                    </a:cubicBezTo>
                    <a:lnTo>
                      <a:pt x="162" y="893"/>
                    </a:lnTo>
                    <a:cubicBezTo>
                      <a:pt x="162" y="884"/>
                      <a:pt x="154" y="884"/>
                      <a:pt x="145" y="884"/>
                    </a:cubicBezTo>
                    <a:close/>
                    <a:moveTo>
                      <a:pt x="162" y="1027"/>
                    </a:moveTo>
                    <a:lnTo>
                      <a:pt x="154" y="1038"/>
                    </a:lnTo>
                    <a:lnTo>
                      <a:pt x="162" y="1118"/>
                    </a:lnTo>
                    <a:cubicBezTo>
                      <a:pt x="171" y="1118"/>
                      <a:pt x="171" y="1126"/>
                      <a:pt x="182" y="1126"/>
                    </a:cubicBezTo>
                    <a:cubicBezTo>
                      <a:pt x="191" y="1126"/>
                      <a:pt x="199" y="1118"/>
                      <a:pt x="191" y="1109"/>
                    </a:cubicBezTo>
                    <a:lnTo>
                      <a:pt x="182" y="1038"/>
                    </a:lnTo>
                    <a:cubicBezTo>
                      <a:pt x="182" y="1027"/>
                      <a:pt x="171" y="1027"/>
                      <a:pt x="171" y="1027"/>
                    </a:cubicBezTo>
                    <a:close/>
                    <a:moveTo>
                      <a:pt x="191" y="1172"/>
                    </a:moveTo>
                    <a:cubicBezTo>
                      <a:pt x="182" y="1172"/>
                      <a:pt x="182" y="1180"/>
                      <a:pt x="182" y="1189"/>
                    </a:cubicBezTo>
                    <a:lnTo>
                      <a:pt x="191" y="1262"/>
                    </a:lnTo>
                    <a:lnTo>
                      <a:pt x="199" y="1271"/>
                    </a:lnTo>
                    <a:lnTo>
                      <a:pt x="208" y="1271"/>
                    </a:lnTo>
                    <a:cubicBezTo>
                      <a:pt x="208" y="1271"/>
                      <a:pt x="216" y="1262"/>
                      <a:pt x="216" y="1254"/>
                    </a:cubicBezTo>
                    <a:lnTo>
                      <a:pt x="208" y="1180"/>
                    </a:lnTo>
                    <a:cubicBezTo>
                      <a:pt x="208" y="1172"/>
                      <a:pt x="199" y="1172"/>
                      <a:pt x="191" y="1172"/>
                    </a:cubicBezTo>
                    <a:close/>
                    <a:moveTo>
                      <a:pt x="208" y="1316"/>
                    </a:moveTo>
                    <a:cubicBezTo>
                      <a:pt x="208" y="1316"/>
                      <a:pt x="199" y="1325"/>
                      <a:pt x="199" y="1334"/>
                    </a:cubicBezTo>
                    <a:lnTo>
                      <a:pt x="208" y="1405"/>
                    </a:lnTo>
                    <a:cubicBezTo>
                      <a:pt x="208" y="1416"/>
                      <a:pt x="216" y="1416"/>
                      <a:pt x="225" y="1416"/>
                    </a:cubicBezTo>
                    <a:cubicBezTo>
                      <a:pt x="236" y="1416"/>
                      <a:pt x="236" y="1405"/>
                      <a:pt x="236" y="1396"/>
                    </a:cubicBezTo>
                    <a:lnTo>
                      <a:pt x="225" y="1325"/>
                    </a:lnTo>
                    <a:lnTo>
                      <a:pt x="216" y="1316"/>
                    </a:lnTo>
                    <a:close/>
                    <a:moveTo>
                      <a:pt x="236" y="1459"/>
                    </a:moveTo>
                    <a:cubicBezTo>
                      <a:pt x="225" y="1459"/>
                      <a:pt x="216" y="1470"/>
                      <a:pt x="225" y="1478"/>
                    </a:cubicBezTo>
                    <a:lnTo>
                      <a:pt x="236" y="1550"/>
                    </a:lnTo>
                    <a:cubicBezTo>
                      <a:pt x="236" y="1558"/>
                      <a:pt x="245" y="1558"/>
                      <a:pt x="245" y="1558"/>
                    </a:cubicBezTo>
                    <a:lnTo>
                      <a:pt x="253" y="1558"/>
                    </a:lnTo>
                    <a:lnTo>
                      <a:pt x="262" y="1550"/>
                    </a:lnTo>
                    <a:lnTo>
                      <a:pt x="253" y="1478"/>
                    </a:lnTo>
                    <a:cubicBezTo>
                      <a:pt x="245" y="1470"/>
                      <a:pt x="245" y="1459"/>
                      <a:pt x="236" y="1459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" name="Google Shape;411;p24"/>
              <p:cNvSpPr/>
              <p:nvPr/>
            </p:nvSpPr>
            <p:spPr>
              <a:xfrm rot="416858">
                <a:off x="8028144" y="1580892"/>
                <a:ext cx="6545" cy="9999"/>
              </a:xfrm>
              <a:custGeom>
                <a:avLst/>
                <a:gdLst/>
                <a:ahLst/>
                <a:cxnLst/>
                <a:rect l="l" t="t" r="r" b="b"/>
                <a:pathLst>
                  <a:path w="36" h="55" extrusionOk="0">
                    <a:moveTo>
                      <a:pt x="9" y="1"/>
                    </a:moveTo>
                    <a:cubicBezTo>
                      <a:pt x="1" y="9"/>
                      <a:pt x="1" y="9"/>
                      <a:pt x="1" y="18"/>
                    </a:cubicBezTo>
                    <a:lnTo>
                      <a:pt x="9" y="55"/>
                    </a:lnTo>
                    <a:cubicBezTo>
                      <a:pt x="9" y="46"/>
                      <a:pt x="9" y="46"/>
                      <a:pt x="18" y="46"/>
                    </a:cubicBezTo>
                    <a:lnTo>
                      <a:pt x="18" y="37"/>
                    </a:lnTo>
                    <a:cubicBezTo>
                      <a:pt x="26" y="37"/>
                      <a:pt x="26" y="46"/>
                      <a:pt x="35" y="55"/>
                    </a:cubicBezTo>
                    <a:lnTo>
                      <a:pt x="26" y="18"/>
                    </a:lnTo>
                    <a:cubicBezTo>
                      <a:pt x="26" y="9"/>
                      <a:pt x="18" y="1"/>
                      <a:pt x="1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" name="Google Shape;412;p24"/>
              <p:cNvSpPr/>
              <p:nvPr/>
            </p:nvSpPr>
            <p:spPr>
              <a:xfrm rot="416858">
                <a:off x="8029268" y="1587687"/>
                <a:ext cx="4908" cy="4908"/>
              </a:xfrm>
              <a:custGeom>
                <a:avLst/>
                <a:gdLst/>
                <a:ahLst/>
                <a:cxnLst/>
                <a:rect l="l" t="t" r="r" b="b"/>
                <a:pathLst>
                  <a:path w="27" h="27" extrusionOk="0">
                    <a:moveTo>
                      <a:pt x="9" y="0"/>
                    </a:moveTo>
                    <a:lnTo>
                      <a:pt x="9" y="9"/>
                    </a:lnTo>
                    <a:cubicBezTo>
                      <a:pt x="0" y="9"/>
                      <a:pt x="0" y="9"/>
                      <a:pt x="0" y="18"/>
                    </a:cubicBezTo>
                    <a:cubicBezTo>
                      <a:pt x="0" y="26"/>
                      <a:pt x="0" y="26"/>
                      <a:pt x="9" y="26"/>
                    </a:cubicBezTo>
                    <a:cubicBezTo>
                      <a:pt x="17" y="26"/>
                      <a:pt x="26" y="18"/>
                      <a:pt x="26" y="18"/>
                    </a:cubicBezTo>
                    <a:cubicBezTo>
                      <a:pt x="17" y="9"/>
                      <a:pt x="17" y="0"/>
                      <a:pt x="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" name="Google Shape;413;p24"/>
              <p:cNvSpPr/>
              <p:nvPr/>
            </p:nvSpPr>
            <p:spPr>
              <a:xfrm rot="416858">
                <a:off x="8187165" y="1262399"/>
                <a:ext cx="6726" cy="11635"/>
              </a:xfrm>
              <a:custGeom>
                <a:avLst/>
                <a:gdLst/>
                <a:ahLst/>
                <a:cxnLst/>
                <a:rect l="l" t="t" r="r" b="b"/>
                <a:pathLst>
                  <a:path w="37" h="64" extrusionOk="0">
                    <a:moveTo>
                      <a:pt x="9" y="1"/>
                    </a:moveTo>
                    <a:cubicBezTo>
                      <a:pt x="9" y="1"/>
                      <a:pt x="0" y="10"/>
                      <a:pt x="0" y="18"/>
                    </a:cubicBezTo>
                    <a:lnTo>
                      <a:pt x="9" y="55"/>
                    </a:lnTo>
                    <a:cubicBezTo>
                      <a:pt x="9" y="55"/>
                      <a:pt x="9" y="64"/>
                      <a:pt x="18" y="64"/>
                    </a:cubicBezTo>
                    <a:cubicBezTo>
                      <a:pt x="26" y="64"/>
                      <a:pt x="37" y="55"/>
                      <a:pt x="37" y="46"/>
                    </a:cubicBezTo>
                    <a:lnTo>
                      <a:pt x="26" y="10"/>
                    </a:lnTo>
                    <a:cubicBezTo>
                      <a:pt x="26" y="1"/>
                      <a:pt x="18" y="1"/>
                      <a:pt x="1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" name="Google Shape;414;p24"/>
              <p:cNvSpPr/>
              <p:nvPr/>
            </p:nvSpPr>
            <p:spPr>
              <a:xfrm rot="416858">
                <a:off x="8171271" y="1283738"/>
                <a:ext cx="47630" cy="283414"/>
              </a:xfrm>
              <a:custGeom>
                <a:avLst/>
                <a:gdLst/>
                <a:ahLst/>
                <a:cxnLst/>
                <a:rect l="l" t="t" r="r" b="b"/>
                <a:pathLst>
                  <a:path w="262" h="1559" extrusionOk="0">
                    <a:moveTo>
                      <a:pt x="9" y="1"/>
                    </a:moveTo>
                    <a:cubicBezTo>
                      <a:pt x="1" y="1"/>
                      <a:pt x="1" y="10"/>
                      <a:pt x="1" y="18"/>
                    </a:cubicBezTo>
                    <a:lnTo>
                      <a:pt x="9" y="92"/>
                    </a:lnTo>
                    <a:cubicBezTo>
                      <a:pt x="9" y="100"/>
                      <a:pt x="20" y="100"/>
                      <a:pt x="29" y="100"/>
                    </a:cubicBezTo>
                    <a:cubicBezTo>
                      <a:pt x="37" y="100"/>
                      <a:pt x="37" y="92"/>
                      <a:pt x="37" y="81"/>
                    </a:cubicBezTo>
                    <a:lnTo>
                      <a:pt x="29" y="10"/>
                    </a:lnTo>
                    <a:cubicBezTo>
                      <a:pt x="29" y="1"/>
                      <a:pt x="20" y="1"/>
                      <a:pt x="9" y="1"/>
                    </a:cubicBezTo>
                    <a:close/>
                    <a:moveTo>
                      <a:pt x="37" y="146"/>
                    </a:moveTo>
                    <a:cubicBezTo>
                      <a:pt x="29" y="146"/>
                      <a:pt x="20" y="154"/>
                      <a:pt x="20" y="163"/>
                    </a:cubicBezTo>
                    <a:lnTo>
                      <a:pt x="37" y="234"/>
                    </a:lnTo>
                    <a:cubicBezTo>
                      <a:pt x="37" y="243"/>
                      <a:pt x="37" y="243"/>
                      <a:pt x="46" y="243"/>
                    </a:cubicBezTo>
                    <a:cubicBezTo>
                      <a:pt x="55" y="243"/>
                      <a:pt x="63" y="234"/>
                      <a:pt x="63" y="234"/>
                    </a:cubicBezTo>
                    <a:lnTo>
                      <a:pt x="46" y="154"/>
                    </a:lnTo>
                    <a:cubicBezTo>
                      <a:pt x="46" y="154"/>
                      <a:pt x="46" y="146"/>
                      <a:pt x="37" y="146"/>
                    </a:cubicBezTo>
                    <a:close/>
                    <a:moveTo>
                      <a:pt x="55" y="288"/>
                    </a:moveTo>
                    <a:cubicBezTo>
                      <a:pt x="46" y="288"/>
                      <a:pt x="46" y="297"/>
                      <a:pt x="46" y="308"/>
                    </a:cubicBezTo>
                    <a:lnTo>
                      <a:pt x="55" y="379"/>
                    </a:lnTo>
                    <a:cubicBezTo>
                      <a:pt x="55" y="388"/>
                      <a:pt x="63" y="388"/>
                      <a:pt x="74" y="388"/>
                    </a:cubicBezTo>
                    <a:cubicBezTo>
                      <a:pt x="83" y="388"/>
                      <a:pt x="83" y="388"/>
                      <a:pt x="83" y="379"/>
                    </a:cubicBezTo>
                    <a:lnTo>
                      <a:pt x="74" y="308"/>
                    </a:lnTo>
                    <a:cubicBezTo>
                      <a:pt x="74" y="297"/>
                      <a:pt x="63" y="288"/>
                      <a:pt x="55" y="288"/>
                    </a:cubicBezTo>
                    <a:close/>
                    <a:moveTo>
                      <a:pt x="83" y="442"/>
                    </a:moveTo>
                    <a:cubicBezTo>
                      <a:pt x="74" y="442"/>
                      <a:pt x="63" y="442"/>
                      <a:pt x="63" y="450"/>
                    </a:cubicBezTo>
                    <a:lnTo>
                      <a:pt x="74" y="524"/>
                    </a:lnTo>
                    <a:cubicBezTo>
                      <a:pt x="83" y="532"/>
                      <a:pt x="83" y="541"/>
                      <a:pt x="91" y="541"/>
                    </a:cubicBezTo>
                    <a:cubicBezTo>
                      <a:pt x="100" y="532"/>
                      <a:pt x="109" y="532"/>
                      <a:pt x="100" y="524"/>
                    </a:cubicBezTo>
                    <a:lnTo>
                      <a:pt x="91" y="450"/>
                    </a:lnTo>
                    <a:cubicBezTo>
                      <a:pt x="91" y="442"/>
                      <a:pt x="83" y="442"/>
                      <a:pt x="83" y="442"/>
                    </a:cubicBezTo>
                    <a:close/>
                    <a:moveTo>
                      <a:pt x="100" y="586"/>
                    </a:moveTo>
                    <a:cubicBezTo>
                      <a:pt x="91" y="586"/>
                      <a:pt x="91" y="595"/>
                      <a:pt x="91" y="595"/>
                    </a:cubicBezTo>
                    <a:lnTo>
                      <a:pt x="100" y="675"/>
                    </a:lnTo>
                    <a:lnTo>
                      <a:pt x="109" y="686"/>
                    </a:lnTo>
                    <a:lnTo>
                      <a:pt x="117" y="686"/>
                    </a:lnTo>
                    <a:cubicBezTo>
                      <a:pt x="117" y="686"/>
                      <a:pt x="128" y="675"/>
                      <a:pt x="128" y="666"/>
                    </a:cubicBezTo>
                    <a:lnTo>
                      <a:pt x="117" y="595"/>
                    </a:lnTo>
                    <a:cubicBezTo>
                      <a:pt x="117" y="586"/>
                      <a:pt x="109" y="586"/>
                      <a:pt x="100" y="586"/>
                    </a:cubicBezTo>
                    <a:close/>
                    <a:moveTo>
                      <a:pt x="117" y="729"/>
                    </a:moveTo>
                    <a:cubicBezTo>
                      <a:pt x="117" y="729"/>
                      <a:pt x="109" y="740"/>
                      <a:pt x="109" y="748"/>
                    </a:cubicBezTo>
                    <a:lnTo>
                      <a:pt x="117" y="820"/>
                    </a:lnTo>
                    <a:cubicBezTo>
                      <a:pt x="117" y="820"/>
                      <a:pt x="128" y="828"/>
                      <a:pt x="137" y="828"/>
                    </a:cubicBezTo>
                    <a:cubicBezTo>
                      <a:pt x="145" y="828"/>
                      <a:pt x="145" y="820"/>
                      <a:pt x="145" y="811"/>
                    </a:cubicBezTo>
                    <a:lnTo>
                      <a:pt x="137" y="740"/>
                    </a:lnTo>
                    <a:cubicBezTo>
                      <a:pt x="137" y="729"/>
                      <a:pt x="128" y="729"/>
                      <a:pt x="128" y="729"/>
                    </a:cubicBezTo>
                    <a:close/>
                    <a:moveTo>
                      <a:pt x="145" y="874"/>
                    </a:moveTo>
                    <a:cubicBezTo>
                      <a:pt x="137" y="874"/>
                      <a:pt x="128" y="882"/>
                      <a:pt x="137" y="891"/>
                    </a:cubicBezTo>
                    <a:lnTo>
                      <a:pt x="145" y="964"/>
                    </a:lnTo>
                    <a:cubicBezTo>
                      <a:pt x="145" y="973"/>
                      <a:pt x="154" y="973"/>
                      <a:pt x="154" y="973"/>
                    </a:cubicBezTo>
                    <a:lnTo>
                      <a:pt x="163" y="973"/>
                    </a:lnTo>
                    <a:cubicBezTo>
                      <a:pt x="163" y="973"/>
                      <a:pt x="171" y="964"/>
                      <a:pt x="171" y="956"/>
                    </a:cubicBezTo>
                    <a:lnTo>
                      <a:pt x="163" y="882"/>
                    </a:lnTo>
                    <a:cubicBezTo>
                      <a:pt x="154" y="882"/>
                      <a:pt x="154" y="874"/>
                      <a:pt x="145" y="874"/>
                    </a:cubicBezTo>
                    <a:close/>
                    <a:moveTo>
                      <a:pt x="163" y="1018"/>
                    </a:moveTo>
                    <a:cubicBezTo>
                      <a:pt x="163" y="1018"/>
                      <a:pt x="154" y="1027"/>
                      <a:pt x="154" y="1036"/>
                    </a:cubicBezTo>
                    <a:lnTo>
                      <a:pt x="163" y="1107"/>
                    </a:lnTo>
                    <a:cubicBezTo>
                      <a:pt x="163" y="1118"/>
                      <a:pt x="171" y="1118"/>
                      <a:pt x="182" y="1118"/>
                    </a:cubicBezTo>
                    <a:cubicBezTo>
                      <a:pt x="191" y="1118"/>
                      <a:pt x="191" y="1107"/>
                      <a:pt x="191" y="1107"/>
                    </a:cubicBezTo>
                    <a:lnTo>
                      <a:pt x="182" y="1036"/>
                    </a:lnTo>
                    <a:cubicBezTo>
                      <a:pt x="182" y="1027"/>
                      <a:pt x="171" y="1018"/>
                      <a:pt x="171" y="1018"/>
                    </a:cubicBezTo>
                    <a:close/>
                    <a:moveTo>
                      <a:pt x="191" y="1161"/>
                    </a:moveTo>
                    <a:cubicBezTo>
                      <a:pt x="182" y="1172"/>
                      <a:pt x="171" y="1172"/>
                      <a:pt x="182" y="1180"/>
                    </a:cubicBezTo>
                    <a:lnTo>
                      <a:pt x="191" y="1252"/>
                    </a:lnTo>
                    <a:cubicBezTo>
                      <a:pt x="191" y="1260"/>
                      <a:pt x="199" y="1269"/>
                      <a:pt x="199" y="1269"/>
                    </a:cubicBezTo>
                    <a:cubicBezTo>
                      <a:pt x="208" y="1260"/>
                      <a:pt x="217" y="1260"/>
                      <a:pt x="217" y="1252"/>
                    </a:cubicBezTo>
                    <a:lnTo>
                      <a:pt x="199" y="1180"/>
                    </a:lnTo>
                    <a:cubicBezTo>
                      <a:pt x="199" y="1172"/>
                      <a:pt x="199" y="1161"/>
                      <a:pt x="191" y="1161"/>
                    </a:cubicBezTo>
                    <a:close/>
                    <a:moveTo>
                      <a:pt x="208" y="1314"/>
                    </a:moveTo>
                    <a:cubicBezTo>
                      <a:pt x="199" y="1314"/>
                      <a:pt x="199" y="1323"/>
                      <a:pt x="199" y="1323"/>
                    </a:cubicBezTo>
                    <a:lnTo>
                      <a:pt x="208" y="1396"/>
                    </a:lnTo>
                    <a:cubicBezTo>
                      <a:pt x="208" y="1405"/>
                      <a:pt x="217" y="1414"/>
                      <a:pt x="225" y="1414"/>
                    </a:cubicBezTo>
                    <a:cubicBezTo>
                      <a:pt x="236" y="1414"/>
                      <a:pt x="236" y="1405"/>
                      <a:pt x="236" y="1396"/>
                    </a:cubicBezTo>
                    <a:lnTo>
                      <a:pt x="225" y="1323"/>
                    </a:lnTo>
                    <a:cubicBezTo>
                      <a:pt x="225" y="1314"/>
                      <a:pt x="217" y="1314"/>
                      <a:pt x="208" y="1314"/>
                    </a:cubicBezTo>
                    <a:close/>
                    <a:moveTo>
                      <a:pt x="236" y="1459"/>
                    </a:moveTo>
                    <a:cubicBezTo>
                      <a:pt x="225" y="1459"/>
                      <a:pt x="217" y="1468"/>
                      <a:pt x="217" y="1476"/>
                    </a:cubicBezTo>
                    <a:lnTo>
                      <a:pt x="236" y="1476"/>
                    </a:lnTo>
                    <a:cubicBezTo>
                      <a:pt x="236" y="1468"/>
                      <a:pt x="245" y="1468"/>
                      <a:pt x="245" y="1468"/>
                    </a:cubicBezTo>
                    <a:cubicBezTo>
                      <a:pt x="245" y="1459"/>
                      <a:pt x="245" y="1459"/>
                      <a:pt x="236" y="1459"/>
                    </a:cubicBezTo>
                    <a:close/>
                    <a:moveTo>
                      <a:pt x="253" y="1496"/>
                    </a:moveTo>
                    <a:cubicBezTo>
                      <a:pt x="245" y="1496"/>
                      <a:pt x="245" y="1496"/>
                      <a:pt x="236" y="1504"/>
                    </a:cubicBezTo>
                    <a:lnTo>
                      <a:pt x="225" y="1504"/>
                    </a:lnTo>
                    <a:lnTo>
                      <a:pt x="236" y="1550"/>
                    </a:lnTo>
                    <a:cubicBezTo>
                      <a:pt x="236" y="1550"/>
                      <a:pt x="236" y="1558"/>
                      <a:pt x="245" y="1558"/>
                    </a:cubicBezTo>
                    <a:cubicBezTo>
                      <a:pt x="253" y="1558"/>
                      <a:pt x="262" y="1550"/>
                      <a:pt x="262" y="1539"/>
                    </a:cubicBezTo>
                    <a:lnTo>
                      <a:pt x="253" y="1496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" name="Google Shape;415;p24"/>
              <p:cNvSpPr/>
              <p:nvPr/>
            </p:nvSpPr>
            <p:spPr>
              <a:xfrm rot="416858">
                <a:off x="8194870" y="1551769"/>
                <a:ext cx="6908" cy="6908"/>
              </a:xfrm>
              <a:custGeom>
                <a:avLst/>
                <a:gdLst/>
                <a:ahLst/>
                <a:cxnLst/>
                <a:rect l="l" t="t" r="r" b="b"/>
                <a:pathLst>
                  <a:path w="38" h="38" extrusionOk="0">
                    <a:moveTo>
                      <a:pt x="29" y="1"/>
                    </a:moveTo>
                    <a:cubicBezTo>
                      <a:pt x="29" y="1"/>
                      <a:pt x="20" y="1"/>
                      <a:pt x="20" y="9"/>
                    </a:cubicBezTo>
                    <a:lnTo>
                      <a:pt x="1" y="9"/>
                    </a:lnTo>
                    <a:lnTo>
                      <a:pt x="9" y="37"/>
                    </a:lnTo>
                    <a:lnTo>
                      <a:pt x="20" y="37"/>
                    </a:lnTo>
                    <a:cubicBezTo>
                      <a:pt x="29" y="29"/>
                      <a:pt x="29" y="29"/>
                      <a:pt x="37" y="29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6" name="Google Shape;416;p24"/>
              <p:cNvSpPr/>
              <p:nvPr/>
            </p:nvSpPr>
            <p:spPr>
              <a:xfrm rot="416858">
                <a:off x="8196648" y="1576888"/>
                <a:ext cx="6545" cy="11635"/>
              </a:xfrm>
              <a:custGeom>
                <a:avLst/>
                <a:gdLst/>
                <a:ahLst/>
                <a:cxnLst/>
                <a:rect l="l" t="t" r="r" b="b"/>
                <a:pathLst>
                  <a:path w="36" h="64" extrusionOk="0">
                    <a:moveTo>
                      <a:pt x="9" y="1"/>
                    </a:moveTo>
                    <a:cubicBezTo>
                      <a:pt x="1" y="1"/>
                      <a:pt x="1" y="9"/>
                      <a:pt x="1" y="18"/>
                    </a:cubicBezTo>
                    <a:lnTo>
                      <a:pt x="1" y="55"/>
                    </a:lnTo>
                    <a:cubicBezTo>
                      <a:pt x="9" y="55"/>
                      <a:pt x="9" y="63"/>
                      <a:pt x="18" y="63"/>
                    </a:cubicBezTo>
                    <a:cubicBezTo>
                      <a:pt x="27" y="63"/>
                      <a:pt x="35" y="55"/>
                      <a:pt x="27" y="44"/>
                    </a:cubicBezTo>
                    <a:lnTo>
                      <a:pt x="27" y="9"/>
                    </a:lnTo>
                    <a:cubicBezTo>
                      <a:pt x="27" y="9"/>
                      <a:pt x="18" y="1"/>
                      <a:pt x="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1_1_1_1_1"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25"/>
          <p:cNvSpPr/>
          <p:nvPr/>
        </p:nvSpPr>
        <p:spPr>
          <a:xfrm>
            <a:off x="0" y="4766250"/>
            <a:ext cx="9144000" cy="3771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9" name="Google Shape;419;p25"/>
          <p:cNvSpPr/>
          <p:nvPr/>
        </p:nvSpPr>
        <p:spPr>
          <a:xfrm>
            <a:off x="5813218" y="8"/>
            <a:ext cx="3330794" cy="3322470"/>
          </a:xfrm>
          <a:custGeom>
            <a:avLst/>
            <a:gdLst/>
            <a:ahLst/>
            <a:cxnLst/>
            <a:rect l="l" t="t" r="r" b="b"/>
            <a:pathLst>
              <a:path w="18111" h="18065" extrusionOk="0">
                <a:moveTo>
                  <a:pt x="765" y="0"/>
                </a:moveTo>
                <a:cubicBezTo>
                  <a:pt x="0" y="1134"/>
                  <a:pt x="128" y="2700"/>
                  <a:pt x="784" y="3897"/>
                </a:cubicBezTo>
                <a:cubicBezTo>
                  <a:pt x="1450" y="5096"/>
                  <a:pt x="2558" y="5977"/>
                  <a:pt x="3709" y="6705"/>
                </a:cubicBezTo>
                <a:cubicBezTo>
                  <a:pt x="7074" y="8848"/>
                  <a:pt x="11008" y="9973"/>
                  <a:pt x="14356" y="12142"/>
                </a:cubicBezTo>
                <a:cubicBezTo>
                  <a:pt x="15507" y="12889"/>
                  <a:pt x="16616" y="13779"/>
                  <a:pt x="17264" y="14995"/>
                </a:cubicBezTo>
                <a:cubicBezTo>
                  <a:pt x="17758" y="15939"/>
                  <a:pt x="17957" y="17011"/>
                  <a:pt x="18110" y="18065"/>
                </a:cubicBezTo>
                <a:lnTo>
                  <a:pt x="1811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0" name="Google Shape;420;p25"/>
          <p:cNvGrpSpPr/>
          <p:nvPr/>
        </p:nvGrpSpPr>
        <p:grpSpPr>
          <a:xfrm>
            <a:off x="125550" y="3519689"/>
            <a:ext cx="1147845" cy="1088812"/>
            <a:chOff x="125550" y="3519689"/>
            <a:chExt cx="1147845" cy="1088812"/>
          </a:xfrm>
        </p:grpSpPr>
        <p:sp>
          <p:nvSpPr>
            <p:cNvPr id="421" name="Google Shape;421;p25"/>
            <p:cNvSpPr/>
            <p:nvPr/>
          </p:nvSpPr>
          <p:spPr>
            <a:xfrm>
              <a:off x="125550" y="3519689"/>
              <a:ext cx="507714" cy="507714"/>
            </a:xfrm>
            <a:custGeom>
              <a:avLst/>
              <a:gdLst/>
              <a:ahLst/>
              <a:cxnLst/>
              <a:rect l="l" t="t" r="r" b="b"/>
              <a:pathLst>
                <a:path w="2621" h="2621" extrusionOk="0">
                  <a:moveTo>
                    <a:pt x="1307" y="1"/>
                  </a:moveTo>
                  <a:cubicBezTo>
                    <a:pt x="586" y="1"/>
                    <a:pt x="0" y="586"/>
                    <a:pt x="0" y="1316"/>
                  </a:cubicBezTo>
                  <a:cubicBezTo>
                    <a:pt x="0" y="2036"/>
                    <a:pt x="586" y="2621"/>
                    <a:pt x="1307" y="2621"/>
                  </a:cubicBezTo>
                  <a:cubicBezTo>
                    <a:pt x="2035" y="2621"/>
                    <a:pt x="2620" y="2036"/>
                    <a:pt x="2620" y="1316"/>
                  </a:cubicBezTo>
                  <a:cubicBezTo>
                    <a:pt x="2620" y="586"/>
                    <a:pt x="2035" y="1"/>
                    <a:pt x="130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422;p25"/>
            <p:cNvSpPr/>
            <p:nvPr/>
          </p:nvSpPr>
          <p:spPr>
            <a:xfrm>
              <a:off x="507239" y="4263116"/>
              <a:ext cx="345385" cy="345385"/>
            </a:xfrm>
            <a:custGeom>
              <a:avLst/>
              <a:gdLst/>
              <a:ahLst/>
              <a:cxnLst/>
              <a:rect l="l" t="t" r="r" b="b"/>
              <a:pathLst>
                <a:path w="1783" h="1783" extrusionOk="0">
                  <a:moveTo>
                    <a:pt x="893" y="0"/>
                  </a:moveTo>
                  <a:cubicBezTo>
                    <a:pt x="396" y="0"/>
                    <a:pt x="1" y="404"/>
                    <a:pt x="1" y="890"/>
                  </a:cubicBezTo>
                  <a:cubicBezTo>
                    <a:pt x="1" y="1385"/>
                    <a:pt x="396" y="1782"/>
                    <a:pt x="893" y="1782"/>
                  </a:cubicBezTo>
                  <a:cubicBezTo>
                    <a:pt x="1387" y="1782"/>
                    <a:pt x="1783" y="1385"/>
                    <a:pt x="1783" y="890"/>
                  </a:cubicBezTo>
                  <a:cubicBezTo>
                    <a:pt x="1783" y="404"/>
                    <a:pt x="1387" y="0"/>
                    <a:pt x="89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25"/>
            <p:cNvSpPr/>
            <p:nvPr/>
          </p:nvSpPr>
          <p:spPr>
            <a:xfrm>
              <a:off x="1058378" y="3810844"/>
              <a:ext cx="215018" cy="216568"/>
            </a:xfrm>
            <a:custGeom>
              <a:avLst/>
              <a:gdLst/>
              <a:ahLst/>
              <a:cxnLst/>
              <a:rect l="l" t="t" r="r" b="b"/>
              <a:pathLst>
                <a:path w="1110" h="1118" extrusionOk="0">
                  <a:moveTo>
                    <a:pt x="550" y="0"/>
                  </a:moveTo>
                  <a:cubicBezTo>
                    <a:pt x="245" y="0"/>
                    <a:pt x="1" y="253"/>
                    <a:pt x="1" y="560"/>
                  </a:cubicBezTo>
                  <a:cubicBezTo>
                    <a:pt x="1" y="864"/>
                    <a:pt x="245" y="1117"/>
                    <a:pt x="550" y="1117"/>
                  </a:cubicBezTo>
                  <a:cubicBezTo>
                    <a:pt x="865" y="1117"/>
                    <a:pt x="1109" y="864"/>
                    <a:pt x="1109" y="560"/>
                  </a:cubicBezTo>
                  <a:cubicBezTo>
                    <a:pt x="1109" y="253"/>
                    <a:pt x="865" y="0"/>
                    <a:pt x="55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4" name="Google Shape;424;p25"/>
          <p:cNvGrpSpPr/>
          <p:nvPr/>
        </p:nvGrpSpPr>
        <p:grpSpPr>
          <a:xfrm>
            <a:off x="7379181" y="2770686"/>
            <a:ext cx="891601" cy="551779"/>
            <a:chOff x="5024558" y="172075"/>
            <a:chExt cx="975814" cy="603961"/>
          </a:xfrm>
        </p:grpSpPr>
        <p:sp>
          <p:nvSpPr>
            <p:cNvPr id="425" name="Google Shape;425;p25"/>
            <p:cNvSpPr/>
            <p:nvPr/>
          </p:nvSpPr>
          <p:spPr>
            <a:xfrm>
              <a:off x="5024558" y="627510"/>
              <a:ext cx="913151" cy="148526"/>
            </a:xfrm>
            <a:custGeom>
              <a:avLst/>
              <a:gdLst/>
              <a:ahLst/>
              <a:cxnLst/>
              <a:rect l="l" t="t" r="r" b="b"/>
              <a:pathLst>
                <a:path w="3818" h="621" extrusionOk="0">
                  <a:moveTo>
                    <a:pt x="1" y="1"/>
                  </a:moveTo>
                  <a:lnTo>
                    <a:pt x="1" y="621"/>
                  </a:lnTo>
                  <a:lnTo>
                    <a:pt x="3818" y="621"/>
                  </a:lnTo>
                  <a:lnTo>
                    <a:pt x="3818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25"/>
            <p:cNvSpPr/>
            <p:nvPr/>
          </p:nvSpPr>
          <p:spPr>
            <a:xfrm>
              <a:off x="5024558" y="627510"/>
              <a:ext cx="125325" cy="148526"/>
            </a:xfrm>
            <a:custGeom>
              <a:avLst/>
              <a:gdLst/>
              <a:ahLst/>
              <a:cxnLst/>
              <a:rect l="l" t="t" r="r" b="b"/>
              <a:pathLst>
                <a:path w="524" h="621" extrusionOk="0">
                  <a:moveTo>
                    <a:pt x="1" y="1"/>
                  </a:moveTo>
                  <a:lnTo>
                    <a:pt x="1" y="621"/>
                  </a:lnTo>
                  <a:lnTo>
                    <a:pt x="524" y="621"/>
                  </a:lnTo>
                  <a:lnTo>
                    <a:pt x="52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25"/>
            <p:cNvSpPr/>
            <p:nvPr/>
          </p:nvSpPr>
          <p:spPr>
            <a:xfrm>
              <a:off x="5149650" y="661714"/>
              <a:ext cx="759415" cy="80361"/>
            </a:xfrm>
            <a:custGeom>
              <a:avLst/>
              <a:gdLst/>
              <a:ahLst/>
              <a:cxnLst/>
              <a:rect l="l" t="t" r="r" b="b"/>
              <a:pathLst>
                <a:path w="3295" h="336" extrusionOk="0">
                  <a:moveTo>
                    <a:pt x="1" y="0"/>
                  </a:moveTo>
                  <a:lnTo>
                    <a:pt x="1" y="335"/>
                  </a:lnTo>
                  <a:lnTo>
                    <a:pt x="3295" y="335"/>
                  </a:lnTo>
                  <a:lnTo>
                    <a:pt x="329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25"/>
            <p:cNvSpPr/>
            <p:nvPr/>
          </p:nvSpPr>
          <p:spPr>
            <a:xfrm>
              <a:off x="5087221" y="476592"/>
              <a:ext cx="913151" cy="146613"/>
            </a:xfrm>
            <a:custGeom>
              <a:avLst/>
              <a:gdLst/>
              <a:ahLst/>
              <a:cxnLst/>
              <a:rect l="l" t="t" r="r" b="b"/>
              <a:pathLst>
                <a:path w="3818" h="613" extrusionOk="0">
                  <a:moveTo>
                    <a:pt x="0" y="1"/>
                  </a:moveTo>
                  <a:lnTo>
                    <a:pt x="0" y="612"/>
                  </a:lnTo>
                  <a:lnTo>
                    <a:pt x="3817" y="612"/>
                  </a:lnTo>
                  <a:lnTo>
                    <a:pt x="381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25"/>
            <p:cNvSpPr/>
            <p:nvPr/>
          </p:nvSpPr>
          <p:spPr>
            <a:xfrm>
              <a:off x="5084646" y="476830"/>
              <a:ext cx="127238" cy="146613"/>
            </a:xfrm>
            <a:custGeom>
              <a:avLst/>
              <a:gdLst/>
              <a:ahLst/>
              <a:cxnLst/>
              <a:rect l="l" t="t" r="r" b="b"/>
              <a:pathLst>
                <a:path w="532" h="613" extrusionOk="0">
                  <a:moveTo>
                    <a:pt x="0" y="1"/>
                  </a:moveTo>
                  <a:lnTo>
                    <a:pt x="0" y="612"/>
                  </a:lnTo>
                  <a:lnTo>
                    <a:pt x="532" y="612"/>
                  </a:lnTo>
                  <a:lnTo>
                    <a:pt x="5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25"/>
            <p:cNvSpPr/>
            <p:nvPr/>
          </p:nvSpPr>
          <p:spPr>
            <a:xfrm>
              <a:off x="5211878" y="511275"/>
              <a:ext cx="757571" cy="77730"/>
            </a:xfrm>
            <a:custGeom>
              <a:avLst/>
              <a:gdLst/>
              <a:ahLst/>
              <a:cxnLst/>
              <a:rect l="l" t="t" r="r" b="b"/>
              <a:pathLst>
                <a:path w="3287" h="325" extrusionOk="0">
                  <a:moveTo>
                    <a:pt x="1" y="1"/>
                  </a:moveTo>
                  <a:lnTo>
                    <a:pt x="1" y="325"/>
                  </a:lnTo>
                  <a:lnTo>
                    <a:pt x="3286" y="325"/>
                  </a:lnTo>
                  <a:lnTo>
                    <a:pt x="328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25"/>
            <p:cNvSpPr/>
            <p:nvPr/>
          </p:nvSpPr>
          <p:spPr>
            <a:xfrm>
              <a:off x="5478742" y="238565"/>
              <a:ext cx="303985" cy="244195"/>
            </a:xfrm>
            <a:custGeom>
              <a:avLst/>
              <a:gdLst/>
              <a:ahLst/>
              <a:cxnLst/>
              <a:rect l="l" t="t" r="r" b="b"/>
              <a:pathLst>
                <a:path w="1271" h="1021" extrusionOk="0">
                  <a:moveTo>
                    <a:pt x="282" y="1"/>
                  </a:moveTo>
                  <a:cubicBezTo>
                    <a:pt x="275" y="1"/>
                    <a:pt x="269" y="1"/>
                    <a:pt x="262" y="2"/>
                  </a:cubicBezTo>
                  <a:cubicBezTo>
                    <a:pt x="46" y="30"/>
                    <a:pt x="1" y="334"/>
                    <a:pt x="29" y="496"/>
                  </a:cubicBezTo>
                  <a:cubicBezTo>
                    <a:pt x="46" y="615"/>
                    <a:pt x="100" y="723"/>
                    <a:pt x="171" y="812"/>
                  </a:cubicBezTo>
                  <a:cubicBezTo>
                    <a:pt x="208" y="848"/>
                    <a:pt x="245" y="885"/>
                    <a:pt x="279" y="911"/>
                  </a:cubicBezTo>
                  <a:cubicBezTo>
                    <a:pt x="325" y="956"/>
                    <a:pt x="379" y="993"/>
                    <a:pt x="441" y="993"/>
                  </a:cubicBezTo>
                  <a:lnTo>
                    <a:pt x="495" y="993"/>
                  </a:lnTo>
                  <a:cubicBezTo>
                    <a:pt x="515" y="974"/>
                    <a:pt x="532" y="956"/>
                    <a:pt x="549" y="939"/>
                  </a:cubicBezTo>
                  <a:cubicBezTo>
                    <a:pt x="574" y="908"/>
                    <a:pt x="620" y="885"/>
                    <a:pt x="660" y="885"/>
                  </a:cubicBezTo>
                  <a:cubicBezTo>
                    <a:pt x="680" y="885"/>
                    <a:pt x="697" y="890"/>
                    <a:pt x="711" y="902"/>
                  </a:cubicBezTo>
                  <a:cubicBezTo>
                    <a:pt x="739" y="928"/>
                    <a:pt x="748" y="965"/>
                    <a:pt x="776" y="993"/>
                  </a:cubicBezTo>
                  <a:cubicBezTo>
                    <a:pt x="792" y="1013"/>
                    <a:pt x="820" y="1020"/>
                    <a:pt x="851" y="1020"/>
                  </a:cubicBezTo>
                  <a:cubicBezTo>
                    <a:pt x="885" y="1020"/>
                    <a:pt x="923" y="1011"/>
                    <a:pt x="947" y="1002"/>
                  </a:cubicBezTo>
                  <a:cubicBezTo>
                    <a:pt x="1063" y="928"/>
                    <a:pt x="1143" y="820"/>
                    <a:pt x="1189" y="704"/>
                  </a:cubicBezTo>
                  <a:cubicBezTo>
                    <a:pt x="1217" y="632"/>
                    <a:pt x="1243" y="561"/>
                    <a:pt x="1251" y="496"/>
                  </a:cubicBezTo>
                  <a:cubicBezTo>
                    <a:pt x="1262" y="453"/>
                    <a:pt x="1271" y="416"/>
                    <a:pt x="1262" y="380"/>
                  </a:cubicBezTo>
                  <a:cubicBezTo>
                    <a:pt x="1262" y="300"/>
                    <a:pt x="1234" y="218"/>
                    <a:pt x="1180" y="155"/>
                  </a:cubicBezTo>
                  <a:cubicBezTo>
                    <a:pt x="1126" y="84"/>
                    <a:pt x="1027" y="47"/>
                    <a:pt x="938" y="38"/>
                  </a:cubicBezTo>
                  <a:cubicBezTo>
                    <a:pt x="915" y="34"/>
                    <a:pt x="891" y="32"/>
                    <a:pt x="866" y="32"/>
                  </a:cubicBezTo>
                  <a:cubicBezTo>
                    <a:pt x="841" y="32"/>
                    <a:pt x="816" y="34"/>
                    <a:pt x="793" y="38"/>
                  </a:cubicBezTo>
                  <a:cubicBezTo>
                    <a:pt x="748" y="47"/>
                    <a:pt x="711" y="75"/>
                    <a:pt x="668" y="84"/>
                  </a:cubicBezTo>
                  <a:cubicBezTo>
                    <a:pt x="644" y="91"/>
                    <a:pt x="617" y="96"/>
                    <a:pt x="591" y="96"/>
                  </a:cubicBezTo>
                  <a:cubicBezTo>
                    <a:pt x="558" y="96"/>
                    <a:pt x="525" y="89"/>
                    <a:pt x="495" y="75"/>
                  </a:cubicBezTo>
                  <a:cubicBezTo>
                    <a:pt x="429" y="49"/>
                    <a:pt x="363" y="1"/>
                    <a:pt x="28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25"/>
            <p:cNvSpPr/>
            <p:nvPr/>
          </p:nvSpPr>
          <p:spPr>
            <a:xfrm>
              <a:off x="5565083" y="172075"/>
              <a:ext cx="75578" cy="94951"/>
            </a:xfrm>
            <a:custGeom>
              <a:avLst/>
              <a:gdLst/>
              <a:ahLst/>
              <a:cxnLst/>
              <a:rect l="l" t="t" r="r" b="b"/>
              <a:pathLst>
                <a:path w="316" h="397" extrusionOk="0">
                  <a:moveTo>
                    <a:pt x="18" y="1"/>
                  </a:moveTo>
                  <a:cubicBezTo>
                    <a:pt x="0" y="92"/>
                    <a:pt x="18" y="180"/>
                    <a:pt x="63" y="254"/>
                  </a:cubicBezTo>
                  <a:cubicBezTo>
                    <a:pt x="117" y="325"/>
                    <a:pt x="208" y="379"/>
                    <a:pt x="296" y="396"/>
                  </a:cubicBezTo>
                  <a:lnTo>
                    <a:pt x="307" y="396"/>
                  </a:lnTo>
                  <a:lnTo>
                    <a:pt x="307" y="388"/>
                  </a:lnTo>
                  <a:cubicBezTo>
                    <a:pt x="307" y="353"/>
                    <a:pt x="316" y="325"/>
                    <a:pt x="307" y="288"/>
                  </a:cubicBezTo>
                  <a:cubicBezTo>
                    <a:pt x="307" y="271"/>
                    <a:pt x="316" y="245"/>
                    <a:pt x="307" y="226"/>
                  </a:cubicBezTo>
                  <a:cubicBezTo>
                    <a:pt x="307" y="171"/>
                    <a:pt x="270" y="126"/>
                    <a:pt x="234" y="92"/>
                  </a:cubicBezTo>
                  <a:cubicBezTo>
                    <a:pt x="208" y="63"/>
                    <a:pt x="171" y="46"/>
                    <a:pt x="134" y="38"/>
                  </a:cubicBezTo>
                  <a:cubicBezTo>
                    <a:pt x="100" y="18"/>
                    <a:pt x="63" y="1"/>
                    <a:pt x="1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25"/>
            <p:cNvSpPr/>
            <p:nvPr/>
          </p:nvSpPr>
          <p:spPr>
            <a:xfrm>
              <a:off x="5614591" y="182120"/>
              <a:ext cx="64815" cy="108584"/>
            </a:xfrm>
            <a:custGeom>
              <a:avLst/>
              <a:gdLst/>
              <a:ahLst/>
              <a:cxnLst/>
              <a:rect l="l" t="t" r="r" b="b"/>
              <a:pathLst>
                <a:path w="271" h="454" extrusionOk="0">
                  <a:moveTo>
                    <a:pt x="251" y="1"/>
                  </a:moveTo>
                  <a:cubicBezTo>
                    <a:pt x="241" y="1"/>
                    <a:pt x="229" y="7"/>
                    <a:pt x="217" y="13"/>
                  </a:cubicBezTo>
                  <a:cubicBezTo>
                    <a:pt x="100" y="104"/>
                    <a:pt x="1" y="311"/>
                    <a:pt x="81" y="445"/>
                  </a:cubicBezTo>
                  <a:cubicBezTo>
                    <a:pt x="89" y="454"/>
                    <a:pt x="89" y="454"/>
                    <a:pt x="100" y="454"/>
                  </a:cubicBezTo>
                  <a:cubicBezTo>
                    <a:pt x="100" y="454"/>
                    <a:pt x="109" y="454"/>
                    <a:pt x="109" y="445"/>
                  </a:cubicBezTo>
                  <a:cubicBezTo>
                    <a:pt x="135" y="400"/>
                    <a:pt x="135" y="354"/>
                    <a:pt x="143" y="300"/>
                  </a:cubicBezTo>
                  <a:cubicBezTo>
                    <a:pt x="143" y="257"/>
                    <a:pt x="171" y="212"/>
                    <a:pt x="208" y="166"/>
                  </a:cubicBezTo>
                  <a:cubicBezTo>
                    <a:pt x="234" y="121"/>
                    <a:pt x="271" y="84"/>
                    <a:pt x="271" y="30"/>
                  </a:cubicBezTo>
                  <a:cubicBezTo>
                    <a:pt x="271" y="21"/>
                    <a:pt x="271" y="13"/>
                    <a:pt x="262" y="4"/>
                  </a:cubicBezTo>
                  <a:cubicBezTo>
                    <a:pt x="259" y="2"/>
                    <a:pt x="255" y="1"/>
                    <a:pt x="2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25"/>
            <p:cNvSpPr/>
            <p:nvPr/>
          </p:nvSpPr>
          <p:spPr>
            <a:xfrm>
              <a:off x="5519641" y="357194"/>
              <a:ext cx="258543" cy="125566"/>
            </a:xfrm>
            <a:custGeom>
              <a:avLst/>
              <a:gdLst/>
              <a:ahLst/>
              <a:cxnLst/>
              <a:rect l="l" t="t" r="r" b="b"/>
              <a:pathLst>
                <a:path w="1081" h="525" extrusionOk="0">
                  <a:moveTo>
                    <a:pt x="1080" y="0"/>
                  </a:moveTo>
                  <a:lnTo>
                    <a:pt x="1080" y="0"/>
                  </a:lnTo>
                  <a:cubicBezTo>
                    <a:pt x="1009" y="100"/>
                    <a:pt x="910" y="199"/>
                    <a:pt x="810" y="281"/>
                  </a:cubicBezTo>
                  <a:cubicBezTo>
                    <a:pt x="768" y="317"/>
                    <a:pt x="714" y="349"/>
                    <a:pt x="663" y="349"/>
                  </a:cubicBezTo>
                  <a:cubicBezTo>
                    <a:pt x="639" y="349"/>
                    <a:pt x="615" y="342"/>
                    <a:pt x="594" y="324"/>
                  </a:cubicBezTo>
                  <a:cubicBezTo>
                    <a:pt x="577" y="307"/>
                    <a:pt x="568" y="281"/>
                    <a:pt x="540" y="262"/>
                  </a:cubicBezTo>
                  <a:cubicBezTo>
                    <a:pt x="524" y="248"/>
                    <a:pt x="503" y="243"/>
                    <a:pt x="481" y="243"/>
                  </a:cubicBezTo>
                  <a:cubicBezTo>
                    <a:pt x="444" y="243"/>
                    <a:pt x="403" y="258"/>
                    <a:pt x="370" y="281"/>
                  </a:cubicBezTo>
                  <a:cubicBezTo>
                    <a:pt x="324" y="316"/>
                    <a:pt x="281" y="370"/>
                    <a:pt x="216" y="378"/>
                  </a:cubicBezTo>
                  <a:cubicBezTo>
                    <a:pt x="199" y="383"/>
                    <a:pt x="182" y="386"/>
                    <a:pt x="165" y="386"/>
                  </a:cubicBezTo>
                  <a:cubicBezTo>
                    <a:pt x="120" y="386"/>
                    <a:pt x="76" y="369"/>
                    <a:pt x="37" y="344"/>
                  </a:cubicBezTo>
                  <a:cubicBezTo>
                    <a:pt x="28" y="335"/>
                    <a:pt x="20" y="324"/>
                    <a:pt x="0" y="316"/>
                  </a:cubicBezTo>
                  <a:lnTo>
                    <a:pt x="0" y="316"/>
                  </a:lnTo>
                  <a:cubicBezTo>
                    <a:pt x="37" y="352"/>
                    <a:pt x="74" y="389"/>
                    <a:pt x="108" y="415"/>
                  </a:cubicBezTo>
                  <a:cubicBezTo>
                    <a:pt x="154" y="460"/>
                    <a:pt x="208" y="497"/>
                    <a:pt x="270" y="497"/>
                  </a:cubicBezTo>
                  <a:lnTo>
                    <a:pt x="324" y="497"/>
                  </a:lnTo>
                  <a:cubicBezTo>
                    <a:pt x="344" y="478"/>
                    <a:pt x="361" y="460"/>
                    <a:pt x="378" y="443"/>
                  </a:cubicBezTo>
                  <a:cubicBezTo>
                    <a:pt x="403" y="412"/>
                    <a:pt x="449" y="389"/>
                    <a:pt x="489" y="389"/>
                  </a:cubicBezTo>
                  <a:cubicBezTo>
                    <a:pt x="509" y="389"/>
                    <a:pt x="526" y="394"/>
                    <a:pt x="540" y="406"/>
                  </a:cubicBezTo>
                  <a:cubicBezTo>
                    <a:pt x="568" y="432"/>
                    <a:pt x="577" y="469"/>
                    <a:pt x="605" y="497"/>
                  </a:cubicBezTo>
                  <a:cubicBezTo>
                    <a:pt x="621" y="517"/>
                    <a:pt x="649" y="524"/>
                    <a:pt x="680" y="524"/>
                  </a:cubicBezTo>
                  <a:cubicBezTo>
                    <a:pt x="714" y="524"/>
                    <a:pt x="752" y="515"/>
                    <a:pt x="776" y="506"/>
                  </a:cubicBezTo>
                  <a:cubicBezTo>
                    <a:pt x="892" y="432"/>
                    <a:pt x="972" y="324"/>
                    <a:pt x="1018" y="208"/>
                  </a:cubicBezTo>
                  <a:cubicBezTo>
                    <a:pt x="1046" y="136"/>
                    <a:pt x="1072" y="65"/>
                    <a:pt x="108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25"/>
            <p:cNvSpPr/>
            <p:nvPr/>
          </p:nvSpPr>
          <p:spPr>
            <a:xfrm>
              <a:off x="5500507" y="272288"/>
              <a:ext cx="66968" cy="118390"/>
            </a:xfrm>
            <a:custGeom>
              <a:avLst/>
              <a:gdLst/>
              <a:ahLst/>
              <a:cxnLst/>
              <a:rect l="l" t="t" r="r" b="b"/>
              <a:pathLst>
                <a:path w="280" h="495" extrusionOk="0">
                  <a:moveTo>
                    <a:pt x="172" y="0"/>
                  </a:moveTo>
                  <a:cubicBezTo>
                    <a:pt x="67" y="0"/>
                    <a:pt x="24" y="178"/>
                    <a:pt x="9" y="247"/>
                  </a:cubicBezTo>
                  <a:cubicBezTo>
                    <a:pt x="0" y="329"/>
                    <a:pt x="18" y="409"/>
                    <a:pt x="72" y="455"/>
                  </a:cubicBezTo>
                  <a:cubicBezTo>
                    <a:pt x="91" y="474"/>
                    <a:pt x="117" y="491"/>
                    <a:pt x="134" y="491"/>
                  </a:cubicBezTo>
                  <a:cubicBezTo>
                    <a:pt x="142" y="494"/>
                    <a:pt x="149" y="495"/>
                    <a:pt x="156" y="495"/>
                  </a:cubicBezTo>
                  <a:cubicBezTo>
                    <a:pt x="176" y="495"/>
                    <a:pt x="194" y="487"/>
                    <a:pt x="208" y="474"/>
                  </a:cubicBezTo>
                  <a:cubicBezTo>
                    <a:pt x="234" y="446"/>
                    <a:pt x="225" y="392"/>
                    <a:pt x="216" y="355"/>
                  </a:cubicBezTo>
                  <a:cubicBezTo>
                    <a:pt x="208" y="301"/>
                    <a:pt x="216" y="258"/>
                    <a:pt x="234" y="204"/>
                  </a:cubicBezTo>
                  <a:cubicBezTo>
                    <a:pt x="242" y="193"/>
                    <a:pt x="242" y="176"/>
                    <a:pt x="253" y="167"/>
                  </a:cubicBezTo>
                  <a:cubicBezTo>
                    <a:pt x="270" y="113"/>
                    <a:pt x="279" y="42"/>
                    <a:pt x="225" y="14"/>
                  </a:cubicBezTo>
                  <a:cubicBezTo>
                    <a:pt x="206" y="4"/>
                    <a:pt x="188" y="0"/>
                    <a:pt x="17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6" name="Google Shape;436;p25"/>
          <p:cNvGrpSpPr/>
          <p:nvPr/>
        </p:nvGrpSpPr>
        <p:grpSpPr>
          <a:xfrm>
            <a:off x="5603675" y="1311744"/>
            <a:ext cx="2667098" cy="3609036"/>
            <a:chOff x="5603675" y="1311744"/>
            <a:chExt cx="2667098" cy="3609036"/>
          </a:xfrm>
        </p:grpSpPr>
        <p:grpSp>
          <p:nvGrpSpPr>
            <p:cNvPr id="437" name="Google Shape;437;p25"/>
            <p:cNvGrpSpPr/>
            <p:nvPr/>
          </p:nvGrpSpPr>
          <p:grpSpPr>
            <a:xfrm>
              <a:off x="6926892" y="3293591"/>
              <a:ext cx="1343881" cy="1627189"/>
              <a:chOff x="-1068675" y="509492"/>
              <a:chExt cx="1815319" cy="2198013"/>
            </a:xfrm>
          </p:grpSpPr>
          <p:sp>
            <p:nvSpPr>
              <p:cNvPr id="438" name="Google Shape;438;p25"/>
              <p:cNvSpPr/>
              <p:nvPr/>
            </p:nvSpPr>
            <p:spPr>
              <a:xfrm>
                <a:off x="-1068675" y="509492"/>
                <a:ext cx="1815319" cy="2198013"/>
              </a:xfrm>
              <a:custGeom>
                <a:avLst/>
                <a:gdLst/>
                <a:ahLst/>
                <a:cxnLst/>
                <a:rect l="l" t="t" r="r" b="b"/>
                <a:pathLst>
                  <a:path w="6581" h="7968" extrusionOk="0">
                    <a:moveTo>
                      <a:pt x="1" y="1"/>
                    </a:moveTo>
                    <a:lnTo>
                      <a:pt x="1" y="7967"/>
                    </a:lnTo>
                    <a:lnTo>
                      <a:pt x="6580" y="7967"/>
                    </a:lnTo>
                    <a:lnTo>
                      <a:pt x="6580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" name="Google Shape;439;p25"/>
              <p:cNvSpPr/>
              <p:nvPr/>
            </p:nvSpPr>
            <p:spPr>
              <a:xfrm>
                <a:off x="-1068675" y="509492"/>
                <a:ext cx="265912" cy="2198013"/>
              </a:xfrm>
              <a:custGeom>
                <a:avLst/>
                <a:gdLst/>
                <a:ahLst/>
                <a:cxnLst/>
                <a:rect l="l" t="t" r="r" b="b"/>
                <a:pathLst>
                  <a:path w="964" h="7968" extrusionOk="0">
                    <a:moveTo>
                      <a:pt x="1" y="1"/>
                    </a:moveTo>
                    <a:lnTo>
                      <a:pt x="1" y="7967"/>
                    </a:lnTo>
                    <a:lnTo>
                      <a:pt x="964" y="7967"/>
                    </a:lnTo>
                    <a:lnTo>
                      <a:pt x="96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0" name="Google Shape;440;p25"/>
              <p:cNvSpPr/>
              <p:nvPr/>
            </p:nvSpPr>
            <p:spPr>
              <a:xfrm>
                <a:off x="-683875" y="641350"/>
                <a:ext cx="1301149" cy="436954"/>
              </a:xfrm>
              <a:custGeom>
                <a:avLst/>
                <a:gdLst/>
                <a:ahLst/>
                <a:cxnLst/>
                <a:rect l="l" t="t" r="r" b="b"/>
                <a:pathLst>
                  <a:path w="4717" h="1584" extrusionOk="0">
                    <a:moveTo>
                      <a:pt x="1" y="0"/>
                    </a:moveTo>
                    <a:lnTo>
                      <a:pt x="1" y="1583"/>
                    </a:lnTo>
                    <a:lnTo>
                      <a:pt x="4716" y="1583"/>
                    </a:lnTo>
                    <a:lnTo>
                      <a:pt x="471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1" name="Google Shape;441;p25"/>
              <p:cNvSpPr/>
              <p:nvPr/>
            </p:nvSpPr>
            <p:spPr>
              <a:xfrm>
                <a:off x="-149843" y="834999"/>
                <a:ext cx="238604" cy="47171"/>
              </a:xfrm>
              <a:custGeom>
                <a:avLst/>
                <a:gdLst/>
                <a:ahLst/>
                <a:cxnLst/>
                <a:rect l="l" t="t" r="r" b="b"/>
                <a:pathLst>
                  <a:path w="865" h="171" extrusionOk="0">
                    <a:moveTo>
                      <a:pt x="37" y="0"/>
                    </a:moveTo>
                    <a:cubicBezTo>
                      <a:pt x="18" y="0"/>
                      <a:pt x="0" y="17"/>
                      <a:pt x="0" y="45"/>
                    </a:cubicBezTo>
                    <a:lnTo>
                      <a:pt x="0" y="136"/>
                    </a:lnTo>
                    <a:cubicBezTo>
                      <a:pt x="0" y="153"/>
                      <a:pt x="18" y="171"/>
                      <a:pt x="37" y="171"/>
                    </a:cubicBezTo>
                    <a:lnTo>
                      <a:pt x="819" y="171"/>
                    </a:lnTo>
                    <a:cubicBezTo>
                      <a:pt x="847" y="171"/>
                      <a:pt x="864" y="153"/>
                      <a:pt x="864" y="136"/>
                    </a:cubicBezTo>
                    <a:lnTo>
                      <a:pt x="864" y="45"/>
                    </a:lnTo>
                    <a:cubicBezTo>
                      <a:pt x="864" y="17"/>
                      <a:pt x="847" y="0"/>
                      <a:pt x="8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" name="Google Shape;442;p25"/>
              <p:cNvSpPr/>
              <p:nvPr/>
            </p:nvSpPr>
            <p:spPr>
              <a:xfrm>
                <a:off x="-683875" y="1170436"/>
                <a:ext cx="1301149" cy="439437"/>
              </a:xfrm>
              <a:custGeom>
                <a:avLst/>
                <a:gdLst/>
                <a:ahLst/>
                <a:cxnLst/>
                <a:rect l="l" t="t" r="r" b="b"/>
                <a:pathLst>
                  <a:path w="4717" h="1593" extrusionOk="0">
                    <a:moveTo>
                      <a:pt x="1" y="0"/>
                    </a:moveTo>
                    <a:lnTo>
                      <a:pt x="1" y="1592"/>
                    </a:lnTo>
                    <a:lnTo>
                      <a:pt x="4716" y="1592"/>
                    </a:lnTo>
                    <a:lnTo>
                      <a:pt x="471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" name="Google Shape;443;p25"/>
              <p:cNvSpPr/>
              <p:nvPr/>
            </p:nvSpPr>
            <p:spPr>
              <a:xfrm>
                <a:off x="-149843" y="1364085"/>
                <a:ext cx="238604" cy="49654"/>
              </a:xfrm>
              <a:custGeom>
                <a:avLst/>
                <a:gdLst/>
                <a:ahLst/>
                <a:cxnLst/>
                <a:rect l="l" t="t" r="r" b="b"/>
                <a:pathLst>
                  <a:path w="865" h="180" extrusionOk="0">
                    <a:moveTo>
                      <a:pt x="37" y="0"/>
                    </a:moveTo>
                    <a:cubicBezTo>
                      <a:pt x="18" y="0"/>
                      <a:pt x="0" y="26"/>
                      <a:pt x="0" y="43"/>
                    </a:cubicBezTo>
                    <a:lnTo>
                      <a:pt x="0" y="134"/>
                    </a:lnTo>
                    <a:cubicBezTo>
                      <a:pt x="0" y="162"/>
                      <a:pt x="18" y="180"/>
                      <a:pt x="37" y="180"/>
                    </a:cubicBezTo>
                    <a:lnTo>
                      <a:pt x="819" y="180"/>
                    </a:lnTo>
                    <a:cubicBezTo>
                      <a:pt x="847" y="180"/>
                      <a:pt x="864" y="162"/>
                      <a:pt x="864" y="134"/>
                    </a:cubicBezTo>
                    <a:lnTo>
                      <a:pt x="864" y="43"/>
                    </a:lnTo>
                    <a:cubicBezTo>
                      <a:pt x="864" y="26"/>
                      <a:pt x="847" y="0"/>
                      <a:pt x="8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4" name="Google Shape;444;p25"/>
              <p:cNvSpPr/>
              <p:nvPr/>
            </p:nvSpPr>
            <p:spPr>
              <a:xfrm>
                <a:off x="-683875" y="1698971"/>
                <a:ext cx="1301149" cy="894046"/>
              </a:xfrm>
              <a:custGeom>
                <a:avLst/>
                <a:gdLst/>
                <a:ahLst/>
                <a:cxnLst/>
                <a:rect l="l" t="t" r="r" b="b"/>
                <a:pathLst>
                  <a:path w="4717" h="3241" extrusionOk="0">
                    <a:moveTo>
                      <a:pt x="1" y="0"/>
                    </a:moveTo>
                    <a:lnTo>
                      <a:pt x="1" y="3240"/>
                    </a:lnTo>
                    <a:lnTo>
                      <a:pt x="2297" y="3240"/>
                    </a:lnTo>
                    <a:lnTo>
                      <a:pt x="2297" y="0"/>
                    </a:lnTo>
                    <a:close/>
                    <a:moveTo>
                      <a:pt x="2422" y="0"/>
                    </a:moveTo>
                    <a:lnTo>
                      <a:pt x="2422" y="3240"/>
                    </a:lnTo>
                    <a:lnTo>
                      <a:pt x="4716" y="3240"/>
                    </a:lnTo>
                    <a:lnTo>
                      <a:pt x="471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5" name="Google Shape;445;p25"/>
              <p:cNvSpPr/>
              <p:nvPr/>
            </p:nvSpPr>
            <p:spPr>
              <a:xfrm>
                <a:off x="-50264" y="1698971"/>
                <a:ext cx="34756" cy="894046"/>
              </a:xfrm>
              <a:custGeom>
                <a:avLst/>
                <a:gdLst/>
                <a:ahLst/>
                <a:cxnLst/>
                <a:rect l="l" t="t" r="r" b="b"/>
                <a:pathLst>
                  <a:path w="126" h="3241" extrusionOk="0">
                    <a:moveTo>
                      <a:pt x="0" y="0"/>
                    </a:moveTo>
                    <a:lnTo>
                      <a:pt x="0" y="3240"/>
                    </a:lnTo>
                    <a:lnTo>
                      <a:pt x="125" y="3240"/>
                    </a:lnTo>
                    <a:lnTo>
                      <a:pt x="125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" name="Google Shape;446;p25"/>
              <p:cNvSpPr/>
              <p:nvPr/>
            </p:nvSpPr>
            <p:spPr>
              <a:xfrm>
                <a:off x="-184324" y="2001582"/>
                <a:ext cx="47169" cy="238615"/>
              </a:xfrm>
              <a:custGeom>
                <a:avLst/>
                <a:gdLst/>
                <a:ahLst/>
                <a:cxnLst/>
                <a:rect l="l" t="t" r="r" b="b"/>
                <a:pathLst>
                  <a:path w="171" h="865" extrusionOk="0">
                    <a:moveTo>
                      <a:pt x="35" y="1"/>
                    </a:moveTo>
                    <a:cubicBezTo>
                      <a:pt x="17" y="1"/>
                      <a:pt x="0" y="20"/>
                      <a:pt x="0" y="46"/>
                    </a:cubicBezTo>
                    <a:lnTo>
                      <a:pt x="0" y="830"/>
                    </a:lnTo>
                    <a:cubicBezTo>
                      <a:pt x="0" y="847"/>
                      <a:pt x="17" y="865"/>
                      <a:pt x="35" y="865"/>
                    </a:cubicBezTo>
                    <a:lnTo>
                      <a:pt x="125" y="865"/>
                    </a:lnTo>
                    <a:cubicBezTo>
                      <a:pt x="151" y="865"/>
                      <a:pt x="171" y="847"/>
                      <a:pt x="171" y="830"/>
                    </a:cubicBezTo>
                    <a:lnTo>
                      <a:pt x="171" y="46"/>
                    </a:lnTo>
                    <a:cubicBezTo>
                      <a:pt x="171" y="20"/>
                      <a:pt x="151" y="1"/>
                      <a:pt x="12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" name="Google Shape;447;p25"/>
              <p:cNvSpPr/>
              <p:nvPr/>
            </p:nvSpPr>
            <p:spPr>
              <a:xfrm>
                <a:off x="63383" y="2001582"/>
                <a:ext cx="47445" cy="238615"/>
              </a:xfrm>
              <a:custGeom>
                <a:avLst/>
                <a:gdLst/>
                <a:ahLst/>
                <a:cxnLst/>
                <a:rect l="l" t="t" r="r" b="b"/>
                <a:pathLst>
                  <a:path w="172" h="865" extrusionOk="0">
                    <a:moveTo>
                      <a:pt x="46" y="1"/>
                    </a:moveTo>
                    <a:cubicBezTo>
                      <a:pt x="20" y="1"/>
                      <a:pt x="1" y="20"/>
                      <a:pt x="1" y="46"/>
                    </a:cubicBezTo>
                    <a:lnTo>
                      <a:pt x="1" y="830"/>
                    </a:lnTo>
                    <a:cubicBezTo>
                      <a:pt x="1" y="847"/>
                      <a:pt x="20" y="865"/>
                      <a:pt x="46" y="865"/>
                    </a:cubicBezTo>
                    <a:lnTo>
                      <a:pt x="137" y="865"/>
                    </a:lnTo>
                    <a:cubicBezTo>
                      <a:pt x="154" y="865"/>
                      <a:pt x="171" y="847"/>
                      <a:pt x="171" y="830"/>
                    </a:cubicBezTo>
                    <a:lnTo>
                      <a:pt x="171" y="46"/>
                    </a:lnTo>
                    <a:cubicBezTo>
                      <a:pt x="171" y="20"/>
                      <a:pt x="154" y="1"/>
                      <a:pt x="1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48" name="Google Shape;448;p25"/>
            <p:cNvGrpSpPr/>
            <p:nvPr/>
          </p:nvGrpSpPr>
          <p:grpSpPr>
            <a:xfrm>
              <a:off x="5603675" y="1798451"/>
              <a:ext cx="1660675" cy="3122325"/>
              <a:chOff x="5499600" y="1137326"/>
              <a:chExt cx="1660675" cy="3122325"/>
            </a:xfrm>
          </p:grpSpPr>
          <p:sp>
            <p:nvSpPr>
              <p:cNvPr id="449" name="Google Shape;449;p25"/>
              <p:cNvSpPr/>
              <p:nvPr/>
            </p:nvSpPr>
            <p:spPr>
              <a:xfrm>
                <a:off x="6317400" y="4056128"/>
                <a:ext cx="421903" cy="203523"/>
              </a:xfrm>
              <a:custGeom>
                <a:avLst/>
                <a:gdLst/>
                <a:ahLst/>
                <a:cxnLst/>
                <a:rect l="l" t="t" r="r" b="b"/>
                <a:pathLst>
                  <a:path w="2726" h="1315" extrusionOk="0">
                    <a:moveTo>
                      <a:pt x="197" y="1"/>
                    </a:moveTo>
                    <a:cubicBezTo>
                      <a:pt x="181" y="1"/>
                      <a:pt x="0" y="9"/>
                      <a:pt x="8" y="370"/>
                    </a:cubicBezTo>
                    <a:cubicBezTo>
                      <a:pt x="17" y="748"/>
                      <a:pt x="8" y="1314"/>
                      <a:pt x="8" y="1314"/>
                    </a:cubicBezTo>
                    <a:lnTo>
                      <a:pt x="198" y="1314"/>
                    </a:lnTo>
                    <a:lnTo>
                      <a:pt x="198" y="657"/>
                    </a:lnTo>
                    <a:lnTo>
                      <a:pt x="764" y="1314"/>
                    </a:lnTo>
                    <a:lnTo>
                      <a:pt x="2726" y="1314"/>
                    </a:lnTo>
                    <a:cubicBezTo>
                      <a:pt x="2726" y="1314"/>
                      <a:pt x="2620" y="964"/>
                      <a:pt x="1732" y="964"/>
                    </a:cubicBezTo>
                    <a:cubicBezTo>
                      <a:pt x="1721" y="964"/>
                      <a:pt x="1711" y="964"/>
                      <a:pt x="1700" y="964"/>
                    </a:cubicBezTo>
                    <a:lnTo>
                      <a:pt x="198" y="1"/>
                    </a:lnTo>
                    <a:cubicBezTo>
                      <a:pt x="198" y="1"/>
                      <a:pt x="198" y="1"/>
                      <a:pt x="19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" name="Google Shape;450;p25"/>
              <p:cNvSpPr/>
              <p:nvPr/>
            </p:nvSpPr>
            <p:spPr>
              <a:xfrm>
                <a:off x="6348045" y="3934789"/>
                <a:ext cx="245156" cy="271931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757" extrusionOk="0">
                    <a:moveTo>
                      <a:pt x="765" y="1"/>
                    </a:moveTo>
                    <a:lnTo>
                      <a:pt x="0" y="299"/>
                    </a:lnTo>
                    <a:lnTo>
                      <a:pt x="0" y="785"/>
                    </a:lnTo>
                    <a:cubicBezTo>
                      <a:pt x="134" y="1081"/>
                      <a:pt x="404" y="1361"/>
                      <a:pt x="612" y="1541"/>
                    </a:cubicBezTo>
                    <a:cubicBezTo>
                      <a:pt x="756" y="1675"/>
                      <a:pt x="953" y="1757"/>
                      <a:pt x="1152" y="1757"/>
                    </a:cubicBezTo>
                    <a:lnTo>
                      <a:pt x="1584" y="1757"/>
                    </a:lnTo>
                    <a:lnTo>
                      <a:pt x="648" y="785"/>
                    </a:lnTo>
                    <a:lnTo>
                      <a:pt x="765" y="1"/>
                    </a:lnTo>
                    <a:close/>
                  </a:path>
                </a:pathLst>
              </a:custGeom>
              <a:solidFill>
                <a:srgbClr val="FFC9B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1" name="Google Shape;451;p25"/>
              <p:cNvSpPr/>
              <p:nvPr/>
            </p:nvSpPr>
            <p:spPr>
              <a:xfrm>
                <a:off x="6307650" y="2206320"/>
                <a:ext cx="327339" cy="1797189"/>
              </a:xfrm>
              <a:custGeom>
                <a:avLst/>
                <a:gdLst/>
                <a:ahLst/>
                <a:cxnLst/>
                <a:rect l="l" t="t" r="r" b="b"/>
                <a:pathLst>
                  <a:path w="2115" h="11612" extrusionOk="0">
                    <a:moveTo>
                      <a:pt x="287" y="1"/>
                    </a:moveTo>
                    <a:lnTo>
                      <a:pt x="0" y="11583"/>
                    </a:lnTo>
                    <a:lnTo>
                      <a:pt x="1242" y="11611"/>
                    </a:lnTo>
                    <a:cubicBezTo>
                      <a:pt x="1242" y="11611"/>
                      <a:pt x="1359" y="11007"/>
                      <a:pt x="1737" y="6337"/>
                    </a:cubicBezTo>
                    <a:cubicBezTo>
                      <a:pt x="2115" y="1664"/>
                      <a:pt x="1421" y="1"/>
                      <a:pt x="142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2" name="Google Shape;452;p25"/>
              <p:cNvSpPr/>
              <p:nvPr/>
            </p:nvSpPr>
            <p:spPr>
              <a:xfrm>
                <a:off x="5499600" y="4056128"/>
                <a:ext cx="422213" cy="203523"/>
              </a:xfrm>
              <a:custGeom>
                <a:avLst/>
                <a:gdLst/>
                <a:ahLst/>
                <a:cxnLst/>
                <a:rect l="l" t="t" r="r" b="b"/>
                <a:pathLst>
                  <a:path w="2728" h="1315" extrusionOk="0">
                    <a:moveTo>
                      <a:pt x="2522" y="1"/>
                    </a:moveTo>
                    <a:cubicBezTo>
                      <a:pt x="2521" y="1"/>
                      <a:pt x="2521" y="1"/>
                      <a:pt x="2521" y="1"/>
                    </a:cubicBezTo>
                    <a:lnTo>
                      <a:pt x="1026" y="964"/>
                    </a:lnTo>
                    <a:cubicBezTo>
                      <a:pt x="1015" y="964"/>
                      <a:pt x="1004" y="964"/>
                      <a:pt x="993" y="964"/>
                    </a:cubicBezTo>
                    <a:cubicBezTo>
                      <a:pt x="97" y="964"/>
                      <a:pt x="0" y="1314"/>
                      <a:pt x="0" y="1314"/>
                    </a:cubicBezTo>
                    <a:lnTo>
                      <a:pt x="1953" y="1314"/>
                    </a:lnTo>
                    <a:lnTo>
                      <a:pt x="2521" y="657"/>
                    </a:lnTo>
                    <a:lnTo>
                      <a:pt x="2521" y="1314"/>
                    </a:lnTo>
                    <a:lnTo>
                      <a:pt x="2717" y="1314"/>
                    </a:lnTo>
                    <a:cubicBezTo>
                      <a:pt x="2717" y="1314"/>
                      <a:pt x="2700" y="748"/>
                      <a:pt x="2717" y="370"/>
                    </a:cubicBezTo>
                    <a:cubicBezTo>
                      <a:pt x="2728" y="9"/>
                      <a:pt x="2539" y="1"/>
                      <a:pt x="252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3" name="Google Shape;453;p25"/>
              <p:cNvSpPr/>
              <p:nvPr/>
            </p:nvSpPr>
            <p:spPr>
              <a:xfrm>
                <a:off x="5644309" y="3849820"/>
                <a:ext cx="322076" cy="356900"/>
              </a:xfrm>
              <a:custGeom>
                <a:avLst/>
                <a:gdLst/>
                <a:ahLst/>
                <a:cxnLst/>
                <a:rect l="l" t="t" r="r" b="b"/>
                <a:pathLst>
                  <a:path w="2081" h="2306" extrusionOk="0">
                    <a:moveTo>
                      <a:pt x="1316" y="1"/>
                    </a:moveTo>
                    <a:lnTo>
                      <a:pt x="938" y="1334"/>
                    </a:lnTo>
                    <a:lnTo>
                      <a:pt x="0" y="2306"/>
                    </a:lnTo>
                    <a:lnTo>
                      <a:pt x="432" y="2306"/>
                    </a:lnTo>
                    <a:cubicBezTo>
                      <a:pt x="640" y="2306"/>
                      <a:pt x="830" y="2224"/>
                      <a:pt x="983" y="2090"/>
                    </a:cubicBezTo>
                    <a:cubicBezTo>
                      <a:pt x="1180" y="1910"/>
                      <a:pt x="1450" y="1630"/>
                      <a:pt x="1586" y="1334"/>
                    </a:cubicBezTo>
                    <a:lnTo>
                      <a:pt x="2081" y="290"/>
                    </a:lnTo>
                    <a:lnTo>
                      <a:pt x="1316" y="1"/>
                    </a:lnTo>
                    <a:close/>
                  </a:path>
                </a:pathLst>
              </a:custGeom>
              <a:solidFill>
                <a:srgbClr val="FFC9B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4" name="Google Shape;454;p25"/>
              <p:cNvSpPr/>
              <p:nvPr/>
            </p:nvSpPr>
            <p:spPr>
              <a:xfrm>
                <a:off x="5752957" y="2206320"/>
                <a:ext cx="773386" cy="1803844"/>
              </a:xfrm>
              <a:custGeom>
                <a:avLst/>
                <a:gdLst/>
                <a:ahLst/>
                <a:cxnLst/>
                <a:rect l="l" t="t" r="r" b="b"/>
                <a:pathLst>
                  <a:path w="4997" h="11655" extrusionOk="0">
                    <a:moveTo>
                      <a:pt x="3079" y="1"/>
                    </a:moveTo>
                    <a:cubicBezTo>
                      <a:pt x="3079" y="1"/>
                      <a:pt x="2711" y="973"/>
                      <a:pt x="2072" y="3258"/>
                    </a:cubicBezTo>
                    <a:cubicBezTo>
                      <a:pt x="1370" y="5734"/>
                      <a:pt x="0" y="11583"/>
                      <a:pt x="0" y="11583"/>
                    </a:cubicBezTo>
                    <a:lnTo>
                      <a:pt x="1333" y="11655"/>
                    </a:lnTo>
                    <a:lnTo>
                      <a:pt x="4997" y="900"/>
                    </a:lnTo>
                    <a:lnTo>
                      <a:pt x="464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5" name="Google Shape;455;p25"/>
              <p:cNvSpPr/>
              <p:nvPr/>
            </p:nvSpPr>
            <p:spPr>
              <a:xfrm>
                <a:off x="6333961" y="2590923"/>
                <a:ext cx="110196" cy="305052"/>
              </a:xfrm>
              <a:custGeom>
                <a:avLst/>
                <a:gdLst/>
                <a:ahLst/>
                <a:cxnLst/>
                <a:rect l="l" t="t" r="r" b="b"/>
                <a:pathLst>
                  <a:path w="712" h="1971" extrusionOk="0">
                    <a:moveTo>
                      <a:pt x="685" y="0"/>
                    </a:moveTo>
                    <a:lnTo>
                      <a:pt x="1" y="1961"/>
                    </a:lnTo>
                    <a:lnTo>
                      <a:pt x="18" y="1970"/>
                    </a:lnTo>
                    <a:lnTo>
                      <a:pt x="711" y="9"/>
                    </a:lnTo>
                    <a:lnTo>
                      <a:pt x="685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6" name="Google Shape;456;p25"/>
              <p:cNvSpPr/>
              <p:nvPr/>
            </p:nvSpPr>
            <p:spPr>
              <a:xfrm>
                <a:off x="5978610" y="1245200"/>
                <a:ext cx="604996" cy="359995"/>
              </a:xfrm>
              <a:custGeom>
                <a:avLst/>
                <a:gdLst/>
                <a:ahLst/>
                <a:cxnLst/>
                <a:rect l="l" t="t" r="r" b="b"/>
                <a:pathLst>
                  <a:path w="3909" h="2326" extrusionOk="0">
                    <a:moveTo>
                      <a:pt x="668" y="1"/>
                    </a:moveTo>
                    <a:cubicBezTo>
                      <a:pt x="668" y="1"/>
                      <a:pt x="469" y="422"/>
                      <a:pt x="577" y="1027"/>
                    </a:cubicBezTo>
                    <a:cubicBezTo>
                      <a:pt x="677" y="1647"/>
                      <a:pt x="0" y="1584"/>
                      <a:pt x="83" y="2187"/>
                    </a:cubicBezTo>
                    <a:cubicBezTo>
                      <a:pt x="83" y="2187"/>
                      <a:pt x="553" y="2326"/>
                      <a:pt x="1245" y="2326"/>
                    </a:cubicBezTo>
                    <a:cubicBezTo>
                      <a:pt x="1952" y="2326"/>
                      <a:pt x="2890" y="2180"/>
                      <a:pt x="3791" y="1593"/>
                    </a:cubicBezTo>
                    <a:cubicBezTo>
                      <a:pt x="3791" y="1593"/>
                      <a:pt x="3908" y="1070"/>
                      <a:pt x="3539" y="945"/>
                    </a:cubicBezTo>
                    <a:cubicBezTo>
                      <a:pt x="3016" y="765"/>
                      <a:pt x="2882" y="225"/>
                      <a:pt x="2882" y="225"/>
                    </a:cubicBezTo>
                    <a:lnTo>
                      <a:pt x="66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7" name="Google Shape;457;p25"/>
              <p:cNvSpPr/>
              <p:nvPr/>
            </p:nvSpPr>
            <p:spPr>
              <a:xfrm>
                <a:off x="6058162" y="1137326"/>
                <a:ext cx="378877" cy="332756"/>
              </a:xfrm>
              <a:custGeom>
                <a:avLst/>
                <a:gdLst/>
                <a:ahLst/>
                <a:cxnLst/>
                <a:rect l="l" t="t" r="r" b="b"/>
                <a:pathLst>
                  <a:path w="2448" h="2150" extrusionOk="0">
                    <a:moveTo>
                      <a:pt x="1254" y="1"/>
                    </a:moveTo>
                    <a:cubicBezTo>
                      <a:pt x="1197" y="1"/>
                      <a:pt x="1139" y="5"/>
                      <a:pt x="1081" y="13"/>
                    </a:cubicBezTo>
                    <a:cubicBezTo>
                      <a:pt x="450" y="104"/>
                      <a:pt x="1" y="644"/>
                      <a:pt x="81" y="1238"/>
                    </a:cubicBezTo>
                    <a:cubicBezTo>
                      <a:pt x="155" y="1766"/>
                      <a:pt x="635" y="2149"/>
                      <a:pt x="1192" y="2149"/>
                    </a:cubicBezTo>
                    <a:cubicBezTo>
                      <a:pt x="1250" y="2149"/>
                      <a:pt x="1309" y="2145"/>
                      <a:pt x="1368" y="2136"/>
                    </a:cubicBezTo>
                    <a:cubicBezTo>
                      <a:pt x="2007" y="2056"/>
                      <a:pt x="2448" y="1508"/>
                      <a:pt x="2368" y="922"/>
                    </a:cubicBezTo>
                    <a:cubicBezTo>
                      <a:pt x="2301" y="391"/>
                      <a:pt x="1815" y="1"/>
                      <a:pt x="12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" name="Google Shape;458;p25"/>
              <p:cNvSpPr/>
              <p:nvPr/>
            </p:nvSpPr>
            <p:spPr>
              <a:xfrm>
                <a:off x="6231039" y="1440210"/>
                <a:ext cx="135269" cy="273169"/>
              </a:xfrm>
              <a:custGeom>
                <a:avLst/>
                <a:gdLst/>
                <a:ahLst/>
                <a:cxnLst/>
                <a:rect l="l" t="t" r="r" b="b"/>
                <a:pathLst>
                  <a:path w="874" h="1765" extrusionOk="0">
                    <a:moveTo>
                      <a:pt x="0" y="0"/>
                    </a:moveTo>
                    <a:lnTo>
                      <a:pt x="26" y="1765"/>
                    </a:lnTo>
                    <a:lnTo>
                      <a:pt x="873" y="1646"/>
                    </a:lnTo>
                    <a:lnTo>
                      <a:pt x="612" y="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9B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9" name="Google Shape;459;p25"/>
              <p:cNvSpPr/>
              <p:nvPr/>
            </p:nvSpPr>
            <p:spPr>
              <a:xfrm>
                <a:off x="6247754" y="1473640"/>
                <a:ext cx="101839" cy="121185"/>
              </a:xfrm>
              <a:custGeom>
                <a:avLst/>
                <a:gdLst/>
                <a:ahLst/>
                <a:cxnLst/>
                <a:rect l="l" t="t" r="r" b="b"/>
                <a:pathLst>
                  <a:path w="658" h="783" extrusionOk="0">
                    <a:moveTo>
                      <a:pt x="521" y="0"/>
                    </a:moveTo>
                    <a:lnTo>
                      <a:pt x="0" y="296"/>
                    </a:lnTo>
                    <a:lnTo>
                      <a:pt x="657" y="782"/>
                    </a:lnTo>
                    <a:lnTo>
                      <a:pt x="52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0" name="Google Shape;460;p25"/>
              <p:cNvSpPr/>
              <p:nvPr/>
            </p:nvSpPr>
            <p:spPr>
              <a:xfrm>
                <a:off x="6371415" y="1333729"/>
                <a:ext cx="103541" cy="103541"/>
              </a:xfrm>
              <a:custGeom>
                <a:avLst/>
                <a:gdLst/>
                <a:ahLst/>
                <a:cxnLst/>
                <a:rect l="l" t="t" r="r" b="b"/>
                <a:pathLst>
                  <a:path w="669" h="669" extrusionOk="0">
                    <a:moveTo>
                      <a:pt x="300" y="0"/>
                    </a:moveTo>
                    <a:cubicBezTo>
                      <a:pt x="174" y="0"/>
                      <a:pt x="101" y="124"/>
                      <a:pt x="55" y="247"/>
                    </a:cubicBezTo>
                    <a:cubicBezTo>
                      <a:pt x="20" y="355"/>
                      <a:pt x="1" y="463"/>
                      <a:pt x="11" y="571"/>
                    </a:cubicBezTo>
                    <a:cubicBezTo>
                      <a:pt x="11" y="628"/>
                      <a:pt x="62" y="668"/>
                      <a:pt x="124" y="668"/>
                    </a:cubicBezTo>
                    <a:cubicBezTo>
                      <a:pt x="140" y="668"/>
                      <a:pt x="157" y="666"/>
                      <a:pt x="173" y="660"/>
                    </a:cubicBezTo>
                    <a:cubicBezTo>
                      <a:pt x="452" y="589"/>
                      <a:pt x="668" y="103"/>
                      <a:pt x="370" y="12"/>
                    </a:cubicBezTo>
                    <a:cubicBezTo>
                      <a:pt x="345" y="4"/>
                      <a:pt x="322" y="0"/>
                      <a:pt x="30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1" name="Google Shape;461;p25"/>
              <p:cNvSpPr/>
              <p:nvPr/>
            </p:nvSpPr>
            <p:spPr>
              <a:xfrm>
                <a:off x="6065126" y="1163791"/>
                <a:ext cx="373305" cy="370365"/>
              </a:xfrm>
              <a:custGeom>
                <a:avLst/>
                <a:gdLst/>
                <a:ahLst/>
                <a:cxnLst/>
                <a:rect l="l" t="t" r="r" b="b"/>
                <a:pathLst>
                  <a:path w="2412" h="2393" extrusionOk="0">
                    <a:moveTo>
                      <a:pt x="1393" y="0"/>
                    </a:moveTo>
                    <a:cubicBezTo>
                      <a:pt x="1217" y="0"/>
                      <a:pt x="1045" y="41"/>
                      <a:pt x="891" y="103"/>
                    </a:cubicBezTo>
                    <a:cubicBezTo>
                      <a:pt x="1" y="490"/>
                      <a:pt x="541" y="1399"/>
                      <a:pt x="541" y="1399"/>
                    </a:cubicBezTo>
                    <a:lnTo>
                      <a:pt x="703" y="1823"/>
                    </a:lnTo>
                    <a:cubicBezTo>
                      <a:pt x="766" y="1974"/>
                      <a:pt x="973" y="2227"/>
                      <a:pt x="1116" y="2289"/>
                    </a:cubicBezTo>
                    <a:cubicBezTo>
                      <a:pt x="1290" y="2358"/>
                      <a:pt x="1440" y="2393"/>
                      <a:pt x="1575" y="2393"/>
                    </a:cubicBezTo>
                    <a:cubicBezTo>
                      <a:pt x="1741" y="2393"/>
                      <a:pt x="1883" y="2340"/>
                      <a:pt x="2016" y="2235"/>
                    </a:cubicBezTo>
                    <a:cubicBezTo>
                      <a:pt x="2368" y="1957"/>
                      <a:pt x="2412" y="1425"/>
                      <a:pt x="2232" y="624"/>
                    </a:cubicBezTo>
                    <a:cubicBezTo>
                      <a:pt x="2124" y="138"/>
                      <a:pt x="1755" y="21"/>
                      <a:pt x="1485" y="4"/>
                    </a:cubicBezTo>
                    <a:cubicBezTo>
                      <a:pt x="1454" y="1"/>
                      <a:pt x="1423" y="0"/>
                      <a:pt x="1393" y="0"/>
                    </a:cubicBezTo>
                    <a:close/>
                  </a:path>
                </a:pathLst>
              </a:custGeom>
              <a:solidFill>
                <a:srgbClr val="FFC9B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2" name="Google Shape;462;p25"/>
              <p:cNvSpPr/>
              <p:nvPr/>
            </p:nvSpPr>
            <p:spPr>
              <a:xfrm>
                <a:off x="6101342" y="1191960"/>
                <a:ext cx="107410" cy="216214"/>
              </a:xfrm>
              <a:custGeom>
                <a:avLst/>
                <a:gdLst/>
                <a:ahLst/>
                <a:cxnLst/>
                <a:rect l="l" t="t" r="r" b="b"/>
                <a:pathLst>
                  <a:path w="694" h="1397" extrusionOk="0">
                    <a:moveTo>
                      <a:pt x="367" y="1"/>
                    </a:moveTo>
                    <a:cubicBezTo>
                      <a:pt x="314" y="1"/>
                      <a:pt x="87" y="28"/>
                      <a:pt x="54" y="487"/>
                    </a:cubicBezTo>
                    <a:cubicBezTo>
                      <a:pt x="0" y="1325"/>
                      <a:pt x="478" y="1397"/>
                      <a:pt x="478" y="1397"/>
                    </a:cubicBezTo>
                    <a:cubicBezTo>
                      <a:pt x="478" y="1317"/>
                      <a:pt x="694" y="723"/>
                      <a:pt x="378" y="1"/>
                    </a:cubicBezTo>
                    <a:cubicBezTo>
                      <a:pt x="378" y="1"/>
                      <a:pt x="374" y="1"/>
                      <a:pt x="36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3" name="Google Shape;463;p25"/>
              <p:cNvSpPr/>
              <p:nvPr/>
            </p:nvSpPr>
            <p:spPr>
              <a:xfrm>
                <a:off x="6073948" y="1374278"/>
                <a:ext cx="129078" cy="95493"/>
              </a:xfrm>
              <a:custGeom>
                <a:avLst/>
                <a:gdLst/>
                <a:ahLst/>
                <a:cxnLst/>
                <a:rect l="l" t="t" r="r" b="b"/>
                <a:pathLst>
                  <a:path w="834" h="617" extrusionOk="0">
                    <a:moveTo>
                      <a:pt x="372" y="1"/>
                    </a:moveTo>
                    <a:cubicBezTo>
                      <a:pt x="327" y="1"/>
                      <a:pt x="279" y="17"/>
                      <a:pt x="231" y="57"/>
                    </a:cubicBezTo>
                    <a:cubicBezTo>
                      <a:pt x="0" y="255"/>
                      <a:pt x="350" y="616"/>
                      <a:pt x="640" y="616"/>
                    </a:cubicBezTo>
                    <a:cubicBezTo>
                      <a:pt x="654" y="616"/>
                      <a:pt x="667" y="616"/>
                      <a:pt x="681" y="614"/>
                    </a:cubicBezTo>
                    <a:cubicBezTo>
                      <a:pt x="771" y="605"/>
                      <a:pt x="834" y="525"/>
                      <a:pt x="808" y="463"/>
                    </a:cubicBezTo>
                    <a:cubicBezTo>
                      <a:pt x="771" y="355"/>
                      <a:pt x="709" y="247"/>
                      <a:pt x="637" y="165"/>
                    </a:cubicBezTo>
                    <a:cubicBezTo>
                      <a:pt x="563" y="79"/>
                      <a:pt x="472" y="1"/>
                      <a:pt x="372" y="1"/>
                    </a:cubicBezTo>
                    <a:close/>
                  </a:path>
                </a:pathLst>
              </a:custGeom>
              <a:solidFill>
                <a:srgbClr val="FFC9B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4" name="Google Shape;464;p25"/>
              <p:cNvSpPr/>
              <p:nvPr/>
            </p:nvSpPr>
            <p:spPr>
              <a:xfrm>
                <a:off x="6125022" y="1409256"/>
                <a:ext cx="57265" cy="25382"/>
              </a:xfrm>
              <a:custGeom>
                <a:avLst/>
                <a:gdLst/>
                <a:ahLst/>
                <a:cxnLst/>
                <a:rect l="l" t="t" r="r" b="b"/>
                <a:pathLst>
                  <a:path w="370" h="164" extrusionOk="0">
                    <a:moveTo>
                      <a:pt x="118" y="0"/>
                    </a:moveTo>
                    <a:cubicBezTo>
                      <a:pt x="82" y="0"/>
                      <a:pt x="42" y="9"/>
                      <a:pt x="1" y="29"/>
                    </a:cubicBezTo>
                    <a:lnTo>
                      <a:pt x="18" y="47"/>
                    </a:lnTo>
                    <a:cubicBezTo>
                      <a:pt x="53" y="30"/>
                      <a:pt x="86" y="23"/>
                      <a:pt x="117" y="23"/>
                    </a:cubicBezTo>
                    <a:cubicBezTo>
                      <a:pt x="253" y="23"/>
                      <a:pt x="342" y="156"/>
                      <a:pt x="342" y="163"/>
                    </a:cubicBezTo>
                    <a:lnTo>
                      <a:pt x="370" y="155"/>
                    </a:lnTo>
                    <a:cubicBezTo>
                      <a:pt x="370" y="148"/>
                      <a:pt x="270" y="0"/>
                      <a:pt x="1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5" name="Google Shape;465;p25"/>
              <p:cNvSpPr/>
              <p:nvPr/>
            </p:nvSpPr>
            <p:spPr>
              <a:xfrm>
                <a:off x="6147464" y="1137790"/>
                <a:ext cx="278586" cy="98898"/>
              </a:xfrm>
              <a:custGeom>
                <a:avLst/>
                <a:gdLst/>
                <a:ahLst/>
                <a:cxnLst/>
                <a:rect l="l" t="t" r="r" b="b"/>
                <a:pathLst>
                  <a:path w="1800" h="639" extrusionOk="0">
                    <a:moveTo>
                      <a:pt x="717" y="0"/>
                    </a:moveTo>
                    <a:cubicBezTo>
                      <a:pt x="51" y="0"/>
                      <a:pt x="0" y="414"/>
                      <a:pt x="0" y="414"/>
                    </a:cubicBezTo>
                    <a:cubicBezTo>
                      <a:pt x="0" y="414"/>
                      <a:pt x="230" y="639"/>
                      <a:pt x="983" y="639"/>
                    </a:cubicBezTo>
                    <a:cubicBezTo>
                      <a:pt x="1206" y="639"/>
                      <a:pt x="1476" y="619"/>
                      <a:pt x="1800" y="567"/>
                    </a:cubicBezTo>
                    <a:cubicBezTo>
                      <a:pt x="1800" y="567"/>
                      <a:pt x="1512" y="27"/>
                      <a:pt x="782" y="1"/>
                    </a:cubicBezTo>
                    <a:cubicBezTo>
                      <a:pt x="760" y="0"/>
                      <a:pt x="738" y="0"/>
                      <a:pt x="71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" name="Google Shape;466;p25"/>
              <p:cNvSpPr/>
              <p:nvPr/>
            </p:nvSpPr>
            <p:spPr>
              <a:xfrm>
                <a:off x="6339687" y="1362516"/>
                <a:ext cx="26620" cy="47050"/>
              </a:xfrm>
              <a:custGeom>
                <a:avLst/>
                <a:gdLst/>
                <a:ahLst/>
                <a:cxnLst/>
                <a:rect l="l" t="t" r="r" b="b"/>
                <a:pathLst>
                  <a:path w="172" h="304" extrusionOk="0">
                    <a:moveTo>
                      <a:pt x="22" y="1"/>
                    </a:moveTo>
                    <a:cubicBezTo>
                      <a:pt x="18" y="1"/>
                      <a:pt x="13" y="3"/>
                      <a:pt x="9" y="7"/>
                    </a:cubicBezTo>
                    <a:cubicBezTo>
                      <a:pt x="0" y="7"/>
                      <a:pt x="0" y="25"/>
                      <a:pt x="0" y="33"/>
                    </a:cubicBezTo>
                    <a:lnTo>
                      <a:pt x="126" y="195"/>
                    </a:lnTo>
                    <a:lnTo>
                      <a:pt x="54" y="277"/>
                    </a:lnTo>
                    <a:cubicBezTo>
                      <a:pt x="44" y="277"/>
                      <a:pt x="44" y="295"/>
                      <a:pt x="54" y="295"/>
                    </a:cubicBezTo>
                    <a:cubicBezTo>
                      <a:pt x="54" y="303"/>
                      <a:pt x="63" y="303"/>
                      <a:pt x="72" y="303"/>
                    </a:cubicBezTo>
                    <a:lnTo>
                      <a:pt x="80" y="295"/>
                    </a:lnTo>
                    <a:lnTo>
                      <a:pt x="162" y="215"/>
                    </a:lnTo>
                    <a:cubicBezTo>
                      <a:pt x="162" y="204"/>
                      <a:pt x="171" y="195"/>
                      <a:pt x="162" y="187"/>
                    </a:cubicBezTo>
                    <a:lnTo>
                      <a:pt x="35" y="7"/>
                    </a:lnTo>
                    <a:cubicBezTo>
                      <a:pt x="31" y="3"/>
                      <a:pt x="26" y="1"/>
                      <a:pt x="2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" name="Google Shape;467;p25"/>
              <p:cNvSpPr/>
              <p:nvPr/>
            </p:nvSpPr>
            <p:spPr>
              <a:xfrm>
                <a:off x="6342318" y="1249224"/>
                <a:ext cx="62682" cy="25228"/>
              </a:xfrm>
              <a:custGeom>
                <a:avLst/>
                <a:gdLst/>
                <a:ahLst/>
                <a:cxnLst/>
                <a:rect l="l" t="t" r="r" b="b"/>
                <a:pathLst>
                  <a:path w="405" h="163" extrusionOk="0">
                    <a:moveTo>
                      <a:pt x="180" y="1"/>
                    </a:moveTo>
                    <a:cubicBezTo>
                      <a:pt x="37" y="1"/>
                      <a:pt x="18" y="72"/>
                      <a:pt x="18" y="72"/>
                    </a:cubicBezTo>
                    <a:cubicBezTo>
                      <a:pt x="18" y="72"/>
                      <a:pt x="1" y="154"/>
                      <a:pt x="117" y="154"/>
                    </a:cubicBezTo>
                    <a:cubicBezTo>
                      <a:pt x="208" y="154"/>
                      <a:pt x="271" y="154"/>
                      <a:pt x="325" y="163"/>
                    </a:cubicBezTo>
                    <a:cubicBezTo>
                      <a:pt x="351" y="163"/>
                      <a:pt x="387" y="154"/>
                      <a:pt x="396" y="126"/>
                    </a:cubicBezTo>
                    <a:cubicBezTo>
                      <a:pt x="405" y="109"/>
                      <a:pt x="405" y="91"/>
                      <a:pt x="387" y="72"/>
                    </a:cubicBezTo>
                    <a:cubicBezTo>
                      <a:pt x="361" y="46"/>
                      <a:pt x="288" y="1"/>
                      <a:pt x="18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8" name="Google Shape;468;p25"/>
              <p:cNvSpPr/>
              <p:nvPr/>
            </p:nvSpPr>
            <p:spPr>
              <a:xfrm>
                <a:off x="6198847" y="1260677"/>
                <a:ext cx="99208" cy="40859"/>
              </a:xfrm>
              <a:custGeom>
                <a:avLst/>
                <a:gdLst/>
                <a:ahLst/>
                <a:cxnLst/>
                <a:rect l="l" t="t" r="r" b="b"/>
                <a:pathLst>
                  <a:path w="641" h="264" extrusionOk="0">
                    <a:moveTo>
                      <a:pt x="482" y="1"/>
                    </a:moveTo>
                    <a:cubicBezTo>
                      <a:pt x="450" y="1"/>
                      <a:pt x="410" y="5"/>
                      <a:pt x="360" y="17"/>
                    </a:cubicBezTo>
                    <a:cubicBezTo>
                      <a:pt x="208" y="52"/>
                      <a:pt x="55" y="151"/>
                      <a:pt x="18" y="197"/>
                    </a:cubicBezTo>
                    <a:cubicBezTo>
                      <a:pt x="1" y="214"/>
                      <a:pt x="10" y="233"/>
                      <a:pt x="27" y="251"/>
                    </a:cubicBezTo>
                    <a:cubicBezTo>
                      <a:pt x="41" y="259"/>
                      <a:pt x="59" y="264"/>
                      <a:pt x="78" y="264"/>
                    </a:cubicBezTo>
                    <a:cubicBezTo>
                      <a:pt x="98" y="264"/>
                      <a:pt x="118" y="259"/>
                      <a:pt x="135" y="251"/>
                    </a:cubicBezTo>
                    <a:cubicBezTo>
                      <a:pt x="208" y="225"/>
                      <a:pt x="351" y="171"/>
                      <a:pt x="478" y="143"/>
                    </a:cubicBezTo>
                    <a:cubicBezTo>
                      <a:pt x="640" y="106"/>
                      <a:pt x="595" y="35"/>
                      <a:pt x="595" y="35"/>
                    </a:cubicBezTo>
                    <a:cubicBezTo>
                      <a:pt x="595" y="35"/>
                      <a:pt x="571" y="1"/>
                      <a:pt x="48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9" name="Google Shape;469;p25"/>
              <p:cNvSpPr/>
              <p:nvPr/>
            </p:nvSpPr>
            <p:spPr>
              <a:xfrm>
                <a:off x="6299292" y="1431853"/>
                <a:ext cx="65622" cy="40550"/>
              </a:xfrm>
              <a:custGeom>
                <a:avLst/>
                <a:gdLst/>
                <a:ahLst/>
                <a:cxnLst/>
                <a:rect l="l" t="t" r="r" b="b"/>
                <a:pathLst>
                  <a:path w="424" h="262" extrusionOk="0">
                    <a:moveTo>
                      <a:pt x="0" y="0"/>
                    </a:moveTo>
                    <a:cubicBezTo>
                      <a:pt x="0" y="0"/>
                      <a:pt x="96" y="262"/>
                      <a:pt x="270" y="262"/>
                    </a:cubicBezTo>
                    <a:cubicBezTo>
                      <a:pt x="273" y="262"/>
                      <a:pt x="276" y="262"/>
                      <a:pt x="279" y="261"/>
                    </a:cubicBezTo>
                    <a:cubicBezTo>
                      <a:pt x="413" y="253"/>
                      <a:pt x="423" y="0"/>
                      <a:pt x="42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0" name="Google Shape;470;p25"/>
              <p:cNvSpPr/>
              <p:nvPr/>
            </p:nvSpPr>
            <p:spPr>
              <a:xfrm>
                <a:off x="6299292" y="1431853"/>
                <a:ext cx="65622" cy="23835"/>
              </a:xfrm>
              <a:custGeom>
                <a:avLst/>
                <a:gdLst/>
                <a:ahLst/>
                <a:cxnLst/>
                <a:rect l="l" t="t" r="r" b="b"/>
                <a:pathLst>
                  <a:path w="424" h="154" extrusionOk="0">
                    <a:moveTo>
                      <a:pt x="0" y="0"/>
                    </a:moveTo>
                    <a:cubicBezTo>
                      <a:pt x="0" y="0"/>
                      <a:pt x="76" y="154"/>
                      <a:pt x="247" y="154"/>
                    </a:cubicBezTo>
                    <a:cubicBezTo>
                      <a:pt x="252" y="154"/>
                      <a:pt x="257" y="154"/>
                      <a:pt x="261" y="153"/>
                    </a:cubicBezTo>
                    <a:cubicBezTo>
                      <a:pt x="395" y="145"/>
                      <a:pt x="423" y="0"/>
                      <a:pt x="4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1" name="Google Shape;471;p25"/>
              <p:cNvSpPr/>
              <p:nvPr/>
            </p:nvSpPr>
            <p:spPr>
              <a:xfrm>
                <a:off x="6301923" y="1423959"/>
                <a:ext cx="61289" cy="11917"/>
              </a:xfrm>
              <a:custGeom>
                <a:avLst/>
                <a:gdLst/>
                <a:ahLst/>
                <a:cxnLst/>
                <a:rect l="l" t="t" r="r" b="b"/>
                <a:pathLst>
                  <a:path w="396" h="77" extrusionOk="0">
                    <a:moveTo>
                      <a:pt x="287" y="0"/>
                    </a:moveTo>
                    <a:cubicBezTo>
                      <a:pt x="170" y="0"/>
                      <a:pt x="0" y="51"/>
                      <a:pt x="0" y="51"/>
                    </a:cubicBezTo>
                    <a:cubicBezTo>
                      <a:pt x="44" y="70"/>
                      <a:pt x="99" y="77"/>
                      <a:pt x="152" y="77"/>
                    </a:cubicBezTo>
                    <a:cubicBezTo>
                      <a:pt x="275" y="77"/>
                      <a:pt x="396" y="42"/>
                      <a:pt x="396" y="42"/>
                    </a:cubicBezTo>
                    <a:cubicBezTo>
                      <a:pt x="385" y="11"/>
                      <a:pt x="341" y="0"/>
                      <a:pt x="28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2" name="Google Shape;472;p25"/>
              <p:cNvSpPr/>
              <p:nvPr/>
            </p:nvSpPr>
            <p:spPr>
              <a:xfrm>
                <a:off x="6293566" y="1425507"/>
                <a:ext cx="76611" cy="15013"/>
              </a:xfrm>
              <a:custGeom>
                <a:avLst/>
                <a:gdLst/>
                <a:ahLst/>
                <a:cxnLst/>
                <a:rect l="l" t="t" r="r" b="b"/>
                <a:pathLst>
                  <a:path w="495" h="97" extrusionOk="0">
                    <a:moveTo>
                      <a:pt x="477" y="1"/>
                    </a:moveTo>
                    <a:cubicBezTo>
                      <a:pt x="474" y="1"/>
                      <a:pt x="472" y="2"/>
                      <a:pt x="469" y="4"/>
                    </a:cubicBezTo>
                    <a:cubicBezTo>
                      <a:pt x="469" y="4"/>
                      <a:pt x="384" y="55"/>
                      <a:pt x="247" y="55"/>
                    </a:cubicBezTo>
                    <a:cubicBezTo>
                      <a:pt x="184" y="55"/>
                      <a:pt x="110" y="44"/>
                      <a:pt x="28" y="13"/>
                    </a:cubicBezTo>
                    <a:cubicBezTo>
                      <a:pt x="25" y="11"/>
                      <a:pt x="22" y="9"/>
                      <a:pt x="20" y="9"/>
                    </a:cubicBezTo>
                    <a:cubicBezTo>
                      <a:pt x="13" y="9"/>
                      <a:pt x="6" y="16"/>
                      <a:pt x="0" y="24"/>
                    </a:cubicBezTo>
                    <a:cubicBezTo>
                      <a:pt x="0" y="32"/>
                      <a:pt x="0" y="41"/>
                      <a:pt x="9" y="41"/>
                    </a:cubicBezTo>
                    <a:cubicBezTo>
                      <a:pt x="104" y="82"/>
                      <a:pt x="183" y="96"/>
                      <a:pt x="252" y="96"/>
                    </a:cubicBezTo>
                    <a:cubicBezTo>
                      <a:pt x="288" y="96"/>
                      <a:pt x="321" y="92"/>
                      <a:pt x="352" y="86"/>
                    </a:cubicBezTo>
                    <a:cubicBezTo>
                      <a:pt x="432" y="67"/>
                      <a:pt x="486" y="41"/>
                      <a:pt x="486" y="32"/>
                    </a:cubicBezTo>
                    <a:cubicBezTo>
                      <a:pt x="495" y="32"/>
                      <a:pt x="495" y="13"/>
                      <a:pt x="495" y="13"/>
                    </a:cubicBezTo>
                    <a:cubicBezTo>
                      <a:pt x="489" y="7"/>
                      <a:pt x="483" y="1"/>
                      <a:pt x="47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3" name="Google Shape;473;p25"/>
              <p:cNvSpPr/>
              <p:nvPr/>
            </p:nvSpPr>
            <p:spPr>
              <a:xfrm>
                <a:off x="6363057" y="1325835"/>
                <a:ext cx="21203" cy="28168"/>
              </a:xfrm>
              <a:custGeom>
                <a:avLst/>
                <a:gdLst/>
                <a:ahLst/>
                <a:cxnLst/>
                <a:rect l="l" t="t" r="r" b="b"/>
                <a:pathLst>
                  <a:path w="137" h="182" extrusionOk="0">
                    <a:moveTo>
                      <a:pt x="65" y="0"/>
                    </a:moveTo>
                    <a:cubicBezTo>
                      <a:pt x="29" y="0"/>
                      <a:pt x="1" y="46"/>
                      <a:pt x="1" y="91"/>
                    </a:cubicBezTo>
                    <a:cubicBezTo>
                      <a:pt x="1" y="145"/>
                      <a:pt x="29" y="182"/>
                      <a:pt x="65" y="182"/>
                    </a:cubicBezTo>
                    <a:cubicBezTo>
                      <a:pt x="100" y="182"/>
                      <a:pt x="137" y="136"/>
                      <a:pt x="137" y="91"/>
                    </a:cubicBezTo>
                    <a:cubicBezTo>
                      <a:pt x="137" y="46"/>
                      <a:pt x="100" y="0"/>
                      <a:pt x="6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4" name="Google Shape;474;p25"/>
              <p:cNvSpPr/>
              <p:nvPr/>
            </p:nvSpPr>
            <p:spPr>
              <a:xfrm>
                <a:off x="6271124" y="1338526"/>
                <a:ext cx="21203" cy="26620"/>
              </a:xfrm>
              <a:custGeom>
                <a:avLst/>
                <a:gdLst/>
                <a:ahLst/>
                <a:cxnLst/>
                <a:rect l="l" t="t" r="r" b="b"/>
                <a:pathLst>
                  <a:path w="137" h="172" extrusionOk="0">
                    <a:moveTo>
                      <a:pt x="65" y="0"/>
                    </a:moveTo>
                    <a:cubicBezTo>
                      <a:pt x="29" y="0"/>
                      <a:pt x="1" y="35"/>
                      <a:pt x="1" y="89"/>
                    </a:cubicBezTo>
                    <a:cubicBezTo>
                      <a:pt x="1" y="134"/>
                      <a:pt x="37" y="171"/>
                      <a:pt x="74" y="171"/>
                    </a:cubicBezTo>
                    <a:cubicBezTo>
                      <a:pt x="109" y="171"/>
                      <a:pt x="137" y="134"/>
                      <a:pt x="137" y="80"/>
                    </a:cubicBezTo>
                    <a:cubicBezTo>
                      <a:pt x="137" y="35"/>
                      <a:pt x="100" y="0"/>
                      <a:pt x="65" y="0"/>
                    </a:cubicBezTo>
                    <a:close/>
                  </a:path>
                </a:pathLst>
              </a:custGeom>
              <a:solidFill>
                <a:srgbClr val="4828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" name="Google Shape;475;p25"/>
              <p:cNvSpPr/>
              <p:nvPr/>
            </p:nvSpPr>
            <p:spPr>
              <a:xfrm>
                <a:off x="6218348" y="1302001"/>
                <a:ext cx="101684" cy="97815"/>
              </a:xfrm>
              <a:custGeom>
                <a:avLst/>
                <a:gdLst/>
                <a:ahLst/>
                <a:cxnLst/>
                <a:rect l="l" t="t" r="r" b="b"/>
                <a:pathLst>
                  <a:path w="657" h="632" extrusionOk="0">
                    <a:moveTo>
                      <a:pt x="415" y="236"/>
                    </a:moveTo>
                    <a:cubicBezTo>
                      <a:pt x="450" y="236"/>
                      <a:pt x="478" y="271"/>
                      <a:pt x="478" y="316"/>
                    </a:cubicBezTo>
                    <a:cubicBezTo>
                      <a:pt x="478" y="370"/>
                      <a:pt x="450" y="407"/>
                      <a:pt x="415" y="407"/>
                    </a:cubicBezTo>
                    <a:cubicBezTo>
                      <a:pt x="378" y="407"/>
                      <a:pt x="342" y="370"/>
                      <a:pt x="342" y="325"/>
                    </a:cubicBezTo>
                    <a:cubicBezTo>
                      <a:pt x="342" y="271"/>
                      <a:pt x="370" y="236"/>
                      <a:pt x="406" y="236"/>
                    </a:cubicBezTo>
                    <a:close/>
                    <a:moveTo>
                      <a:pt x="234" y="1"/>
                    </a:moveTo>
                    <a:cubicBezTo>
                      <a:pt x="63" y="20"/>
                      <a:pt x="0" y="236"/>
                      <a:pt x="0" y="236"/>
                    </a:cubicBezTo>
                    <a:lnTo>
                      <a:pt x="424" y="632"/>
                    </a:lnTo>
                    <a:cubicBezTo>
                      <a:pt x="586" y="623"/>
                      <a:pt x="657" y="407"/>
                      <a:pt x="657" y="407"/>
                    </a:cubicBezTo>
                    <a:lnTo>
                      <a:pt x="234" y="1"/>
                    </a:lnTo>
                    <a:close/>
                  </a:path>
                </a:pathLst>
              </a:custGeom>
              <a:solidFill>
                <a:srgbClr val="FFD5C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" name="Google Shape;476;p25"/>
              <p:cNvSpPr/>
              <p:nvPr/>
            </p:nvSpPr>
            <p:spPr>
              <a:xfrm>
                <a:off x="6271124" y="1338526"/>
                <a:ext cx="21203" cy="26620"/>
              </a:xfrm>
              <a:custGeom>
                <a:avLst/>
                <a:gdLst/>
                <a:ahLst/>
                <a:cxnLst/>
                <a:rect l="l" t="t" r="r" b="b"/>
                <a:pathLst>
                  <a:path w="137" h="172" extrusionOk="0">
                    <a:moveTo>
                      <a:pt x="65" y="0"/>
                    </a:moveTo>
                    <a:cubicBezTo>
                      <a:pt x="29" y="0"/>
                      <a:pt x="1" y="35"/>
                      <a:pt x="1" y="89"/>
                    </a:cubicBezTo>
                    <a:cubicBezTo>
                      <a:pt x="1" y="134"/>
                      <a:pt x="37" y="171"/>
                      <a:pt x="74" y="171"/>
                    </a:cubicBezTo>
                    <a:cubicBezTo>
                      <a:pt x="109" y="171"/>
                      <a:pt x="137" y="134"/>
                      <a:pt x="137" y="80"/>
                    </a:cubicBezTo>
                    <a:cubicBezTo>
                      <a:pt x="137" y="35"/>
                      <a:pt x="109" y="0"/>
                      <a:pt x="7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" name="Google Shape;477;p25"/>
              <p:cNvSpPr/>
              <p:nvPr/>
            </p:nvSpPr>
            <p:spPr>
              <a:xfrm>
                <a:off x="6424655" y="1339919"/>
                <a:ext cx="5417" cy="18108"/>
              </a:xfrm>
              <a:custGeom>
                <a:avLst/>
                <a:gdLst/>
                <a:ahLst/>
                <a:cxnLst/>
                <a:rect l="l" t="t" r="r" b="b"/>
                <a:pathLst>
                  <a:path w="35" h="117" extrusionOk="0">
                    <a:moveTo>
                      <a:pt x="0" y="0"/>
                    </a:moveTo>
                    <a:cubicBezTo>
                      <a:pt x="0" y="45"/>
                      <a:pt x="0" y="80"/>
                      <a:pt x="9" y="117"/>
                    </a:cubicBezTo>
                    <a:cubicBezTo>
                      <a:pt x="26" y="80"/>
                      <a:pt x="35" y="45"/>
                      <a:pt x="35" y="4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A8E8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" name="Google Shape;478;p25"/>
              <p:cNvSpPr/>
              <p:nvPr/>
            </p:nvSpPr>
            <p:spPr>
              <a:xfrm>
                <a:off x="6342318" y="1282655"/>
                <a:ext cx="83731" cy="97815"/>
              </a:xfrm>
              <a:custGeom>
                <a:avLst/>
                <a:gdLst/>
                <a:ahLst/>
                <a:cxnLst/>
                <a:rect l="l" t="t" r="r" b="b"/>
                <a:pathLst>
                  <a:path w="541" h="632" extrusionOk="0">
                    <a:moveTo>
                      <a:pt x="199" y="1"/>
                    </a:moveTo>
                    <a:cubicBezTo>
                      <a:pt x="46" y="9"/>
                      <a:pt x="1" y="225"/>
                      <a:pt x="1" y="225"/>
                    </a:cubicBezTo>
                    <a:lnTo>
                      <a:pt x="135" y="370"/>
                    </a:lnTo>
                    <a:cubicBezTo>
                      <a:pt x="135" y="325"/>
                      <a:pt x="163" y="279"/>
                      <a:pt x="199" y="279"/>
                    </a:cubicBezTo>
                    <a:cubicBezTo>
                      <a:pt x="234" y="279"/>
                      <a:pt x="271" y="325"/>
                      <a:pt x="271" y="370"/>
                    </a:cubicBezTo>
                    <a:cubicBezTo>
                      <a:pt x="271" y="415"/>
                      <a:pt x="243" y="450"/>
                      <a:pt x="217" y="461"/>
                    </a:cubicBezTo>
                    <a:lnTo>
                      <a:pt x="370" y="631"/>
                    </a:lnTo>
                    <a:cubicBezTo>
                      <a:pt x="459" y="623"/>
                      <a:pt x="513" y="549"/>
                      <a:pt x="541" y="487"/>
                    </a:cubicBezTo>
                    <a:cubicBezTo>
                      <a:pt x="532" y="450"/>
                      <a:pt x="532" y="415"/>
                      <a:pt x="532" y="370"/>
                    </a:cubicBezTo>
                    <a:lnTo>
                      <a:pt x="199" y="1"/>
                    </a:lnTo>
                    <a:close/>
                  </a:path>
                </a:pathLst>
              </a:custGeom>
              <a:solidFill>
                <a:srgbClr val="FFD5C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9" name="Google Shape;479;p25"/>
              <p:cNvSpPr/>
              <p:nvPr/>
            </p:nvSpPr>
            <p:spPr>
              <a:xfrm>
                <a:off x="6363057" y="1325835"/>
                <a:ext cx="21203" cy="28168"/>
              </a:xfrm>
              <a:custGeom>
                <a:avLst/>
                <a:gdLst/>
                <a:ahLst/>
                <a:cxnLst/>
                <a:rect l="l" t="t" r="r" b="b"/>
                <a:pathLst>
                  <a:path w="137" h="182" extrusionOk="0">
                    <a:moveTo>
                      <a:pt x="65" y="0"/>
                    </a:moveTo>
                    <a:cubicBezTo>
                      <a:pt x="29" y="0"/>
                      <a:pt x="1" y="46"/>
                      <a:pt x="1" y="91"/>
                    </a:cubicBezTo>
                    <a:lnTo>
                      <a:pt x="83" y="182"/>
                    </a:lnTo>
                    <a:cubicBezTo>
                      <a:pt x="109" y="171"/>
                      <a:pt x="137" y="136"/>
                      <a:pt x="137" y="91"/>
                    </a:cubicBezTo>
                    <a:cubicBezTo>
                      <a:pt x="137" y="46"/>
                      <a:pt x="100" y="0"/>
                      <a:pt x="6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" name="Google Shape;480;p25"/>
              <p:cNvSpPr/>
              <p:nvPr/>
            </p:nvSpPr>
            <p:spPr>
              <a:xfrm>
                <a:off x="6212621" y="1296429"/>
                <a:ext cx="115768" cy="110506"/>
              </a:xfrm>
              <a:custGeom>
                <a:avLst/>
                <a:gdLst/>
                <a:ahLst/>
                <a:cxnLst/>
                <a:rect l="l" t="t" r="r" b="b"/>
                <a:pathLst>
                  <a:path w="748" h="714" extrusionOk="0">
                    <a:moveTo>
                      <a:pt x="361" y="37"/>
                    </a:moveTo>
                    <a:cubicBezTo>
                      <a:pt x="433" y="37"/>
                      <a:pt x="497" y="56"/>
                      <a:pt x="551" y="91"/>
                    </a:cubicBezTo>
                    <a:cubicBezTo>
                      <a:pt x="623" y="145"/>
                      <a:pt x="668" y="218"/>
                      <a:pt x="677" y="298"/>
                    </a:cubicBezTo>
                    <a:cubicBezTo>
                      <a:pt x="713" y="480"/>
                      <a:pt x="595" y="642"/>
                      <a:pt x="415" y="668"/>
                    </a:cubicBezTo>
                    <a:cubicBezTo>
                      <a:pt x="394" y="672"/>
                      <a:pt x="373" y="674"/>
                      <a:pt x="352" y="674"/>
                    </a:cubicBezTo>
                    <a:cubicBezTo>
                      <a:pt x="206" y="674"/>
                      <a:pt x="78" y="565"/>
                      <a:pt x="46" y="406"/>
                    </a:cubicBezTo>
                    <a:cubicBezTo>
                      <a:pt x="37" y="326"/>
                      <a:pt x="55" y="236"/>
                      <a:pt x="100" y="173"/>
                    </a:cubicBezTo>
                    <a:cubicBezTo>
                      <a:pt x="154" y="102"/>
                      <a:pt x="227" y="56"/>
                      <a:pt x="307" y="37"/>
                    </a:cubicBezTo>
                    <a:close/>
                    <a:moveTo>
                      <a:pt x="352" y="0"/>
                    </a:moveTo>
                    <a:cubicBezTo>
                      <a:pt x="337" y="0"/>
                      <a:pt x="322" y="1"/>
                      <a:pt x="307" y="2"/>
                    </a:cubicBezTo>
                    <a:cubicBezTo>
                      <a:pt x="208" y="20"/>
                      <a:pt x="128" y="74"/>
                      <a:pt x="74" y="145"/>
                    </a:cubicBezTo>
                    <a:cubicBezTo>
                      <a:pt x="20" y="227"/>
                      <a:pt x="1" y="318"/>
                      <a:pt x="11" y="415"/>
                    </a:cubicBezTo>
                    <a:cubicBezTo>
                      <a:pt x="46" y="588"/>
                      <a:pt x="191" y="713"/>
                      <a:pt x="361" y="713"/>
                    </a:cubicBezTo>
                    <a:cubicBezTo>
                      <a:pt x="379" y="713"/>
                      <a:pt x="407" y="713"/>
                      <a:pt x="424" y="704"/>
                    </a:cubicBezTo>
                    <a:cubicBezTo>
                      <a:pt x="614" y="676"/>
                      <a:pt x="748" y="488"/>
                      <a:pt x="713" y="298"/>
                    </a:cubicBezTo>
                    <a:cubicBezTo>
                      <a:pt x="703" y="199"/>
                      <a:pt x="649" y="119"/>
                      <a:pt x="569" y="65"/>
                    </a:cubicBezTo>
                    <a:cubicBezTo>
                      <a:pt x="509" y="20"/>
                      <a:pt x="429" y="0"/>
                      <a:pt x="35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1" name="Google Shape;481;p25"/>
              <p:cNvSpPr/>
              <p:nvPr/>
            </p:nvSpPr>
            <p:spPr>
              <a:xfrm>
                <a:off x="6335353" y="1276619"/>
                <a:ext cx="101684" cy="110815"/>
              </a:xfrm>
              <a:custGeom>
                <a:avLst/>
                <a:gdLst/>
                <a:ahLst/>
                <a:cxnLst/>
                <a:rect l="l" t="t" r="r" b="b"/>
                <a:pathLst>
                  <a:path w="657" h="716" extrusionOk="0">
                    <a:moveTo>
                      <a:pt x="316" y="40"/>
                    </a:moveTo>
                    <a:cubicBezTo>
                      <a:pt x="361" y="40"/>
                      <a:pt x="415" y="57"/>
                      <a:pt x="460" y="85"/>
                    </a:cubicBezTo>
                    <a:cubicBezTo>
                      <a:pt x="532" y="139"/>
                      <a:pt x="577" y="219"/>
                      <a:pt x="594" y="310"/>
                    </a:cubicBezTo>
                    <a:cubicBezTo>
                      <a:pt x="622" y="480"/>
                      <a:pt x="523" y="642"/>
                      <a:pt x="378" y="670"/>
                    </a:cubicBezTo>
                    <a:cubicBezTo>
                      <a:pt x="364" y="672"/>
                      <a:pt x="350" y="673"/>
                      <a:pt x="337" y="673"/>
                    </a:cubicBezTo>
                    <a:cubicBezTo>
                      <a:pt x="288" y="673"/>
                      <a:pt x="241" y="660"/>
                      <a:pt x="199" y="625"/>
                    </a:cubicBezTo>
                    <a:cubicBezTo>
                      <a:pt x="126" y="580"/>
                      <a:pt x="82" y="500"/>
                      <a:pt x="63" y="400"/>
                    </a:cubicBezTo>
                    <a:cubicBezTo>
                      <a:pt x="37" y="230"/>
                      <a:pt x="126" y="68"/>
                      <a:pt x="279" y="40"/>
                    </a:cubicBezTo>
                    <a:close/>
                    <a:moveTo>
                      <a:pt x="304" y="1"/>
                    </a:moveTo>
                    <a:cubicBezTo>
                      <a:pt x="293" y="1"/>
                      <a:pt x="281" y="2"/>
                      <a:pt x="270" y="3"/>
                    </a:cubicBezTo>
                    <a:cubicBezTo>
                      <a:pt x="108" y="31"/>
                      <a:pt x="0" y="210"/>
                      <a:pt x="28" y="409"/>
                    </a:cubicBezTo>
                    <a:cubicBezTo>
                      <a:pt x="46" y="508"/>
                      <a:pt x="100" y="597"/>
                      <a:pt x="180" y="651"/>
                    </a:cubicBezTo>
                    <a:cubicBezTo>
                      <a:pt x="225" y="688"/>
                      <a:pt x="288" y="716"/>
                      <a:pt x="342" y="716"/>
                    </a:cubicBezTo>
                    <a:cubicBezTo>
                      <a:pt x="361" y="716"/>
                      <a:pt x="370" y="705"/>
                      <a:pt x="387" y="705"/>
                    </a:cubicBezTo>
                    <a:cubicBezTo>
                      <a:pt x="549" y="679"/>
                      <a:pt x="657" y="500"/>
                      <a:pt x="631" y="301"/>
                    </a:cubicBezTo>
                    <a:cubicBezTo>
                      <a:pt x="612" y="202"/>
                      <a:pt x="558" y="111"/>
                      <a:pt x="478" y="57"/>
                    </a:cubicBezTo>
                    <a:cubicBezTo>
                      <a:pt x="425" y="20"/>
                      <a:pt x="364" y="1"/>
                      <a:pt x="30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2" name="Google Shape;482;p25"/>
              <p:cNvSpPr/>
              <p:nvPr/>
            </p:nvSpPr>
            <p:spPr>
              <a:xfrm>
                <a:off x="6318638" y="1335276"/>
                <a:ext cx="25228" cy="10370"/>
              </a:xfrm>
              <a:custGeom>
                <a:avLst/>
                <a:gdLst/>
                <a:ahLst/>
                <a:cxnLst/>
                <a:rect l="l" t="t" r="r" b="b"/>
                <a:pathLst>
                  <a:path w="163" h="67" extrusionOk="0">
                    <a:moveTo>
                      <a:pt x="99" y="0"/>
                    </a:moveTo>
                    <a:cubicBezTo>
                      <a:pt x="41" y="0"/>
                      <a:pt x="0" y="32"/>
                      <a:pt x="0" y="39"/>
                    </a:cubicBezTo>
                    <a:lnTo>
                      <a:pt x="28" y="67"/>
                    </a:lnTo>
                    <a:cubicBezTo>
                      <a:pt x="28" y="58"/>
                      <a:pt x="63" y="34"/>
                      <a:pt x="110" y="34"/>
                    </a:cubicBezTo>
                    <a:cubicBezTo>
                      <a:pt x="121" y="34"/>
                      <a:pt x="133" y="35"/>
                      <a:pt x="145" y="39"/>
                    </a:cubicBezTo>
                    <a:lnTo>
                      <a:pt x="162" y="13"/>
                    </a:lnTo>
                    <a:cubicBezTo>
                      <a:pt x="140" y="4"/>
                      <a:pt x="118" y="0"/>
                      <a:pt x="9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3" name="Google Shape;483;p25"/>
              <p:cNvSpPr/>
              <p:nvPr/>
            </p:nvSpPr>
            <p:spPr>
              <a:xfrm>
                <a:off x="6172536" y="1362206"/>
                <a:ext cx="47205" cy="41943"/>
              </a:xfrm>
              <a:custGeom>
                <a:avLst/>
                <a:gdLst/>
                <a:ahLst/>
                <a:cxnLst/>
                <a:rect l="l" t="t" r="r" b="b"/>
                <a:pathLst>
                  <a:path w="305" h="271" extrusionOk="0">
                    <a:moveTo>
                      <a:pt x="279" y="1"/>
                    </a:moveTo>
                    <a:lnTo>
                      <a:pt x="0" y="234"/>
                    </a:lnTo>
                    <a:lnTo>
                      <a:pt x="26" y="271"/>
                    </a:lnTo>
                    <a:lnTo>
                      <a:pt x="305" y="35"/>
                    </a:lnTo>
                    <a:lnTo>
                      <a:pt x="279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4" name="Google Shape;484;p25"/>
              <p:cNvSpPr/>
              <p:nvPr/>
            </p:nvSpPr>
            <p:spPr>
              <a:xfrm>
                <a:off x="6275458" y="1644816"/>
                <a:ext cx="558874" cy="514301"/>
              </a:xfrm>
              <a:custGeom>
                <a:avLst/>
                <a:gdLst/>
                <a:ahLst/>
                <a:cxnLst/>
                <a:rect l="l" t="t" r="r" b="b"/>
                <a:pathLst>
                  <a:path w="3611" h="3323" extrusionOk="0">
                    <a:moveTo>
                      <a:pt x="1359" y="0"/>
                    </a:moveTo>
                    <a:lnTo>
                      <a:pt x="1" y="207"/>
                    </a:lnTo>
                    <a:cubicBezTo>
                      <a:pt x="1" y="207"/>
                      <a:pt x="361" y="1432"/>
                      <a:pt x="2934" y="3322"/>
                    </a:cubicBezTo>
                    <a:lnTo>
                      <a:pt x="3610" y="2450"/>
                    </a:lnTo>
                    <a:lnTo>
                      <a:pt x="135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5" name="Google Shape;485;p25"/>
              <p:cNvSpPr/>
              <p:nvPr/>
            </p:nvSpPr>
            <p:spPr>
              <a:xfrm>
                <a:off x="6861878" y="1706259"/>
                <a:ext cx="182629" cy="211725"/>
              </a:xfrm>
              <a:custGeom>
                <a:avLst/>
                <a:gdLst/>
                <a:ahLst/>
                <a:cxnLst/>
                <a:rect l="l" t="t" r="r" b="b"/>
                <a:pathLst>
                  <a:path w="1180" h="1368" extrusionOk="0">
                    <a:moveTo>
                      <a:pt x="711" y="0"/>
                    </a:moveTo>
                    <a:lnTo>
                      <a:pt x="0" y="1027"/>
                    </a:lnTo>
                    <a:cubicBezTo>
                      <a:pt x="171" y="1135"/>
                      <a:pt x="387" y="1260"/>
                      <a:pt x="558" y="1368"/>
                    </a:cubicBezTo>
                    <a:lnTo>
                      <a:pt x="1180" y="242"/>
                    </a:lnTo>
                    <a:lnTo>
                      <a:pt x="711" y="0"/>
                    </a:lnTo>
                    <a:close/>
                  </a:path>
                </a:pathLst>
              </a:custGeom>
              <a:solidFill>
                <a:srgbClr val="FFC9B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6" name="Google Shape;486;p25"/>
              <p:cNvSpPr/>
              <p:nvPr/>
            </p:nvSpPr>
            <p:spPr>
              <a:xfrm>
                <a:off x="6946847" y="1493451"/>
                <a:ext cx="213428" cy="282455"/>
              </a:xfrm>
              <a:custGeom>
                <a:avLst/>
                <a:gdLst/>
                <a:ahLst/>
                <a:cxnLst/>
                <a:rect l="l" t="t" r="r" b="b"/>
                <a:pathLst>
                  <a:path w="1379" h="1825" extrusionOk="0">
                    <a:moveTo>
                      <a:pt x="811" y="1"/>
                    </a:moveTo>
                    <a:cubicBezTo>
                      <a:pt x="783" y="1"/>
                      <a:pt x="758" y="15"/>
                      <a:pt x="747" y="43"/>
                    </a:cubicBezTo>
                    <a:lnTo>
                      <a:pt x="315" y="816"/>
                    </a:lnTo>
                    <a:lnTo>
                      <a:pt x="307" y="529"/>
                    </a:lnTo>
                    <a:cubicBezTo>
                      <a:pt x="307" y="475"/>
                      <a:pt x="270" y="429"/>
                      <a:pt x="225" y="412"/>
                    </a:cubicBezTo>
                    <a:cubicBezTo>
                      <a:pt x="210" y="406"/>
                      <a:pt x="196" y="403"/>
                      <a:pt x="182" y="403"/>
                    </a:cubicBezTo>
                    <a:cubicBezTo>
                      <a:pt x="135" y="403"/>
                      <a:pt x="95" y="435"/>
                      <a:pt x="82" y="483"/>
                    </a:cubicBezTo>
                    <a:lnTo>
                      <a:pt x="28" y="753"/>
                    </a:lnTo>
                    <a:cubicBezTo>
                      <a:pt x="0" y="907"/>
                      <a:pt x="9" y="1060"/>
                      <a:pt x="45" y="1213"/>
                    </a:cubicBezTo>
                    <a:lnTo>
                      <a:pt x="82" y="1321"/>
                    </a:lnTo>
                    <a:cubicBezTo>
                      <a:pt x="108" y="1429"/>
                      <a:pt x="171" y="1537"/>
                      <a:pt x="261" y="1617"/>
                    </a:cubicBezTo>
                    <a:lnTo>
                      <a:pt x="495" y="1825"/>
                    </a:lnTo>
                    <a:lnTo>
                      <a:pt x="1359" y="853"/>
                    </a:lnTo>
                    <a:cubicBezTo>
                      <a:pt x="1378" y="835"/>
                      <a:pt x="1378" y="807"/>
                      <a:pt x="1370" y="781"/>
                    </a:cubicBezTo>
                    <a:cubicBezTo>
                      <a:pt x="1358" y="743"/>
                      <a:pt x="1326" y="724"/>
                      <a:pt x="1292" y="724"/>
                    </a:cubicBezTo>
                    <a:cubicBezTo>
                      <a:pt x="1272" y="724"/>
                      <a:pt x="1251" y="731"/>
                      <a:pt x="1234" y="745"/>
                    </a:cubicBezTo>
                    <a:lnTo>
                      <a:pt x="1000" y="924"/>
                    </a:lnTo>
                    <a:lnTo>
                      <a:pt x="1359" y="503"/>
                    </a:lnTo>
                    <a:cubicBezTo>
                      <a:pt x="1378" y="475"/>
                      <a:pt x="1378" y="429"/>
                      <a:pt x="1359" y="403"/>
                    </a:cubicBezTo>
                    <a:lnTo>
                      <a:pt x="1350" y="395"/>
                    </a:lnTo>
                    <a:cubicBezTo>
                      <a:pt x="1336" y="371"/>
                      <a:pt x="1312" y="359"/>
                      <a:pt x="1287" y="359"/>
                    </a:cubicBezTo>
                    <a:cubicBezTo>
                      <a:pt x="1265" y="359"/>
                      <a:pt x="1242" y="368"/>
                      <a:pt x="1225" y="384"/>
                    </a:cubicBezTo>
                    <a:lnTo>
                      <a:pt x="856" y="773"/>
                    </a:lnTo>
                    <a:lnTo>
                      <a:pt x="1216" y="187"/>
                    </a:lnTo>
                    <a:cubicBezTo>
                      <a:pt x="1234" y="151"/>
                      <a:pt x="1225" y="105"/>
                      <a:pt x="1197" y="79"/>
                    </a:cubicBezTo>
                    <a:lnTo>
                      <a:pt x="1180" y="71"/>
                    </a:lnTo>
                    <a:cubicBezTo>
                      <a:pt x="1162" y="57"/>
                      <a:pt x="1143" y="50"/>
                      <a:pt x="1125" y="50"/>
                    </a:cubicBezTo>
                    <a:cubicBezTo>
                      <a:pt x="1096" y="50"/>
                      <a:pt x="1070" y="66"/>
                      <a:pt x="1054" y="88"/>
                    </a:cubicBezTo>
                    <a:lnTo>
                      <a:pt x="622" y="727"/>
                    </a:lnTo>
                    <a:lnTo>
                      <a:pt x="918" y="133"/>
                    </a:lnTo>
                    <a:cubicBezTo>
                      <a:pt x="938" y="97"/>
                      <a:pt x="918" y="51"/>
                      <a:pt x="892" y="34"/>
                    </a:cubicBezTo>
                    <a:lnTo>
                      <a:pt x="864" y="17"/>
                    </a:lnTo>
                    <a:cubicBezTo>
                      <a:pt x="847" y="6"/>
                      <a:pt x="828" y="1"/>
                      <a:pt x="811" y="1"/>
                    </a:cubicBezTo>
                    <a:close/>
                  </a:path>
                </a:pathLst>
              </a:custGeom>
              <a:solidFill>
                <a:srgbClr val="FFC9B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7" name="Google Shape;487;p25"/>
              <p:cNvSpPr/>
              <p:nvPr/>
            </p:nvSpPr>
            <p:spPr>
              <a:xfrm>
                <a:off x="6994206" y="1618350"/>
                <a:ext cx="30954" cy="67015"/>
              </a:xfrm>
              <a:custGeom>
                <a:avLst/>
                <a:gdLst/>
                <a:ahLst/>
                <a:cxnLst/>
                <a:rect l="l" t="t" r="r" b="b"/>
                <a:pathLst>
                  <a:path w="200" h="433" extrusionOk="0">
                    <a:moveTo>
                      <a:pt x="18" y="0"/>
                    </a:moveTo>
                    <a:lnTo>
                      <a:pt x="1" y="20"/>
                    </a:lnTo>
                    <a:cubicBezTo>
                      <a:pt x="1" y="28"/>
                      <a:pt x="171" y="162"/>
                      <a:pt x="154" y="432"/>
                    </a:cubicBezTo>
                    <a:lnTo>
                      <a:pt x="180" y="432"/>
                    </a:lnTo>
                    <a:cubicBezTo>
                      <a:pt x="200" y="154"/>
                      <a:pt x="27" y="9"/>
                      <a:pt x="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8" name="Google Shape;488;p25"/>
              <p:cNvSpPr/>
              <p:nvPr/>
            </p:nvSpPr>
            <p:spPr>
              <a:xfrm>
                <a:off x="6671048" y="1736749"/>
                <a:ext cx="355507" cy="440321"/>
              </a:xfrm>
              <a:custGeom>
                <a:avLst/>
                <a:gdLst/>
                <a:ahLst/>
                <a:cxnLst/>
                <a:rect l="l" t="t" r="r" b="b"/>
                <a:pathLst>
                  <a:path w="2297" h="2845" extrusionOk="0">
                    <a:moveTo>
                      <a:pt x="1683" y="0"/>
                    </a:moveTo>
                    <a:lnTo>
                      <a:pt x="127" y="2026"/>
                    </a:lnTo>
                    <a:cubicBezTo>
                      <a:pt x="0" y="2296"/>
                      <a:pt x="216" y="2666"/>
                      <a:pt x="486" y="2791"/>
                    </a:cubicBezTo>
                    <a:cubicBezTo>
                      <a:pt x="561" y="2827"/>
                      <a:pt x="634" y="2844"/>
                      <a:pt x="705" y="2844"/>
                    </a:cubicBezTo>
                    <a:cubicBezTo>
                      <a:pt x="914" y="2844"/>
                      <a:pt x="1099" y="2694"/>
                      <a:pt x="1233" y="2458"/>
                    </a:cubicBezTo>
                    <a:lnTo>
                      <a:pt x="2296" y="514"/>
                    </a:lnTo>
                    <a:lnTo>
                      <a:pt x="168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9" name="Google Shape;489;p25"/>
              <p:cNvSpPr/>
              <p:nvPr/>
            </p:nvSpPr>
            <p:spPr>
              <a:xfrm>
                <a:off x="6714074" y="1950022"/>
                <a:ext cx="54634" cy="62682"/>
              </a:xfrm>
              <a:custGeom>
                <a:avLst/>
                <a:gdLst/>
                <a:ahLst/>
                <a:cxnLst/>
                <a:rect l="l" t="t" r="r" b="b"/>
                <a:pathLst>
                  <a:path w="353" h="405" extrusionOk="0">
                    <a:moveTo>
                      <a:pt x="335" y="0"/>
                    </a:moveTo>
                    <a:lnTo>
                      <a:pt x="1" y="387"/>
                    </a:lnTo>
                    <a:lnTo>
                      <a:pt x="20" y="404"/>
                    </a:lnTo>
                    <a:lnTo>
                      <a:pt x="353" y="17"/>
                    </a:lnTo>
                    <a:lnTo>
                      <a:pt x="335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0" name="Google Shape;490;p25"/>
              <p:cNvSpPr/>
              <p:nvPr/>
            </p:nvSpPr>
            <p:spPr>
              <a:xfrm>
                <a:off x="6318638" y="1697902"/>
                <a:ext cx="341423" cy="679750"/>
              </a:xfrm>
              <a:custGeom>
                <a:avLst/>
                <a:gdLst/>
                <a:ahLst/>
                <a:cxnLst/>
                <a:rect l="l" t="t" r="r" b="b"/>
                <a:pathLst>
                  <a:path w="2206" h="4392" extrusionOk="0">
                    <a:moveTo>
                      <a:pt x="1054" y="0"/>
                    </a:moveTo>
                    <a:lnTo>
                      <a:pt x="0" y="748"/>
                    </a:lnTo>
                    <a:lnTo>
                      <a:pt x="63" y="4392"/>
                    </a:lnTo>
                    <a:lnTo>
                      <a:pt x="1512" y="4150"/>
                    </a:lnTo>
                    <a:cubicBezTo>
                      <a:pt x="1512" y="4150"/>
                      <a:pt x="2206" y="1044"/>
                      <a:pt x="105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1" name="Google Shape;491;p25"/>
              <p:cNvSpPr/>
              <p:nvPr/>
            </p:nvSpPr>
            <p:spPr>
              <a:xfrm>
                <a:off x="6348045" y="2288348"/>
                <a:ext cx="222714" cy="93791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606" extrusionOk="0">
                    <a:moveTo>
                      <a:pt x="1439" y="0"/>
                    </a:moveTo>
                    <a:lnTo>
                      <a:pt x="35" y="236"/>
                    </a:lnTo>
                    <a:lnTo>
                      <a:pt x="0" y="605"/>
                    </a:lnTo>
                    <a:lnTo>
                      <a:pt x="1439" y="324"/>
                    </a:lnTo>
                    <a:lnTo>
                      <a:pt x="143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2" name="Google Shape;492;p25"/>
              <p:cNvSpPr/>
              <p:nvPr/>
            </p:nvSpPr>
            <p:spPr>
              <a:xfrm>
                <a:off x="6190489" y="1626708"/>
                <a:ext cx="308302" cy="197641"/>
              </a:xfrm>
              <a:custGeom>
                <a:avLst/>
                <a:gdLst/>
                <a:ahLst/>
                <a:cxnLst/>
                <a:rect l="l" t="t" r="r" b="b"/>
                <a:pathLst>
                  <a:path w="1992" h="1277" extrusionOk="0">
                    <a:moveTo>
                      <a:pt x="1126" y="0"/>
                    </a:moveTo>
                    <a:lnTo>
                      <a:pt x="576" y="316"/>
                    </a:lnTo>
                    <a:lnTo>
                      <a:pt x="288" y="560"/>
                    </a:lnTo>
                    <a:lnTo>
                      <a:pt x="1" y="1035"/>
                    </a:lnTo>
                    <a:lnTo>
                      <a:pt x="288" y="1117"/>
                    </a:lnTo>
                    <a:cubicBezTo>
                      <a:pt x="288" y="1117"/>
                      <a:pt x="764" y="1277"/>
                      <a:pt x="1208" y="1277"/>
                    </a:cubicBezTo>
                    <a:cubicBezTo>
                      <a:pt x="1613" y="1277"/>
                      <a:pt x="1992" y="1143"/>
                      <a:pt x="1954" y="631"/>
                    </a:cubicBezTo>
                    <a:lnTo>
                      <a:pt x="1126" y="0"/>
                    </a:lnTo>
                    <a:close/>
                  </a:path>
                </a:pathLst>
              </a:custGeom>
              <a:solidFill>
                <a:srgbClr val="FFC9B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3" name="Google Shape;493;p25"/>
              <p:cNvSpPr/>
              <p:nvPr/>
            </p:nvSpPr>
            <p:spPr>
              <a:xfrm>
                <a:off x="6354700" y="1615100"/>
                <a:ext cx="266359" cy="1006315"/>
              </a:xfrm>
              <a:custGeom>
                <a:avLst/>
                <a:gdLst/>
                <a:ahLst/>
                <a:cxnLst/>
                <a:rect l="l" t="t" r="r" b="b"/>
                <a:pathLst>
                  <a:path w="1721" h="6502" extrusionOk="0">
                    <a:moveTo>
                      <a:pt x="468" y="0"/>
                    </a:moveTo>
                    <a:cubicBezTo>
                      <a:pt x="378" y="0"/>
                      <a:pt x="243" y="15"/>
                      <a:pt x="65" y="75"/>
                    </a:cubicBezTo>
                    <a:lnTo>
                      <a:pt x="1" y="121"/>
                    </a:lnTo>
                    <a:cubicBezTo>
                      <a:pt x="1" y="121"/>
                      <a:pt x="767" y="715"/>
                      <a:pt x="1180" y="1758"/>
                    </a:cubicBezTo>
                    <a:cubicBezTo>
                      <a:pt x="1415" y="2335"/>
                      <a:pt x="1271" y="3486"/>
                      <a:pt x="1234" y="4262"/>
                    </a:cubicBezTo>
                    <a:cubicBezTo>
                      <a:pt x="1199" y="5035"/>
                      <a:pt x="1145" y="6502"/>
                      <a:pt x="1145" y="6502"/>
                    </a:cubicBezTo>
                    <a:lnTo>
                      <a:pt x="1711" y="6186"/>
                    </a:lnTo>
                    <a:cubicBezTo>
                      <a:pt x="1711" y="6186"/>
                      <a:pt x="1720" y="2804"/>
                      <a:pt x="1640" y="2363"/>
                    </a:cubicBezTo>
                    <a:cubicBezTo>
                      <a:pt x="1558" y="1920"/>
                      <a:pt x="1163" y="203"/>
                      <a:pt x="595" y="13"/>
                    </a:cubicBezTo>
                    <a:cubicBezTo>
                      <a:pt x="595" y="13"/>
                      <a:pt x="551" y="0"/>
                      <a:pt x="46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4" name="Google Shape;494;p25"/>
              <p:cNvSpPr/>
              <p:nvPr/>
            </p:nvSpPr>
            <p:spPr>
              <a:xfrm>
                <a:off x="6569365" y="1818932"/>
                <a:ext cx="57265" cy="250882"/>
              </a:xfrm>
              <a:custGeom>
                <a:avLst/>
                <a:gdLst/>
                <a:ahLst/>
                <a:cxnLst/>
                <a:rect l="l" t="t" r="r" b="b"/>
                <a:pathLst>
                  <a:path w="370" h="1621" extrusionOk="0">
                    <a:moveTo>
                      <a:pt x="18" y="0"/>
                    </a:moveTo>
                    <a:lnTo>
                      <a:pt x="0" y="9"/>
                    </a:lnTo>
                    <a:cubicBezTo>
                      <a:pt x="342" y="540"/>
                      <a:pt x="279" y="1612"/>
                      <a:pt x="279" y="1621"/>
                    </a:cubicBezTo>
                    <a:lnTo>
                      <a:pt x="307" y="1621"/>
                    </a:lnTo>
                    <a:cubicBezTo>
                      <a:pt x="307" y="1612"/>
                      <a:pt x="370" y="540"/>
                      <a:pt x="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5" name="Google Shape;495;p25"/>
              <p:cNvSpPr/>
              <p:nvPr/>
            </p:nvSpPr>
            <p:spPr>
              <a:xfrm>
                <a:off x="6020398" y="1697902"/>
                <a:ext cx="388937" cy="964527"/>
              </a:xfrm>
              <a:custGeom>
                <a:avLst/>
                <a:gdLst/>
                <a:ahLst/>
                <a:cxnLst/>
                <a:rect l="l" t="t" r="r" b="b"/>
                <a:pathLst>
                  <a:path w="2513" h="6232" extrusionOk="0">
                    <a:moveTo>
                      <a:pt x="1304" y="1"/>
                    </a:moveTo>
                    <a:cubicBezTo>
                      <a:pt x="1148" y="1"/>
                      <a:pt x="1055" y="80"/>
                      <a:pt x="1055" y="80"/>
                    </a:cubicBezTo>
                    <a:lnTo>
                      <a:pt x="694" y="1828"/>
                    </a:lnTo>
                    <a:lnTo>
                      <a:pt x="1342" y="3636"/>
                    </a:lnTo>
                    <a:lnTo>
                      <a:pt x="0" y="5904"/>
                    </a:lnTo>
                    <a:cubicBezTo>
                      <a:pt x="351" y="6155"/>
                      <a:pt x="761" y="6231"/>
                      <a:pt x="1129" y="6231"/>
                    </a:cubicBezTo>
                    <a:cubicBezTo>
                      <a:pt x="1700" y="6231"/>
                      <a:pt x="2171" y="6049"/>
                      <a:pt x="2171" y="6049"/>
                    </a:cubicBezTo>
                    <a:cubicBezTo>
                      <a:pt x="2171" y="6049"/>
                      <a:pt x="2513" y="3807"/>
                      <a:pt x="2513" y="2627"/>
                    </a:cubicBezTo>
                    <a:cubicBezTo>
                      <a:pt x="2513" y="1450"/>
                      <a:pt x="2053" y="433"/>
                      <a:pt x="1675" y="143"/>
                    </a:cubicBezTo>
                    <a:cubicBezTo>
                      <a:pt x="1531" y="34"/>
                      <a:pt x="1404" y="1"/>
                      <a:pt x="130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6" name="Google Shape;496;p25"/>
              <p:cNvSpPr/>
              <p:nvPr/>
            </p:nvSpPr>
            <p:spPr>
              <a:xfrm>
                <a:off x="5789328" y="1701926"/>
                <a:ext cx="418034" cy="547731"/>
              </a:xfrm>
              <a:custGeom>
                <a:avLst/>
                <a:gdLst/>
                <a:ahLst/>
                <a:cxnLst/>
                <a:rect l="l" t="t" r="r" b="b"/>
                <a:pathLst>
                  <a:path w="2701" h="3539" extrusionOk="0">
                    <a:moveTo>
                      <a:pt x="2647" y="0"/>
                    </a:moveTo>
                    <a:cubicBezTo>
                      <a:pt x="2647" y="0"/>
                      <a:pt x="1701" y="225"/>
                      <a:pt x="1" y="2936"/>
                    </a:cubicBezTo>
                    <a:lnTo>
                      <a:pt x="919" y="3539"/>
                    </a:lnTo>
                    <a:lnTo>
                      <a:pt x="2701" y="1532"/>
                    </a:lnTo>
                    <a:lnTo>
                      <a:pt x="2647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7" name="Google Shape;497;p25"/>
              <p:cNvSpPr/>
              <p:nvPr/>
            </p:nvSpPr>
            <p:spPr>
              <a:xfrm>
                <a:off x="6140344" y="1937331"/>
                <a:ext cx="68408" cy="75373"/>
              </a:xfrm>
              <a:custGeom>
                <a:avLst/>
                <a:gdLst/>
                <a:ahLst/>
                <a:cxnLst/>
                <a:rect l="l" t="t" r="r" b="b"/>
                <a:pathLst>
                  <a:path w="442" h="487" extrusionOk="0">
                    <a:moveTo>
                      <a:pt x="424" y="0"/>
                    </a:moveTo>
                    <a:lnTo>
                      <a:pt x="1" y="469"/>
                    </a:lnTo>
                    <a:lnTo>
                      <a:pt x="27" y="486"/>
                    </a:lnTo>
                    <a:lnTo>
                      <a:pt x="442" y="20"/>
                    </a:lnTo>
                    <a:lnTo>
                      <a:pt x="42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8" name="Google Shape;498;p25"/>
              <p:cNvSpPr/>
              <p:nvPr/>
            </p:nvSpPr>
            <p:spPr>
              <a:xfrm>
                <a:off x="6141737" y="2159735"/>
                <a:ext cx="249644" cy="184486"/>
              </a:xfrm>
              <a:custGeom>
                <a:avLst/>
                <a:gdLst/>
                <a:ahLst/>
                <a:cxnLst/>
                <a:rect l="l" t="t" r="r" b="b"/>
                <a:pathLst>
                  <a:path w="1613" h="1192" extrusionOk="0">
                    <a:moveTo>
                      <a:pt x="818" y="0"/>
                    </a:moveTo>
                    <a:cubicBezTo>
                      <a:pt x="786" y="0"/>
                      <a:pt x="753" y="16"/>
                      <a:pt x="729" y="41"/>
                    </a:cubicBezTo>
                    <a:lnTo>
                      <a:pt x="316" y="615"/>
                    </a:lnTo>
                    <a:lnTo>
                      <a:pt x="1" y="1058"/>
                    </a:lnTo>
                    <a:cubicBezTo>
                      <a:pt x="196" y="1155"/>
                      <a:pt x="386" y="1192"/>
                      <a:pt x="534" y="1192"/>
                    </a:cubicBezTo>
                    <a:cubicBezTo>
                      <a:pt x="658" y="1192"/>
                      <a:pt x="752" y="1166"/>
                      <a:pt x="793" y="1129"/>
                    </a:cubicBezTo>
                    <a:cubicBezTo>
                      <a:pt x="811" y="1129"/>
                      <a:pt x="1279" y="1166"/>
                      <a:pt x="1279" y="1166"/>
                    </a:cubicBezTo>
                    <a:cubicBezTo>
                      <a:pt x="1284" y="1167"/>
                      <a:pt x="1288" y="1167"/>
                      <a:pt x="1292" y="1167"/>
                    </a:cubicBezTo>
                    <a:cubicBezTo>
                      <a:pt x="1330" y="1167"/>
                      <a:pt x="1360" y="1133"/>
                      <a:pt x="1368" y="1093"/>
                    </a:cubicBezTo>
                    <a:cubicBezTo>
                      <a:pt x="1377" y="1058"/>
                      <a:pt x="1368" y="1013"/>
                      <a:pt x="1269" y="985"/>
                    </a:cubicBezTo>
                    <a:lnTo>
                      <a:pt x="1269" y="985"/>
                    </a:lnTo>
                    <a:lnTo>
                      <a:pt x="1368" y="1013"/>
                    </a:lnTo>
                    <a:cubicBezTo>
                      <a:pt x="1373" y="1013"/>
                      <a:pt x="1378" y="1014"/>
                      <a:pt x="1384" y="1014"/>
                    </a:cubicBezTo>
                    <a:cubicBezTo>
                      <a:pt x="1431" y="1014"/>
                      <a:pt x="1468" y="979"/>
                      <a:pt x="1476" y="931"/>
                    </a:cubicBezTo>
                    <a:cubicBezTo>
                      <a:pt x="1485" y="885"/>
                      <a:pt x="1450" y="842"/>
                      <a:pt x="1387" y="823"/>
                    </a:cubicBezTo>
                    <a:lnTo>
                      <a:pt x="1387" y="823"/>
                    </a:lnTo>
                    <a:lnTo>
                      <a:pt x="1459" y="831"/>
                    </a:lnTo>
                    <a:cubicBezTo>
                      <a:pt x="1465" y="832"/>
                      <a:pt x="1471" y="833"/>
                      <a:pt x="1477" y="833"/>
                    </a:cubicBezTo>
                    <a:cubicBezTo>
                      <a:pt x="1523" y="833"/>
                      <a:pt x="1559" y="798"/>
                      <a:pt x="1567" y="743"/>
                    </a:cubicBezTo>
                    <a:cubicBezTo>
                      <a:pt x="1567" y="697"/>
                      <a:pt x="1530" y="652"/>
                      <a:pt x="1485" y="643"/>
                    </a:cubicBezTo>
                    <a:lnTo>
                      <a:pt x="1377" y="615"/>
                    </a:lnTo>
                    <a:lnTo>
                      <a:pt x="1495" y="615"/>
                    </a:lnTo>
                    <a:cubicBezTo>
                      <a:pt x="1558" y="615"/>
                      <a:pt x="1603" y="572"/>
                      <a:pt x="1603" y="518"/>
                    </a:cubicBezTo>
                    <a:cubicBezTo>
                      <a:pt x="1612" y="464"/>
                      <a:pt x="1567" y="419"/>
                      <a:pt x="1521" y="410"/>
                    </a:cubicBezTo>
                    <a:lnTo>
                      <a:pt x="901" y="265"/>
                    </a:lnTo>
                    <a:lnTo>
                      <a:pt x="927" y="129"/>
                    </a:lnTo>
                    <a:cubicBezTo>
                      <a:pt x="936" y="75"/>
                      <a:pt x="910" y="32"/>
                      <a:pt x="865" y="13"/>
                    </a:cubicBezTo>
                    <a:cubicBezTo>
                      <a:pt x="850" y="4"/>
                      <a:pt x="834" y="0"/>
                      <a:pt x="818" y="0"/>
                    </a:cubicBezTo>
                    <a:close/>
                  </a:path>
                </a:pathLst>
              </a:custGeom>
              <a:solidFill>
                <a:srgbClr val="FFC9B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9" name="Google Shape;499;p25"/>
              <p:cNvSpPr/>
              <p:nvPr/>
            </p:nvSpPr>
            <p:spPr>
              <a:xfrm>
                <a:off x="6008017" y="2213130"/>
                <a:ext cx="182629" cy="121494"/>
              </a:xfrm>
              <a:custGeom>
                <a:avLst/>
                <a:gdLst/>
                <a:ahLst/>
                <a:cxnLst/>
                <a:rect l="l" t="t" r="r" b="b"/>
                <a:pathLst>
                  <a:path w="1180" h="785" extrusionOk="0">
                    <a:moveTo>
                      <a:pt x="163" y="0"/>
                    </a:moveTo>
                    <a:lnTo>
                      <a:pt x="1" y="614"/>
                    </a:lnTo>
                    <a:lnTo>
                      <a:pt x="1044" y="784"/>
                    </a:lnTo>
                    <a:lnTo>
                      <a:pt x="1180" y="270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FFC9B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0" name="Google Shape;500;p25"/>
              <p:cNvSpPr/>
              <p:nvPr/>
            </p:nvSpPr>
            <p:spPr>
              <a:xfrm>
                <a:off x="5761314" y="2119030"/>
                <a:ext cx="403021" cy="225190"/>
              </a:xfrm>
              <a:custGeom>
                <a:avLst/>
                <a:gdLst/>
                <a:ahLst/>
                <a:cxnLst/>
                <a:rect l="l" t="t" r="r" b="b"/>
                <a:pathLst>
                  <a:path w="2604" h="1455" extrusionOk="0">
                    <a:moveTo>
                      <a:pt x="632" y="1"/>
                    </a:moveTo>
                    <a:cubicBezTo>
                      <a:pt x="411" y="1"/>
                      <a:pt x="203" y="131"/>
                      <a:pt x="119" y="349"/>
                    </a:cubicBezTo>
                    <a:cubicBezTo>
                      <a:pt x="0" y="654"/>
                      <a:pt x="182" y="997"/>
                      <a:pt x="506" y="1068"/>
                    </a:cubicBezTo>
                    <a:lnTo>
                      <a:pt x="2225" y="1455"/>
                    </a:lnTo>
                    <a:lnTo>
                      <a:pt x="2603" y="645"/>
                    </a:lnTo>
                    <a:lnTo>
                      <a:pt x="821" y="34"/>
                    </a:lnTo>
                    <a:cubicBezTo>
                      <a:pt x="759" y="12"/>
                      <a:pt x="695" y="1"/>
                      <a:pt x="63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1" name="Google Shape;501;p25"/>
              <p:cNvSpPr/>
              <p:nvPr/>
            </p:nvSpPr>
            <p:spPr>
              <a:xfrm>
                <a:off x="5914691" y="2132495"/>
                <a:ext cx="93481" cy="34978"/>
              </a:xfrm>
              <a:custGeom>
                <a:avLst/>
                <a:gdLst/>
                <a:ahLst/>
                <a:cxnLst/>
                <a:rect l="l" t="t" r="r" b="b"/>
                <a:pathLst>
                  <a:path w="604" h="226" extrusionOk="0">
                    <a:moveTo>
                      <a:pt x="10" y="1"/>
                    </a:moveTo>
                    <a:lnTo>
                      <a:pt x="1" y="27"/>
                    </a:lnTo>
                    <a:lnTo>
                      <a:pt x="595" y="225"/>
                    </a:lnTo>
                    <a:lnTo>
                      <a:pt x="604" y="197"/>
                    </a:lnTo>
                    <a:lnTo>
                      <a:pt x="1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02" name="Google Shape;502;p25"/>
            <p:cNvGrpSpPr/>
            <p:nvPr/>
          </p:nvGrpSpPr>
          <p:grpSpPr>
            <a:xfrm>
              <a:off x="7475556" y="1311744"/>
              <a:ext cx="698822" cy="698987"/>
              <a:chOff x="7302118" y="1567794"/>
              <a:chExt cx="698822" cy="698987"/>
            </a:xfrm>
          </p:grpSpPr>
          <p:sp>
            <p:nvSpPr>
              <p:cNvPr id="503" name="Google Shape;503;p25"/>
              <p:cNvSpPr/>
              <p:nvPr/>
            </p:nvSpPr>
            <p:spPr>
              <a:xfrm>
                <a:off x="7302118" y="1567794"/>
                <a:ext cx="698822" cy="698987"/>
              </a:xfrm>
              <a:custGeom>
                <a:avLst/>
                <a:gdLst/>
                <a:ahLst/>
                <a:cxnLst/>
                <a:rect l="l" t="t" r="r" b="b"/>
                <a:pathLst>
                  <a:path w="3637" h="3638" extrusionOk="0">
                    <a:moveTo>
                      <a:pt x="1818" y="0"/>
                    </a:moveTo>
                    <a:cubicBezTo>
                      <a:pt x="820" y="0"/>
                      <a:pt x="1" y="810"/>
                      <a:pt x="1" y="1819"/>
                    </a:cubicBezTo>
                    <a:cubicBezTo>
                      <a:pt x="1" y="2817"/>
                      <a:pt x="820" y="3638"/>
                      <a:pt x="1818" y="3638"/>
                    </a:cubicBezTo>
                    <a:cubicBezTo>
                      <a:pt x="2826" y="3638"/>
                      <a:pt x="3636" y="2817"/>
                      <a:pt x="3636" y="1819"/>
                    </a:cubicBezTo>
                    <a:cubicBezTo>
                      <a:pt x="3636" y="810"/>
                      <a:pt x="2826" y="0"/>
                      <a:pt x="18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4" name="Google Shape;504;p25"/>
              <p:cNvSpPr/>
              <p:nvPr/>
            </p:nvSpPr>
            <p:spPr>
              <a:xfrm>
                <a:off x="7353997" y="1619671"/>
                <a:ext cx="595065" cy="593313"/>
              </a:xfrm>
              <a:custGeom>
                <a:avLst/>
                <a:gdLst/>
                <a:ahLst/>
                <a:cxnLst/>
                <a:rect l="l" t="t" r="r" b="b"/>
                <a:pathLst>
                  <a:path w="3097" h="3088" extrusionOk="0">
                    <a:moveTo>
                      <a:pt x="1548" y="0"/>
                    </a:moveTo>
                    <a:cubicBezTo>
                      <a:pt x="692" y="0"/>
                      <a:pt x="1" y="694"/>
                      <a:pt x="1" y="1549"/>
                    </a:cubicBezTo>
                    <a:cubicBezTo>
                      <a:pt x="1" y="2404"/>
                      <a:pt x="692" y="3087"/>
                      <a:pt x="1548" y="3087"/>
                    </a:cubicBezTo>
                    <a:cubicBezTo>
                      <a:pt x="2403" y="3087"/>
                      <a:pt x="3096" y="2404"/>
                      <a:pt x="3096" y="1549"/>
                    </a:cubicBezTo>
                    <a:cubicBezTo>
                      <a:pt x="3096" y="694"/>
                      <a:pt x="2403" y="0"/>
                      <a:pt x="154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5" name="Google Shape;505;p25"/>
              <p:cNvSpPr/>
              <p:nvPr/>
            </p:nvSpPr>
            <p:spPr>
              <a:xfrm>
                <a:off x="7613390" y="1877324"/>
                <a:ext cx="77818" cy="78199"/>
              </a:xfrm>
              <a:custGeom>
                <a:avLst/>
                <a:gdLst/>
                <a:ahLst/>
                <a:cxnLst/>
                <a:rect l="l" t="t" r="r" b="b"/>
                <a:pathLst>
                  <a:path w="405" h="407" extrusionOk="0">
                    <a:moveTo>
                      <a:pt x="198" y="1"/>
                    </a:moveTo>
                    <a:cubicBezTo>
                      <a:pt x="90" y="1"/>
                      <a:pt x="1" y="91"/>
                      <a:pt x="1" y="208"/>
                    </a:cubicBezTo>
                    <a:cubicBezTo>
                      <a:pt x="1" y="316"/>
                      <a:pt x="90" y="407"/>
                      <a:pt x="198" y="407"/>
                    </a:cubicBezTo>
                    <a:cubicBezTo>
                      <a:pt x="314" y="407"/>
                      <a:pt x="405" y="316"/>
                      <a:pt x="405" y="208"/>
                    </a:cubicBezTo>
                    <a:cubicBezTo>
                      <a:pt x="405" y="91"/>
                      <a:pt x="314" y="1"/>
                      <a:pt x="19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6" name="Google Shape;506;p25"/>
              <p:cNvSpPr/>
              <p:nvPr/>
            </p:nvSpPr>
            <p:spPr>
              <a:xfrm>
                <a:off x="7438732" y="1843508"/>
                <a:ext cx="307812" cy="217497"/>
              </a:xfrm>
              <a:custGeom>
                <a:avLst/>
                <a:gdLst/>
                <a:ahLst/>
                <a:cxnLst/>
                <a:rect l="l" t="t" r="r" b="b"/>
                <a:pathLst>
                  <a:path w="1602" h="1132" extrusionOk="0">
                    <a:moveTo>
                      <a:pt x="89" y="1"/>
                    </a:moveTo>
                    <a:cubicBezTo>
                      <a:pt x="54" y="1"/>
                      <a:pt x="23" y="24"/>
                      <a:pt x="9" y="60"/>
                    </a:cubicBezTo>
                    <a:cubicBezTo>
                      <a:pt x="1" y="105"/>
                      <a:pt x="27" y="151"/>
                      <a:pt x="72" y="168"/>
                    </a:cubicBezTo>
                    <a:lnTo>
                      <a:pt x="1053" y="455"/>
                    </a:lnTo>
                    <a:lnTo>
                      <a:pt x="1431" y="1086"/>
                    </a:lnTo>
                    <a:cubicBezTo>
                      <a:pt x="1439" y="1112"/>
                      <a:pt x="1476" y="1131"/>
                      <a:pt x="1504" y="1131"/>
                    </a:cubicBezTo>
                    <a:cubicBezTo>
                      <a:pt x="1521" y="1131"/>
                      <a:pt x="1530" y="1131"/>
                      <a:pt x="1547" y="1123"/>
                    </a:cubicBezTo>
                    <a:cubicBezTo>
                      <a:pt x="1584" y="1095"/>
                      <a:pt x="1601" y="1041"/>
                      <a:pt x="1575" y="1004"/>
                    </a:cubicBezTo>
                    <a:lnTo>
                      <a:pt x="1169" y="302"/>
                    </a:lnTo>
                    <a:lnTo>
                      <a:pt x="117" y="6"/>
                    </a:lnTo>
                    <a:cubicBezTo>
                      <a:pt x="108" y="2"/>
                      <a:pt x="98" y="1"/>
                      <a:pt x="8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7" name="Google Shape;507;p25"/>
              <p:cNvSpPr/>
              <p:nvPr/>
            </p:nvSpPr>
            <p:spPr>
              <a:xfrm>
                <a:off x="7634142" y="1659443"/>
                <a:ext cx="34778" cy="34584"/>
              </a:xfrm>
              <a:custGeom>
                <a:avLst/>
                <a:gdLst/>
                <a:ahLst/>
                <a:cxnLst/>
                <a:rect l="l" t="t" r="r" b="b"/>
                <a:pathLst>
                  <a:path w="181" h="180" extrusionOk="0">
                    <a:moveTo>
                      <a:pt x="90" y="1"/>
                    </a:moveTo>
                    <a:cubicBezTo>
                      <a:pt x="44" y="1"/>
                      <a:pt x="1" y="37"/>
                      <a:pt x="1" y="91"/>
                    </a:cubicBezTo>
                    <a:cubicBezTo>
                      <a:pt x="1" y="137"/>
                      <a:pt x="44" y="180"/>
                      <a:pt x="90" y="180"/>
                    </a:cubicBezTo>
                    <a:cubicBezTo>
                      <a:pt x="144" y="180"/>
                      <a:pt x="180" y="137"/>
                      <a:pt x="180" y="91"/>
                    </a:cubicBezTo>
                    <a:cubicBezTo>
                      <a:pt x="180" y="37"/>
                      <a:pt x="144" y="1"/>
                      <a:pt x="9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8" name="Google Shape;508;p25"/>
              <p:cNvSpPr/>
              <p:nvPr/>
            </p:nvSpPr>
            <p:spPr>
              <a:xfrm>
                <a:off x="7634142" y="2148811"/>
                <a:ext cx="34778" cy="34969"/>
              </a:xfrm>
              <a:custGeom>
                <a:avLst/>
                <a:gdLst/>
                <a:ahLst/>
                <a:cxnLst/>
                <a:rect l="l" t="t" r="r" b="b"/>
                <a:pathLst>
                  <a:path w="181" h="182" extrusionOk="0">
                    <a:moveTo>
                      <a:pt x="90" y="0"/>
                    </a:moveTo>
                    <a:cubicBezTo>
                      <a:pt x="44" y="0"/>
                      <a:pt x="1" y="46"/>
                      <a:pt x="1" y="91"/>
                    </a:cubicBezTo>
                    <a:cubicBezTo>
                      <a:pt x="1" y="136"/>
                      <a:pt x="44" y="182"/>
                      <a:pt x="90" y="182"/>
                    </a:cubicBezTo>
                    <a:cubicBezTo>
                      <a:pt x="144" y="182"/>
                      <a:pt x="180" y="136"/>
                      <a:pt x="180" y="91"/>
                    </a:cubicBezTo>
                    <a:cubicBezTo>
                      <a:pt x="180" y="46"/>
                      <a:pt x="144" y="0"/>
                      <a:pt x="9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9" name="Google Shape;509;p25"/>
              <p:cNvSpPr/>
              <p:nvPr/>
            </p:nvSpPr>
            <p:spPr>
              <a:xfrm>
                <a:off x="7879508" y="1905183"/>
                <a:ext cx="35162" cy="33047"/>
              </a:xfrm>
              <a:custGeom>
                <a:avLst/>
                <a:gdLst/>
                <a:ahLst/>
                <a:cxnLst/>
                <a:rect l="l" t="t" r="r" b="b"/>
                <a:pathLst>
                  <a:path w="183" h="172" extrusionOk="0">
                    <a:moveTo>
                      <a:pt x="91" y="0"/>
                    </a:moveTo>
                    <a:cubicBezTo>
                      <a:pt x="37" y="0"/>
                      <a:pt x="1" y="35"/>
                      <a:pt x="1" y="80"/>
                    </a:cubicBezTo>
                    <a:cubicBezTo>
                      <a:pt x="1" y="134"/>
                      <a:pt x="37" y="171"/>
                      <a:pt x="91" y="171"/>
                    </a:cubicBezTo>
                    <a:cubicBezTo>
                      <a:pt x="137" y="171"/>
                      <a:pt x="182" y="134"/>
                      <a:pt x="182" y="80"/>
                    </a:cubicBezTo>
                    <a:cubicBezTo>
                      <a:pt x="182" y="35"/>
                      <a:pt x="137" y="0"/>
                      <a:pt x="9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0" name="Google Shape;510;p25"/>
              <p:cNvSpPr/>
              <p:nvPr/>
            </p:nvSpPr>
            <p:spPr>
              <a:xfrm>
                <a:off x="7390120" y="1905183"/>
                <a:ext cx="34778" cy="33047"/>
              </a:xfrm>
              <a:custGeom>
                <a:avLst/>
                <a:gdLst/>
                <a:ahLst/>
                <a:cxnLst/>
                <a:rect l="l" t="t" r="r" b="b"/>
                <a:pathLst>
                  <a:path w="181" h="172" extrusionOk="0">
                    <a:moveTo>
                      <a:pt x="92" y="0"/>
                    </a:moveTo>
                    <a:cubicBezTo>
                      <a:pt x="38" y="0"/>
                      <a:pt x="1" y="35"/>
                      <a:pt x="1" y="80"/>
                    </a:cubicBezTo>
                    <a:cubicBezTo>
                      <a:pt x="1" y="134"/>
                      <a:pt x="38" y="171"/>
                      <a:pt x="92" y="171"/>
                    </a:cubicBezTo>
                    <a:cubicBezTo>
                      <a:pt x="137" y="171"/>
                      <a:pt x="180" y="134"/>
                      <a:pt x="180" y="80"/>
                    </a:cubicBezTo>
                    <a:cubicBezTo>
                      <a:pt x="180" y="35"/>
                      <a:pt x="137" y="0"/>
                      <a:pt x="9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1" name="Google Shape;511;p25"/>
              <p:cNvSpPr/>
              <p:nvPr/>
            </p:nvSpPr>
            <p:spPr>
              <a:xfrm>
                <a:off x="7760379" y="1695948"/>
                <a:ext cx="40158" cy="34584"/>
              </a:xfrm>
              <a:custGeom>
                <a:avLst/>
                <a:gdLst/>
                <a:ahLst/>
                <a:cxnLst/>
                <a:rect l="l" t="t" r="r" b="b"/>
                <a:pathLst>
                  <a:path w="209" h="180" extrusionOk="0">
                    <a:moveTo>
                      <a:pt x="109" y="1"/>
                    </a:moveTo>
                    <a:cubicBezTo>
                      <a:pt x="72" y="1"/>
                      <a:pt x="46" y="18"/>
                      <a:pt x="27" y="44"/>
                    </a:cubicBezTo>
                    <a:cubicBezTo>
                      <a:pt x="1" y="81"/>
                      <a:pt x="18" y="135"/>
                      <a:pt x="55" y="163"/>
                    </a:cubicBezTo>
                    <a:cubicBezTo>
                      <a:pt x="72" y="171"/>
                      <a:pt x="89" y="180"/>
                      <a:pt x="109" y="180"/>
                    </a:cubicBezTo>
                    <a:cubicBezTo>
                      <a:pt x="135" y="180"/>
                      <a:pt x="163" y="163"/>
                      <a:pt x="180" y="135"/>
                    </a:cubicBezTo>
                    <a:cubicBezTo>
                      <a:pt x="208" y="89"/>
                      <a:pt x="189" y="35"/>
                      <a:pt x="154" y="18"/>
                    </a:cubicBezTo>
                    <a:cubicBezTo>
                      <a:pt x="135" y="9"/>
                      <a:pt x="117" y="1"/>
                      <a:pt x="10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" name="Google Shape;512;p25"/>
              <p:cNvSpPr/>
              <p:nvPr/>
            </p:nvSpPr>
            <p:spPr>
              <a:xfrm>
                <a:off x="7504253" y="2112689"/>
                <a:ext cx="38429" cy="34584"/>
              </a:xfrm>
              <a:custGeom>
                <a:avLst/>
                <a:gdLst/>
                <a:ahLst/>
                <a:cxnLst/>
                <a:rect l="l" t="t" r="r" b="b"/>
                <a:pathLst>
                  <a:path w="200" h="180" extrusionOk="0">
                    <a:moveTo>
                      <a:pt x="100" y="0"/>
                    </a:moveTo>
                    <a:cubicBezTo>
                      <a:pt x="72" y="0"/>
                      <a:pt x="38" y="18"/>
                      <a:pt x="29" y="46"/>
                    </a:cubicBezTo>
                    <a:cubicBezTo>
                      <a:pt x="1" y="80"/>
                      <a:pt x="10" y="134"/>
                      <a:pt x="55" y="162"/>
                    </a:cubicBezTo>
                    <a:cubicBezTo>
                      <a:pt x="64" y="171"/>
                      <a:pt x="83" y="180"/>
                      <a:pt x="100" y="180"/>
                    </a:cubicBezTo>
                    <a:cubicBezTo>
                      <a:pt x="126" y="180"/>
                      <a:pt x="154" y="162"/>
                      <a:pt x="172" y="134"/>
                    </a:cubicBezTo>
                    <a:cubicBezTo>
                      <a:pt x="200" y="89"/>
                      <a:pt x="191" y="35"/>
                      <a:pt x="146" y="18"/>
                    </a:cubicBezTo>
                    <a:cubicBezTo>
                      <a:pt x="137" y="9"/>
                      <a:pt x="118" y="0"/>
                      <a:pt x="10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" name="Google Shape;513;p25"/>
              <p:cNvSpPr/>
              <p:nvPr/>
            </p:nvSpPr>
            <p:spPr>
              <a:xfrm>
                <a:off x="7841848" y="2032953"/>
                <a:ext cx="37852" cy="34584"/>
              </a:xfrm>
              <a:custGeom>
                <a:avLst/>
                <a:gdLst/>
                <a:ahLst/>
                <a:cxnLst/>
                <a:rect l="l" t="t" r="r" b="b"/>
                <a:pathLst>
                  <a:path w="197" h="180" extrusionOk="0">
                    <a:moveTo>
                      <a:pt x="97" y="1"/>
                    </a:moveTo>
                    <a:cubicBezTo>
                      <a:pt x="63" y="1"/>
                      <a:pt x="35" y="18"/>
                      <a:pt x="17" y="46"/>
                    </a:cubicBezTo>
                    <a:cubicBezTo>
                      <a:pt x="0" y="83"/>
                      <a:pt x="9" y="137"/>
                      <a:pt x="54" y="163"/>
                    </a:cubicBezTo>
                    <a:cubicBezTo>
                      <a:pt x="63" y="171"/>
                      <a:pt x="80" y="180"/>
                      <a:pt x="97" y="180"/>
                    </a:cubicBezTo>
                    <a:cubicBezTo>
                      <a:pt x="125" y="180"/>
                      <a:pt x="151" y="163"/>
                      <a:pt x="171" y="137"/>
                    </a:cubicBezTo>
                    <a:cubicBezTo>
                      <a:pt x="197" y="91"/>
                      <a:pt x="188" y="37"/>
                      <a:pt x="143" y="9"/>
                    </a:cubicBezTo>
                    <a:cubicBezTo>
                      <a:pt x="125" y="1"/>
                      <a:pt x="117" y="1"/>
                      <a:pt x="9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" name="Google Shape;514;p25"/>
              <p:cNvSpPr/>
              <p:nvPr/>
            </p:nvSpPr>
            <p:spPr>
              <a:xfrm>
                <a:off x="7424706" y="1775300"/>
                <a:ext cx="38236" cy="34969"/>
              </a:xfrm>
              <a:custGeom>
                <a:avLst/>
                <a:gdLst/>
                <a:ahLst/>
                <a:cxnLst/>
                <a:rect l="l" t="t" r="r" b="b"/>
                <a:pathLst>
                  <a:path w="199" h="182" extrusionOk="0">
                    <a:moveTo>
                      <a:pt x="100" y="0"/>
                    </a:moveTo>
                    <a:cubicBezTo>
                      <a:pt x="74" y="0"/>
                      <a:pt x="37" y="20"/>
                      <a:pt x="20" y="46"/>
                    </a:cubicBezTo>
                    <a:cubicBezTo>
                      <a:pt x="0" y="91"/>
                      <a:pt x="11" y="145"/>
                      <a:pt x="54" y="162"/>
                    </a:cubicBezTo>
                    <a:cubicBezTo>
                      <a:pt x="65" y="171"/>
                      <a:pt x="82" y="182"/>
                      <a:pt x="100" y="182"/>
                    </a:cubicBezTo>
                    <a:cubicBezTo>
                      <a:pt x="128" y="182"/>
                      <a:pt x="154" y="162"/>
                      <a:pt x="173" y="136"/>
                    </a:cubicBezTo>
                    <a:cubicBezTo>
                      <a:pt x="199" y="100"/>
                      <a:pt x="190" y="46"/>
                      <a:pt x="145" y="20"/>
                    </a:cubicBezTo>
                    <a:cubicBezTo>
                      <a:pt x="128" y="9"/>
                      <a:pt x="119" y="0"/>
                      <a:pt x="10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" name="Google Shape;515;p25"/>
              <p:cNvSpPr/>
              <p:nvPr/>
            </p:nvSpPr>
            <p:spPr>
              <a:xfrm>
                <a:off x="7841848" y="1776837"/>
                <a:ext cx="37852" cy="33431"/>
              </a:xfrm>
              <a:custGeom>
                <a:avLst/>
                <a:gdLst/>
                <a:ahLst/>
                <a:cxnLst/>
                <a:rect l="l" t="t" r="r" b="b"/>
                <a:pathLst>
                  <a:path w="197" h="174" extrusionOk="0">
                    <a:moveTo>
                      <a:pt x="97" y="1"/>
                    </a:moveTo>
                    <a:cubicBezTo>
                      <a:pt x="80" y="1"/>
                      <a:pt x="63" y="1"/>
                      <a:pt x="54" y="12"/>
                    </a:cubicBezTo>
                    <a:cubicBezTo>
                      <a:pt x="9" y="38"/>
                      <a:pt x="0" y="92"/>
                      <a:pt x="26" y="128"/>
                    </a:cubicBezTo>
                    <a:cubicBezTo>
                      <a:pt x="35" y="163"/>
                      <a:pt x="71" y="174"/>
                      <a:pt x="97" y="174"/>
                    </a:cubicBezTo>
                    <a:cubicBezTo>
                      <a:pt x="117" y="174"/>
                      <a:pt x="125" y="174"/>
                      <a:pt x="143" y="163"/>
                    </a:cubicBezTo>
                    <a:cubicBezTo>
                      <a:pt x="188" y="137"/>
                      <a:pt x="197" y="83"/>
                      <a:pt x="171" y="38"/>
                    </a:cubicBezTo>
                    <a:cubicBezTo>
                      <a:pt x="151" y="12"/>
                      <a:pt x="125" y="1"/>
                      <a:pt x="9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6" name="Google Shape;516;p25"/>
              <p:cNvSpPr/>
              <p:nvPr/>
            </p:nvSpPr>
            <p:spPr>
              <a:xfrm>
                <a:off x="7422976" y="2032953"/>
                <a:ext cx="39966" cy="33047"/>
              </a:xfrm>
              <a:custGeom>
                <a:avLst/>
                <a:gdLst/>
                <a:ahLst/>
                <a:cxnLst/>
                <a:rect l="l" t="t" r="r" b="b"/>
                <a:pathLst>
                  <a:path w="208" h="172" extrusionOk="0">
                    <a:moveTo>
                      <a:pt x="109" y="1"/>
                    </a:moveTo>
                    <a:cubicBezTo>
                      <a:pt x="91" y="1"/>
                      <a:pt x="74" y="1"/>
                      <a:pt x="63" y="9"/>
                    </a:cubicBezTo>
                    <a:cubicBezTo>
                      <a:pt x="20" y="37"/>
                      <a:pt x="1" y="91"/>
                      <a:pt x="29" y="137"/>
                    </a:cubicBezTo>
                    <a:cubicBezTo>
                      <a:pt x="46" y="163"/>
                      <a:pt x="74" y="171"/>
                      <a:pt x="109" y="171"/>
                    </a:cubicBezTo>
                    <a:cubicBezTo>
                      <a:pt x="117" y="171"/>
                      <a:pt x="137" y="171"/>
                      <a:pt x="154" y="163"/>
                    </a:cubicBezTo>
                    <a:cubicBezTo>
                      <a:pt x="191" y="137"/>
                      <a:pt x="208" y="83"/>
                      <a:pt x="182" y="37"/>
                    </a:cubicBezTo>
                    <a:cubicBezTo>
                      <a:pt x="163" y="9"/>
                      <a:pt x="137" y="1"/>
                      <a:pt x="10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7" name="Google Shape;517;p25"/>
              <p:cNvSpPr/>
              <p:nvPr/>
            </p:nvSpPr>
            <p:spPr>
              <a:xfrm>
                <a:off x="7760379" y="2112689"/>
                <a:ext cx="40158" cy="34584"/>
              </a:xfrm>
              <a:custGeom>
                <a:avLst/>
                <a:gdLst/>
                <a:ahLst/>
                <a:cxnLst/>
                <a:rect l="l" t="t" r="r" b="b"/>
                <a:pathLst>
                  <a:path w="209" h="180" extrusionOk="0">
                    <a:moveTo>
                      <a:pt x="100" y="0"/>
                    </a:moveTo>
                    <a:cubicBezTo>
                      <a:pt x="89" y="0"/>
                      <a:pt x="72" y="9"/>
                      <a:pt x="55" y="18"/>
                    </a:cubicBezTo>
                    <a:cubicBezTo>
                      <a:pt x="18" y="35"/>
                      <a:pt x="1" y="100"/>
                      <a:pt x="27" y="134"/>
                    </a:cubicBezTo>
                    <a:cubicBezTo>
                      <a:pt x="46" y="162"/>
                      <a:pt x="72" y="180"/>
                      <a:pt x="100" y="180"/>
                    </a:cubicBezTo>
                    <a:cubicBezTo>
                      <a:pt x="117" y="180"/>
                      <a:pt x="135" y="171"/>
                      <a:pt x="143" y="162"/>
                    </a:cubicBezTo>
                    <a:cubicBezTo>
                      <a:pt x="189" y="143"/>
                      <a:pt x="208" y="89"/>
                      <a:pt x="180" y="46"/>
                    </a:cubicBezTo>
                    <a:cubicBezTo>
                      <a:pt x="163" y="18"/>
                      <a:pt x="135" y="0"/>
                      <a:pt x="10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8" name="Google Shape;518;p25"/>
              <p:cNvSpPr/>
              <p:nvPr/>
            </p:nvSpPr>
            <p:spPr>
              <a:xfrm>
                <a:off x="7504253" y="1695948"/>
                <a:ext cx="38429" cy="34584"/>
              </a:xfrm>
              <a:custGeom>
                <a:avLst/>
                <a:gdLst/>
                <a:ahLst/>
                <a:cxnLst/>
                <a:rect l="l" t="t" r="r" b="b"/>
                <a:pathLst>
                  <a:path w="200" h="180" extrusionOk="0">
                    <a:moveTo>
                      <a:pt x="100" y="1"/>
                    </a:moveTo>
                    <a:cubicBezTo>
                      <a:pt x="92" y="1"/>
                      <a:pt x="72" y="1"/>
                      <a:pt x="55" y="9"/>
                    </a:cubicBezTo>
                    <a:cubicBezTo>
                      <a:pt x="18" y="35"/>
                      <a:pt x="1" y="89"/>
                      <a:pt x="29" y="135"/>
                    </a:cubicBezTo>
                    <a:cubicBezTo>
                      <a:pt x="46" y="163"/>
                      <a:pt x="72" y="180"/>
                      <a:pt x="100" y="180"/>
                    </a:cubicBezTo>
                    <a:cubicBezTo>
                      <a:pt x="118" y="180"/>
                      <a:pt x="137" y="171"/>
                      <a:pt x="146" y="163"/>
                    </a:cubicBezTo>
                    <a:cubicBezTo>
                      <a:pt x="191" y="135"/>
                      <a:pt x="200" y="81"/>
                      <a:pt x="180" y="44"/>
                    </a:cubicBezTo>
                    <a:cubicBezTo>
                      <a:pt x="163" y="18"/>
                      <a:pt x="137" y="1"/>
                      <a:pt x="1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5100" y="445025"/>
            <a:ext cx="7713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Epilogue"/>
              <a:buNone/>
              <a:defRPr sz="30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Epilogue"/>
              <a:buNone/>
              <a:defRPr sz="30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Epilogue"/>
              <a:buNone/>
              <a:defRPr sz="30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Epilogue"/>
              <a:buNone/>
              <a:defRPr sz="30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Epilogue"/>
              <a:buNone/>
              <a:defRPr sz="30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Epilogue"/>
              <a:buNone/>
              <a:defRPr sz="30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Epilogue"/>
              <a:buNone/>
              <a:defRPr sz="30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Epilogue"/>
              <a:buNone/>
              <a:defRPr sz="30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Epilogue"/>
              <a:buNone/>
              <a:defRPr sz="30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5100" y="1152475"/>
            <a:ext cx="7713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bin"/>
              <a:buChar char="●"/>
              <a:defRPr sz="12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bin"/>
              <a:buChar char="○"/>
              <a:defRPr sz="12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bin"/>
              <a:buChar char="■"/>
              <a:defRPr sz="12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bin"/>
              <a:buChar char="●"/>
              <a:defRPr sz="12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bin"/>
              <a:buChar char="○"/>
              <a:defRPr sz="12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bin"/>
              <a:buChar char="■"/>
              <a:defRPr sz="12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bin"/>
              <a:buChar char="●"/>
              <a:defRPr sz="12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bin"/>
              <a:buChar char="○"/>
              <a:defRPr sz="12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bin"/>
              <a:buChar char="■"/>
              <a:defRPr sz="12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2" r:id="rId2"/>
    <p:sldLayoutId id="2147483655" r:id="rId3"/>
    <p:sldLayoutId id="2147483656" r:id="rId4"/>
    <p:sldLayoutId id="2147483657" r:id="rId5"/>
    <p:sldLayoutId id="2147483658" r:id="rId6"/>
    <p:sldLayoutId id="2147483669" r:id="rId7"/>
    <p:sldLayoutId id="2147483670" r:id="rId8"/>
    <p:sldLayoutId id="2147483671" r:id="rId9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p29"/>
          <p:cNvSpPr txBox="1">
            <a:spLocks noGrp="1"/>
          </p:cNvSpPr>
          <p:nvPr>
            <p:ph type="ctrTitle"/>
          </p:nvPr>
        </p:nvSpPr>
        <p:spPr>
          <a:xfrm>
            <a:off x="715152" y="1188675"/>
            <a:ext cx="3985800" cy="235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Unit 6:</a:t>
            </a:r>
            <a:br>
              <a:rPr lang="en" dirty="0"/>
            </a:br>
            <a:r>
              <a:rPr lang="en" dirty="0"/>
              <a:t>Lifestyles</a:t>
            </a:r>
            <a:endParaRPr dirty="0"/>
          </a:p>
        </p:txBody>
      </p:sp>
      <p:sp>
        <p:nvSpPr>
          <p:cNvPr id="530" name="Google Shape;530;p29"/>
          <p:cNvSpPr txBox="1">
            <a:spLocks noGrp="1"/>
          </p:cNvSpPr>
          <p:nvPr>
            <p:ph type="subTitle" idx="1"/>
          </p:nvPr>
        </p:nvSpPr>
        <p:spPr>
          <a:xfrm>
            <a:off x="715100" y="3545325"/>
            <a:ext cx="3985800" cy="40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Lesson 3: A Closer Look 2</a:t>
            </a:r>
            <a:endParaRPr dirty="0"/>
          </a:p>
        </p:txBody>
      </p:sp>
      <p:grpSp>
        <p:nvGrpSpPr>
          <p:cNvPr id="531" name="Google Shape;531;p29"/>
          <p:cNvGrpSpPr/>
          <p:nvPr/>
        </p:nvGrpSpPr>
        <p:grpSpPr>
          <a:xfrm>
            <a:off x="4860125" y="739308"/>
            <a:ext cx="3568778" cy="4092218"/>
            <a:chOff x="4860125" y="739308"/>
            <a:chExt cx="3568778" cy="4092218"/>
          </a:xfrm>
        </p:grpSpPr>
        <p:grpSp>
          <p:nvGrpSpPr>
            <p:cNvPr id="532" name="Google Shape;532;p29"/>
            <p:cNvGrpSpPr/>
            <p:nvPr/>
          </p:nvGrpSpPr>
          <p:grpSpPr>
            <a:xfrm>
              <a:off x="7103287" y="3322443"/>
              <a:ext cx="701860" cy="1509033"/>
              <a:chOff x="7706181" y="2638096"/>
              <a:chExt cx="665649" cy="1431177"/>
            </a:xfrm>
          </p:grpSpPr>
          <p:sp>
            <p:nvSpPr>
              <p:cNvPr id="533" name="Google Shape;533;p29"/>
              <p:cNvSpPr/>
              <p:nvPr/>
            </p:nvSpPr>
            <p:spPr>
              <a:xfrm>
                <a:off x="8129372" y="3147018"/>
                <a:ext cx="219625" cy="472932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2444" extrusionOk="0">
                    <a:moveTo>
                      <a:pt x="746" y="1"/>
                    </a:moveTo>
                    <a:cubicBezTo>
                      <a:pt x="709" y="1"/>
                      <a:pt x="670" y="5"/>
                      <a:pt x="631" y="13"/>
                    </a:cubicBezTo>
                    <a:cubicBezTo>
                      <a:pt x="369" y="67"/>
                      <a:pt x="486" y="326"/>
                      <a:pt x="423" y="454"/>
                    </a:cubicBezTo>
                    <a:cubicBezTo>
                      <a:pt x="352" y="570"/>
                      <a:pt x="153" y="454"/>
                      <a:pt x="54" y="769"/>
                    </a:cubicBezTo>
                    <a:cubicBezTo>
                      <a:pt x="0" y="966"/>
                      <a:pt x="335" y="1244"/>
                      <a:pt x="136" y="1281"/>
                    </a:cubicBezTo>
                    <a:lnTo>
                      <a:pt x="216" y="2443"/>
                    </a:lnTo>
                    <a:cubicBezTo>
                      <a:pt x="389" y="2424"/>
                      <a:pt x="1134" y="2262"/>
                      <a:pt x="892" y="1696"/>
                    </a:cubicBezTo>
                    <a:cubicBezTo>
                      <a:pt x="767" y="1406"/>
                      <a:pt x="847" y="1380"/>
                      <a:pt x="972" y="1201"/>
                    </a:cubicBezTo>
                    <a:cubicBezTo>
                      <a:pt x="1091" y="1020"/>
                      <a:pt x="1054" y="948"/>
                      <a:pt x="972" y="786"/>
                    </a:cubicBezTo>
                    <a:cubicBezTo>
                      <a:pt x="892" y="633"/>
                      <a:pt x="1080" y="650"/>
                      <a:pt x="1108" y="391"/>
                    </a:cubicBezTo>
                    <a:cubicBezTo>
                      <a:pt x="1123" y="131"/>
                      <a:pt x="957" y="1"/>
                      <a:pt x="74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4" name="Google Shape;534;p29"/>
              <p:cNvSpPr/>
              <p:nvPr/>
            </p:nvSpPr>
            <p:spPr>
              <a:xfrm>
                <a:off x="8194002" y="3248609"/>
                <a:ext cx="76820" cy="252527"/>
              </a:xfrm>
              <a:custGeom>
                <a:avLst/>
                <a:gdLst/>
                <a:ahLst/>
                <a:cxnLst/>
                <a:rect l="l" t="t" r="r" b="b"/>
                <a:pathLst>
                  <a:path w="397" h="1305" extrusionOk="0">
                    <a:moveTo>
                      <a:pt x="387" y="0"/>
                    </a:moveTo>
                    <a:cubicBezTo>
                      <a:pt x="379" y="0"/>
                      <a:pt x="368" y="0"/>
                      <a:pt x="359" y="9"/>
                    </a:cubicBezTo>
                    <a:cubicBezTo>
                      <a:pt x="225" y="441"/>
                      <a:pt x="98" y="864"/>
                      <a:pt x="1" y="1279"/>
                    </a:cubicBezTo>
                    <a:cubicBezTo>
                      <a:pt x="1" y="1296"/>
                      <a:pt x="1" y="1305"/>
                      <a:pt x="18" y="1305"/>
                    </a:cubicBezTo>
                    <a:lnTo>
                      <a:pt x="27" y="1305"/>
                    </a:lnTo>
                    <a:cubicBezTo>
                      <a:pt x="27" y="1305"/>
                      <a:pt x="35" y="1296"/>
                      <a:pt x="35" y="1287"/>
                    </a:cubicBezTo>
                    <a:cubicBezTo>
                      <a:pt x="135" y="873"/>
                      <a:pt x="260" y="449"/>
                      <a:pt x="396" y="28"/>
                    </a:cubicBezTo>
                    <a:cubicBezTo>
                      <a:pt x="396" y="17"/>
                      <a:pt x="396" y="9"/>
                      <a:pt x="38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5" name="Google Shape;535;p29"/>
              <p:cNvSpPr/>
              <p:nvPr/>
            </p:nvSpPr>
            <p:spPr>
              <a:xfrm>
                <a:off x="8187036" y="3272797"/>
                <a:ext cx="122100" cy="95012"/>
              </a:xfrm>
              <a:custGeom>
                <a:avLst/>
                <a:gdLst/>
                <a:ahLst/>
                <a:cxnLst/>
                <a:rect l="l" t="t" r="r" b="b"/>
                <a:pathLst>
                  <a:path w="631" h="491" extrusionOk="0">
                    <a:moveTo>
                      <a:pt x="9" y="0"/>
                    </a:moveTo>
                    <a:cubicBezTo>
                      <a:pt x="0" y="11"/>
                      <a:pt x="0" y="20"/>
                      <a:pt x="0" y="28"/>
                    </a:cubicBezTo>
                    <a:lnTo>
                      <a:pt x="225" y="478"/>
                    </a:lnTo>
                    <a:cubicBezTo>
                      <a:pt x="225" y="484"/>
                      <a:pt x="229" y="491"/>
                      <a:pt x="235" y="491"/>
                    </a:cubicBezTo>
                    <a:cubicBezTo>
                      <a:pt x="237" y="491"/>
                      <a:pt x="239" y="490"/>
                      <a:pt x="242" y="486"/>
                    </a:cubicBezTo>
                    <a:lnTo>
                      <a:pt x="620" y="370"/>
                    </a:lnTo>
                    <a:cubicBezTo>
                      <a:pt x="631" y="370"/>
                      <a:pt x="631" y="361"/>
                      <a:pt x="631" y="352"/>
                    </a:cubicBezTo>
                    <a:cubicBezTo>
                      <a:pt x="631" y="344"/>
                      <a:pt x="620" y="335"/>
                      <a:pt x="611" y="335"/>
                    </a:cubicBezTo>
                    <a:lnTo>
                      <a:pt x="242" y="452"/>
                    </a:lnTo>
                    <a:lnTo>
                      <a:pt x="37" y="11"/>
                    </a:lnTo>
                    <a:cubicBezTo>
                      <a:pt x="26" y="0"/>
                      <a:pt x="17" y="0"/>
                      <a:pt x="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6" name="Google Shape;536;p29"/>
              <p:cNvSpPr/>
              <p:nvPr/>
            </p:nvSpPr>
            <p:spPr>
              <a:xfrm>
                <a:off x="7706181" y="2638096"/>
                <a:ext cx="527875" cy="1094672"/>
              </a:xfrm>
              <a:custGeom>
                <a:avLst/>
                <a:gdLst/>
                <a:ahLst/>
                <a:cxnLst/>
                <a:rect l="l" t="t" r="r" b="b"/>
                <a:pathLst>
                  <a:path w="2728" h="5657" extrusionOk="0">
                    <a:moveTo>
                      <a:pt x="1443" y="0"/>
                    </a:moveTo>
                    <a:cubicBezTo>
                      <a:pt x="846" y="0"/>
                      <a:pt x="511" y="642"/>
                      <a:pt x="632" y="1112"/>
                    </a:cubicBezTo>
                    <a:cubicBezTo>
                      <a:pt x="720" y="1498"/>
                      <a:pt x="1072" y="1652"/>
                      <a:pt x="541" y="2183"/>
                    </a:cubicBezTo>
                    <a:cubicBezTo>
                      <a:pt x="1" y="2706"/>
                      <a:pt x="234" y="2993"/>
                      <a:pt x="621" y="3570"/>
                    </a:cubicBezTo>
                    <a:cubicBezTo>
                      <a:pt x="1018" y="4144"/>
                      <a:pt x="487" y="4090"/>
                      <a:pt x="370" y="4766"/>
                    </a:cubicBezTo>
                    <a:cubicBezTo>
                      <a:pt x="271" y="5289"/>
                      <a:pt x="820" y="5568"/>
                      <a:pt x="1053" y="5656"/>
                    </a:cubicBezTo>
                    <a:lnTo>
                      <a:pt x="2368" y="5116"/>
                    </a:lnTo>
                    <a:cubicBezTo>
                      <a:pt x="2394" y="5073"/>
                      <a:pt x="2422" y="5028"/>
                      <a:pt x="2448" y="4983"/>
                    </a:cubicBezTo>
                    <a:cubicBezTo>
                      <a:pt x="2727" y="4451"/>
                      <a:pt x="2332" y="3956"/>
                      <a:pt x="2107" y="3542"/>
                    </a:cubicBezTo>
                    <a:cubicBezTo>
                      <a:pt x="1874" y="3084"/>
                      <a:pt x="2619" y="3030"/>
                      <a:pt x="2638" y="2308"/>
                    </a:cubicBezTo>
                    <a:cubicBezTo>
                      <a:pt x="2656" y="1598"/>
                      <a:pt x="1917" y="1643"/>
                      <a:pt x="2116" y="1265"/>
                    </a:cubicBezTo>
                    <a:cubicBezTo>
                      <a:pt x="2314" y="887"/>
                      <a:pt x="2070" y="68"/>
                      <a:pt x="1539" y="6"/>
                    </a:cubicBezTo>
                    <a:cubicBezTo>
                      <a:pt x="1506" y="2"/>
                      <a:pt x="1474" y="0"/>
                      <a:pt x="144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7" name="Google Shape;537;p29"/>
              <p:cNvSpPr/>
              <p:nvPr/>
            </p:nvSpPr>
            <p:spPr>
              <a:xfrm>
                <a:off x="7953671" y="2729431"/>
                <a:ext cx="48763" cy="986114"/>
              </a:xfrm>
              <a:custGeom>
                <a:avLst/>
                <a:gdLst/>
                <a:ahLst/>
                <a:cxnLst/>
                <a:rect l="l" t="t" r="r" b="b"/>
                <a:pathLst>
                  <a:path w="252" h="5096" extrusionOk="0">
                    <a:moveTo>
                      <a:pt x="234" y="0"/>
                    </a:moveTo>
                    <a:cubicBezTo>
                      <a:pt x="225" y="0"/>
                      <a:pt x="217" y="11"/>
                      <a:pt x="217" y="20"/>
                    </a:cubicBezTo>
                    <a:cubicBezTo>
                      <a:pt x="117" y="884"/>
                      <a:pt x="1" y="5033"/>
                      <a:pt x="1" y="5076"/>
                    </a:cubicBezTo>
                    <a:cubicBezTo>
                      <a:pt x="1" y="5087"/>
                      <a:pt x="9" y="5096"/>
                      <a:pt x="18" y="5096"/>
                    </a:cubicBezTo>
                    <a:lnTo>
                      <a:pt x="27" y="5096"/>
                    </a:lnTo>
                    <a:cubicBezTo>
                      <a:pt x="35" y="5096"/>
                      <a:pt x="35" y="5087"/>
                      <a:pt x="35" y="5076"/>
                    </a:cubicBezTo>
                    <a:cubicBezTo>
                      <a:pt x="35" y="5033"/>
                      <a:pt x="152" y="884"/>
                      <a:pt x="251" y="20"/>
                    </a:cubicBezTo>
                    <a:cubicBezTo>
                      <a:pt x="251" y="11"/>
                      <a:pt x="251" y="0"/>
                      <a:pt x="23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8" name="Google Shape;538;p29"/>
              <p:cNvSpPr/>
              <p:nvPr/>
            </p:nvSpPr>
            <p:spPr>
              <a:xfrm>
                <a:off x="7974570" y="3019497"/>
                <a:ext cx="174152" cy="84563"/>
              </a:xfrm>
              <a:custGeom>
                <a:avLst/>
                <a:gdLst/>
                <a:ahLst/>
                <a:cxnLst/>
                <a:rect l="l" t="t" r="r" b="b"/>
                <a:pathLst>
                  <a:path w="900" h="437" extrusionOk="0">
                    <a:moveTo>
                      <a:pt x="882" y="1"/>
                    </a:moveTo>
                    <a:cubicBezTo>
                      <a:pt x="879" y="1"/>
                      <a:pt x="876" y="2"/>
                      <a:pt x="873" y="5"/>
                    </a:cubicBezTo>
                    <a:lnTo>
                      <a:pt x="18" y="402"/>
                    </a:lnTo>
                    <a:cubicBezTo>
                      <a:pt x="9" y="411"/>
                      <a:pt x="1" y="419"/>
                      <a:pt x="9" y="428"/>
                    </a:cubicBezTo>
                    <a:cubicBezTo>
                      <a:pt x="9" y="437"/>
                      <a:pt x="18" y="437"/>
                      <a:pt x="27" y="437"/>
                    </a:cubicBezTo>
                    <a:lnTo>
                      <a:pt x="35" y="437"/>
                    </a:lnTo>
                    <a:lnTo>
                      <a:pt x="882" y="33"/>
                    </a:lnTo>
                    <a:cubicBezTo>
                      <a:pt x="891" y="33"/>
                      <a:pt x="899" y="13"/>
                      <a:pt x="891" y="5"/>
                    </a:cubicBezTo>
                    <a:cubicBezTo>
                      <a:pt x="891" y="5"/>
                      <a:pt x="887" y="1"/>
                      <a:pt x="88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9" name="Google Shape;539;p29"/>
              <p:cNvSpPr/>
              <p:nvPr/>
            </p:nvSpPr>
            <p:spPr>
              <a:xfrm>
                <a:off x="7958702" y="3445792"/>
                <a:ext cx="190019" cy="106042"/>
              </a:xfrm>
              <a:custGeom>
                <a:avLst/>
                <a:gdLst/>
                <a:ahLst/>
                <a:cxnLst/>
                <a:rect l="l" t="t" r="r" b="b"/>
                <a:pathLst>
                  <a:path w="982" h="548" extrusionOk="0">
                    <a:moveTo>
                      <a:pt x="963" y="1"/>
                    </a:moveTo>
                    <a:cubicBezTo>
                      <a:pt x="958" y="1"/>
                      <a:pt x="951" y="3"/>
                      <a:pt x="947" y="7"/>
                    </a:cubicBezTo>
                    <a:lnTo>
                      <a:pt x="9" y="510"/>
                    </a:lnTo>
                    <a:cubicBezTo>
                      <a:pt x="1" y="521"/>
                      <a:pt x="1" y="530"/>
                      <a:pt x="9" y="538"/>
                    </a:cubicBezTo>
                    <a:cubicBezTo>
                      <a:pt x="9" y="547"/>
                      <a:pt x="18" y="547"/>
                      <a:pt x="29" y="547"/>
                    </a:cubicBezTo>
                    <a:lnTo>
                      <a:pt x="29" y="538"/>
                    </a:lnTo>
                    <a:lnTo>
                      <a:pt x="964" y="35"/>
                    </a:lnTo>
                    <a:cubicBezTo>
                      <a:pt x="973" y="24"/>
                      <a:pt x="981" y="16"/>
                      <a:pt x="973" y="7"/>
                    </a:cubicBezTo>
                    <a:cubicBezTo>
                      <a:pt x="973" y="3"/>
                      <a:pt x="968" y="1"/>
                      <a:pt x="96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0" name="Google Shape;540;p29"/>
              <p:cNvSpPr/>
              <p:nvPr/>
            </p:nvSpPr>
            <p:spPr>
              <a:xfrm>
                <a:off x="7777777" y="3136956"/>
                <a:ext cx="196986" cy="184993"/>
              </a:xfrm>
              <a:custGeom>
                <a:avLst/>
                <a:gdLst/>
                <a:ahLst/>
                <a:cxnLst/>
                <a:rect l="l" t="t" r="r" b="b"/>
                <a:pathLst>
                  <a:path w="1018" h="956" extrusionOk="0">
                    <a:moveTo>
                      <a:pt x="9" y="0"/>
                    </a:moveTo>
                    <a:cubicBezTo>
                      <a:pt x="0" y="11"/>
                      <a:pt x="0" y="20"/>
                      <a:pt x="9" y="28"/>
                    </a:cubicBezTo>
                    <a:lnTo>
                      <a:pt x="981" y="946"/>
                    </a:lnTo>
                    <a:cubicBezTo>
                      <a:pt x="990" y="955"/>
                      <a:pt x="990" y="955"/>
                      <a:pt x="998" y="955"/>
                    </a:cubicBezTo>
                    <a:lnTo>
                      <a:pt x="1007" y="946"/>
                    </a:lnTo>
                    <a:cubicBezTo>
                      <a:pt x="1018" y="946"/>
                      <a:pt x="1018" y="929"/>
                      <a:pt x="1007" y="929"/>
                    </a:cubicBez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1" name="Google Shape;541;p29"/>
              <p:cNvSpPr/>
              <p:nvPr/>
            </p:nvSpPr>
            <p:spPr>
              <a:xfrm>
                <a:off x="7711212" y="3527258"/>
                <a:ext cx="660618" cy="542015"/>
              </a:xfrm>
              <a:custGeom>
                <a:avLst/>
                <a:gdLst/>
                <a:ahLst/>
                <a:cxnLst/>
                <a:rect l="l" t="t" r="r" b="b"/>
                <a:pathLst>
                  <a:path w="3414" h="2801" extrusionOk="0">
                    <a:moveTo>
                      <a:pt x="1" y="1"/>
                    </a:moveTo>
                    <a:lnTo>
                      <a:pt x="191" y="1720"/>
                    </a:lnTo>
                    <a:cubicBezTo>
                      <a:pt x="262" y="2332"/>
                      <a:pt x="768" y="2781"/>
                      <a:pt x="1370" y="2800"/>
                    </a:cubicBezTo>
                    <a:lnTo>
                      <a:pt x="2027" y="2800"/>
                    </a:lnTo>
                    <a:cubicBezTo>
                      <a:pt x="2638" y="2800"/>
                      <a:pt x="3152" y="2332"/>
                      <a:pt x="3224" y="1720"/>
                    </a:cubicBezTo>
                    <a:lnTo>
                      <a:pt x="3414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2" name="Google Shape;542;p29"/>
              <p:cNvSpPr/>
              <p:nvPr/>
            </p:nvSpPr>
            <p:spPr>
              <a:xfrm>
                <a:off x="7711212" y="3527258"/>
                <a:ext cx="528262" cy="542015"/>
              </a:xfrm>
              <a:custGeom>
                <a:avLst/>
                <a:gdLst/>
                <a:ahLst/>
                <a:cxnLst/>
                <a:rect l="l" t="t" r="r" b="b"/>
                <a:pathLst>
                  <a:path w="2730" h="2801" extrusionOk="0">
                    <a:moveTo>
                      <a:pt x="1" y="1"/>
                    </a:moveTo>
                    <a:lnTo>
                      <a:pt x="191" y="1720"/>
                    </a:lnTo>
                    <a:cubicBezTo>
                      <a:pt x="262" y="2332"/>
                      <a:pt x="768" y="2781"/>
                      <a:pt x="1370" y="2800"/>
                    </a:cubicBezTo>
                    <a:cubicBezTo>
                      <a:pt x="1973" y="2781"/>
                      <a:pt x="2476" y="2332"/>
                      <a:pt x="2539" y="1720"/>
                    </a:cubicBezTo>
                    <a:lnTo>
                      <a:pt x="2729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43" name="Google Shape;543;p29"/>
            <p:cNvGrpSpPr/>
            <p:nvPr/>
          </p:nvGrpSpPr>
          <p:grpSpPr>
            <a:xfrm>
              <a:off x="4860125" y="1709201"/>
              <a:ext cx="1660675" cy="3122325"/>
              <a:chOff x="5499600" y="1137326"/>
              <a:chExt cx="1660675" cy="3122325"/>
            </a:xfrm>
          </p:grpSpPr>
          <p:sp>
            <p:nvSpPr>
              <p:cNvPr id="544" name="Google Shape;544;p29"/>
              <p:cNvSpPr/>
              <p:nvPr/>
            </p:nvSpPr>
            <p:spPr>
              <a:xfrm>
                <a:off x="6317400" y="4056128"/>
                <a:ext cx="421903" cy="203523"/>
              </a:xfrm>
              <a:custGeom>
                <a:avLst/>
                <a:gdLst/>
                <a:ahLst/>
                <a:cxnLst/>
                <a:rect l="l" t="t" r="r" b="b"/>
                <a:pathLst>
                  <a:path w="2726" h="1315" extrusionOk="0">
                    <a:moveTo>
                      <a:pt x="197" y="1"/>
                    </a:moveTo>
                    <a:cubicBezTo>
                      <a:pt x="181" y="1"/>
                      <a:pt x="0" y="9"/>
                      <a:pt x="8" y="370"/>
                    </a:cubicBezTo>
                    <a:cubicBezTo>
                      <a:pt x="17" y="748"/>
                      <a:pt x="8" y="1314"/>
                      <a:pt x="8" y="1314"/>
                    </a:cubicBezTo>
                    <a:lnTo>
                      <a:pt x="198" y="1314"/>
                    </a:lnTo>
                    <a:lnTo>
                      <a:pt x="198" y="657"/>
                    </a:lnTo>
                    <a:lnTo>
                      <a:pt x="764" y="1314"/>
                    </a:lnTo>
                    <a:lnTo>
                      <a:pt x="2726" y="1314"/>
                    </a:lnTo>
                    <a:cubicBezTo>
                      <a:pt x="2726" y="1314"/>
                      <a:pt x="2620" y="964"/>
                      <a:pt x="1732" y="964"/>
                    </a:cubicBezTo>
                    <a:cubicBezTo>
                      <a:pt x="1721" y="964"/>
                      <a:pt x="1711" y="964"/>
                      <a:pt x="1700" y="964"/>
                    </a:cubicBezTo>
                    <a:lnTo>
                      <a:pt x="198" y="1"/>
                    </a:lnTo>
                    <a:cubicBezTo>
                      <a:pt x="198" y="1"/>
                      <a:pt x="198" y="1"/>
                      <a:pt x="19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5" name="Google Shape;545;p29"/>
              <p:cNvSpPr/>
              <p:nvPr/>
            </p:nvSpPr>
            <p:spPr>
              <a:xfrm>
                <a:off x="6348045" y="3934789"/>
                <a:ext cx="245156" cy="271931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757" extrusionOk="0">
                    <a:moveTo>
                      <a:pt x="765" y="1"/>
                    </a:moveTo>
                    <a:lnTo>
                      <a:pt x="0" y="299"/>
                    </a:lnTo>
                    <a:lnTo>
                      <a:pt x="0" y="785"/>
                    </a:lnTo>
                    <a:cubicBezTo>
                      <a:pt x="134" y="1081"/>
                      <a:pt x="404" y="1361"/>
                      <a:pt x="612" y="1541"/>
                    </a:cubicBezTo>
                    <a:cubicBezTo>
                      <a:pt x="756" y="1675"/>
                      <a:pt x="953" y="1757"/>
                      <a:pt x="1152" y="1757"/>
                    </a:cubicBezTo>
                    <a:lnTo>
                      <a:pt x="1584" y="1757"/>
                    </a:lnTo>
                    <a:lnTo>
                      <a:pt x="648" y="785"/>
                    </a:lnTo>
                    <a:lnTo>
                      <a:pt x="765" y="1"/>
                    </a:lnTo>
                    <a:close/>
                  </a:path>
                </a:pathLst>
              </a:custGeom>
              <a:solidFill>
                <a:srgbClr val="FFC9B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6" name="Google Shape;546;p29"/>
              <p:cNvSpPr/>
              <p:nvPr/>
            </p:nvSpPr>
            <p:spPr>
              <a:xfrm>
                <a:off x="6307650" y="2206320"/>
                <a:ext cx="327339" cy="1797189"/>
              </a:xfrm>
              <a:custGeom>
                <a:avLst/>
                <a:gdLst/>
                <a:ahLst/>
                <a:cxnLst/>
                <a:rect l="l" t="t" r="r" b="b"/>
                <a:pathLst>
                  <a:path w="2115" h="11612" extrusionOk="0">
                    <a:moveTo>
                      <a:pt x="287" y="1"/>
                    </a:moveTo>
                    <a:lnTo>
                      <a:pt x="0" y="11583"/>
                    </a:lnTo>
                    <a:lnTo>
                      <a:pt x="1242" y="11611"/>
                    </a:lnTo>
                    <a:cubicBezTo>
                      <a:pt x="1242" y="11611"/>
                      <a:pt x="1359" y="11007"/>
                      <a:pt x="1737" y="6337"/>
                    </a:cubicBezTo>
                    <a:cubicBezTo>
                      <a:pt x="2115" y="1664"/>
                      <a:pt x="1421" y="1"/>
                      <a:pt x="142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7" name="Google Shape;547;p29"/>
              <p:cNvSpPr/>
              <p:nvPr/>
            </p:nvSpPr>
            <p:spPr>
              <a:xfrm>
                <a:off x="5499600" y="4056128"/>
                <a:ext cx="422213" cy="203523"/>
              </a:xfrm>
              <a:custGeom>
                <a:avLst/>
                <a:gdLst/>
                <a:ahLst/>
                <a:cxnLst/>
                <a:rect l="l" t="t" r="r" b="b"/>
                <a:pathLst>
                  <a:path w="2728" h="1315" extrusionOk="0">
                    <a:moveTo>
                      <a:pt x="2522" y="1"/>
                    </a:moveTo>
                    <a:cubicBezTo>
                      <a:pt x="2521" y="1"/>
                      <a:pt x="2521" y="1"/>
                      <a:pt x="2521" y="1"/>
                    </a:cubicBezTo>
                    <a:lnTo>
                      <a:pt x="1026" y="964"/>
                    </a:lnTo>
                    <a:cubicBezTo>
                      <a:pt x="1015" y="964"/>
                      <a:pt x="1004" y="964"/>
                      <a:pt x="993" y="964"/>
                    </a:cubicBezTo>
                    <a:cubicBezTo>
                      <a:pt x="97" y="964"/>
                      <a:pt x="0" y="1314"/>
                      <a:pt x="0" y="1314"/>
                    </a:cubicBezTo>
                    <a:lnTo>
                      <a:pt x="1953" y="1314"/>
                    </a:lnTo>
                    <a:lnTo>
                      <a:pt x="2521" y="657"/>
                    </a:lnTo>
                    <a:lnTo>
                      <a:pt x="2521" y="1314"/>
                    </a:lnTo>
                    <a:lnTo>
                      <a:pt x="2717" y="1314"/>
                    </a:lnTo>
                    <a:cubicBezTo>
                      <a:pt x="2717" y="1314"/>
                      <a:pt x="2700" y="748"/>
                      <a:pt x="2717" y="370"/>
                    </a:cubicBezTo>
                    <a:cubicBezTo>
                      <a:pt x="2728" y="9"/>
                      <a:pt x="2539" y="1"/>
                      <a:pt x="252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8" name="Google Shape;548;p29"/>
              <p:cNvSpPr/>
              <p:nvPr/>
            </p:nvSpPr>
            <p:spPr>
              <a:xfrm>
                <a:off x="5644309" y="3849820"/>
                <a:ext cx="322076" cy="356900"/>
              </a:xfrm>
              <a:custGeom>
                <a:avLst/>
                <a:gdLst/>
                <a:ahLst/>
                <a:cxnLst/>
                <a:rect l="l" t="t" r="r" b="b"/>
                <a:pathLst>
                  <a:path w="2081" h="2306" extrusionOk="0">
                    <a:moveTo>
                      <a:pt x="1316" y="1"/>
                    </a:moveTo>
                    <a:lnTo>
                      <a:pt x="938" y="1334"/>
                    </a:lnTo>
                    <a:lnTo>
                      <a:pt x="0" y="2306"/>
                    </a:lnTo>
                    <a:lnTo>
                      <a:pt x="432" y="2306"/>
                    </a:lnTo>
                    <a:cubicBezTo>
                      <a:pt x="640" y="2306"/>
                      <a:pt x="830" y="2224"/>
                      <a:pt x="983" y="2090"/>
                    </a:cubicBezTo>
                    <a:cubicBezTo>
                      <a:pt x="1180" y="1910"/>
                      <a:pt x="1450" y="1630"/>
                      <a:pt x="1586" y="1334"/>
                    </a:cubicBezTo>
                    <a:lnTo>
                      <a:pt x="2081" y="290"/>
                    </a:lnTo>
                    <a:lnTo>
                      <a:pt x="1316" y="1"/>
                    </a:lnTo>
                    <a:close/>
                  </a:path>
                </a:pathLst>
              </a:custGeom>
              <a:solidFill>
                <a:srgbClr val="FFC9B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9" name="Google Shape;549;p29"/>
              <p:cNvSpPr/>
              <p:nvPr/>
            </p:nvSpPr>
            <p:spPr>
              <a:xfrm>
                <a:off x="5752957" y="2206320"/>
                <a:ext cx="773386" cy="1803844"/>
              </a:xfrm>
              <a:custGeom>
                <a:avLst/>
                <a:gdLst/>
                <a:ahLst/>
                <a:cxnLst/>
                <a:rect l="l" t="t" r="r" b="b"/>
                <a:pathLst>
                  <a:path w="4997" h="11655" extrusionOk="0">
                    <a:moveTo>
                      <a:pt x="3079" y="1"/>
                    </a:moveTo>
                    <a:cubicBezTo>
                      <a:pt x="3079" y="1"/>
                      <a:pt x="2711" y="973"/>
                      <a:pt x="2072" y="3258"/>
                    </a:cubicBezTo>
                    <a:cubicBezTo>
                      <a:pt x="1370" y="5734"/>
                      <a:pt x="0" y="11583"/>
                      <a:pt x="0" y="11583"/>
                    </a:cubicBezTo>
                    <a:lnTo>
                      <a:pt x="1333" y="11655"/>
                    </a:lnTo>
                    <a:lnTo>
                      <a:pt x="4997" y="900"/>
                    </a:lnTo>
                    <a:lnTo>
                      <a:pt x="4645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0" name="Google Shape;550;p29"/>
              <p:cNvSpPr/>
              <p:nvPr/>
            </p:nvSpPr>
            <p:spPr>
              <a:xfrm>
                <a:off x="6333961" y="2590923"/>
                <a:ext cx="110196" cy="305052"/>
              </a:xfrm>
              <a:custGeom>
                <a:avLst/>
                <a:gdLst/>
                <a:ahLst/>
                <a:cxnLst/>
                <a:rect l="l" t="t" r="r" b="b"/>
                <a:pathLst>
                  <a:path w="712" h="1971" extrusionOk="0">
                    <a:moveTo>
                      <a:pt x="685" y="0"/>
                    </a:moveTo>
                    <a:lnTo>
                      <a:pt x="1" y="1961"/>
                    </a:lnTo>
                    <a:lnTo>
                      <a:pt x="18" y="1970"/>
                    </a:lnTo>
                    <a:lnTo>
                      <a:pt x="711" y="9"/>
                    </a:lnTo>
                    <a:lnTo>
                      <a:pt x="685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1" name="Google Shape;551;p29"/>
              <p:cNvSpPr/>
              <p:nvPr/>
            </p:nvSpPr>
            <p:spPr>
              <a:xfrm>
                <a:off x="5978610" y="1245200"/>
                <a:ext cx="604996" cy="359995"/>
              </a:xfrm>
              <a:custGeom>
                <a:avLst/>
                <a:gdLst/>
                <a:ahLst/>
                <a:cxnLst/>
                <a:rect l="l" t="t" r="r" b="b"/>
                <a:pathLst>
                  <a:path w="3909" h="2326" extrusionOk="0">
                    <a:moveTo>
                      <a:pt x="668" y="1"/>
                    </a:moveTo>
                    <a:cubicBezTo>
                      <a:pt x="668" y="1"/>
                      <a:pt x="469" y="422"/>
                      <a:pt x="577" y="1027"/>
                    </a:cubicBezTo>
                    <a:cubicBezTo>
                      <a:pt x="677" y="1647"/>
                      <a:pt x="0" y="1584"/>
                      <a:pt x="83" y="2187"/>
                    </a:cubicBezTo>
                    <a:cubicBezTo>
                      <a:pt x="83" y="2187"/>
                      <a:pt x="553" y="2326"/>
                      <a:pt x="1245" y="2326"/>
                    </a:cubicBezTo>
                    <a:cubicBezTo>
                      <a:pt x="1952" y="2326"/>
                      <a:pt x="2890" y="2180"/>
                      <a:pt x="3791" y="1593"/>
                    </a:cubicBezTo>
                    <a:cubicBezTo>
                      <a:pt x="3791" y="1593"/>
                      <a:pt x="3908" y="1070"/>
                      <a:pt x="3539" y="945"/>
                    </a:cubicBezTo>
                    <a:cubicBezTo>
                      <a:pt x="3016" y="765"/>
                      <a:pt x="2882" y="225"/>
                      <a:pt x="2882" y="225"/>
                    </a:cubicBezTo>
                    <a:lnTo>
                      <a:pt x="66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2" name="Google Shape;552;p29"/>
              <p:cNvSpPr/>
              <p:nvPr/>
            </p:nvSpPr>
            <p:spPr>
              <a:xfrm>
                <a:off x="6058162" y="1137326"/>
                <a:ext cx="378877" cy="332756"/>
              </a:xfrm>
              <a:custGeom>
                <a:avLst/>
                <a:gdLst/>
                <a:ahLst/>
                <a:cxnLst/>
                <a:rect l="l" t="t" r="r" b="b"/>
                <a:pathLst>
                  <a:path w="2448" h="2150" extrusionOk="0">
                    <a:moveTo>
                      <a:pt x="1254" y="1"/>
                    </a:moveTo>
                    <a:cubicBezTo>
                      <a:pt x="1197" y="1"/>
                      <a:pt x="1139" y="5"/>
                      <a:pt x="1081" y="13"/>
                    </a:cubicBezTo>
                    <a:cubicBezTo>
                      <a:pt x="450" y="104"/>
                      <a:pt x="1" y="644"/>
                      <a:pt x="81" y="1238"/>
                    </a:cubicBezTo>
                    <a:cubicBezTo>
                      <a:pt x="155" y="1766"/>
                      <a:pt x="635" y="2149"/>
                      <a:pt x="1192" y="2149"/>
                    </a:cubicBezTo>
                    <a:cubicBezTo>
                      <a:pt x="1250" y="2149"/>
                      <a:pt x="1309" y="2145"/>
                      <a:pt x="1368" y="2136"/>
                    </a:cubicBezTo>
                    <a:cubicBezTo>
                      <a:pt x="2007" y="2056"/>
                      <a:pt x="2448" y="1508"/>
                      <a:pt x="2368" y="922"/>
                    </a:cubicBezTo>
                    <a:cubicBezTo>
                      <a:pt x="2301" y="391"/>
                      <a:pt x="1815" y="1"/>
                      <a:pt x="12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3" name="Google Shape;553;p29"/>
              <p:cNvSpPr/>
              <p:nvPr/>
            </p:nvSpPr>
            <p:spPr>
              <a:xfrm>
                <a:off x="6231039" y="1440210"/>
                <a:ext cx="135269" cy="273169"/>
              </a:xfrm>
              <a:custGeom>
                <a:avLst/>
                <a:gdLst/>
                <a:ahLst/>
                <a:cxnLst/>
                <a:rect l="l" t="t" r="r" b="b"/>
                <a:pathLst>
                  <a:path w="874" h="1765" extrusionOk="0">
                    <a:moveTo>
                      <a:pt x="0" y="0"/>
                    </a:moveTo>
                    <a:lnTo>
                      <a:pt x="26" y="1765"/>
                    </a:lnTo>
                    <a:lnTo>
                      <a:pt x="873" y="1646"/>
                    </a:lnTo>
                    <a:lnTo>
                      <a:pt x="612" y="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9B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4" name="Google Shape;554;p29"/>
              <p:cNvSpPr/>
              <p:nvPr/>
            </p:nvSpPr>
            <p:spPr>
              <a:xfrm>
                <a:off x="6247754" y="1473640"/>
                <a:ext cx="101839" cy="121185"/>
              </a:xfrm>
              <a:custGeom>
                <a:avLst/>
                <a:gdLst/>
                <a:ahLst/>
                <a:cxnLst/>
                <a:rect l="l" t="t" r="r" b="b"/>
                <a:pathLst>
                  <a:path w="658" h="783" extrusionOk="0">
                    <a:moveTo>
                      <a:pt x="521" y="0"/>
                    </a:moveTo>
                    <a:lnTo>
                      <a:pt x="0" y="296"/>
                    </a:lnTo>
                    <a:lnTo>
                      <a:pt x="657" y="782"/>
                    </a:lnTo>
                    <a:lnTo>
                      <a:pt x="52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5" name="Google Shape;555;p29"/>
              <p:cNvSpPr/>
              <p:nvPr/>
            </p:nvSpPr>
            <p:spPr>
              <a:xfrm>
                <a:off x="6371415" y="1333729"/>
                <a:ext cx="103541" cy="103541"/>
              </a:xfrm>
              <a:custGeom>
                <a:avLst/>
                <a:gdLst/>
                <a:ahLst/>
                <a:cxnLst/>
                <a:rect l="l" t="t" r="r" b="b"/>
                <a:pathLst>
                  <a:path w="669" h="669" extrusionOk="0">
                    <a:moveTo>
                      <a:pt x="300" y="0"/>
                    </a:moveTo>
                    <a:cubicBezTo>
                      <a:pt x="174" y="0"/>
                      <a:pt x="101" y="124"/>
                      <a:pt x="55" y="247"/>
                    </a:cubicBezTo>
                    <a:cubicBezTo>
                      <a:pt x="20" y="355"/>
                      <a:pt x="1" y="463"/>
                      <a:pt x="11" y="571"/>
                    </a:cubicBezTo>
                    <a:cubicBezTo>
                      <a:pt x="11" y="628"/>
                      <a:pt x="62" y="668"/>
                      <a:pt x="124" y="668"/>
                    </a:cubicBezTo>
                    <a:cubicBezTo>
                      <a:pt x="140" y="668"/>
                      <a:pt x="157" y="666"/>
                      <a:pt x="173" y="660"/>
                    </a:cubicBezTo>
                    <a:cubicBezTo>
                      <a:pt x="452" y="589"/>
                      <a:pt x="668" y="103"/>
                      <a:pt x="370" y="12"/>
                    </a:cubicBezTo>
                    <a:cubicBezTo>
                      <a:pt x="345" y="4"/>
                      <a:pt x="322" y="0"/>
                      <a:pt x="30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6" name="Google Shape;556;p29"/>
              <p:cNvSpPr/>
              <p:nvPr/>
            </p:nvSpPr>
            <p:spPr>
              <a:xfrm>
                <a:off x="6065126" y="1163791"/>
                <a:ext cx="373305" cy="370365"/>
              </a:xfrm>
              <a:custGeom>
                <a:avLst/>
                <a:gdLst/>
                <a:ahLst/>
                <a:cxnLst/>
                <a:rect l="l" t="t" r="r" b="b"/>
                <a:pathLst>
                  <a:path w="2412" h="2393" extrusionOk="0">
                    <a:moveTo>
                      <a:pt x="1393" y="0"/>
                    </a:moveTo>
                    <a:cubicBezTo>
                      <a:pt x="1217" y="0"/>
                      <a:pt x="1045" y="41"/>
                      <a:pt x="891" y="103"/>
                    </a:cubicBezTo>
                    <a:cubicBezTo>
                      <a:pt x="1" y="490"/>
                      <a:pt x="541" y="1399"/>
                      <a:pt x="541" y="1399"/>
                    </a:cubicBezTo>
                    <a:lnTo>
                      <a:pt x="703" y="1823"/>
                    </a:lnTo>
                    <a:cubicBezTo>
                      <a:pt x="766" y="1974"/>
                      <a:pt x="973" y="2227"/>
                      <a:pt x="1116" y="2289"/>
                    </a:cubicBezTo>
                    <a:cubicBezTo>
                      <a:pt x="1290" y="2358"/>
                      <a:pt x="1440" y="2393"/>
                      <a:pt x="1575" y="2393"/>
                    </a:cubicBezTo>
                    <a:cubicBezTo>
                      <a:pt x="1741" y="2393"/>
                      <a:pt x="1883" y="2340"/>
                      <a:pt x="2016" y="2235"/>
                    </a:cubicBezTo>
                    <a:cubicBezTo>
                      <a:pt x="2368" y="1957"/>
                      <a:pt x="2412" y="1425"/>
                      <a:pt x="2232" y="624"/>
                    </a:cubicBezTo>
                    <a:cubicBezTo>
                      <a:pt x="2124" y="138"/>
                      <a:pt x="1755" y="21"/>
                      <a:pt x="1485" y="4"/>
                    </a:cubicBezTo>
                    <a:cubicBezTo>
                      <a:pt x="1454" y="1"/>
                      <a:pt x="1423" y="0"/>
                      <a:pt x="1393" y="0"/>
                    </a:cubicBezTo>
                    <a:close/>
                  </a:path>
                </a:pathLst>
              </a:custGeom>
              <a:solidFill>
                <a:srgbClr val="FFC9B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7" name="Google Shape;557;p29"/>
              <p:cNvSpPr/>
              <p:nvPr/>
            </p:nvSpPr>
            <p:spPr>
              <a:xfrm>
                <a:off x="6101342" y="1191960"/>
                <a:ext cx="107410" cy="216214"/>
              </a:xfrm>
              <a:custGeom>
                <a:avLst/>
                <a:gdLst/>
                <a:ahLst/>
                <a:cxnLst/>
                <a:rect l="l" t="t" r="r" b="b"/>
                <a:pathLst>
                  <a:path w="694" h="1397" extrusionOk="0">
                    <a:moveTo>
                      <a:pt x="367" y="1"/>
                    </a:moveTo>
                    <a:cubicBezTo>
                      <a:pt x="314" y="1"/>
                      <a:pt x="87" y="28"/>
                      <a:pt x="54" y="487"/>
                    </a:cubicBezTo>
                    <a:cubicBezTo>
                      <a:pt x="0" y="1325"/>
                      <a:pt x="478" y="1397"/>
                      <a:pt x="478" y="1397"/>
                    </a:cubicBezTo>
                    <a:cubicBezTo>
                      <a:pt x="478" y="1317"/>
                      <a:pt x="694" y="723"/>
                      <a:pt x="378" y="1"/>
                    </a:cubicBezTo>
                    <a:cubicBezTo>
                      <a:pt x="378" y="1"/>
                      <a:pt x="374" y="1"/>
                      <a:pt x="36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8" name="Google Shape;558;p29"/>
              <p:cNvSpPr/>
              <p:nvPr/>
            </p:nvSpPr>
            <p:spPr>
              <a:xfrm>
                <a:off x="6073948" y="1374278"/>
                <a:ext cx="129078" cy="95493"/>
              </a:xfrm>
              <a:custGeom>
                <a:avLst/>
                <a:gdLst/>
                <a:ahLst/>
                <a:cxnLst/>
                <a:rect l="l" t="t" r="r" b="b"/>
                <a:pathLst>
                  <a:path w="834" h="617" extrusionOk="0">
                    <a:moveTo>
                      <a:pt x="372" y="1"/>
                    </a:moveTo>
                    <a:cubicBezTo>
                      <a:pt x="327" y="1"/>
                      <a:pt x="279" y="17"/>
                      <a:pt x="231" y="57"/>
                    </a:cubicBezTo>
                    <a:cubicBezTo>
                      <a:pt x="0" y="255"/>
                      <a:pt x="350" y="616"/>
                      <a:pt x="640" y="616"/>
                    </a:cubicBezTo>
                    <a:cubicBezTo>
                      <a:pt x="654" y="616"/>
                      <a:pt x="667" y="616"/>
                      <a:pt x="681" y="614"/>
                    </a:cubicBezTo>
                    <a:cubicBezTo>
                      <a:pt x="771" y="605"/>
                      <a:pt x="834" y="525"/>
                      <a:pt x="808" y="463"/>
                    </a:cubicBezTo>
                    <a:cubicBezTo>
                      <a:pt x="771" y="355"/>
                      <a:pt x="709" y="247"/>
                      <a:pt x="637" y="165"/>
                    </a:cubicBezTo>
                    <a:cubicBezTo>
                      <a:pt x="563" y="79"/>
                      <a:pt x="472" y="1"/>
                      <a:pt x="372" y="1"/>
                    </a:cubicBezTo>
                    <a:close/>
                  </a:path>
                </a:pathLst>
              </a:custGeom>
              <a:solidFill>
                <a:srgbClr val="FFC9B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9" name="Google Shape;559;p29"/>
              <p:cNvSpPr/>
              <p:nvPr/>
            </p:nvSpPr>
            <p:spPr>
              <a:xfrm>
                <a:off x="6125022" y="1409256"/>
                <a:ext cx="57265" cy="25382"/>
              </a:xfrm>
              <a:custGeom>
                <a:avLst/>
                <a:gdLst/>
                <a:ahLst/>
                <a:cxnLst/>
                <a:rect l="l" t="t" r="r" b="b"/>
                <a:pathLst>
                  <a:path w="370" h="164" extrusionOk="0">
                    <a:moveTo>
                      <a:pt x="118" y="0"/>
                    </a:moveTo>
                    <a:cubicBezTo>
                      <a:pt x="82" y="0"/>
                      <a:pt x="42" y="9"/>
                      <a:pt x="1" y="29"/>
                    </a:cubicBezTo>
                    <a:lnTo>
                      <a:pt x="18" y="47"/>
                    </a:lnTo>
                    <a:cubicBezTo>
                      <a:pt x="53" y="30"/>
                      <a:pt x="86" y="23"/>
                      <a:pt x="117" y="23"/>
                    </a:cubicBezTo>
                    <a:cubicBezTo>
                      <a:pt x="253" y="23"/>
                      <a:pt x="342" y="156"/>
                      <a:pt x="342" y="163"/>
                    </a:cubicBezTo>
                    <a:lnTo>
                      <a:pt x="370" y="155"/>
                    </a:lnTo>
                    <a:cubicBezTo>
                      <a:pt x="370" y="148"/>
                      <a:pt x="270" y="0"/>
                      <a:pt x="1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0" name="Google Shape;560;p29"/>
              <p:cNvSpPr/>
              <p:nvPr/>
            </p:nvSpPr>
            <p:spPr>
              <a:xfrm>
                <a:off x="6147464" y="1137790"/>
                <a:ext cx="278586" cy="98898"/>
              </a:xfrm>
              <a:custGeom>
                <a:avLst/>
                <a:gdLst/>
                <a:ahLst/>
                <a:cxnLst/>
                <a:rect l="l" t="t" r="r" b="b"/>
                <a:pathLst>
                  <a:path w="1800" h="639" extrusionOk="0">
                    <a:moveTo>
                      <a:pt x="717" y="0"/>
                    </a:moveTo>
                    <a:cubicBezTo>
                      <a:pt x="51" y="0"/>
                      <a:pt x="0" y="414"/>
                      <a:pt x="0" y="414"/>
                    </a:cubicBezTo>
                    <a:cubicBezTo>
                      <a:pt x="0" y="414"/>
                      <a:pt x="230" y="639"/>
                      <a:pt x="983" y="639"/>
                    </a:cubicBezTo>
                    <a:cubicBezTo>
                      <a:pt x="1206" y="639"/>
                      <a:pt x="1476" y="619"/>
                      <a:pt x="1800" y="567"/>
                    </a:cubicBezTo>
                    <a:cubicBezTo>
                      <a:pt x="1800" y="567"/>
                      <a:pt x="1512" y="27"/>
                      <a:pt x="782" y="1"/>
                    </a:cubicBezTo>
                    <a:cubicBezTo>
                      <a:pt x="760" y="0"/>
                      <a:pt x="738" y="0"/>
                      <a:pt x="71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1" name="Google Shape;561;p29"/>
              <p:cNvSpPr/>
              <p:nvPr/>
            </p:nvSpPr>
            <p:spPr>
              <a:xfrm>
                <a:off x="6339687" y="1362516"/>
                <a:ext cx="26620" cy="47050"/>
              </a:xfrm>
              <a:custGeom>
                <a:avLst/>
                <a:gdLst/>
                <a:ahLst/>
                <a:cxnLst/>
                <a:rect l="l" t="t" r="r" b="b"/>
                <a:pathLst>
                  <a:path w="172" h="304" extrusionOk="0">
                    <a:moveTo>
                      <a:pt x="22" y="1"/>
                    </a:moveTo>
                    <a:cubicBezTo>
                      <a:pt x="18" y="1"/>
                      <a:pt x="13" y="3"/>
                      <a:pt x="9" y="7"/>
                    </a:cubicBezTo>
                    <a:cubicBezTo>
                      <a:pt x="0" y="7"/>
                      <a:pt x="0" y="25"/>
                      <a:pt x="0" y="33"/>
                    </a:cubicBezTo>
                    <a:lnTo>
                      <a:pt x="126" y="195"/>
                    </a:lnTo>
                    <a:lnTo>
                      <a:pt x="54" y="277"/>
                    </a:lnTo>
                    <a:cubicBezTo>
                      <a:pt x="44" y="277"/>
                      <a:pt x="44" y="295"/>
                      <a:pt x="54" y="295"/>
                    </a:cubicBezTo>
                    <a:cubicBezTo>
                      <a:pt x="54" y="303"/>
                      <a:pt x="63" y="303"/>
                      <a:pt x="72" y="303"/>
                    </a:cubicBezTo>
                    <a:lnTo>
                      <a:pt x="80" y="295"/>
                    </a:lnTo>
                    <a:lnTo>
                      <a:pt x="162" y="215"/>
                    </a:lnTo>
                    <a:cubicBezTo>
                      <a:pt x="162" y="204"/>
                      <a:pt x="171" y="195"/>
                      <a:pt x="162" y="187"/>
                    </a:cubicBezTo>
                    <a:lnTo>
                      <a:pt x="35" y="7"/>
                    </a:lnTo>
                    <a:cubicBezTo>
                      <a:pt x="31" y="3"/>
                      <a:pt x="26" y="1"/>
                      <a:pt x="2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" name="Google Shape;562;p29"/>
              <p:cNvSpPr/>
              <p:nvPr/>
            </p:nvSpPr>
            <p:spPr>
              <a:xfrm>
                <a:off x="6342318" y="1249224"/>
                <a:ext cx="62682" cy="25228"/>
              </a:xfrm>
              <a:custGeom>
                <a:avLst/>
                <a:gdLst/>
                <a:ahLst/>
                <a:cxnLst/>
                <a:rect l="l" t="t" r="r" b="b"/>
                <a:pathLst>
                  <a:path w="405" h="163" extrusionOk="0">
                    <a:moveTo>
                      <a:pt x="180" y="1"/>
                    </a:moveTo>
                    <a:cubicBezTo>
                      <a:pt x="37" y="1"/>
                      <a:pt x="18" y="72"/>
                      <a:pt x="18" y="72"/>
                    </a:cubicBezTo>
                    <a:cubicBezTo>
                      <a:pt x="18" y="72"/>
                      <a:pt x="1" y="154"/>
                      <a:pt x="117" y="154"/>
                    </a:cubicBezTo>
                    <a:cubicBezTo>
                      <a:pt x="208" y="154"/>
                      <a:pt x="271" y="154"/>
                      <a:pt x="325" y="163"/>
                    </a:cubicBezTo>
                    <a:cubicBezTo>
                      <a:pt x="351" y="163"/>
                      <a:pt x="387" y="154"/>
                      <a:pt x="396" y="126"/>
                    </a:cubicBezTo>
                    <a:cubicBezTo>
                      <a:pt x="405" y="109"/>
                      <a:pt x="405" y="91"/>
                      <a:pt x="387" y="72"/>
                    </a:cubicBezTo>
                    <a:cubicBezTo>
                      <a:pt x="361" y="46"/>
                      <a:pt x="288" y="1"/>
                      <a:pt x="18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" name="Google Shape;563;p29"/>
              <p:cNvSpPr/>
              <p:nvPr/>
            </p:nvSpPr>
            <p:spPr>
              <a:xfrm>
                <a:off x="6198847" y="1260677"/>
                <a:ext cx="99208" cy="40859"/>
              </a:xfrm>
              <a:custGeom>
                <a:avLst/>
                <a:gdLst/>
                <a:ahLst/>
                <a:cxnLst/>
                <a:rect l="l" t="t" r="r" b="b"/>
                <a:pathLst>
                  <a:path w="641" h="264" extrusionOk="0">
                    <a:moveTo>
                      <a:pt x="482" y="1"/>
                    </a:moveTo>
                    <a:cubicBezTo>
                      <a:pt x="450" y="1"/>
                      <a:pt x="410" y="5"/>
                      <a:pt x="360" y="17"/>
                    </a:cubicBezTo>
                    <a:cubicBezTo>
                      <a:pt x="208" y="52"/>
                      <a:pt x="55" y="151"/>
                      <a:pt x="18" y="197"/>
                    </a:cubicBezTo>
                    <a:cubicBezTo>
                      <a:pt x="1" y="214"/>
                      <a:pt x="10" y="233"/>
                      <a:pt x="27" y="251"/>
                    </a:cubicBezTo>
                    <a:cubicBezTo>
                      <a:pt x="41" y="259"/>
                      <a:pt x="59" y="264"/>
                      <a:pt x="78" y="264"/>
                    </a:cubicBezTo>
                    <a:cubicBezTo>
                      <a:pt x="98" y="264"/>
                      <a:pt x="118" y="259"/>
                      <a:pt x="135" y="251"/>
                    </a:cubicBezTo>
                    <a:cubicBezTo>
                      <a:pt x="208" y="225"/>
                      <a:pt x="351" y="171"/>
                      <a:pt x="478" y="143"/>
                    </a:cubicBezTo>
                    <a:cubicBezTo>
                      <a:pt x="640" y="106"/>
                      <a:pt x="595" y="35"/>
                      <a:pt x="595" y="35"/>
                    </a:cubicBezTo>
                    <a:cubicBezTo>
                      <a:pt x="595" y="35"/>
                      <a:pt x="571" y="1"/>
                      <a:pt x="48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" name="Google Shape;564;p29"/>
              <p:cNvSpPr/>
              <p:nvPr/>
            </p:nvSpPr>
            <p:spPr>
              <a:xfrm>
                <a:off x="6299292" y="1431853"/>
                <a:ext cx="65622" cy="40550"/>
              </a:xfrm>
              <a:custGeom>
                <a:avLst/>
                <a:gdLst/>
                <a:ahLst/>
                <a:cxnLst/>
                <a:rect l="l" t="t" r="r" b="b"/>
                <a:pathLst>
                  <a:path w="424" h="262" extrusionOk="0">
                    <a:moveTo>
                      <a:pt x="0" y="0"/>
                    </a:moveTo>
                    <a:cubicBezTo>
                      <a:pt x="0" y="0"/>
                      <a:pt x="96" y="262"/>
                      <a:pt x="270" y="262"/>
                    </a:cubicBezTo>
                    <a:cubicBezTo>
                      <a:pt x="273" y="262"/>
                      <a:pt x="276" y="262"/>
                      <a:pt x="279" y="261"/>
                    </a:cubicBezTo>
                    <a:cubicBezTo>
                      <a:pt x="413" y="253"/>
                      <a:pt x="423" y="0"/>
                      <a:pt x="42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" name="Google Shape;565;p29"/>
              <p:cNvSpPr/>
              <p:nvPr/>
            </p:nvSpPr>
            <p:spPr>
              <a:xfrm>
                <a:off x="6299292" y="1431853"/>
                <a:ext cx="65622" cy="23835"/>
              </a:xfrm>
              <a:custGeom>
                <a:avLst/>
                <a:gdLst/>
                <a:ahLst/>
                <a:cxnLst/>
                <a:rect l="l" t="t" r="r" b="b"/>
                <a:pathLst>
                  <a:path w="424" h="154" extrusionOk="0">
                    <a:moveTo>
                      <a:pt x="0" y="0"/>
                    </a:moveTo>
                    <a:cubicBezTo>
                      <a:pt x="0" y="0"/>
                      <a:pt x="76" y="154"/>
                      <a:pt x="247" y="154"/>
                    </a:cubicBezTo>
                    <a:cubicBezTo>
                      <a:pt x="252" y="154"/>
                      <a:pt x="257" y="154"/>
                      <a:pt x="261" y="153"/>
                    </a:cubicBezTo>
                    <a:cubicBezTo>
                      <a:pt x="395" y="145"/>
                      <a:pt x="423" y="0"/>
                      <a:pt x="4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" name="Google Shape;566;p29"/>
              <p:cNvSpPr/>
              <p:nvPr/>
            </p:nvSpPr>
            <p:spPr>
              <a:xfrm>
                <a:off x="6301923" y="1423959"/>
                <a:ext cx="61289" cy="11917"/>
              </a:xfrm>
              <a:custGeom>
                <a:avLst/>
                <a:gdLst/>
                <a:ahLst/>
                <a:cxnLst/>
                <a:rect l="l" t="t" r="r" b="b"/>
                <a:pathLst>
                  <a:path w="396" h="77" extrusionOk="0">
                    <a:moveTo>
                      <a:pt x="287" y="0"/>
                    </a:moveTo>
                    <a:cubicBezTo>
                      <a:pt x="170" y="0"/>
                      <a:pt x="0" y="51"/>
                      <a:pt x="0" y="51"/>
                    </a:cubicBezTo>
                    <a:cubicBezTo>
                      <a:pt x="44" y="70"/>
                      <a:pt x="99" y="77"/>
                      <a:pt x="152" y="77"/>
                    </a:cubicBezTo>
                    <a:cubicBezTo>
                      <a:pt x="275" y="77"/>
                      <a:pt x="396" y="42"/>
                      <a:pt x="396" y="42"/>
                    </a:cubicBezTo>
                    <a:cubicBezTo>
                      <a:pt x="385" y="11"/>
                      <a:pt x="341" y="0"/>
                      <a:pt x="28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" name="Google Shape;567;p29"/>
              <p:cNvSpPr/>
              <p:nvPr/>
            </p:nvSpPr>
            <p:spPr>
              <a:xfrm>
                <a:off x="6293566" y="1425507"/>
                <a:ext cx="76611" cy="15013"/>
              </a:xfrm>
              <a:custGeom>
                <a:avLst/>
                <a:gdLst/>
                <a:ahLst/>
                <a:cxnLst/>
                <a:rect l="l" t="t" r="r" b="b"/>
                <a:pathLst>
                  <a:path w="495" h="97" extrusionOk="0">
                    <a:moveTo>
                      <a:pt x="477" y="1"/>
                    </a:moveTo>
                    <a:cubicBezTo>
                      <a:pt x="474" y="1"/>
                      <a:pt x="472" y="2"/>
                      <a:pt x="469" y="4"/>
                    </a:cubicBezTo>
                    <a:cubicBezTo>
                      <a:pt x="469" y="4"/>
                      <a:pt x="384" y="55"/>
                      <a:pt x="247" y="55"/>
                    </a:cubicBezTo>
                    <a:cubicBezTo>
                      <a:pt x="184" y="55"/>
                      <a:pt x="110" y="44"/>
                      <a:pt x="28" y="13"/>
                    </a:cubicBezTo>
                    <a:cubicBezTo>
                      <a:pt x="25" y="11"/>
                      <a:pt x="22" y="9"/>
                      <a:pt x="20" y="9"/>
                    </a:cubicBezTo>
                    <a:cubicBezTo>
                      <a:pt x="13" y="9"/>
                      <a:pt x="6" y="16"/>
                      <a:pt x="0" y="24"/>
                    </a:cubicBezTo>
                    <a:cubicBezTo>
                      <a:pt x="0" y="32"/>
                      <a:pt x="0" y="41"/>
                      <a:pt x="9" y="41"/>
                    </a:cubicBezTo>
                    <a:cubicBezTo>
                      <a:pt x="104" y="82"/>
                      <a:pt x="183" y="96"/>
                      <a:pt x="252" y="96"/>
                    </a:cubicBezTo>
                    <a:cubicBezTo>
                      <a:pt x="288" y="96"/>
                      <a:pt x="321" y="92"/>
                      <a:pt x="352" y="86"/>
                    </a:cubicBezTo>
                    <a:cubicBezTo>
                      <a:pt x="432" y="67"/>
                      <a:pt x="486" y="41"/>
                      <a:pt x="486" y="32"/>
                    </a:cubicBezTo>
                    <a:cubicBezTo>
                      <a:pt x="495" y="32"/>
                      <a:pt x="495" y="13"/>
                      <a:pt x="495" y="13"/>
                    </a:cubicBezTo>
                    <a:cubicBezTo>
                      <a:pt x="489" y="7"/>
                      <a:pt x="483" y="1"/>
                      <a:pt x="47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" name="Google Shape;568;p29"/>
              <p:cNvSpPr/>
              <p:nvPr/>
            </p:nvSpPr>
            <p:spPr>
              <a:xfrm>
                <a:off x="6363057" y="1325835"/>
                <a:ext cx="21203" cy="28168"/>
              </a:xfrm>
              <a:custGeom>
                <a:avLst/>
                <a:gdLst/>
                <a:ahLst/>
                <a:cxnLst/>
                <a:rect l="l" t="t" r="r" b="b"/>
                <a:pathLst>
                  <a:path w="137" h="182" extrusionOk="0">
                    <a:moveTo>
                      <a:pt x="65" y="0"/>
                    </a:moveTo>
                    <a:cubicBezTo>
                      <a:pt x="29" y="0"/>
                      <a:pt x="1" y="46"/>
                      <a:pt x="1" y="91"/>
                    </a:cubicBezTo>
                    <a:cubicBezTo>
                      <a:pt x="1" y="145"/>
                      <a:pt x="29" y="182"/>
                      <a:pt x="65" y="182"/>
                    </a:cubicBezTo>
                    <a:cubicBezTo>
                      <a:pt x="100" y="182"/>
                      <a:pt x="137" y="136"/>
                      <a:pt x="137" y="91"/>
                    </a:cubicBezTo>
                    <a:cubicBezTo>
                      <a:pt x="137" y="46"/>
                      <a:pt x="100" y="0"/>
                      <a:pt x="6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" name="Google Shape;569;p29"/>
              <p:cNvSpPr/>
              <p:nvPr/>
            </p:nvSpPr>
            <p:spPr>
              <a:xfrm>
                <a:off x="6271124" y="1338526"/>
                <a:ext cx="21203" cy="26620"/>
              </a:xfrm>
              <a:custGeom>
                <a:avLst/>
                <a:gdLst/>
                <a:ahLst/>
                <a:cxnLst/>
                <a:rect l="l" t="t" r="r" b="b"/>
                <a:pathLst>
                  <a:path w="137" h="172" extrusionOk="0">
                    <a:moveTo>
                      <a:pt x="65" y="0"/>
                    </a:moveTo>
                    <a:cubicBezTo>
                      <a:pt x="29" y="0"/>
                      <a:pt x="1" y="35"/>
                      <a:pt x="1" y="89"/>
                    </a:cubicBezTo>
                    <a:cubicBezTo>
                      <a:pt x="1" y="134"/>
                      <a:pt x="37" y="171"/>
                      <a:pt x="74" y="171"/>
                    </a:cubicBezTo>
                    <a:cubicBezTo>
                      <a:pt x="109" y="171"/>
                      <a:pt x="137" y="134"/>
                      <a:pt x="137" y="80"/>
                    </a:cubicBezTo>
                    <a:cubicBezTo>
                      <a:pt x="137" y="35"/>
                      <a:pt x="100" y="0"/>
                      <a:pt x="65" y="0"/>
                    </a:cubicBezTo>
                    <a:close/>
                  </a:path>
                </a:pathLst>
              </a:custGeom>
              <a:solidFill>
                <a:srgbClr val="4828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" name="Google Shape;570;p29"/>
              <p:cNvSpPr/>
              <p:nvPr/>
            </p:nvSpPr>
            <p:spPr>
              <a:xfrm>
                <a:off x="6218348" y="1302001"/>
                <a:ext cx="101684" cy="97815"/>
              </a:xfrm>
              <a:custGeom>
                <a:avLst/>
                <a:gdLst/>
                <a:ahLst/>
                <a:cxnLst/>
                <a:rect l="l" t="t" r="r" b="b"/>
                <a:pathLst>
                  <a:path w="657" h="632" extrusionOk="0">
                    <a:moveTo>
                      <a:pt x="415" y="236"/>
                    </a:moveTo>
                    <a:cubicBezTo>
                      <a:pt x="450" y="236"/>
                      <a:pt x="478" y="271"/>
                      <a:pt x="478" y="316"/>
                    </a:cubicBezTo>
                    <a:cubicBezTo>
                      <a:pt x="478" y="370"/>
                      <a:pt x="450" y="407"/>
                      <a:pt x="415" y="407"/>
                    </a:cubicBezTo>
                    <a:cubicBezTo>
                      <a:pt x="378" y="407"/>
                      <a:pt x="342" y="370"/>
                      <a:pt x="342" y="325"/>
                    </a:cubicBezTo>
                    <a:cubicBezTo>
                      <a:pt x="342" y="271"/>
                      <a:pt x="370" y="236"/>
                      <a:pt x="406" y="236"/>
                    </a:cubicBezTo>
                    <a:close/>
                    <a:moveTo>
                      <a:pt x="234" y="1"/>
                    </a:moveTo>
                    <a:cubicBezTo>
                      <a:pt x="63" y="20"/>
                      <a:pt x="0" y="236"/>
                      <a:pt x="0" y="236"/>
                    </a:cubicBezTo>
                    <a:lnTo>
                      <a:pt x="424" y="632"/>
                    </a:lnTo>
                    <a:cubicBezTo>
                      <a:pt x="586" y="623"/>
                      <a:pt x="657" y="407"/>
                      <a:pt x="657" y="407"/>
                    </a:cubicBezTo>
                    <a:lnTo>
                      <a:pt x="234" y="1"/>
                    </a:lnTo>
                    <a:close/>
                  </a:path>
                </a:pathLst>
              </a:custGeom>
              <a:solidFill>
                <a:srgbClr val="FFD5C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" name="Google Shape;571;p29"/>
              <p:cNvSpPr/>
              <p:nvPr/>
            </p:nvSpPr>
            <p:spPr>
              <a:xfrm>
                <a:off x="6271124" y="1338526"/>
                <a:ext cx="21203" cy="26620"/>
              </a:xfrm>
              <a:custGeom>
                <a:avLst/>
                <a:gdLst/>
                <a:ahLst/>
                <a:cxnLst/>
                <a:rect l="l" t="t" r="r" b="b"/>
                <a:pathLst>
                  <a:path w="137" h="172" extrusionOk="0">
                    <a:moveTo>
                      <a:pt x="65" y="0"/>
                    </a:moveTo>
                    <a:cubicBezTo>
                      <a:pt x="29" y="0"/>
                      <a:pt x="1" y="35"/>
                      <a:pt x="1" y="89"/>
                    </a:cubicBezTo>
                    <a:cubicBezTo>
                      <a:pt x="1" y="134"/>
                      <a:pt x="37" y="171"/>
                      <a:pt x="74" y="171"/>
                    </a:cubicBezTo>
                    <a:cubicBezTo>
                      <a:pt x="109" y="171"/>
                      <a:pt x="137" y="134"/>
                      <a:pt x="137" y="80"/>
                    </a:cubicBezTo>
                    <a:cubicBezTo>
                      <a:pt x="137" y="35"/>
                      <a:pt x="109" y="0"/>
                      <a:pt x="7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" name="Google Shape;572;p29"/>
              <p:cNvSpPr/>
              <p:nvPr/>
            </p:nvSpPr>
            <p:spPr>
              <a:xfrm>
                <a:off x="6424655" y="1339919"/>
                <a:ext cx="5417" cy="18108"/>
              </a:xfrm>
              <a:custGeom>
                <a:avLst/>
                <a:gdLst/>
                <a:ahLst/>
                <a:cxnLst/>
                <a:rect l="l" t="t" r="r" b="b"/>
                <a:pathLst>
                  <a:path w="35" h="117" extrusionOk="0">
                    <a:moveTo>
                      <a:pt x="0" y="0"/>
                    </a:moveTo>
                    <a:cubicBezTo>
                      <a:pt x="0" y="45"/>
                      <a:pt x="0" y="80"/>
                      <a:pt x="9" y="117"/>
                    </a:cubicBezTo>
                    <a:cubicBezTo>
                      <a:pt x="26" y="80"/>
                      <a:pt x="35" y="45"/>
                      <a:pt x="35" y="4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A8E8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" name="Google Shape;573;p29"/>
              <p:cNvSpPr/>
              <p:nvPr/>
            </p:nvSpPr>
            <p:spPr>
              <a:xfrm>
                <a:off x="6342318" y="1282655"/>
                <a:ext cx="83731" cy="97815"/>
              </a:xfrm>
              <a:custGeom>
                <a:avLst/>
                <a:gdLst/>
                <a:ahLst/>
                <a:cxnLst/>
                <a:rect l="l" t="t" r="r" b="b"/>
                <a:pathLst>
                  <a:path w="541" h="632" extrusionOk="0">
                    <a:moveTo>
                      <a:pt x="199" y="1"/>
                    </a:moveTo>
                    <a:cubicBezTo>
                      <a:pt x="46" y="9"/>
                      <a:pt x="1" y="225"/>
                      <a:pt x="1" y="225"/>
                    </a:cubicBezTo>
                    <a:lnTo>
                      <a:pt x="135" y="370"/>
                    </a:lnTo>
                    <a:cubicBezTo>
                      <a:pt x="135" y="325"/>
                      <a:pt x="163" y="279"/>
                      <a:pt x="199" y="279"/>
                    </a:cubicBezTo>
                    <a:cubicBezTo>
                      <a:pt x="234" y="279"/>
                      <a:pt x="271" y="325"/>
                      <a:pt x="271" y="370"/>
                    </a:cubicBezTo>
                    <a:cubicBezTo>
                      <a:pt x="271" y="415"/>
                      <a:pt x="243" y="450"/>
                      <a:pt x="217" y="461"/>
                    </a:cubicBezTo>
                    <a:lnTo>
                      <a:pt x="370" y="631"/>
                    </a:lnTo>
                    <a:cubicBezTo>
                      <a:pt x="459" y="623"/>
                      <a:pt x="513" y="549"/>
                      <a:pt x="541" y="487"/>
                    </a:cubicBezTo>
                    <a:cubicBezTo>
                      <a:pt x="532" y="450"/>
                      <a:pt x="532" y="415"/>
                      <a:pt x="532" y="370"/>
                    </a:cubicBezTo>
                    <a:lnTo>
                      <a:pt x="199" y="1"/>
                    </a:lnTo>
                    <a:close/>
                  </a:path>
                </a:pathLst>
              </a:custGeom>
              <a:solidFill>
                <a:srgbClr val="FFD5C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" name="Google Shape;574;p29"/>
              <p:cNvSpPr/>
              <p:nvPr/>
            </p:nvSpPr>
            <p:spPr>
              <a:xfrm>
                <a:off x="6363057" y="1325835"/>
                <a:ext cx="21203" cy="28168"/>
              </a:xfrm>
              <a:custGeom>
                <a:avLst/>
                <a:gdLst/>
                <a:ahLst/>
                <a:cxnLst/>
                <a:rect l="l" t="t" r="r" b="b"/>
                <a:pathLst>
                  <a:path w="137" h="182" extrusionOk="0">
                    <a:moveTo>
                      <a:pt x="65" y="0"/>
                    </a:moveTo>
                    <a:cubicBezTo>
                      <a:pt x="29" y="0"/>
                      <a:pt x="1" y="46"/>
                      <a:pt x="1" y="91"/>
                    </a:cubicBezTo>
                    <a:lnTo>
                      <a:pt x="83" y="182"/>
                    </a:lnTo>
                    <a:cubicBezTo>
                      <a:pt x="109" y="171"/>
                      <a:pt x="137" y="136"/>
                      <a:pt x="137" y="91"/>
                    </a:cubicBezTo>
                    <a:cubicBezTo>
                      <a:pt x="137" y="46"/>
                      <a:pt x="100" y="0"/>
                      <a:pt x="6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" name="Google Shape;575;p29"/>
              <p:cNvSpPr/>
              <p:nvPr/>
            </p:nvSpPr>
            <p:spPr>
              <a:xfrm>
                <a:off x="6212621" y="1296429"/>
                <a:ext cx="115768" cy="110506"/>
              </a:xfrm>
              <a:custGeom>
                <a:avLst/>
                <a:gdLst/>
                <a:ahLst/>
                <a:cxnLst/>
                <a:rect l="l" t="t" r="r" b="b"/>
                <a:pathLst>
                  <a:path w="748" h="714" extrusionOk="0">
                    <a:moveTo>
                      <a:pt x="361" y="37"/>
                    </a:moveTo>
                    <a:cubicBezTo>
                      <a:pt x="433" y="37"/>
                      <a:pt x="497" y="56"/>
                      <a:pt x="551" y="91"/>
                    </a:cubicBezTo>
                    <a:cubicBezTo>
                      <a:pt x="623" y="145"/>
                      <a:pt x="668" y="218"/>
                      <a:pt x="677" y="298"/>
                    </a:cubicBezTo>
                    <a:cubicBezTo>
                      <a:pt x="713" y="480"/>
                      <a:pt x="595" y="642"/>
                      <a:pt x="415" y="668"/>
                    </a:cubicBezTo>
                    <a:cubicBezTo>
                      <a:pt x="394" y="672"/>
                      <a:pt x="373" y="674"/>
                      <a:pt x="352" y="674"/>
                    </a:cubicBezTo>
                    <a:cubicBezTo>
                      <a:pt x="206" y="674"/>
                      <a:pt x="78" y="565"/>
                      <a:pt x="46" y="406"/>
                    </a:cubicBezTo>
                    <a:cubicBezTo>
                      <a:pt x="37" y="326"/>
                      <a:pt x="55" y="236"/>
                      <a:pt x="100" y="173"/>
                    </a:cubicBezTo>
                    <a:cubicBezTo>
                      <a:pt x="154" y="102"/>
                      <a:pt x="227" y="56"/>
                      <a:pt x="307" y="37"/>
                    </a:cubicBezTo>
                    <a:close/>
                    <a:moveTo>
                      <a:pt x="352" y="0"/>
                    </a:moveTo>
                    <a:cubicBezTo>
                      <a:pt x="337" y="0"/>
                      <a:pt x="322" y="1"/>
                      <a:pt x="307" y="2"/>
                    </a:cubicBezTo>
                    <a:cubicBezTo>
                      <a:pt x="208" y="20"/>
                      <a:pt x="128" y="74"/>
                      <a:pt x="74" y="145"/>
                    </a:cubicBezTo>
                    <a:cubicBezTo>
                      <a:pt x="20" y="227"/>
                      <a:pt x="1" y="318"/>
                      <a:pt x="11" y="415"/>
                    </a:cubicBezTo>
                    <a:cubicBezTo>
                      <a:pt x="46" y="588"/>
                      <a:pt x="191" y="713"/>
                      <a:pt x="361" y="713"/>
                    </a:cubicBezTo>
                    <a:cubicBezTo>
                      <a:pt x="379" y="713"/>
                      <a:pt x="407" y="713"/>
                      <a:pt x="424" y="704"/>
                    </a:cubicBezTo>
                    <a:cubicBezTo>
                      <a:pt x="614" y="676"/>
                      <a:pt x="748" y="488"/>
                      <a:pt x="713" y="298"/>
                    </a:cubicBezTo>
                    <a:cubicBezTo>
                      <a:pt x="703" y="199"/>
                      <a:pt x="649" y="119"/>
                      <a:pt x="569" y="65"/>
                    </a:cubicBezTo>
                    <a:cubicBezTo>
                      <a:pt x="509" y="20"/>
                      <a:pt x="429" y="0"/>
                      <a:pt x="35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" name="Google Shape;576;p29"/>
              <p:cNvSpPr/>
              <p:nvPr/>
            </p:nvSpPr>
            <p:spPr>
              <a:xfrm>
                <a:off x="6335353" y="1276619"/>
                <a:ext cx="101684" cy="110815"/>
              </a:xfrm>
              <a:custGeom>
                <a:avLst/>
                <a:gdLst/>
                <a:ahLst/>
                <a:cxnLst/>
                <a:rect l="l" t="t" r="r" b="b"/>
                <a:pathLst>
                  <a:path w="657" h="716" extrusionOk="0">
                    <a:moveTo>
                      <a:pt x="316" y="40"/>
                    </a:moveTo>
                    <a:cubicBezTo>
                      <a:pt x="361" y="40"/>
                      <a:pt x="415" y="57"/>
                      <a:pt x="460" y="85"/>
                    </a:cubicBezTo>
                    <a:cubicBezTo>
                      <a:pt x="532" y="139"/>
                      <a:pt x="577" y="219"/>
                      <a:pt x="594" y="310"/>
                    </a:cubicBezTo>
                    <a:cubicBezTo>
                      <a:pt x="622" y="480"/>
                      <a:pt x="523" y="642"/>
                      <a:pt x="378" y="670"/>
                    </a:cubicBezTo>
                    <a:cubicBezTo>
                      <a:pt x="364" y="672"/>
                      <a:pt x="350" y="673"/>
                      <a:pt x="337" y="673"/>
                    </a:cubicBezTo>
                    <a:cubicBezTo>
                      <a:pt x="288" y="673"/>
                      <a:pt x="241" y="660"/>
                      <a:pt x="199" y="625"/>
                    </a:cubicBezTo>
                    <a:cubicBezTo>
                      <a:pt x="126" y="580"/>
                      <a:pt x="82" y="500"/>
                      <a:pt x="63" y="400"/>
                    </a:cubicBezTo>
                    <a:cubicBezTo>
                      <a:pt x="37" y="230"/>
                      <a:pt x="126" y="68"/>
                      <a:pt x="279" y="40"/>
                    </a:cubicBezTo>
                    <a:close/>
                    <a:moveTo>
                      <a:pt x="304" y="1"/>
                    </a:moveTo>
                    <a:cubicBezTo>
                      <a:pt x="293" y="1"/>
                      <a:pt x="281" y="2"/>
                      <a:pt x="270" y="3"/>
                    </a:cubicBezTo>
                    <a:cubicBezTo>
                      <a:pt x="108" y="31"/>
                      <a:pt x="0" y="210"/>
                      <a:pt x="28" y="409"/>
                    </a:cubicBezTo>
                    <a:cubicBezTo>
                      <a:pt x="46" y="508"/>
                      <a:pt x="100" y="597"/>
                      <a:pt x="180" y="651"/>
                    </a:cubicBezTo>
                    <a:cubicBezTo>
                      <a:pt x="225" y="688"/>
                      <a:pt x="288" y="716"/>
                      <a:pt x="342" y="716"/>
                    </a:cubicBezTo>
                    <a:cubicBezTo>
                      <a:pt x="361" y="716"/>
                      <a:pt x="370" y="705"/>
                      <a:pt x="387" y="705"/>
                    </a:cubicBezTo>
                    <a:cubicBezTo>
                      <a:pt x="549" y="679"/>
                      <a:pt x="657" y="500"/>
                      <a:pt x="631" y="301"/>
                    </a:cubicBezTo>
                    <a:cubicBezTo>
                      <a:pt x="612" y="202"/>
                      <a:pt x="558" y="111"/>
                      <a:pt x="478" y="57"/>
                    </a:cubicBezTo>
                    <a:cubicBezTo>
                      <a:pt x="425" y="20"/>
                      <a:pt x="364" y="1"/>
                      <a:pt x="30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7" name="Google Shape;577;p29"/>
              <p:cNvSpPr/>
              <p:nvPr/>
            </p:nvSpPr>
            <p:spPr>
              <a:xfrm>
                <a:off x="6318638" y="1335276"/>
                <a:ext cx="25228" cy="10370"/>
              </a:xfrm>
              <a:custGeom>
                <a:avLst/>
                <a:gdLst/>
                <a:ahLst/>
                <a:cxnLst/>
                <a:rect l="l" t="t" r="r" b="b"/>
                <a:pathLst>
                  <a:path w="163" h="67" extrusionOk="0">
                    <a:moveTo>
                      <a:pt x="99" y="0"/>
                    </a:moveTo>
                    <a:cubicBezTo>
                      <a:pt x="41" y="0"/>
                      <a:pt x="0" y="32"/>
                      <a:pt x="0" y="39"/>
                    </a:cubicBezTo>
                    <a:lnTo>
                      <a:pt x="28" y="67"/>
                    </a:lnTo>
                    <a:cubicBezTo>
                      <a:pt x="28" y="58"/>
                      <a:pt x="63" y="34"/>
                      <a:pt x="110" y="34"/>
                    </a:cubicBezTo>
                    <a:cubicBezTo>
                      <a:pt x="121" y="34"/>
                      <a:pt x="133" y="35"/>
                      <a:pt x="145" y="39"/>
                    </a:cubicBezTo>
                    <a:lnTo>
                      <a:pt x="162" y="13"/>
                    </a:lnTo>
                    <a:cubicBezTo>
                      <a:pt x="140" y="4"/>
                      <a:pt x="118" y="0"/>
                      <a:pt x="9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8" name="Google Shape;578;p29"/>
              <p:cNvSpPr/>
              <p:nvPr/>
            </p:nvSpPr>
            <p:spPr>
              <a:xfrm>
                <a:off x="6172536" y="1362206"/>
                <a:ext cx="47205" cy="41943"/>
              </a:xfrm>
              <a:custGeom>
                <a:avLst/>
                <a:gdLst/>
                <a:ahLst/>
                <a:cxnLst/>
                <a:rect l="l" t="t" r="r" b="b"/>
                <a:pathLst>
                  <a:path w="305" h="271" extrusionOk="0">
                    <a:moveTo>
                      <a:pt x="279" y="1"/>
                    </a:moveTo>
                    <a:lnTo>
                      <a:pt x="0" y="234"/>
                    </a:lnTo>
                    <a:lnTo>
                      <a:pt x="26" y="271"/>
                    </a:lnTo>
                    <a:lnTo>
                      <a:pt x="305" y="35"/>
                    </a:lnTo>
                    <a:lnTo>
                      <a:pt x="279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" name="Google Shape;579;p29"/>
              <p:cNvSpPr/>
              <p:nvPr/>
            </p:nvSpPr>
            <p:spPr>
              <a:xfrm>
                <a:off x="6275458" y="1644816"/>
                <a:ext cx="558874" cy="514301"/>
              </a:xfrm>
              <a:custGeom>
                <a:avLst/>
                <a:gdLst/>
                <a:ahLst/>
                <a:cxnLst/>
                <a:rect l="l" t="t" r="r" b="b"/>
                <a:pathLst>
                  <a:path w="3611" h="3323" extrusionOk="0">
                    <a:moveTo>
                      <a:pt x="1359" y="0"/>
                    </a:moveTo>
                    <a:lnTo>
                      <a:pt x="1" y="207"/>
                    </a:lnTo>
                    <a:cubicBezTo>
                      <a:pt x="1" y="207"/>
                      <a:pt x="361" y="1432"/>
                      <a:pt x="2934" y="3322"/>
                    </a:cubicBezTo>
                    <a:lnTo>
                      <a:pt x="3610" y="2450"/>
                    </a:lnTo>
                    <a:lnTo>
                      <a:pt x="135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" name="Google Shape;580;p29"/>
              <p:cNvSpPr/>
              <p:nvPr/>
            </p:nvSpPr>
            <p:spPr>
              <a:xfrm>
                <a:off x="6861878" y="1706259"/>
                <a:ext cx="182629" cy="211725"/>
              </a:xfrm>
              <a:custGeom>
                <a:avLst/>
                <a:gdLst/>
                <a:ahLst/>
                <a:cxnLst/>
                <a:rect l="l" t="t" r="r" b="b"/>
                <a:pathLst>
                  <a:path w="1180" h="1368" extrusionOk="0">
                    <a:moveTo>
                      <a:pt x="711" y="0"/>
                    </a:moveTo>
                    <a:lnTo>
                      <a:pt x="0" y="1027"/>
                    </a:lnTo>
                    <a:cubicBezTo>
                      <a:pt x="171" y="1135"/>
                      <a:pt x="387" y="1260"/>
                      <a:pt x="558" y="1368"/>
                    </a:cubicBezTo>
                    <a:lnTo>
                      <a:pt x="1180" y="242"/>
                    </a:lnTo>
                    <a:lnTo>
                      <a:pt x="711" y="0"/>
                    </a:lnTo>
                    <a:close/>
                  </a:path>
                </a:pathLst>
              </a:custGeom>
              <a:solidFill>
                <a:srgbClr val="FFC9B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1" name="Google Shape;581;p29"/>
              <p:cNvSpPr/>
              <p:nvPr/>
            </p:nvSpPr>
            <p:spPr>
              <a:xfrm>
                <a:off x="6946847" y="1493451"/>
                <a:ext cx="213428" cy="282455"/>
              </a:xfrm>
              <a:custGeom>
                <a:avLst/>
                <a:gdLst/>
                <a:ahLst/>
                <a:cxnLst/>
                <a:rect l="l" t="t" r="r" b="b"/>
                <a:pathLst>
                  <a:path w="1379" h="1825" extrusionOk="0">
                    <a:moveTo>
                      <a:pt x="811" y="1"/>
                    </a:moveTo>
                    <a:cubicBezTo>
                      <a:pt x="783" y="1"/>
                      <a:pt x="758" y="15"/>
                      <a:pt x="747" y="43"/>
                    </a:cubicBezTo>
                    <a:lnTo>
                      <a:pt x="315" y="816"/>
                    </a:lnTo>
                    <a:lnTo>
                      <a:pt x="307" y="529"/>
                    </a:lnTo>
                    <a:cubicBezTo>
                      <a:pt x="307" y="475"/>
                      <a:pt x="270" y="429"/>
                      <a:pt x="225" y="412"/>
                    </a:cubicBezTo>
                    <a:cubicBezTo>
                      <a:pt x="210" y="406"/>
                      <a:pt x="196" y="403"/>
                      <a:pt x="182" y="403"/>
                    </a:cubicBezTo>
                    <a:cubicBezTo>
                      <a:pt x="135" y="403"/>
                      <a:pt x="95" y="435"/>
                      <a:pt x="82" y="483"/>
                    </a:cubicBezTo>
                    <a:lnTo>
                      <a:pt x="28" y="753"/>
                    </a:lnTo>
                    <a:cubicBezTo>
                      <a:pt x="0" y="907"/>
                      <a:pt x="9" y="1060"/>
                      <a:pt x="45" y="1213"/>
                    </a:cubicBezTo>
                    <a:lnTo>
                      <a:pt x="82" y="1321"/>
                    </a:lnTo>
                    <a:cubicBezTo>
                      <a:pt x="108" y="1429"/>
                      <a:pt x="171" y="1537"/>
                      <a:pt x="261" y="1617"/>
                    </a:cubicBezTo>
                    <a:lnTo>
                      <a:pt x="495" y="1825"/>
                    </a:lnTo>
                    <a:lnTo>
                      <a:pt x="1359" y="853"/>
                    </a:lnTo>
                    <a:cubicBezTo>
                      <a:pt x="1378" y="835"/>
                      <a:pt x="1378" y="807"/>
                      <a:pt x="1370" y="781"/>
                    </a:cubicBezTo>
                    <a:cubicBezTo>
                      <a:pt x="1358" y="743"/>
                      <a:pt x="1326" y="724"/>
                      <a:pt x="1292" y="724"/>
                    </a:cubicBezTo>
                    <a:cubicBezTo>
                      <a:pt x="1272" y="724"/>
                      <a:pt x="1251" y="731"/>
                      <a:pt x="1234" y="745"/>
                    </a:cubicBezTo>
                    <a:lnTo>
                      <a:pt x="1000" y="924"/>
                    </a:lnTo>
                    <a:lnTo>
                      <a:pt x="1359" y="503"/>
                    </a:lnTo>
                    <a:cubicBezTo>
                      <a:pt x="1378" y="475"/>
                      <a:pt x="1378" y="429"/>
                      <a:pt x="1359" y="403"/>
                    </a:cubicBezTo>
                    <a:lnTo>
                      <a:pt x="1350" y="395"/>
                    </a:lnTo>
                    <a:cubicBezTo>
                      <a:pt x="1336" y="371"/>
                      <a:pt x="1312" y="359"/>
                      <a:pt x="1287" y="359"/>
                    </a:cubicBezTo>
                    <a:cubicBezTo>
                      <a:pt x="1265" y="359"/>
                      <a:pt x="1242" y="368"/>
                      <a:pt x="1225" y="384"/>
                    </a:cubicBezTo>
                    <a:lnTo>
                      <a:pt x="856" y="773"/>
                    </a:lnTo>
                    <a:lnTo>
                      <a:pt x="1216" y="187"/>
                    </a:lnTo>
                    <a:cubicBezTo>
                      <a:pt x="1234" y="151"/>
                      <a:pt x="1225" y="105"/>
                      <a:pt x="1197" y="79"/>
                    </a:cubicBezTo>
                    <a:lnTo>
                      <a:pt x="1180" y="71"/>
                    </a:lnTo>
                    <a:cubicBezTo>
                      <a:pt x="1162" y="57"/>
                      <a:pt x="1143" y="50"/>
                      <a:pt x="1125" y="50"/>
                    </a:cubicBezTo>
                    <a:cubicBezTo>
                      <a:pt x="1096" y="50"/>
                      <a:pt x="1070" y="66"/>
                      <a:pt x="1054" y="88"/>
                    </a:cubicBezTo>
                    <a:lnTo>
                      <a:pt x="622" y="727"/>
                    </a:lnTo>
                    <a:lnTo>
                      <a:pt x="918" y="133"/>
                    </a:lnTo>
                    <a:cubicBezTo>
                      <a:pt x="938" y="97"/>
                      <a:pt x="918" y="51"/>
                      <a:pt x="892" y="34"/>
                    </a:cubicBezTo>
                    <a:lnTo>
                      <a:pt x="864" y="17"/>
                    </a:lnTo>
                    <a:cubicBezTo>
                      <a:pt x="847" y="6"/>
                      <a:pt x="828" y="1"/>
                      <a:pt x="811" y="1"/>
                    </a:cubicBezTo>
                    <a:close/>
                  </a:path>
                </a:pathLst>
              </a:custGeom>
              <a:solidFill>
                <a:srgbClr val="FFC9B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2" name="Google Shape;582;p29"/>
              <p:cNvSpPr/>
              <p:nvPr/>
            </p:nvSpPr>
            <p:spPr>
              <a:xfrm>
                <a:off x="6994206" y="1618350"/>
                <a:ext cx="30954" cy="67015"/>
              </a:xfrm>
              <a:custGeom>
                <a:avLst/>
                <a:gdLst/>
                <a:ahLst/>
                <a:cxnLst/>
                <a:rect l="l" t="t" r="r" b="b"/>
                <a:pathLst>
                  <a:path w="200" h="433" extrusionOk="0">
                    <a:moveTo>
                      <a:pt x="18" y="0"/>
                    </a:moveTo>
                    <a:lnTo>
                      <a:pt x="1" y="20"/>
                    </a:lnTo>
                    <a:cubicBezTo>
                      <a:pt x="1" y="28"/>
                      <a:pt x="171" y="162"/>
                      <a:pt x="154" y="432"/>
                    </a:cubicBezTo>
                    <a:lnTo>
                      <a:pt x="180" y="432"/>
                    </a:lnTo>
                    <a:cubicBezTo>
                      <a:pt x="200" y="154"/>
                      <a:pt x="27" y="9"/>
                      <a:pt x="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3" name="Google Shape;583;p29"/>
              <p:cNvSpPr/>
              <p:nvPr/>
            </p:nvSpPr>
            <p:spPr>
              <a:xfrm>
                <a:off x="6671048" y="1736749"/>
                <a:ext cx="355507" cy="440321"/>
              </a:xfrm>
              <a:custGeom>
                <a:avLst/>
                <a:gdLst/>
                <a:ahLst/>
                <a:cxnLst/>
                <a:rect l="l" t="t" r="r" b="b"/>
                <a:pathLst>
                  <a:path w="2297" h="2845" extrusionOk="0">
                    <a:moveTo>
                      <a:pt x="1683" y="0"/>
                    </a:moveTo>
                    <a:lnTo>
                      <a:pt x="127" y="2026"/>
                    </a:lnTo>
                    <a:cubicBezTo>
                      <a:pt x="0" y="2296"/>
                      <a:pt x="216" y="2666"/>
                      <a:pt x="486" y="2791"/>
                    </a:cubicBezTo>
                    <a:cubicBezTo>
                      <a:pt x="561" y="2827"/>
                      <a:pt x="634" y="2844"/>
                      <a:pt x="705" y="2844"/>
                    </a:cubicBezTo>
                    <a:cubicBezTo>
                      <a:pt x="914" y="2844"/>
                      <a:pt x="1099" y="2694"/>
                      <a:pt x="1233" y="2458"/>
                    </a:cubicBezTo>
                    <a:lnTo>
                      <a:pt x="2296" y="514"/>
                    </a:lnTo>
                    <a:lnTo>
                      <a:pt x="1683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4" name="Google Shape;584;p29"/>
              <p:cNvSpPr/>
              <p:nvPr/>
            </p:nvSpPr>
            <p:spPr>
              <a:xfrm>
                <a:off x="6714074" y="1950022"/>
                <a:ext cx="54634" cy="62682"/>
              </a:xfrm>
              <a:custGeom>
                <a:avLst/>
                <a:gdLst/>
                <a:ahLst/>
                <a:cxnLst/>
                <a:rect l="l" t="t" r="r" b="b"/>
                <a:pathLst>
                  <a:path w="353" h="405" extrusionOk="0">
                    <a:moveTo>
                      <a:pt x="335" y="0"/>
                    </a:moveTo>
                    <a:lnTo>
                      <a:pt x="1" y="387"/>
                    </a:lnTo>
                    <a:lnTo>
                      <a:pt x="20" y="404"/>
                    </a:lnTo>
                    <a:lnTo>
                      <a:pt x="353" y="17"/>
                    </a:lnTo>
                    <a:lnTo>
                      <a:pt x="335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5" name="Google Shape;585;p29"/>
              <p:cNvSpPr/>
              <p:nvPr/>
            </p:nvSpPr>
            <p:spPr>
              <a:xfrm>
                <a:off x="6318638" y="1697902"/>
                <a:ext cx="341423" cy="679750"/>
              </a:xfrm>
              <a:custGeom>
                <a:avLst/>
                <a:gdLst/>
                <a:ahLst/>
                <a:cxnLst/>
                <a:rect l="l" t="t" r="r" b="b"/>
                <a:pathLst>
                  <a:path w="2206" h="4392" extrusionOk="0">
                    <a:moveTo>
                      <a:pt x="1054" y="0"/>
                    </a:moveTo>
                    <a:lnTo>
                      <a:pt x="0" y="748"/>
                    </a:lnTo>
                    <a:lnTo>
                      <a:pt x="63" y="4392"/>
                    </a:lnTo>
                    <a:lnTo>
                      <a:pt x="1512" y="4150"/>
                    </a:lnTo>
                    <a:cubicBezTo>
                      <a:pt x="1512" y="4150"/>
                      <a:pt x="2206" y="1044"/>
                      <a:pt x="105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6" name="Google Shape;586;p29"/>
              <p:cNvSpPr/>
              <p:nvPr/>
            </p:nvSpPr>
            <p:spPr>
              <a:xfrm>
                <a:off x="6348045" y="2288348"/>
                <a:ext cx="222714" cy="93791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606" extrusionOk="0">
                    <a:moveTo>
                      <a:pt x="1439" y="0"/>
                    </a:moveTo>
                    <a:lnTo>
                      <a:pt x="35" y="236"/>
                    </a:lnTo>
                    <a:lnTo>
                      <a:pt x="0" y="605"/>
                    </a:lnTo>
                    <a:lnTo>
                      <a:pt x="1439" y="324"/>
                    </a:lnTo>
                    <a:lnTo>
                      <a:pt x="143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7" name="Google Shape;587;p29"/>
              <p:cNvSpPr/>
              <p:nvPr/>
            </p:nvSpPr>
            <p:spPr>
              <a:xfrm>
                <a:off x="6190489" y="1626708"/>
                <a:ext cx="308302" cy="197641"/>
              </a:xfrm>
              <a:custGeom>
                <a:avLst/>
                <a:gdLst/>
                <a:ahLst/>
                <a:cxnLst/>
                <a:rect l="l" t="t" r="r" b="b"/>
                <a:pathLst>
                  <a:path w="1992" h="1277" extrusionOk="0">
                    <a:moveTo>
                      <a:pt x="1126" y="0"/>
                    </a:moveTo>
                    <a:lnTo>
                      <a:pt x="576" y="316"/>
                    </a:lnTo>
                    <a:lnTo>
                      <a:pt x="288" y="560"/>
                    </a:lnTo>
                    <a:lnTo>
                      <a:pt x="1" y="1035"/>
                    </a:lnTo>
                    <a:lnTo>
                      <a:pt x="288" y="1117"/>
                    </a:lnTo>
                    <a:cubicBezTo>
                      <a:pt x="288" y="1117"/>
                      <a:pt x="764" y="1277"/>
                      <a:pt x="1208" y="1277"/>
                    </a:cubicBezTo>
                    <a:cubicBezTo>
                      <a:pt x="1613" y="1277"/>
                      <a:pt x="1992" y="1143"/>
                      <a:pt x="1954" y="631"/>
                    </a:cubicBezTo>
                    <a:lnTo>
                      <a:pt x="1126" y="0"/>
                    </a:lnTo>
                    <a:close/>
                  </a:path>
                </a:pathLst>
              </a:custGeom>
              <a:solidFill>
                <a:srgbClr val="FFC9B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8" name="Google Shape;588;p29"/>
              <p:cNvSpPr/>
              <p:nvPr/>
            </p:nvSpPr>
            <p:spPr>
              <a:xfrm>
                <a:off x="6354700" y="1615100"/>
                <a:ext cx="266359" cy="1006315"/>
              </a:xfrm>
              <a:custGeom>
                <a:avLst/>
                <a:gdLst/>
                <a:ahLst/>
                <a:cxnLst/>
                <a:rect l="l" t="t" r="r" b="b"/>
                <a:pathLst>
                  <a:path w="1721" h="6502" extrusionOk="0">
                    <a:moveTo>
                      <a:pt x="468" y="0"/>
                    </a:moveTo>
                    <a:cubicBezTo>
                      <a:pt x="378" y="0"/>
                      <a:pt x="243" y="15"/>
                      <a:pt x="65" y="75"/>
                    </a:cubicBezTo>
                    <a:lnTo>
                      <a:pt x="1" y="121"/>
                    </a:lnTo>
                    <a:cubicBezTo>
                      <a:pt x="1" y="121"/>
                      <a:pt x="767" y="715"/>
                      <a:pt x="1180" y="1758"/>
                    </a:cubicBezTo>
                    <a:cubicBezTo>
                      <a:pt x="1415" y="2335"/>
                      <a:pt x="1271" y="3486"/>
                      <a:pt x="1234" y="4262"/>
                    </a:cubicBezTo>
                    <a:cubicBezTo>
                      <a:pt x="1199" y="5035"/>
                      <a:pt x="1145" y="6502"/>
                      <a:pt x="1145" y="6502"/>
                    </a:cubicBezTo>
                    <a:lnTo>
                      <a:pt x="1711" y="6186"/>
                    </a:lnTo>
                    <a:cubicBezTo>
                      <a:pt x="1711" y="6186"/>
                      <a:pt x="1720" y="2804"/>
                      <a:pt x="1640" y="2363"/>
                    </a:cubicBezTo>
                    <a:cubicBezTo>
                      <a:pt x="1558" y="1920"/>
                      <a:pt x="1163" y="203"/>
                      <a:pt x="595" y="13"/>
                    </a:cubicBezTo>
                    <a:cubicBezTo>
                      <a:pt x="595" y="13"/>
                      <a:pt x="551" y="0"/>
                      <a:pt x="46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9" name="Google Shape;589;p29"/>
              <p:cNvSpPr/>
              <p:nvPr/>
            </p:nvSpPr>
            <p:spPr>
              <a:xfrm>
                <a:off x="6569365" y="1818932"/>
                <a:ext cx="57265" cy="250882"/>
              </a:xfrm>
              <a:custGeom>
                <a:avLst/>
                <a:gdLst/>
                <a:ahLst/>
                <a:cxnLst/>
                <a:rect l="l" t="t" r="r" b="b"/>
                <a:pathLst>
                  <a:path w="370" h="1621" extrusionOk="0">
                    <a:moveTo>
                      <a:pt x="18" y="0"/>
                    </a:moveTo>
                    <a:lnTo>
                      <a:pt x="0" y="9"/>
                    </a:lnTo>
                    <a:cubicBezTo>
                      <a:pt x="342" y="540"/>
                      <a:pt x="279" y="1612"/>
                      <a:pt x="279" y="1621"/>
                    </a:cubicBezTo>
                    <a:lnTo>
                      <a:pt x="307" y="1621"/>
                    </a:lnTo>
                    <a:cubicBezTo>
                      <a:pt x="307" y="1612"/>
                      <a:pt x="370" y="540"/>
                      <a:pt x="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0" name="Google Shape;590;p29"/>
              <p:cNvSpPr/>
              <p:nvPr/>
            </p:nvSpPr>
            <p:spPr>
              <a:xfrm>
                <a:off x="6020398" y="1697902"/>
                <a:ext cx="388937" cy="964527"/>
              </a:xfrm>
              <a:custGeom>
                <a:avLst/>
                <a:gdLst/>
                <a:ahLst/>
                <a:cxnLst/>
                <a:rect l="l" t="t" r="r" b="b"/>
                <a:pathLst>
                  <a:path w="2513" h="6232" extrusionOk="0">
                    <a:moveTo>
                      <a:pt x="1304" y="1"/>
                    </a:moveTo>
                    <a:cubicBezTo>
                      <a:pt x="1148" y="1"/>
                      <a:pt x="1055" y="80"/>
                      <a:pt x="1055" y="80"/>
                    </a:cubicBezTo>
                    <a:lnTo>
                      <a:pt x="694" y="1828"/>
                    </a:lnTo>
                    <a:lnTo>
                      <a:pt x="1342" y="3636"/>
                    </a:lnTo>
                    <a:lnTo>
                      <a:pt x="0" y="5904"/>
                    </a:lnTo>
                    <a:cubicBezTo>
                      <a:pt x="351" y="6155"/>
                      <a:pt x="761" y="6231"/>
                      <a:pt x="1129" y="6231"/>
                    </a:cubicBezTo>
                    <a:cubicBezTo>
                      <a:pt x="1700" y="6231"/>
                      <a:pt x="2171" y="6049"/>
                      <a:pt x="2171" y="6049"/>
                    </a:cubicBezTo>
                    <a:cubicBezTo>
                      <a:pt x="2171" y="6049"/>
                      <a:pt x="2513" y="3807"/>
                      <a:pt x="2513" y="2627"/>
                    </a:cubicBezTo>
                    <a:cubicBezTo>
                      <a:pt x="2513" y="1450"/>
                      <a:pt x="2053" y="433"/>
                      <a:pt x="1675" y="143"/>
                    </a:cubicBezTo>
                    <a:cubicBezTo>
                      <a:pt x="1531" y="34"/>
                      <a:pt x="1404" y="1"/>
                      <a:pt x="130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1" name="Google Shape;591;p29"/>
              <p:cNvSpPr/>
              <p:nvPr/>
            </p:nvSpPr>
            <p:spPr>
              <a:xfrm>
                <a:off x="5789328" y="1701926"/>
                <a:ext cx="418034" cy="547731"/>
              </a:xfrm>
              <a:custGeom>
                <a:avLst/>
                <a:gdLst/>
                <a:ahLst/>
                <a:cxnLst/>
                <a:rect l="l" t="t" r="r" b="b"/>
                <a:pathLst>
                  <a:path w="2701" h="3539" extrusionOk="0">
                    <a:moveTo>
                      <a:pt x="2647" y="0"/>
                    </a:moveTo>
                    <a:cubicBezTo>
                      <a:pt x="2647" y="0"/>
                      <a:pt x="1701" y="225"/>
                      <a:pt x="1" y="2936"/>
                    </a:cubicBezTo>
                    <a:lnTo>
                      <a:pt x="919" y="3539"/>
                    </a:lnTo>
                    <a:lnTo>
                      <a:pt x="2701" y="1532"/>
                    </a:lnTo>
                    <a:lnTo>
                      <a:pt x="264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2" name="Google Shape;592;p29"/>
              <p:cNvSpPr/>
              <p:nvPr/>
            </p:nvSpPr>
            <p:spPr>
              <a:xfrm>
                <a:off x="6140344" y="1937331"/>
                <a:ext cx="68408" cy="75373"/>
              </a:xfrm>
              <a:custGeom>
                <a:avLst/>
                <a:gdLst/>
                <a:ahLst/>
                <a:cxnLst/>
                <a:rect l="l" t="t" r="r" b="b"/>
                <a:pathLst>
                  <a:path w="442" h="487" extrusionOk="0">
                    <a:moveTo>
                      <a:pt x="424" y="0"/>
                    </a:moveTo>
                    <a:lnTo>
                      <a:pt x="1" y="469"/>
                    </a:lnTo>
                    <a:lnTo>
                      <a:pt x="27" y="486"/>
                    </a:lnTo>
                    <a:lnTo>
                      <a:pt x="442" y="20"/>
                    </a:lnTo>
                    <a:lnTo>
                      <a:pt x="42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3" name="Google Shape;593;p29"/>
              <p:cNvSpPr/>
              <p:nvPr/>
            </p:nvSpPr>
            <p:spPr>
              <a:xfrm>
                <a:off x="6141737" y="2159735"/>
                <a:ext cx="249644" cy="184486"/>
              </a:xfrm>
              <a:custGeom>
                <a:avLst/>
                <a:gdLst/>
                <a:ahLst/>
                <a:cxnLst/>
                <a:rect l="l" t="t" r="r" b="b"/>
                <a:pathLst>
                  <a:path w="1613" h="1192" extrusionOk="0">
                    <a:moveTo>
                      <a:pt x="818" y="0"/>
                    </a:moveTo>
                    <a:cubicBezTo>
                      <a:pt x="786" y="0"/>
                      <a:pt x="753" y="16"/>
                      <a:pt x="729" y="41"/>
                    </a:cubicBezTo>
                    <a:lnTo>
                      <a:pt x="316" y="615"/>
                    </a:lnTo>
                    <a:lnTo>
                      <a:pt x="1" y="1058"/>
                    </a:lnTo>
                    <a:cubicBezTo>
                      <a:pt x="196" y="1155"/>
                      <a:pt x="386" y="1192"/>
                      <a:pt x="534" y="1192"/>
                    </a:cubicBezTo>
                    <a:cubicBezTo>
                      <a:pt x="658" y="1192"/>
                      <a:pt x="752" y="1166"/>
                      <a:pt x="793" y="1129"/>
                    </a:cubicBezTo>
                    <a:cubicBezTo>
                      <a:pt x="811" y="1129"/>
                      <a:pt x="1279" y="1166"/>
                      <a:pt x="1279" y="1166"/>
                    </a:cubicBezTo>
                    <a:cubicBezTo>
                      <a:pt x="1284" y="1167"/>
                      <a:pt x="1288" y="1167"/>
                      <a:pt x="1292" y="1167"/>
                    </a:cubicBezTo>
                    <a:cubicBezTo>
                      <a:pt x="1330" y="1167"/>
                      <a:pt x="1360" y="1133"/>
                      <a:pt x="1368" y="1093"/>
                    </a:cubicBezTo>
                    <a:cubicBezTo>
                      <a:pt x="1377" y="1058"/>
                      <a:pt x="1368" y="1013"/>
                      <a:pt x="1269" y="985"/>
                    </a:cubicBezTo>
                    <a:lnTo>
                      <a:pt x="1269" y="985"/>
                    </a:lnTo>
                    <a:lnTo>
                      <a:pt x="1368" y="1013"/>
                    </a:lnTo>
                    <a:cubicBezTo>
                      <a:pt x="1373" y="1013"/>
                      <a:pt x="1378" y="1014"/>
                      <a:pt x="1384" y="1014"/>
                    </a:cubicBezTo>
                    <a:cubicBezTo>
                      <a:pt x="1431" y="1014"/>
                      <a:pt x="1468" y="979"/>
                      <a:pt x="1476" y="931"/>
                    </a:cubicBezTo>
                    <a:cubicBezTo>
                      <a:pt x="1485" y="885"/>
                      <a:pt x="1450" y="842"/>
                      <a:pt x="1387" y="823"/>
                    </a:cubicBezTo>
                    <a:lnTo>
                      <a:pt x="1387" y="823"/>
                    </a:lnTo>
                    <a:lnTo>
                      <a:pt x="1459" y="831"/>
                    </a:lnTo>
                    <a:cubicBezTo>
                      <a:pt x="1465" y="832"/>
                      <a:pt x="1471" y="833"/>
                      <a:pt x="1477" y="833"/>
                    </a:cubicBezTo>
                    <a:cubicBezTo>
                      <a:pt x="1523" y="833"/>
                      <a:pt x="1559" y="798"/>
                      <a:pt x="1567" y="743"/>
                    </a:cubicBezTo>
                    <a:cubicBezTo>
                      <a:pt x="1567" y="697"/>
                      <a:pt x="1530" y="652"/>
                      <a:pt x="1485" y="643"/>
                    </a:cubicBezTo>
                    <a:lnTo>
                      <a:pt x="1377" y="615"/>
                    </a:lnTo>
                    <a:lnTo>
                      <a:pt x="1495" y="615"/>
                    </a:lnTo>
                    <a:cubicBezTo>
                      <a:pt x="1558" y="615"/>
                      <a:pt x="1603" y="572"/>
                      <a:pt x="1603" y="518"/>
                    </a:cubicBezTo>
                    <a:cubicBezTo>
                      <a:pt x="1612" y="464"/>
                      <a:pt x="1567" y="419"/>
                      <a:pt x="1521" y="410"/>
                    </a:cubicBezTo>
                    <a:lnTo>
                      <a:pt x="901" y="265"/>
                    </a:lnTo>
                    <a:lnTo>
                      <a:pt x="927" y="129"/>
                    </a:lnTo>
                    <a:cubicBezTo>
                      <a:pt x="936" y="75"/>
                      <a:pt x="910" y="32"/>
                      <a:pt x="865" y="13"/>
                    </a:cubicBezTo>
                    <a:cubicBezTo>
                      <a:pt x="850" y="4"/>
                      <a:pt x="834" y="0"/>
                      <a:pt x="818" y="0"/>
                    </a:cubicBezTo>
                    <a:close/>
                  </a:path>
                </a:pathLst>
              </a:custGeom>
              <a:solidFill>
                <a:srgbClr val="FFC9B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4" name="Google Shape;594;p29"/>
              <p:cNvSpPr/>
              <p:nvPr/>
            </p:nvSpPr>
            <p:spPr>
              <a:xfrm>
                <a:off x="6008017" y="2213130"/>
                <a:ext cx="182629" cy="121494"/>
              </a:xfrm>
              <a:custGeom>
                <a:avLst/>
                <a:gdLst/>
                <a:ahLst/>
                <a:cxnLst/>
                <a:rect l="l" t="t" r="r" b="b"/>
                <a:pathLst>
                  <a:path w="1180" h="785" extrusionOk="0">
                    <a:moveTo>
                      <a:pt x="163" y="0"/>
                    </a:moveTo>
                    <a:lnTo>
                      <a:pt x="1" y="614"/>
                    </a:lnTo>
                    <a:lnTo>
                      <a:pt x="1044" y="784"/>
                    </a:lnTo>
                    <a:lnTo>
                      <a:pt x="1180" y="270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FFC9B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5" name="Google Shape;595;p29"/>
              <p:cNvSpPr/>
              <p:nvPr/>
            </p:nvSpPr>
            <p:spPr>
              <a:xfrm>
                <a:off x="5761314" y="2119030"/>
                <a:ext cx="403021" cy="225190"/>
              </a:xfrm>
              <a:custGeom>
                <a:avLst/>
                <a:gdLst/>
                <a:ahLst/>
                <a:cxnLst/>
                <a:rect l="l" t="t" r="r" b="b"/>
                <a:pathLst>
                  <a:path w="2604" h="1455" extrusionOk="0">
                    <a:moveTo>
                      <a:pt x="632" y="1"/>
                    </a:moveTo>
                    <a:cubicBezTo>
                      <a:pt x="411" y="1"/>
                      <a:pt x="203" y="131"/>
                      <a:pt x="119" y="349"/>
                    </a:cubicBezTo>
                    <a:cubicBezTo>
                      <a:pt x="0" y="654"/>
                      <a:pt x="182" y="997"/>
                      <a:pt x="506" y="1068"/>
                    </a:cubicBezTo>
                    <a:lnTo>
                      <a:pt x="2225" y="1455"/>
                    </a:lnTo>
                    <a:lnTo>
                      <a:pt x="2603" y="645"/>
                    </a:lnTo>
                    <a:lnTo>
                      <a:pt x="821" y="34"/>
                    </a:lnTo>
                    <a:cubicBezTo>
                      <a:pt x="759" y="12"/>
                      <a:pt x="695" y="1"/>
                      <a:pt x="63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6" name="Google Shape;596;p29"/>
              <p:cNvSpPr/>
              <p:nvPr/>
            </p:nvSpPr>
            <p:spPr>
              <a:xfrm>
                <a:off x="5914691" y="2132495"/>
                <a:ext cx="93481" cy="34978"/>
              </a:xfrm>
              <a:custGeom>
                <a:avLst/>
                <a:gdLst/>
                <a:ahLst/>
                <a:cxnLst/>
                <a:rect l="l" t="t" r="r" b="b"/>
                <a:pathLst>
                  <a:path w="604" h="226" extrusionOk="0">
                    <a:moveTo>
                      <a:pt x="10" y="1"/>
                    </a:moveTo>
                    <a:lnTo>
                      <a:pt x="1" y="27"/>
                    </a:lnTo>
                    <a:lnTo>
                      <a:pt x="595" y="225"/>
                    </a:lnTo>
                    <a:lnTo>
                      <a:pt x="604" y="197"/>
                    </a:lnTo>
                    <a:lnTo>
                      <a:pt x="1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97" name="Google Shape;597;p29"/>
            <p:cNvGrpSpPr/>
            <p:nvPr/>
          </p:nvGrpSpPr>
          <p:grpSpPr>
            <a:xfrm>
              <a:off x="6440898" y="739308"/>
              <a:ext cx="1988004" cy="1520011"/>
              <a:chOff x="6965921" y="616647"/>
              <a:chExt cx="1660683" cy="1269744"/>
            </a:xfrm>
          </p:grpSpPr>
          <p:sp>
            <p:nvSpPr>
              <p:cNvPr id="598" name="Google Shape;598;p29"/>
              <p:cNvSpPr/>
              <p:nvPr/>
            </p:nvSpPr>
            <p:spPr>
              <a:xfrm rot="416858">
                <a:off x="7026281" y="705779"/>
                <a:ext cx="1539963" cy="1091481"/>
              </a:xfrm>
              <a:custGeom>
                <a:avLst/>
                <a:gdLst/>
                <a:ahLst/>
                <a:cxnLst/>
                <a:rect l="l" t="t" r="r" b="b"/>
                <a:pathLst>
                  <a:path w="8471" h="6004" extrusionOk="0">
                    <a:moveTo>
                      <a:pt x="7865" y="0"/>
                    </a:moveTo>
                    <a:lnTo>
                      <a:pt x="0" y="936"/>
                    </a:lnTo>
                    <a:lnTo>
                      <a:pt x="612" y="6003"/>
                    </a:lnTo>
                    <a:lnTo>
                      <a:pt x="8470" y="5068"/>
                    </a:lnTo>
                    <a:lnTo>
                      <a:pt x="786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9" name="Google Shape;599;p29"/>
              <p:cNvSpPr/>
              <p:nvPr/>
            </p:nvSpPr>
            <p:spPr>
              <a:xfrm rot="416858">
                <a:off x="7075921" y="702833"/>
                <a:ext cx="1441795" cy="276688"/>
              </a:xfrm>
              <a:custGeom>
                <a:avLst/>
                <a:gdLst/>
                <a:ahLst/>
                <a:cxnLst/>
                <a:rect l="l" t="t" r="r" b="b"/>
                <a:pathLst>
                  <a:path w="7931" h="1522" extrusionOk="0">
                    <a:moveTo>
                      <a:pt x="7865" y="0"/>
                    </a:moveTo>
                    <a:lnTo>
                      <a:pt x="0" y="936"/>
                    </a:lnTo>
                    <a:lnTo>
                      <a:pt x="72" y="1521"/>
                    </a:lnTo>
                    <a:lnTo>
                      <a:pt x="7930" y="586"/>
                    </a:lnTo>
                    <a:lnTo>
                      <a:pt x="7865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0" name="Google Shape;600;p29"/>
              <p:cNvSpPr/>
              <p:nvPr/>
            </p:nvSpPr>
            <p:spPr>
              <a:xfrm rot="416858">
                <a:off x="7021925" y="739824"/>
                <a:ext cx="183610" cy="252146"/>
              </a:xfrm>
              <a:custGeom>
                <a:avLst/>
                <a:gdLst/>
                <a:ahLst/>
                <a:cxnLst/>
                <a:rect l="l" t="t" r="r" b="b"/>
                <a:pathLst>
                  <a:path w="1010" h="1387" extrusionOk="0">
                    <a:moveTo>
                      <a:pt x="739" y="0"/>
                    </a:moveTo>
                    <a:lnTo>
                      <a:pt x="1" y="1233"/>
                    </a:lnTo>
                    <a:lnTo>
                      <a:pt x="271" y="1387"/>
                    </a:lnTo>
                    <a:lnTo>
                      <a:pt x="1009" y="162"/>
                    </a:lnTo>
                    <a:lnTo>
                      <a:pt x="739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1" name="Google Shape;601;p29"/>
              <p:cNvSpPr/>
              <p:nvPr/>
            </p:nvSpPr>
            <p:spPr>
              <a:xfrm rot="416858">
                <a:off x="8366629" y="755962"/>
                <a:ext cx="222877" cy="225968"/>
              </a:xfrm>
              <a:custGeom>
                <a:avLst/>
                <a:gdLst/>
                <a:ahLst/>
                <a:cxnLst/>
                <a:rect l="l" t="t" r="r" b="b"/>
                <a:pathLst>
                  <a:path w="1226" h="1243" extrusionOk="0">
                    <a:moveTo>
                      <a:pt x="226" y="0"/>
                    </a:moveTo>
                    <a:lnTo>
                      <a:pt x="1" y="225"/>
                    </a:lnTo>
                    <a:lnTo>
                      <a:pt x="1010" y="1242"/>
                    </a:lnTo>
                    <a:lnTo>
                      <a:pt x="1226" y="1026"/>
                    </a:lnTo>
                    <a:lnTo>
                      <a:pt x="22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2" name="Google Shape;602;p29"/>
              <p:cNvSpPr/>
              <p:nvPr/>
            </p:nvSpPr>
            <p:spPr>
              <a:xfrm rot="416858">
                <a:off x="7187603" y="949444"/>
                <a:ext cx="1216009" cy="149070"/>
              </a:xfrm>
              <a:custGeom>
                <a:avLst/>
                <a:gdLst/>
                <a:ahLst/>
                <a:cxnLst/>
                <a:rect l="l" t="t" r="r" b="b"/>
                <a:pathLst>
                  <a:path w="6689" h="820" extrusionOk="0">
                    <a:moveTo>
                      <a:pt x="6680" y="0"/>
                    </a:moveTo>
                    <a:lnTo>
                      <a:pt x="1" y="802"/>
                    </a:lnTo>
                    <a:lnTo>
                      <a:pt x="12" y="819"/>
                    </a:lnTo>
                    <a:lnTo>
                      <a:pt x="6689" y="18"/>
                    </a:lnTo>
                    <a:lnTo>
                      <a:pt x="668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3" name="Google Shape;603;p29"/>
              <p:cNvSpPr/>
              <p:nvPr/>
            </p:nvSpPr>
            <p:spPr>
              <a:xfrm rot="416858">
                <a:off x="7189227" y="1033762"/>
                <a:ext cx="1214010" cy="149070"/>
              </a:xfrm>
              <a:custGeom>
                <a:avLst/>
                <a:gdLst/>
                <a:ahLst/>
                <a:cxnLst/>
                <a:rect l="l" t="t" r="r" b="b"/>
                <a:pathLst>
                  <a:path w="6678" h="820" extrusionOk="0">
                    <a:moveTo>
                      <a:pt x="6678" y="1"/>
                    </a:moveTo>
                    <a:lnTo>
                      <a:pt x="1" y="800"/>
                    </a:lnTo>
                    <a:lnTo>
                      <a:pt x="1" y="819"/>
                    </a:lnTo>
                    <a:lnTo>
                      <a:pt x="6678" y="18"/>
                    </a:lnTo>
                    <a:lnTo>
                      <a:pt x="6678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4" name="Google Shape;604;p29"/>
              <p:cNvSpPr/>
              <p:nvPr/>
            </p:nvSpPr>
            <p:spPr>
              <a:xfrm rot="416858">
                <a:off x="7182385" y="1517942"/>
                <a:ext cx="281778" cy="126346"/>
              </a:xfrm>
              <a:custGeom>
                <a:avLst/>
                <a:gdLst/>
                <a:ahLst/>
                <a:cxnLst/>
                <a:rect l="l" t="t" r="r" b="b"/>
                <a:pathLst>
                  <a:path w="1550" h="695" extrusionOk="0">
                    <a:moveTo>
                      <a:pt x="901" y="1"/>
                    </a:moveTo>
                    <a:cubicBezTo>
                      <a:pt x="893" y="1"/>
                      <a:pt x="893" y="12"/>
                      <a:pt x="893" y="20"/>
                    </a:cubicBezTo>
                    <a:cubicBezTo>
                      <a:pt x="893" y="29"/>
                      <a:pt x="893" y="29"/>
                      <a:pt x="901" y="29"/>
                    </a:cubicBezTo>
                    <a:lnTo>
                      <a:pt x="973" y="29"/>
                    </a:lnTo>
                    <a:cubicBezTo>
                      <a:pt x="981" y="29"/>
                      <a:pt x="990" y="20"/>
                      <a:pt x="990" y="12"/>
                    </a:cubicBezTo>
                    <a:cubicBezTo>
                      <a:pt x="990" y="12"/>
                      <a:pt x="981" y="1"/>
                      <a:pt x="973" y="1"/>
                    </a:cubicBezTo>
                    <a:close/>
                    <a:moveTo>
                      <a:pt x="1044" y="1"/>
                    </a:moveTo>
                    <a:cubicBezTo>
                      <a:pt x="1035" y="1"/>
                      <a:pt x="1035" y="12"/>
                      <a:pt x="1035" y="12"/>
                    </a:cubicBezTo>
                    <a:cubicBezTo>
                      <a:pt x="1035" y="20"/>
                      <a:pt x="1035" y="29"/>
                      <a:pt x="1044" y="29"/>
                    </a:cubicBezTo>
                    <a:lnTo>
                      <a:pt x="1117" y="29"/>
                    </a:lnTo>
                    <a:cubicBezTo>
                      <a:pt x="1126" y="29"/>
                      <a:pt x="1126" y="29"/>
                      <a:pt x="1126" y="20"/>
                    </a:cubicBezTo>
                    <a:cubicBezTo>
                      <a:pt x="1135" y="12"/>
                      <a:pt x="1126" y="1"/>
                      <a:pt x="1117" y="1"/>
                    </a:cubicBezTo>
                    <a:close/>
                    <a:moveTo>
                      <a:pt x="828" y="12"/>
                    </a:moveTo>
                    <a:cubicBezTo>
                      <a:pt x="811" y="12"/>
                      <a:pt x="785" y="12"/>
                      <a:pt x="757" y="20"/>
                    </a:cubicBezTo>
                    <a:cubicBezTo>
                      <a:pt x="757" y="20"/>
                      <a:pt x="748" y="20"/>
                      <a:pt x="748" y="29"/>
                    </a:cubicBezTo>
                    <a:cubicBezTo>
                      <a:pt x="748" y="38"/>
                      <a:pt x="757" y="46"/>
                      <a:pt x="765" y="46"/>
                    </a:cubicBezTo>
                    <a:cubicBezTo>
                      <a:pt x="785" y="38"/>
                      <a:pt x="811" y="38"/>
                      <a:pt x="839" y="38"/>
                    </a:cubicBezTo>
                    <a:cubicBezTo>
                      <a:pt x="839" y="38"/>
                      <a:pt x="847" y="29"/>
                      <a:pt x="847" y="20"/>
                    </a:cubicBezTo>
                    <a:cubicBezTo>
                      <a:pt x="847" y="12"/>
                      <a:pt x="839" y="12"/>
                      <a:pt x="828" y="12"/>
                    </a:cubicBezTo>
                    <a:close/>
                    <a:moveTo>
                      <a:pt x="1189" y="12"/>
                    </a:moveTo>
                    <a:cubicBezTo>
                      <a:pt x="1180" y="12"/>
                      <a:pt x="1171" y="20"/>
                      <a:pt x="1171" y="29"/>
                    </a:cubicBezTo>
                    <a:cubicBezTo>
                      <a:pt x="1171" y="29"/>
                      <a:pt x="1180" y="38"/>
                      <a:pt x="1189" y="38"/>
                    </a:cubicBezTo>
                    <a:cubicBezTo>
                      <a:pt x="1206" y="46"/>
                      <a:pt x="1234" y="46"/>
                      <a:pt x="1251" y="55"/>
                    </a:cubicBezTo>
                    <a:lnTo>
                      <a:pt x="1260" y="55"/>
                    </a:lnTo>
                    <a:cubicBezTo>
                      <a:pt x="1260" y="55"/>
                      <a:pt x="1271" y="46"/>
                      <a:pt x="1271" y="38"/>
                    </a:cubicBezTo>
                    <a:cubicBezTo>
                      <a:pt x="1271" y="38"/>
                      <a:pt x="1271" y="29"/>
                      <a:pt x="1260" y="29"/>
                    </a:cubicBezTo>
                    <a:cubicBezTo>
                      <a:pt x="1234" y="20"/>
                      <a:pt x="1217" y="20"/>
                      <a:pt x="1189" y="12"/>
                    </a:cubicBezTo>
                    <a:close/>
                    <a:moveTo>
                      <a:pt x="685" y="29"/>
                    </a:moveTo>
                    <a:cubicBezTo>
                      <a:pt x="666" y="29"/>
                      <a:pt x="640" y="38"/>
                      <a:pt x="623" y="38"/>
                    </a:cubicBezTo>
                    <a:cubicBezTo>
                      <a:pt x="612" y="38"/>
                      <a:pt x="603" y="46"/>
                      <a:pt x="612" y="55"/>
                    </a:cubicBezTo>
                    <a:cubicBezTo>
                      <a:pt x="612" y="66"/>
                      <a:pt x="612" y="66"/>
                      <a:pt x="623" y="66"/>
                    </a:cubicBezTo>
                    <a:cubicBezTo>
                      <a:pt x="649" y="66"/>
                      <a:pt x="666" y="55"/>
                      <a:pt x="694" y="55"/>
                    </a:cubicBezTo>
                    <a:cubicBezTo>
                      <a:pt x="703" y="55"/>
                      <a:pt x="703" y="46"/>
                      <a:pt x="703" y="38"/>
                    </a:cubicBezTo>
                    <a:cubicBezTo>
                      <a:pt x="703" y="29"/>
                      <a:pt x="694" y="29"/>
                      <a:pt x="694" y="29"/>
                    </a:cubicBezTo>
                    <a:close/>
                    <a:moveTo>
                      <a:pt x="1325" y="46"/>
                    </a:moveTo>
                    <a:cubicBezTo>
                      <a:pt x="1325" y="46"/>
                      <a:pt x="1314" y="46"/>
                      <a:pt x="1314" y="55"/>
                    </a:cubicBezTo>
                    <a:cubicBezTo>
                      <a:pt x="1314" y="55"/>
                      <a:pt x="1314" y="66"/>
                      <a:pt x="1325" y="74"/>
                    </a:cubicBezTo>
                    <a:cubicBezTo>
                      <a:pt x="1342" y="74"/>
                      <a:pt x="1368" y="83"/>
                      <a:pt x="1387" y="92"/>
                    </a:cubicBezTo>
                    <a:lnTo>
                      <a:pt x="1405" y="92"/>
                    </a:lnTo>
                    <a:cubicBezTo>
                      <a:pt x="1405" y="83"/>
                      <a:pt x="1405" y="74"/>
                      <a:pt x="1396" y="74"/>
                    </a:cubicBezTo>
                    <a:cubicBezTo>
                      <a:pt x="1379" y="55"/>
                      <a:pt x="1351" y="55"/>
                      <a:pt x="1333" y="46"/>
                    </a:cubicBezTo>
                    <a:close/>
                    <a:moveTo>
                      <a:pt x="549" y="55"/>
                    </a:moveTo>
                    <a:cubicBezTo>
                      <a:pt x="523" y="66"/>
                      <a:pt x="504" y="66"/>
                      <a:pt x="478" y="74"/>
                    </a:cubicBezTo>
                    <a:cubicBezTo>
                      <a:pt x="469" y="74"/>
                      <a:pt x="469" y="83"/>
                      <a:pt x="469" y="92"/>
                    </a:cubicBezTo>
                    <a:cubicBezTo>
                      <a:pt x="469" y="100"/>
                      <a:pt x="478" y="100"/>
                      <a:pt x="487" y="100"/>
                    </a:cubicBezTo>
                    <a:cubicBezTo>
                      <a:pt x="515" y="92"/>
                      <a:pt x="532" y="92"/>
                      <a:pt x="558" y="83"/>
                    </a:cubicBezTo>
                    <a:cubicBezTo>
                      <a:pt x="558" y="83"/>
                      <a:pt x="569" y="74"/>
                      <a:pt x="569" y="66"/>
                    </a:cubicBezTo>
                    <a:cubicBezTo>
                      <a:pt x="569" y="66"/>
                      <a:pt x="558" y="55"/>
                      <a:pt x="549" y="55"/>
                    </a:cubicBezTo>
                    <a:close/>
                    <a:moveTo>
                      <a:pt x="1441" y="109"/>
                    </a:moveTo>
                    <a:cubicBezTo>
                      <a:pt x="1441" y="118"/>
                      <a:pt x="1441" y="126"/>
                      <a:pt x="1447" y="128"/>
                    </a:cubicBezTo>
                    <a:lnTo>
                      <a:pt x="1447" y="128"/>
                    </a:lnTo>
                    <a:lnTo>
                      <a:pt x="1441" y="109"/>
                    </a:lnTo>
                    <a:close/>
                    <a:moveTo>
                      <a:pt x="1447" y="128"/>
                    </a:moveTo>
                    <a:lnTo>
                      <a:pt x="1450" y="137"/>
                    </a:lnTo>
                    <a:lnTo>
                      <a:pt x="1450" y="128"/>
                    </a:lnTo>
                    <a:cubicBezTo>
                      <a:pt x="1449" y="128"/>
                      <a:pt x="1448" y="128"/>
                      <a:pt x="1447" y="128"/>
                    </a:cubicBezTo>
                    <a:close/>
                    <a:moveTo>
                      <a:pt x="415" y="100"/>
                    </a:moveTo>
                    <a:cubicBezTo>
                      <a:pt x="387" y="109"/>
                      <a:pt x="370" y="120"/>
                      <a:pt x="342" y="128"/>
                    </a:cubicBezTo>
                    <a:cubicBezTo>
                      <a:pt x="333" y="128"/>
                      <a:pt x="333" y="137"/>
                      <a:pt x="333" y="137"/>
                    </a:cubicBezTo>
                    <a:cubicBezTo>
                      <a:pt x="342" y="146"/>
                      <a:pt x="342" y="146"/>
                      <a:pt x="353" y="146"/>
                    </a:cubicBezTo>
                    <a:cubicBezTo>
                      <a:pt x="379" y="137"/>
                      <a:pt x="396" y="128"/>
                      <a:pt x="424" y="128"/>
                    </a:cubicBezTo>
                    <a:cubicBezTo>
                      <a:pt x="424" y="120"/>
                      <a:pt x="433" y="109"/>
                      <a:pt x="433" y="109"/>
                    </a:cubicBezTo>
                    <a:cubicBezTo>
                      <a:pt x="424" y="100"/>
                      <a:pt x="424" y="100"/>
                      <a:pt x="415" y="100"/>
                    </a:cubicBezTo>
                    <a:close/>
                    <a:moveTo>
                      <a:pt x="1476" y="109"/>
                    </a:moveTo>
                    <a:lnTo>
                      <a:pt x="1487" y="137"/>
                    </a:lnTo>
                    <a:cubicBezTo>
                      <a:pt x="1495" y="146"/>
                      <a:pt x="1495" y="146"/>
                      <a:pt x="1487" y="154"/>
                    </a:cubicBezTo>
                    <a:lnTo>
                      <a:pt x="1476" y="154"/>
                    </a:lnTo>
                    <a:cubicBezTo>
                      <a:pt x="1487" y="163"/>
                      <a:pt x="1495" y="163"/>
                      <a:pt x="1495" y="174"/>
                    </a:cubicBezTo>
                    <a:lnTo>
                      <a:pt x="1504" y="182"/>
                    </a:lnTo>
                    <a:cubicBezTo>
                      <a:pt x="1513" y="182"/>
                      <a:pt x="1513" y="174"/>
                      <a:pt x="1513" y="174"/>
                    </a:cubicBezTo>
                    <a:cubicBezTo>
                      <a:pt x="1521" y="174"/>
                      <a:pt x="1521" y="163"/>
                      <a:pt x="1513" y="154"/>
                    </a:cubicBezTo>
                    <a:cubicBezTo>
                      <a:pt x="1504" y="137"/>
                      <a:pt x="1495" y="128"/>
                      <a:pt x="1476" y="109"/>
                    </a:cubicBezTo>
                    <a:close/>
                    <a:moveTo>
                      <a:pt x="279" y="154"/>
                    </a:moveTo>
                    <a:cubicBezTo>
                      <a:pt x="253" y="163"/>
                      <a:pt x="234" y="174"/>
                      <a:pt x="217" y="182"/>
                    </a:cubicBezTo>
                    <a:cubicBezTo>
                      <a:pt x="208" y="191"/>
                      <a:pt x="208" y="200"/>
                      <a:pt x="208" y="200"/>
                    </a:cubicBezTo>
                    <a:cubicBezTo>
                      <a:pt x="217" y="208"/>
                      <a:pt x="217" y="208"/>
                      <a:pt x="225" y="208"/>
                    </a:cubicBezTo>
                    <a:cubicBezTo>
                      <a:pt x="245" y="200"/>
                      <a:pt x="271" y="191"/>
                      <a:pt x="288" y="174"/>
                    </a:cubicBezTo>
                    <a:cubicBezTo>
                      <a:pt x="299" y="174"/>
                      <a:pt x="299" y="163"/>
                      <a:pt x="299" y="154"/>
                    </a:cubicBezTo>
                    <a:close/>
                    <a:moveTo>
                      <a:pt x="1541" y="217"/>
                    </a:moveTo>
                    <a:lnTo>
                      <a:pt x="1549" y="228"/>
                    </a:lnTo>
                    <a:cubicBezTo>
                      <a:pt x="1549" y="217"/>
                      <a:pt x="1549" y="217"/>
                      <a:pt x="1541" y="217"/>
                    </a:cubicBezTo>
                    <a:close/>
                    <a:moveTo>
                      <a:pt x="163" y="217"/>
                    </a:moveTo>
                    <a:lnTo>
                      <a:pt x="154" y="228"/>
                    </a:lnTo>
                    <a:cubicBezTo>
                      <a:pt x="137" y="236"/>
                      <a:pt x="117" y="254"/>
                      <a:pt x="100" y="271"/>
                    </a:cubicBezTo>
                    <a:cubicBezTo>
                      <a:pt x="91" y="271"/>
                      <a:pt x="91" y="282"/>
                      <a:pt x="100" y="290"/>
                    </a:cubicBezTo>
                    <a:lnTo>
                      <a:pt x="117" y="290"/>
                    </a:lnTo>
                    <a:cubicBezTo>
                      <a:pt x="126" y="271"/>
                      <a:pt x="145" y="262"/>
                      <a:pt x="171" y="245"/>
                    </a:cubicBezTo>
                    <a:cubicBezTo>
                      <a:pt x="171" y="245"/>
                      <a:pt x="180" y="236"/>
                      <a:pt x="171" y="228"/>
                    </a:cubicBezTo>
                    <a:lnTo>
                      <a:pt x="163" y="217"/>
                    </a:lnTo>
                    <a:close/>
                    <a:moveTo>
                      <a:pt x="1521" y="245"/>
                    </a:moveTo>
                    <a:lnTo>
                      <a:pt x="1521" y="254"/>
                    </a:lnTo>
                    <a:cubicBezTo>
                      <a:pt x="1521" y="262"/>
                      <a:pt x="1521" y="282"/>
                      <a:pt x="1513" y="299"/>
                    </a:cubicBezTo>
                    <a:cubicBezTo>
                      <a:pt x="1513" y="299"/>
                      <a:pt x="1513" y="308"/>
                      <a:pt x="1521" y="316"/>
                    </a:cubicBezTo>
                    <a:lnTo>
                      <a:pt x="1530" y="316"/>
                    </a:lnTo>
                    <a:lnTo>
                      <a:pt x="1541" y="308"/>
                    </a:lnTo>
                    <a:cubicBezTo>
                      <a:pt x="1549" y="290"/>
                      <a:pt x="1549" y="271"/>
                      <a:pt x="1549" y="254"/>
                    </a:cubicBezTo>
                    <a:lnTo>
                      <a:pt x="1549" y="245"/>
                    </a:lnTo>
                    <a:close/>
                    <a:moveTo>
                      <a:pt x="72" y="325"/>
                    </a:moveTo>
                    <a:lnTo>
                      <a:pt x="67" y="336"/>
                    </a:lnTo>
                    <a:lnTo>
                      <a:pt x="67" y="336"/>
                    </a:lnTo>
                    <a:cubicBezTo>
                      <a:pt x="72" y="335"/>
                      <a:pt x="72" y="334"/>
                      <a:pt x="72" y="325"/>
                    </a:cubicBezTo>
                    <a:close/>
                    <a:moveTo>
                      <a:pt x="67" y="336"/>
                    </a:moveTo>
                    <a:lnTo>
                      <a:pt x="67" y="336"/>
                    </a:lnTo>
                    <a:cubicBezTo>
                      <a:pt x="66" y="336"/>
                      <a:pt x="65" y="336"/>
                      <a:pt x="63" y="336"/>
                    </a:cubicBezTo>
                    <a:lnTo>
                      <a:pt x="63" y="344"/>
                    </a:lnTo>
                    <a:lnTo>
                      <a:pt x="67" y="336"/>
                    </a:lnTo>
                    <a:close/>
                    <a:moveTo>
                      <a:pt x="37" y="336"/>
                    </a:moveTo>
                    <a:cubicBezTo>
                      <a:pt x="29" y="353"/>
                      <a:pt x="18" y="370"/>
                      <a:pt x="9" y="390"/>
                    </a:cubicBezTo>
                    <a:cubicBezTo>
                      <a:pt x="9" y="398"/>
                      <a:pt x="9" y="407"/>
                      <a:pt x="18" y="407"/>
                    </a:cubicBezTo>
                    <a:cubicBezTo>
                      <a:pt x="29" y="407"/>
                      <a:pt x="37" y="407"/>
                      <a:pt x="37" y="398"/>
                    </a:cubicBezTo>
                    <a:cubicBezTo>
                      <a:pt x="37" y="390"/>
                      <a:pt x="46" y="379"/>
                      <a:pt x="46" y="370"/>
                    </a:cubicBezTo>
                    <a:cubicBezTo>
                      <a:pt x="37" y="370"/>
                      <a:pt x="29" y="362"/>
                      <a:pt x="37" y="353"/>
                    </a:cubicBezTo>
                    <a:lnTo>
                      <a:pt x="37" y="336"/>
                    </a:lnTo>
                    <a:close/>
                    <a:moveTo>
                      <a:pt x="1487" y="353"/>
                    </a:moveTo>
                    <a:cubicBezTo>
                      <a:pt x="1467" y="370"/>
                      <a:pt x="1459" y="390"/>
                      <a:pt x="1433" y="407"/>
                    </a:cubicBezTo>
                    <a:lnTo>
                      <a:pt x="1433" y="424"/>
                    </a:lnTo>
                    <a:lnTo>
                      <a:pt x="1450" y="424"/>
                    </a:lnTo>
                    <a:cubicBezTo>
                      <a:pt x="1476" y="407"/>
                      <a:pt x="1495" y="390"/>
                      <a:pt x="1504" y="370"/>
                    </a:cubicBezTo>
                    <a:cubicBezTo>
                      <a:pt x="1513" y="362"/>
                      <a:pt x="1504" y="353"/>
                      <a:pt x="1504" y="353"/>
                    </a:cubicBezTo>
                    <a:close/>
                    <a:moveTo>
                      <a:pt x="1" y="461"/>
                    </a:moveTo>
                    <a:lnTo>
                      <a:pt x="1" y="461"/>
                    </a:lnTo>
                    <a:cubicBezTo>
                      <a:pt x="1" y="464"/>
                      <a:pt x="2" y="466"/>
                      <a:pt x="3" y="467"/>
                    </a:cubicBezTo>
                    <a:lnTo>
                      <a:pt x="3" y="467"/>
                    </a:lnTo>
                    <a:cubicBezTo>
                      <a:pt x="2" y="465"/>
                      <a:pt x="1" y="463"/>
                      <a:pt x="1" y="461"/>
                    </a:cubicBezTo>
                    <a:close/>
                    <a:moveTo>
                      <a:pt x="1379" y="444"/>
                    </a:moveTo>
                    <a:cubicBezTo>
                      <a:pt x="1359" y="461"/>
                      <a:pt x="1342" y="470"/>
                      <a:pt x="1325" y="487"/>
                    </a:cubicBezTo>
                    <a:cubicBezTo>
                      <a:pt x="1314" y="487"/>
                      <a:pt x="1314" y="498"/>
                      <a:pt x="1314" y="506"/>
                    </a:cubicBezTo>
                    <a:lnTo>
                      <a:pt x="1333" y="506"/>
                    </a:lnTo>
                    <a:cubicBezTo>
                      <a:pt x="1359" y="498"/>
                      <a:pt x="1379" y="478"/>
                      <a:pt x="1396" y="470"/>
                    </a:cubicBezTo>
                    <a:cubicBezTo>
                      <a:pt x="1405" y="461"/>
                      <a:pt x="1405" y="452"/>
                      <a:pt x="1396" y="452"/>
                    </a:cubicBezTo>
                    <a:cubicBezTo>
                      <a:pt x="1396" y="444"/>
                      <a:pt x="1396" y="444"/>
                      <a:pt x="1387" y="444"/>
                    </a:cubicBezTo>
                    <a:close/>
                    <a:moveTo>
                      <a:pt x="29" y="461"/>
                    </a:moveTo>
                    <a:cubicBezTo>
                      <a:pt x="29" y="470"/>
                      <a:pt x="18" y="478"/>
                      <a:pt x="18" y="478"/>
                    </a:cubicBezTo>
                    <a:lnTo>
                      <a:pt x="9" y="478"/>
                    </a:lnTo>
                    <a:cubicBezTo>
                      <a:pt x="9" y="472"/>
                      <a:pt x="5" y="470"/>
                      <a:pt x="3" y="467"/>
                    </a:cubicBezTo>
                    <a:lnTo>
                      <a:pt x="3" y="467"/>
                    </a:lnTo>
                    <a:cubicBezTo>
                      <a:pt x="11" y="491"/>
                      <a:pt x="19" y="516"/>
                      <a:pt x="37" y="532"/>
                    </a:cubicBezTo>
                    <a:cubicBezTo>
                      <a:pt x="37" y="541"/>
                      <a:pt x="37" y="541"/>
                      <a:pt x="46" y="541"/>
                    </a:cubicBezTo>
                    <a:lnTo>
                      <a:pt x="55" y="541"/>
                    </a:lnTo>
                    <a:cubicBezTo>
                      <a:pt x="55" y="532"/>
                      <a:pt x="63" y="524"/>
                      <a:pt x="55" y="515"/>
                    </a:cubicBezTo>
                    <a:cubicBezTo>
                      <a:pt x="46" y="498"/>
                      <a:pt x="37" y="478"/>
                      <a:pt x="29" y="461"/>
                    </a:cubicBezTo>
                    <a:close/>
                    <a:moveTo>
                      <a:pt x="1260" y="515"/>
                    </a:moveTo>
                    <a:cubicBezTo>
                      <a:pt x="1243" y="524"/>
                      <a:pt x="1217" y="532"/>
                      <a:pt x="1197" y="541"/>
                    </a:cubicBezTo>
                    <a:cubicBezTo>
                      <a:pt x="1189" y="552"/>
                      <a:pt x="1189" y="552"/>
                      <a:pt x="1189" y="560"/>
                    </a:cubicBezTo>
                    <a:cubicBezTo>
                      <a:pt x="1189" y="569"/>
                      <a:pt x="1197" y="569"/>
                      <a:pt x="1197" y="569"/>
                    </a:cubicBezTo>
                    <a:lnTo>
                      <a:pt x="1206" y="569"/>
                    </a:lnTo>
                    <a:cubicBezTo>
                      <a:pt x="1225" y="560"/>
                      <a:pt x="1251" y="552"/>
                      <a:pt x="1271" y="541"/>
                    </a:cubicBezTo>
                    <a:cubicBezTo>
                      <a:pt x="1279" y="532"/>
                      <a:pt x="1279" y="532"/>
                      <a:pt x="1279" y="524"/>
                    </a:cubicBezTo>
                    <a:cubicBezTo>
                      <a:pt x="1279" y="515"/>
                      <a:pt x="1271" y="515"/>
                      <a:pt x="1271" y="515"/>
                    </a:cubicBezTo>
                    <a:close/>
                    <a:moveTo>
                      <a:pt x="1126" y="569"/>
                    </a:moveTo>
                    <a:cubicBezTo>
                      <a:pt x="1109" y="578"/>
                      <a:pt x="1089" y="586"/>
                      <a:pt x="1063" y="586"/>
                    </a:cubicBezTo>
                    <a:cubicBezTo>
                      <a:pt x="1055" y="595"/>
                      <a:pt x="1055" y="606"/>
                      <a:pt x="1055" y="606"/>
                    </a:cubicBezTo>
                    <a:cubicBezTo>
                      <a:pt x="1055" y="614"/>
                      <a:pt x="1063" y="614"/>
                      <a:pt x="1063" y="614"/>
                    </a:cubicBezTo>
                    <a:lnTo>
                      <a:pt x="1072" y="614"/>
                    </a:lnTo>
                    <a:cubicBezTo>
                      <a:pt x="1089" y="614"/>
                      <a:pt x="1117" y="606"/>
                      <a:pt x="1135" y="595"/>
                    </a:cubicBezTo>
                    <a:cubicBezTo>
                      <a:pt x="1143" y="595"/>
                      <a:pt x="1152" y="586"/>
                      <a:pt x="1143" y="578"/>
                    </a:cubicBezTo>
                    <a:cubicBezTo>
                      <a:pt x="1143" y="569"/>
                      <a:pt x="1143" y="569"/>
                      <a:pt x="1135" y="569"/>
                    </a:cubicBezTo>
                    <a:close/>
                    <a:moveTo>
                      <a:pt x="100" y="560"/>
                    </a:moveTo>
                    <a:cubicBezTo>
                      <a:pt x="91" y="560"/>
                      <a:pt x="91" y="560"/>
                      <a:pt x="83" y="569"/>
                    </a:cubicBezTo>
                    <a:cubicBezTo>
                      <a:pt x="83" y="578"/>
                      <a:pt x="83" y="578"/>
                      <a:pt x="91" y="586"/>
                    </a:cubicBezTo>
                    <a:cubicBezTo>
                      <a:pt x="109" y="595"/>
                      <a:pt x="126" y="614"/>
                      <a:pt x="154" y="623"/>
                    </a:cubicBezTo>
                    <a:cubicBezTo>
                      <a:pt x="163" y="623"/>
                      <a:pt x="171" y="623"/>
                      <a:pt x="171" y="614"/>
                    </a:cubicBezTo>
                    <a:cubicBezTo>
                      <a:pt x="171" y="606"/>
                      <a:pt x="171" y="606"/>
                      <a:pt x="163" y="595"/>
                    </a:cubicBezTo>
                    <a:cubicBezTo>
                      <a:pt x="145" y="586"/>
                      <a:pt x="117" y="578"/>
                      <a:pt x="100" y="560"/>
                    </a:cubicBezTo>
                    <a:close/>
                    <a:moveTo>
                      <a:pt x="1001" y="606"/>
                    </a:moveTo>
                    <a:cubicBezTo>
                      <a:pt x="1001" y="606"/>
                      <a:pt x="1001" y="614"/>
                      <a:pt x="990" y="614"/>
                    </a:cubicBezTo>
                    <a:cubicBezTo>
                      <a:pt x="973" y="614"/>
                      <a:pt x="947" y="623"/>
                      <a:pt x="927" y="623"/>
                    </a:cubicBezTo>
                    <a:cubicBezTo>
                      <a:pt x="919" y="623"/>
                      <a:pt x="910" y="632"/>
                      <a:pt x="919" y="640"/>
                    </a:cubicBezTo>
                    <a:cubicBezTo>
                      <a:pt x="919" y="649"/>
                      <a:pt x="919" y="649"/>
                      <a:pt x="927" y="649"/>
                    </a:cubicBezTo>
                    <a:cubicBezTo>
                      <a:pt x="955" y="649"/>
                      <a:pt x="981" y="640"/>
                      <a:pt x="1001" y="632"/>
                    </a:cubicBezTo>
                    <a:cubicBezTo>
                      <a:pt x="1009" y="632"/>
                      <a:pt x="1009" y="623"/>
                      <a:pt x="1009" y="623"/>
                    </a:cubicBezTo>
                    <a:cubicBezTo>
                      <a:pt x="1009" y="614"/>
                      <a:pt x="1001" y="606"/>
                      <a:pt x="1001" y="606"/>
                    </a:cubicBezTo>
                    <a:close/>
                    <a:moveTo>
                      <a:pt x="225" y="623"/>
                    </a:moveTo>
                    <a:cubicBezTo>
                      <a:pt x="217" y="623"/>
                      <a:pt x="217" y="623"/>
                      <a:pt x="208" y="632"/>
                    </a:cubicBezTo>
                    <a:cubicBezTo>
                      <a:pt x="208" y="640"/>
                      <a:pt x="217" y="649"/>
                      <a:pt x="217" y="649"/>
                    </a:cubicBezTo>
                    <a:cubicBezTo>
                      <a:pt x="245" y="660"/>
                      <a:pt x="262" y="660"/>
                      <a:pt x="288" y="668"/>
                    </a:cubicBezTo>
                    <a:cubicBezTo>
                      <a:pt x="299" y="668"/>
                      <a:pt x="307" y="660"/>
                      <a:pt x="307" y="660"/>
                    </a:cubicBezTo>
                    <a:cubicBezTo>
                      <a:pt x="307" y="649"/>
                      <a:pt x="307" y="640"/>
                      <a:pt x="299" y="640"/>
                    </a:cubicBezTo>
                    <a:cubicBezTo>
                      <a:pt x="271" y="632"/>
                      <a:pt x="253" y="632"/>
                      <a:pt x="225" y="623"/>
                    </a:cubicBezTo>
                    <a:close/>
                    <a:moveTo>
                      <a:pt x="819" y="640"/>
                    </a:moveTo>
                    <a:cubicBezTo>
                      <a:pt x="811" y="649"/>
                      <a:pt x="802" y="649"/>
                      <a:pt x="785" y="649"/>
                    </a:cubicBezTo>
                    <a:cubicBezTo>
                      <a:pt x="785" y="649"/>
                      <a:pt x="774" y="660"/>
                      <a:pt x="774" y="668"/>
                    </a:cubicBezTo>
                    <a:cubicBezTo>
                      <a:pt x="774" y="668"/>
                      <a:pt x="785" y="677"/>
                      <a:pt x="793" y="677"/>
                    </a:cubicBezTo>
                    <a:cubicBezTo>
                      <a:pt x="802" y="677"/>
                      <a:pt x="811" y="677"/>
                      <a:pt x="828" y="668"/>
                    </a:cubicBezTo>
                    <a:lnTo>
                      <a:pt x="865" y="668"/>
                    </a:lnTo>
                    <a:cubicBezTo>
                      <a:pt x="865" y="668"/>
                      <a:pt x="873" y="660"/>
                      <a:pt x="873" y="649"/>
                    </a:cubicBezTo>
                    <a:cubicBezTo>
                      <a:pt x="873" y="640"/>
                      <a:pt x="865" y="640"/>
                      <a:pt x="856" y="640"/>
                    </a:cubicBezTo>
                    <a:close/>
                    <a:moveTo>
                      <a:pt x="361" y="649"/>
                    </a:moveTo>
                    <a:cubicBezTo>
                      <a:pt x="361" y="649"/>
                      <a:pt x="353" y="660"/>
                      <a:pt x="353" y="668"/>
                    </a:cubicBezTo>
                    <a:cubicBezTo>
                      <a:pt x="353" y="668"/>
                      <a:pt x="353" y="677"/>
                      <a:pt x="361" y="677"/>
                    </a:cubicBezTo>
                    <a:cubicBezTo>
                      <a:pt x="387" y="686"/>
                      <a:pt x="407" y="686"/>
                      <a:pt x="433" y="686"/>
                    </a:cubicBezTo>
                    <a:cubicBezTo>
                      <a:pt x="441" y="686"/>
                      <a:pt x="450" y="686"/>
                      <a:pt x="450" y="677"/>
                    </a:cubicBezTo>
                    <a:cubicBezTo>
                      <a:pt x="450" y="668"/>
                      <a:pt x="441" y="660"/>
                      <a:pt x="433" y="660"/>
                    </a:cubicBezTo>
                    <a:cubicBezTo>
                      <a:pt x="415" y="660"/>
                      <a:pt x="387" y="660"/>
                      <a:pt x="361" y="649"/>
                    </a:cubicBezTo>
                    <a:close/>
                    <a:moveTo>
                      <a:pt x="649" y="660"/>
                    </a:moveTo>
                    <a:cubicBezTo>
                      <a:pt x="640" y="660"/>
                      <a:pt x="631" y="668"/>
                      <a:pt x="631" y="677"/>
                    </a:cubicBezTo>
                    <a:cubicBezTo>
                      <a:pt x="631" y="686"/>
                      <a:pt x="640" y="686"/>
                      <a:pt x="649" y="686"/>
                    </a:cubicBezTo>
                    <a:lnTo>
                      <a:pt x="720" y="686"/>
                    </a:lnTo>
                    <a:cubicBezTo>
                      <a:pt x="731" y="686"/>
                      <a:pt x="731" y="677"/>
                      <a:pt x="731" y="668"/>
                    </a:cubicBezTo>
                    <a:cubicBezTo>
                      <a:pt x="731" y="660"/>
                      <a:pt x="720" y="660"/>
                      <a:pt x="720" y="660"/>
                    </a:cubicBezTo>
                    <a:close/>
                    <a:moveTo>
                      <a:pt x="504" y="668"/>
                    </a:moveTo>
                    <a:cubicBezTo>
                      <a:pt x="495" y="668"/>
                      <a:pt x="495" y="668"/>
                      <a:pt x="495" y="677"/>
                    </a:cubicBezTo>
                    <a:cubicBezTo>
                      <a:pt x="487" y="686"/>
                      <a:pt x="495" y="694"/>
                      <a:pt x="504" y="694"/>
                    </a:cubicBezTo>
                    <a:lnTo>
                      <a:pt x="577" y="694"/>
                    </a:lnTo>
                    <a:cubicBezTo>
                      <a:pt x="586" y="694"/>
                      <a:pt x="586" y="686"/>
                      <a:pt x="586" y="677"/>
                    </a:cubicBezTo>
                    <a:cubicBezTo>
                      <a:pt x="586" y="668"/>
                      <a:pt x="586" y="668"/>
                      <a:pt x="577" y="668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5" name="Google Shape;605;p29"/>
              <p:cNvSpPr/>
              <p:nvPr/>
            </p:nvSpPr>
            <p:spPr>
              <a:xfrm rot="416858">
                <a:off x="7181406" y="1576641"/>
                <a:ext cx="6908" cy="8362"/>
              </a:xfrm>
              <a:custGeom>
                <a:avLst/>
                <a:gdLst/>
                <a:ahLst/>
                <a:cxnLst/>
                <a:rect l="l" t="t" r="r" b="b"/>
                <a:pathLst>
                  <a:path w="38" h="46" extrusionOk="0">
                    <a:moveTo>
                      <a:pt x="29" y="1"/>
                    </a:moveTo>
                    <a:cubicBezTo>
                      <a:pt x="18" y="1"/>
                      <a:pt x="18" y="1"/>
                      <a:pt x="9" y="9"/>
                    </a:cubicBezTo>
                    <a:lnTo>
                      <a:pt x="1" y="46"/>
                    </a:lnTo>
                    <a:lnTo>
                      <a:pt x="9" y="37"/>
                    </a:lnTo>
                    <a:lnTo>
                      <a:pt x="18" y="37"/>
                    </a:lnTo>
                    <a:cubicBezTo>
                      <a:pt x="18" y="37"/>
                      <a:pt x="29" y="37"/>
                      <a:pt x="29" y="46"/>
                    </a:cubicBezTo>
                    <a:lnTo>
                      <a:pt x="37" y="18"/>
                    </a:lnTo>
                    <a:cubicBezTo>
                      <a:pt x="37" y="9"/>
                      <a:pt x="37" y="1"/>
                      <a:pt x="2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6" name="Google Shape;606;p29"/>
              <p:cNvSpPr/>
              <p:nvPr/>
            </p:nvSpPr>
            <p:spPr>
              <a:xfrm rot="416858">
                <a:off x="7180807" y="1583231"/>
                <a:ext cx="5272" cy="4908"/>
              </a:xfrm>
              <a:custGeom>
                <a:avLst/>
                <a:gdLst/>
                <a:ahLst/>
                <a:cxnLst/>
                <a:rect l="l" t="t" r="r" b="b"/>
                <a:pathLst>
                  <a:path w="29" h="27" extrusionOk="0">
                    <a:moveTo>
                      <a:pt x="9" y="0"/>
                    </a:moveTo>
                    <a:lnTo>
                      <a:pt x="1" y="9"/>
                    </a:lnTo>
                    <a:cubicBezTo>
                      <a:pt x="1" y="18"/>
                      <a:pt x="9" y="18"/>
                      <a:pt x="9" y="26"/>
                    </a:cubicBezTo>
                    <a:lnTo>
                      <a:pt x="18" y="26"/>
                    </a:lnTo>
                    <a:cubicBezTo>
                      <a:pt x="18" y="26"/>
                      <a:pt x="29" y="18"/>
                      <a:pt x="29" y="9"/>
                    </a:cubicBezTo>
                    <a:cubicBezTo>
                      <a:pt x="29" y="0"/>
                      <a:pt x="18" y="0"/>
                      <a:pt x="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7" name="Google Shape;607;p29"/>
              <p:cNvSpPr/>
              <p:nvPr/>
            </p:nvSpPr>
            <p:spPr>
              <a:xfrm rot="416858">
                <a:off x="7206396" y="1292010"/>
                <a:ext cx="86897" cy="283414"/>
              </a:xfrm>
              <a:custGeom>
                <a:avLst/>
                <a:gdLst/>
                <a:ahLst/>
                <a:cxnLst/>
                <a:rect l="l" t="t" r="r" b="b"/>
                <a:pathLst>
                  <a:path w="478" h="1559" extrusionOk="0">
                    <a:moveTo>
                      <a:pt x="458" y="1"/>
                    </a:moveTo>
                    <a:cubicBezTo>
                      <a:pt x="458" y="1"/>
                      <a:pt x="450" y="1"/>
                      <a:pt x="450" y="12"/>
                    </a:cubicBezTo>
                    <a:lnTo>
                      <a:pt x="432" y="74"/>
                    </a:lnTo>
                    <a:cubicBezTo>
                      <a:pt x="432" y="83"/>
                      <a:pt x="432" y="92"/>
                      <a:pt x="441" y="92"/>
                    </a:cubicBezTo>
                    <a:cubicBezTo>
                      <a:pt x="450" y="92"/>
                      <a:pt x="458" y="92"/>
                      <a:pt x="458" y="83"/>
                    </a:cubicBezTo>
                    <a:lnTo>
                      <a:pt x="478" y="20"/>
                    </a:lnTo>
                    <a:cubicBezTo>
                      <a:pt x="478" y="12"/>
                      <a:pt x="478" y="1"/>
                      <a:pt x="467" y="1"/>
                    </a:cubicBezTo>
                    <a:close/>
                    <a:moveTo>
                      <a:pt x="424" y="137"/>
                    </a:moveTo>
                    <a:cubicBezTo>
                      <a:pt x="413" y="137"/>
                      <a:pt x="413" y="137"/>
                      <a:pt x="413" y="146"/>
                    </a:cubicBezTo>
                    <a:lnTo>
                      <a:pt x="387" y="208"/>
                    </a:lnTo>
                    <a:cubicBezTo>
                      <a:pt x="387" y="217"/>
                      <a:pt x="396" y="228"/>
                      <a:pt x="396" y="228"/>
                    </a:cubicBezTo>
                    <a:lnTo>
                      <a:pt x="404" y="228"/>
                    </a:lnTo>
                    <a:cubicBezTo>
                      <a:pt x="413" y="228"/>
                      <a:pt x="413" y="228"/>
                      <a:pt x="413" y="217"/>
                    </a:cubicBezTo>
                    <a:lnTo>
                      <a:pt x="441" y="154"/>
                    </a:lnTo>
                    <a:cubicBezTo>
                      <a:pt x="441" y="146"/>
                      <a:pt x="432" y="137"/>
                      <a:pt x="424" y="137"/>
                    </a:cubicBezTo>
                    <a:close/>
                    <a:moveTo>
                      <a:pt x="387" y="262"/>
                    </a:moveTo>
                    <a:cubicBezTo>
                      <a:pt x="378" y="262"/>
                      <a:pt x="370" y="271"/>
                      <a:pt x="370" y="271"/>
                    </a:cubicBezTo>
                    <a:lnTo>
                      <a:pt x="350" y="344"/>
                    </a:lnTo>
                    <a:cubicBezTo>
                      <a:pt x="350" y="353"/>
                      <a:pt x="350" y="362"/>
                      <a:pt x="359" y="362"/>
                    </a:cubicBezTo>
                    <a:cubicBezTo>
                      <a:pt x="370" y="362"/>
                      <a:pt x="378" y="353"/>
                      <a:pt x="378" y="353"/>
                    </a:cubicBezTo>
                    <a:lnTo>
                      <a:pt x="396" y="282"/>
                    </a:lnTo>
                    <a:cubicBezTo>
                      <a:pt x="396" y="282"/>
                      <a:pt x="396" y="271"/>
                      <a:pt x="387" y="262"/>
                    </a:cubicBezTo>
                    <a:close/>
                    <a:moveTo>
                      <a:pt x="342" y="398"/>
                    </a:moveTo>
                    <a:lnTo>
                      <a:pt x="333" y="407"/>
                    </a:lnTo>
                    <a:lnTo>
                      <a:pt x="316" y="478"/>
                    </a:lnTo>
                    <a:cubicBezTo>
                      <a:pt x="305" y="487"/>
                      <a:pt x="316" y="487"/>
                      <a:pt x="324" y="498"/>
                    </a:cubicBezTo>
                    <a:cubicBezTo>
                      <a:pt x="333" y="498"/>
                      <a:pt x="333" y="487"/>
                      <a:pt x="342" y="487"/>
                    </a:cubicBezTo>
                    <a:lnTo>
                      <a:pt x="359" y="416"/>
                    </a:lnTo>
                    <a:cubicBezTo>
                      <a:pt x="359" y="407"/>
                      <a:pt x="359" y="407"/>
                      <a:pt x="350" y="398"/>
                    </a:cubicBezTo>
                    <a:close/>
                    <a:moveTo>
                      <a:pt x="305" y="532"/>
                    </a:moveTo>
                    <a:cubicBezTo>
                      <a:pt x="296" y="532"/>
                      <a:pt x="296" y="532"/>
                      <a:pt x="288" y="541"/>
                    </a:cubicBezTo>
                    <a:lnTo>
                      <a:pt x="270" y="614"/>
                    </a:lnTo>
                    <a:cubicBezTo>
                      <a:pt x="270" y="614"/>
                      <a:pt x="270" y="623"/>
                      <a:pt x="279" y="623"/>
                    </a:cubicBezTo>
                    <a:lnTo>
                      <a:pt x="288" y="623"/>
                    </a:lnTo>
                    <a:cubicBezTo>
                      <a:pt x="288" y="623"/>
                      <a:pt x="296" y="623"/>
                      <a:pt x="296" y="614"/>
                    </a:cubicBezTo>
                    <a:lnTo>
                      <a:pt x="316" y="552"/>
                    </a:lnTo>
                    <a:cubicBezTo>
                      <a:pt x="324" y="541"/>
                      <a:pt x="316" y="532"/>
                      <a:pt x="305" y="532"/>
                    </a:cubicBezTo>
                    <a:close/>
                    <a:moveTo>
                      <a:pt x="270" y="668"/>
                    </a:moveTo>
                    <a:cubicBezTo>
                      <a:pt x="262" y="668"/>
                      <a:pt x="251" y="668"/>
                      <a:pt x="251" y="677"/>
                    </a:cubicBezTo>
                    <a:lnTo>
                      <a:pt x="234" y="740"/>
                    </a:lnTo>
                    <a:cubicBezTo>
                      <a:pt x="234" y="748"/>
                      <a:pt x="234" y="757"/>
                      <a:pt x="242" y="757"/>
                    </a:cubicBezTo>
                    <a:cubicBezTo>
                      <a:pt x="251" y="757"/>
                      <a:pt x="262" y="757"/>
                      <a:pt x="262" y="748"/>
                    </a:cubicBezTo>
                    <a:lnTo>
                      <a:pt x="279" y="686"/>
                    </a:lnTo>
                    <a:cubicBezTo>
                      <a:pt x="279" y="677"/>
                      <a:pt x="279" y="668"/>
                      <a:pt x="270" y="668"/>
                    </a:cubicBezTo>
                    <a:close/>
                    <a:moveTo>
                      <a:pt x="225" y="802"/>
                    </a:moveTo>
                    <a:cubicBezTo>
                      <a:pt x="216" y="802"/>
                      <a:pt x="216" y="802"/>
                      <a:pt x="216" y="811"/>
                    </a:cubicBezTo>
                    <a:lnTo>
                      <a:pt x="188" y="876"/>
                    </a:lnTo>
                    <a:cubicBezTo>
                      <a:pt x="188" y="884"/>
                      <a:pt x="197" y="893"/>
                      <a:pt x="208" y="893"/>
                    </a:cubicBezTo>
                    <a:cubicBezTo>
                      <a:pt x="216" y="893"/>
                      <a:pt x="216" y="893"/>
                      <a:pt x="216" y="884"/>
                    </a:cubicBezTo>
                    <a:lnTo>
                      <a:pt x="242" y="822"/>
                    </a:lnTo>
                    <a:cubicBezTo>
                      <a:pt x="242" y="811"/>
                      <a:pt x="234" y="802"/>
                      <a:pt x="234" y="802"/>
                    </a:cubicBezTo>
                    <a:close/>
                    <a:moveTo>
                      <a:pt x="188" y="938"/>
                    </a:moveTo>
                    <a:cubicBezTo>
                      <a:pt x="180" y="938"/>
                      <a:pt x="171" y="938"/>
                      <a:pt x="171" y="947"/>
                    </a:cubicBezTo>
                    <a:lnTo>
                      <a:pt x="154" y="1010"/>
                    </a:lnTo>
                    <a:cubicBezTo>
                      <a:pt x="154" y="1018"/>
                      <a:pt x="154" y="1027"/>
                      <a:pt x="162" y="1027"/>
                    </a:cubicBezTo>
                    <a:lnTo>
                      <a:pt x="171" y="1027"/>
                    </a:lnTo>
                    <a:cubicBezTo>
                      <a:pt x="171" y="1027"/>
                      <a:pt x="180" y="1027"/>
                      <a:pt x="180" y="1018"/>
                    </a:cubicBezTo>
                    <a:lnTo>
                      <a:pt x="197" y="947"/>
                    </a:lnTo>
                    <a:cubicBezTo>
                      <a:pt x="197" y="947"/>
                      <a:pt x="197" y="938"/>
                      <a:pt x="188" y="938"/>
                    </a:cubicBezTo>
                    <a:close/>
                    <a:moveTo>
                      <a:pt x="143" y="1064"/>
                    </a:moveTo>
                    <a:lnTo>
                      <a:pt x="134" y="1072"/>
                    </a:lnTo>
                    <a:lnTo>
                      <a:pt x="117" y="1146"/>
                    </a:lnTo>
                    <a:cubicBezTo>
                      <a:pt x="108" y="1154"/>
                      <a:pt x="117" y="1163"/>
                      <a:pt x="126" y="1163"/>
                    </a:cubicBezTo>
                    <a:cubicBezTo>
                      <a:pt x="134" y="1163"/>
                      <a:pt x="134" y="1154"/>
                      <a:pt x="143" y="1154"/>
                    </a:cubicBezTo>
                    <a:lnTo>
                      <a:pt x="162" y="1081"/>
                    </a:lnTo>
                    <a:cubicBezTo>
                      <a:pt x="162" y="1081"/>
                      <a:pt x="162" y="1072"/>
                      <a:pt x="154" y="1064"/>
                    </a:cubicBezTo>
                    <a:close/>
                    <a:moveTo>
                      <a:pt x="108" y="1200"/>
                    </a:moveTo>
                    <a:cubicBezTo>
                      <a:pt x="100" y="1200"/>
                      <a:pt x="100" y="1208"/>
                      <a:pt x="100" y="1208"/>
                    </a:cubicBezTo>
                    <a:lnTo>
                      <a:pt x="72" y="1280"/>
                    </a:lnTo>
                    <a:cubicBezTo>
                      <a:pt x="72" y="1288"/>
                      <a:pt x="80" y="1288"/>
                      <a:pt x="80" y="1297"/>
                    </a:cubicBezTo>
                    <a:lnTo>
                      <a:pt x="89" y="1297"/>
                    </a:lnTo>
                    <a:lnTo>
                      <a:pt x="100" y="1288"/>
                    </a:lnTo>
                    <a:lnTo>
                      <a:pt x="117" y="1217"/>
                    </a:lnTo>
                    <a:cubicBezTo>
                      <a:pt x="126" y="1208"/>
                      <a:pt x="117" y="1208"/>
                      <a:pt x="108" y="1200"/>
                    </a:cubicBezTo>
                    <a:close/>
                    <a:moveTo>
                      <a:pt x="72" y="1334"/>
                    </a:moveTo>
                    <a:cubicBezTo>
                      <a:pt x="63" y="1334"/>
                      <a:pt x="54" y="1334"/>
                      <a:pt x="54" y="1342"/>
                    </a:cubicBezTo>
                    <a:lnTo>
                      <a:pt x="35" y="1416"/>
                    </a:lnTo>
                    <a:cubicBezTo>
                      <a:pt x="35" y="1416"/>
                      <a:pt x="35" y="1424"/>
                      <a:pt x="46" y="1424"/>
                    </a:cubicBezTo>
                    <a:cubicBezTo>
                      <a:pt x="54" y="1424"/>
                      <a:pt x="63" y="1424"/>
                      <a:pt x="63" y="1416"/>
                    </a:cubicBezTo>
                    <a:lnTo>
                      <a:pt x="80" y="1351"/>
                    </a:lnTo>
                    <a:cubicBezTo>
                      <a:pt x="80" y="1342"/>
                      <a:pt x="80" y="1334"/>
                      <a:pt x="72" y="1334"/>
                    </a:cubicBezTo>
                    <a:close/>
                    <a:moveTo>
                      <a:pt x="26" y="1470"/>
                    </a:moveTo>
                    <a:cubicBezTo>
                      <a:pt x="26" y="1470"/>
                      <a:pt x="18" y="1470"/>
                      <a:pt x="18" y="1478"/>
                    </a:cubicBezTo>
                    <a:lnTo>
                      <a:pt x="0" y="1524"/>
                    </a:lnTo>
                    <a:lnTo>
                      <a:pt x="0" y="1524"/>
                    </a:lnTo>
                    <a:lnTo>
                      <a:pt x="9" y="1513"/>
                    </a:lnTo>
                    <a:cubicBezTo>
                      <a:pt x="9" y="1504"/>
                      <a:pt x="18" y="1504"/>
                      <a:pt x="18" y="1504"/>
                    </a:cubicBezTo>
                    <a:lnTo>
                      <a:pt x="26" y="1504"/>
                    </a:lnTo>
                    <a:cubicBezTo>
                      <a:pt x="26" y="1513"/>
                      <a:pt x="35" y="1513"/>
                      <a:pt x="35" y="1513"/>
                    </a:cubicBezTo>
                    <a:lnTo>
                      <a:pt x="46" y="1487"/>
                    </a:lnTo>
                    <a:cubicBezTo>
                      <a:pt x="46" y="1478"/>
                      <a:pt x="35" y="1470"/>
                      <a:pt x="35" y="1470"/>
                    </a:cubicBezTo>
                    <a:close/>
                    <a:moveTo>
                      <a:pt x="26" y="1532"/>
                    </a:moveTo>
                    <a:cubicBezTo>
                      <a:pt x="18" y="1541"/>
                      <a:pt x="18" y="1550"/>
                      <a:pt x="9" y="1558"/>
                    </a:cubicBezTo>
                    <a:cubicBezTo>
                      <a:pt x="18" y="1558"/>
                      <a:pt x="18" y="1558"/>
                      <a:pt x="18" y="1550"/>
                    </a:cubicBezTo>
                    <a:lnTo>
                      <a:pt x="26" y="1532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8" name="Google Shape;608;p29"/>
              <p:cNvSpPr/>
              <p:nvPr/>
            </p:nvSpPr>
            <p:spPr>
              <a:xfrm rot="416858">
                <a:off x="7188532" y="1559451"/>
                <a:ext cx="7999" cy="9999"/>
              </a:xfrm>
              <a:custGeom>
                <a:avLst/>
                <a:gdLst/>
                <a:ahLst/>
                <a:cxnLst/>
                <a:rect l="l" t="t" r="r" b="b"/>
                <a:pathLst>
                  <a:path w="44" h="55" extrusionOk="0">
                    <a:moveTo>
                      <a:pt x="27" y="0"/>
                    </a:moveTo>
                    <a:cubicBezTo>
                      <a:pt x="27" y="0"/>
                      <a:pt x="18" y="0"/>
                      <a:pt x="18" y="9"/>
                    </a:cubicBezTo>
                    <a:lnTo>
                      <a:pt x="9" y="20"/>
                    </a:lnTo>
                    <a:lnTo>
                      <a:pt x="9" y="37"/>
                    </a:lnTo>
                    <a:cubicBezTo>
                      <a:pt x="1" y="46"/>
                      <a:pt x="9" y="54"/>
                      <a:pt x="18" y="54"/>
                    </a:cubicBezTo>
                    <a:cubicBezTo>
                      <a:pt x="27" y="46"/>
                      <a:pt x="27" y="37"/>
                      <a:pt x="35" y="28"/>
                    </a:cubicBezTo>
                    <a:lnTo>
                      <a:pt x="44" y="9"/>
                    </a:lnTo>
                    <a:cubicBezTo>
                      <a:pt x="44" y="9"/>
                      <a:pt x="35" y="9"/>
                      <a:pt x="3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9" name="Google Shape;609;p29"/>
              <p:cNvSpPr/>
              <p:nvPr/>
            </p:nvSpPr>
            <p:spPr>
              <a:xfrm rot="416858">
                <a:off x="7309552" y="1279232"/>
                <a:ext cx="11998" cy="11998"/>
              </a:xfrm>
              <a:custGeom>
                <a:avLst/>
                <a:gdLst/>
                <a:ahLst/>
                <a:cxnLst/>
                <a:rect l="l" t="t" r="r" b="b"/>
                <a:pathLst>
                  <a:path w="66" h="66" extrusionOk="0">
                    <a:moveTo>
                      <a:pt x="29" y="1"/>
                    </a:moveTo>
                    <a:lnTo>
                      <a:pt x="37" y="11"/>
                    </a:lnTo>
                    <a:lnTo>
                      <a:pt x="37" y="11"/>
                    </a:lnTo>
                    <a:cubicBezTo>
                      <a:pt x="37" y="6"/>
                      <a:pt x="35" y="1"/>
                      <a:pt x="29" y="1"/>
                    </a:cubicBezTo>
                    <a:close/>
                    <a:moveTo>
                      <a:pt x="12" y="20"/>
                    </a:moveTo>
                    <a:lnTo>
                      <a:pt x="1" y="46"/>
                    </a:lnTo>
                    <a:cubicBezTo>
                      <a:pt x="1" y="55"/>
                      <a:pt x="1" y="66"/>
                      <a:pt x="12" y="66"/>
                    </a:cubicBezTo>
                    <a:lnTo>
                      <a:pt x="20" y="66"/>
                    </a:lnTo>
                    <a:lnTo>
                      <a:pt x="20" y="55"/>
                    </a:lnTo>
                    <a:lnTo>
                      <a:pt x="12" y="20"/>
                    </a:lnTo>
                    <a:close/>
                    <a:moveTo>
                      <a:pt x="37" y="11"/>
                    </a:moveTo>
                    <a:lnTo>
                      <a:pt x="37" y="11"/>
                    </a:lnTo>
                    <a:cubicBezTo>
                      <a:pt x="38" y="14"/>
                      <a:pt x="38" y="17"/>
                      <a:pt x="38" y="20"/>
                    </a:cubicBezTo>
                    <a:lnTo>
                      <a:pt x="46" y="55"/>
                    </a:lnTo>
                    <a:lnTo>
                      <a:pt x="46" y="66"/>
                    </a:lnTo>
                    <a:lnTo>
                      <a:pt x="55" y="66"/>
                    </a:lnTo>
                    <a:cubicBezTo>
                      <a:pt x="66" y="55"/>
                      <a:pt x="66" y="46"/>
                      <a:pt x="55" y="38"/>
                    </a:cubicBezTo>
                    <a:lnTo>
                      <a:pt x="38" y="12"/>
                    </a:lnTo>
                    <a:lnTo>
                      <a:pt x="37" y="1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0" name="Google Shape;610;p29"/>
              <p:cNvSpPr/>
              <p:nvPr/>
            </p:nvSpPr>
            <p:spPr>
              <a:xfrm rot="416858">
                <a:off x="7306122" y="1305576"/>
                <a:ext cx="163431" cy="247238"/>
              </a:xfrm>
              <a:custGeom>
                <a:avLst/>
                <a:gdLst/>
                <a:ahLst/>
                <a:cxnLst/>
                <a:rect l="l" t="t" r="r" b="b"/>
                <a:pathLst>
                  <a:path w="899" h="1360" extrusionOk="0">
                    <a:moveTo>
                      <a:pt x="9" y="1"/>
                    </a:moveTo>
                    <a:lnTo>
                      <a:pt x="0" y="9"/>
                    </a:lnTo>
                    <a:lnTo>
                      <a:pt x="0" y="29"/>
                    </a:lnTo>
                    <a:lnTo>
                      <a:pt x="35" y="83"/>
                    </a:lnTo>
                    <a:cubicBezTo>
                      <a:pt x="46" y="83"/>
                      <a:pt x="46" y="91"/>
                      <a:pt x="54" y="91"/>
                    </a:cubicBezTo>
                    <a:lnTo>
                      <a:pt x="54" y="83"/>
                    </a:lnTo>
                    <a:cubicBezTo>
                      <a:pt x="63" y="83"/>
                      <a:pt x="63" y="72"/>
                      <a:pt x="63" y="63"/>
                    </a:cubicBezTo>
                    <a:lnTo>
                      <a:pt x="26" y="9"/>
                    </a:lnTo>
                    <a:cubicBezTo>
                      <a:pt x="18" y="1"/>
                      <a:pt x="18" y="1"/>
                      <a:pt x="9" y="1"/>
                    </a:cubicBezTo>
                    <a:close/>
                    <a:moveTo>
                      <a:pt x="80" y="117"/>
                    </a:moveTo>
                    <a:cubicBezTo>
                      <a:pt x="72" y="126"/>
                      <a:pt x="72" y="137"/>
                      <a:pt x="80" y="137"/>
                    </a:cubicBezTo>
                    <a:lnTo>
                      <a:pt x="117" y="199"/>
                    </a:lnTo>
                    <a:lnTo>
                      <a:pt x="126" y="208"/>
                    </a:lnTo>
                    <a:lnTo>
                      <a:pt x="134" y="199"/>
                    </a:lnTo>
                    <a:cubicBezTo>
                      <a:pt x="143" y="199"/>
                      <a:pt x="143" y="191"/>
                      <a:pt x="134" y="180"/>
                    </a:cubicBezTo>
                    <a:lnTo>
                      <a:pt x="100" y="126"/>
                    </a:lnTo>
                    <a:cubicBezTo>
                      <a:pt x="100" y="117"/>
                      <a:pt x="89" y="117"/>
                      <a:pt x="89" y="117"/>
                    </a:cubicBezTo>
                    <a:close/>
                    <a:moveTo>
                      <a:pt x="162" y="234"/>
                    </a:moveTo>
                    <a:cubicBezTo>
                      <a:pt x="154" y="245"/>
                      <a:pt x="154" y="253"/>
                      <a:pt x="154" y="253"/>
                    </a:cubicBezTo>
                    <a:lnTo>
                      <a:pt x="197" y="316"/>
                    </a:lnTo>
                    <a:lnTo>
                      <a:pt x="216" y="316"/>
                    </a:lnTo>
                    <a:lnTo>
                      <a:pt x="216" y="299"/>
                    </a:lnTo>
                    <a:lnTo>
                      <a:pt x="180" y="245"/>
                    </a:lnTo>
                    <a:cubicBezTo>
                      <a:pt x="171" y="234"/>
                      <a:pt x="171" y="234"/>
                      <a:pt x="162" y="234"/>
                    </a:cubicBezTo>
                    <a:close/>
                    <a:moveTo>
                      <a:pt x="234" y="353"/>
                    </a:moveTo>
                    <a:cubicBezTo>
                      <a:pt x="234" y="361"/>
                      <a:pt x="225" y="361"/>
                      <a:pt x="234" y="370"/>
                    </a:cubicBezTo>
                    <a:lnTo>
                      <a:pt x="270" y="433"/>
                    </a:lnTo>
                    <a:lnTo>
                      <a:pt x="288" y="433"/>
                    </a:lnTo>
                    <a:cubicBezTo>
                      <a:pt x="296" y="433"/>
                      <a:pt x="296" y="424"/>
                      <a:pt x="296" y="415"/>
                    </a:cubicBezTo>
                    <a:lnTo>
                      <a:pt x="251" y="361"/>
                    </a:lnTo>
                    <a:cubicBezTo>
                      <a:pt x="251" y="353"/>
                      <a:pt x="251" y="353"/>
                      <a:pt x="242" y="353"/>
                    </a:cubicBezTo>
                    <a:close/>
                    <a:moveTo>
                      <a:pt x="316" y="469"/>
                    </a:moveTo>
                    <a:cubicBezTo>
                      <a:pt x="305" y="469"/>
                      <a:pt x="305" y="478"/>
                      <a:pt x="305" y="487"/>
                    </a:cubicBezTo>
                    <a:lnTo>
                      <a:pt x="350" y="541"/>
                    </a:lnTo>
                    <a:cubicBezTo>
                      <a:pt x="350" y="549"/>
                      <a:pt x="350" y="549"/>
                      <a:pt x="359" y="549"/>
                    </a:cubicBezTo>
                    <a:lnTo>
                      <a:pt x="370" y="549"/>
                    </a:lnTo>
                    <a:cubicBezTo>
                      <a:pt x="370" y="541"/>
                      <a:pt x="378" y="541"/>
                      <a:pt x="370" y="532"/>
                    </a:cubicBezTo>
                    <a:lnTo>
                      <a:pt x="333" y="469"/>
                    </a:lnTo>
                    <a:close/>
                    <a:moveTo>
                      <a:pt x="387" y="586"/>
                    </a:moveTo>
                    <a:lnTo>
                      <a:pt x="387" y="603"/>
                    </a:lnTo>
                    <a:lnTo>
                      <a:pt x="424" y="657"/>
                    </a:lnTo>
                    <a:cubicBezTo>
                      <a:pt x="432" y="666"/>
                      <a:pt x="432" y="666"/>
                      <a:pt x="441" y="666"/>
                    </a:cubicBezTo>
                    <a:cubicBezTo>
                      <a:pt x="450" y="657"/>
                      <a:pt x="450" y="649"/>
                      <a:pt x="450" y="649"/>
                    </a:cubicBezTo>
                    <a:lnTo>
                      <a:pt x="404" y="586"/>
                    </a:lnTo>
                    <a:close/>
                    <a:moveTo>
                      <a:pt x="478" y="694"/>
                    </a:moveTo>
                    <a:lnTo>
                      <a:pt x="467" y="703"/>
                    </a:lnTo>
                    <a:cubicBezTo>
                      <a:pt x="458" y="703"/>
                      <a:pt x="458" y="711"/>
                      <a:pt x="467" y="720"/>
                    </a:cubicBezTo>
                    <a:lnTo>
                      <a:pt x="504" y="774"/>
                    </a:lnTo>
                    <a:cubicBezTo>
                      <a:pt x="504" y="785"/>
                      <a:pt x="512" y="785"/>
                      <a:pt x="512" y="785"/>
                    </a:cubicBezTo>
                    <a:lnTo>
                      <a:pt x="521" y="785"/>
                    </a:lnTo>
                    <a:cubicBezTo>
                      <a:pt x="532" y="774"/>
                      <a:pt x="532" y="765"/>
                      <a:pt x="521" y="765"/>
                    </a:cubicBezTo>
                    <a:lnTo>
                      <a:pt x="486" y="703"/>
                    </a:lnTo>
                    <a:lnTo>
                      <a:pt x="478" y="694"/>
                    </a:lnTo>
                    <a:close/>
                    <a:moveTo>
                      <a:pt x="549" y="811"/>
                    </a:moveTo>
                    <a:lnTo>
                      <a:pt x="549" y="819"/>
                    </a:lnTo>
                    <a:cubicBezTo>
                      <a:pt x="540" y="819"/>
                      <a:pt x="540" y="828"/>
                      <a:pt x="540" y="839"/>
                    </a:cubicBezTo>
                    <a:lnTo>
                      <a:pt x="575" y="893"/>
                    </a:lnTo>
                    <a:cubicBezTo>
                      <a:pt x="586" y="901"/>
                      <a:pt x="586" y="901"/>
                      <a:pt x="594" y="901"/>
                    </a:cubicBezTo>
                    <a:lnTo>
                      <a:pt x="603" y="893"/>
                    </a:lnTo>
                    <a:lnTo>
                      <a:pt x="603" y="873"/>
                    </a:lnTo>
                    <a:lnTo>
                      <a:pt x="566" y="819"/>
                    </a:lnTo>
                    <a:cubicBezTo>
                      <a:pt x="558" y="819"/>
                      <a:pt x="558" y="811"/>
                      <a:pt x="549" y="811"/>
                    </a:cubicBezTo>
                    <a:close/>
                    <a:moveTo>
                      <a:pt x="620" y="927"/>
                    </a:moveTo>
                    <a:cubicBezTo>
                      <a:pt x="612" y="936"/>
                      <a:pt x="612" y="947"/>
                      <a:pt x="620" y="955"/>
                    </a:cubicBezTo>
                    <a:lnTo>
                      <a:pt x="657" y="1009"/>
                    </a:lnTo>
                    <a:lnTo>
                      <a:pt x="666" y="1018"/>
                    </a:lnTo>
                    <a:cubicBezTo>
                      <a:pt x="674" y="1018"/>
                      <a:pt x="674" y="1018"/>
                      <a:pt x="674" y="1009"/>
                    </a:cubicBezTo>
                    <a:cubicBezTo>
                      <a:pt x="683" y="1009"/>
                      <a:pt x="683" y="1001"/>
                      <a:pt x="683" y="990"/>
                    </a:cubicBezTo>
                    <a:lnTo>
                      <a:pt x="640" y="936"/>
                    </a:lnTo>
                    <a:cubicBezTo>
                      <a:pt x="640" y="927"/>
                      <a:pt x="629" y="927"/>
                      <a:pt x="629" y="927"/>
                    </a:cubicBezTo>
                    <a:close/>
                    <a:moveTo>
                      <a:pt x="702" y="1044"/>
                    </a:moveTo>
                    <a:cubicBezTo>
                      <a:pt x="694" y="1055"/>
                      <a:pt x="694" y="1063"/>
                      <a:pt x="694" y="1063"/>
                    </a:cubicBezTo>
                    <a:lnTo>
                      <a:pt x="737" y="1126"/>
                    </a:lnTo>
                    <a:lnTo>
                      <a:pt x="756" y="1126"/>
                    </a:lnTo>
                    <a:cubicBezTo>
                      <a:pt x="756" y="1126"/>
                      <a:pt x="765" y="1117"/>
                      <a:pt x="756" y="1109"/>
                    </a:cubicBezTo>
                    <a:lnTo>
                      <a:pt x="720" y="1055"/>
                    </a:lnTo>
                    <a:cubicBezTo>
                      <a:pt x="720" y="1044"/>
                      <a:pt x="711" y="1044"/>
                      <a:pt x="711" y="1044"/>
                    </a:cubicBezTo>
                    <a:close/>
                    <a:moveTo>
                      <a:pt x="774" y="1163"/>
                    </a:moveTo>
                    <a:cubicBezTo>
                      <a:pt x="774" y="1171"/>
                      <a:pt x="765" y="1180"/>
                      <a:pt x="774" y="1180"/>
                    </a:cubicBezTo>
                    <a:lnTo>
                      <a:pt x="810" y="1243"/>
                    </a:lnTo>
                    <a:lnTo>
                      <a:pt x="828" y="1243"/>
                    </a:lnTo>
                    <a:cubicBezTo>
                      <a:pt x="836" y="1243"/>
                      <a:pt x="836" y="1234"/>
                      <a:pt x="836" y="1225"/>
                    </a:cubicBezTo>
                    <a:lnTo>
                      <a:pt x="791" y="1171"/>
                    </a:lnTo>
                    <a:cubicBezTo>
                      <a:pt x="791" y="1163"/>
                      <a:pt x="791" y="1163"/>
                      <a:pt x="782" y="1163"/>
                    </a:cubicBezTo>
                    <a:close/>
                    <a:moveTo>
                      <a:pt x="856" y="1279"/>
                    </a:moveTo>
                    <a:cubicBezTo>
                      <a:pt x="845" y="1279"/>
                      <a:pt x="845" y="1288"/>
                      <a:pt x="856" y="1297"/>
                    </a:cubicBezTo>
                    <a:lnTo>
                      <a:pt x="864" y="1314"/>
                    </a:lnTo>
                    <a:cubicBezTo>
                      <a:pt x="873" y="1305"/>
                      <a:pt x="873" y="1305"/>
                      <a:pt x="882" y="1305"/>
                    </a:cubicBezTo>
                    <a:cubicBezTo>
                      <a:pt x="890" y="1314"/>
                      <a:pt x="890" y="1314"/>
                      <a:pt x="899" y="1314"/>
                    </a:cubicBezTo>
                    <a:lnTo>
                      <a:pt x="873" y="1279"/>
                    </a:lnTo>
                    <a:close/>
                    <a:moveTo>
                      <a:pt x="873" y="1342"/>
                    </a:moveTo>
                    <a:lnTo>
                      <a:pt x="890" y="1359"/>
                    </a:lnTo>
                    <a:lnTo>
                      <a:pt x="899" y="1359"/>
                    </a:lnTo>
                    <a:cubicBezTo>
                      <a:pt x="899" y="1351"/>
                      <a:pt x="890" y="1342"/>
                      <a:pt x="873" y="1342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1" name="Google Shape;611;p29"/>
              <p:cNvSpPr/>
              <p:nvPr/>
            </p:nvSpPr>
            <p:spPr>
              <a:xfrm rot="416858">
                <a:off x="7448256" y="1551659"/>
                <a:ext cx="9999" cy="9999"/>
              </a:xfrm>
              <a:custGeom>
                <a:avLst/>
                <a:gdLst/>
                <a:ahLst/>
                <a:cxnLst/>
                <a:rect l="l" t="t" r="r" b="b"/>
                <a:pathLst>
                  <a:path w="55" h="55" extrusionOk="0">
                    <a:moveTo>
                      <a:pt x="18" y="0"/>
                    </a:moveTo>
                    <a:cubicBezTo>
                      <a:pt x="9" y="0"/>
                      <a:pt x="9" y="0"/>
                      <a:pt x="0" y="9"/>
                    </a:cubicBezTo>
                    <a:lnTo>
                      <a:pt x="9" y="37"/>
                    </a:lnTo>
                    <a:cubicBezTo>
                      <a:pt x="26" y="37"/>
                      <a:pt x="35" y="46"/>
                      <a:pt x="35" y="54"/>
                    </a:cubicBezTo>
                    <a:lnTo>
                      <a:pt x="46" y="54"/>
                    </a:lnTo>
                    <a:cubicBezTo>
                      <a:pt x="54" y="46"/>
                      <a:pt x="54" y="46"/>
                      <a:pt x="46" y="37"/>
                    </a:cubicBezTo>
                    <a:lnTo>
                      <a:pt x="35" y="9"/>
                    </a:lnTo>
                    <a:cubicBezTo>
                      <a:pt x="26" y="9"/>
                      <a:pt x="26" y="9"/>
                      <a:pt x="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2" name="Google Shape;612;p29"/>
              <p:cNvSpPr/>
              <p:nvPr/>
            </p:nvSpPr>
            <p:spPr>
              <a:xfrm rot="416858">
                <a:off x="7457966" y="1569106"/>
                <a:ext cx="6726" cy="4908"/>
              </a:xfrm>
              <a:custGeom>
                <a:avLst/>
                <a:gdLst/>
                <a:ahLst/>
                <a:cxnLst/>
                <a:rect l="l" t="t" r="r" b="b"/>
                <a:pathLst>
                  <a:path w="37" h="27" extrusionOk="0">
                    <a:moveTo>
                      <a:pt x="9" y="1"/>
                    </a:moveTo>
                    <a:cubicBezTo>
                      <a:pt x="0" y="1"/>
                      <a:pt x="0" y="10"/>
                      <a:pt x="0" y="18"/>
                    </a:cubicBezTo>
                    <a:lnTo>
                      <a:pt x="9" y="27"/>
                    </a:lnTo>
                    <a:lnTo>
                      <a:pt x="37" y="27"/>
                    </a:lnTo>
                    <a:lnTo>
                      <a:pt x="2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3" name="Google Shape;613;p29"/>
              <p:cNvSpPr/>
              <p:nvPr/>
            </p:nvSpPr>
            <p:spPr>
              <a:xfrm rot="416858">
                <a:off x="7464073" y="1574302"/>
                <a:ext cx="1818" cy="2182"/>
              </a:xfrm>
              <a:custGeom>
                <a:avLst/>
                <a:gdLst/>
                <a:ahLst/>
                <a:cxnLst/>
                <a:rect l="l" t="t" r="r" b="b"/>
                <a:pathLst>
                  <a:path w="10" h="12" extrusionOk="0">
                    <a:moveTo>
                      <a:pt x="1" y="1"/>
                    </a:moveTo>
                    <a:lnTo>
                      <a:pt x="9" y="12"/>
                    </a:lnTo>
                    <a:cubicBezTo>
                      <a:pt x="9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4" name="Google Shape;614;p29"/>
              <p:cNvSpPr/>
              <p:nvPr/>
            </p:nvSpPr>
            <p:spPr>
              <a:xfrm rot="416858">
                <a:off x="7312682" y="1287575"/>
                <a:ext cx="4908" cy="3636"/>
              </a:xfrm>
              <a:custGeom>
                <a:avLst/>
                <a:gdLst/>
                <a:ahLst/>
                <a:cxnLst/>
                <a:rect l="l" t="t" r="r" b="b"/>
                <a:pathLst>
                  <a:path w="27" h="20" extrusionOk="0">
                    <a:moveTo>
                      <a:pt x="9" y="0"/>
                    </a:moveTo>
                    <a:lnTo>
                      <a:pt x="9" y="9"/>
                    </a:lnTo>
                    <a:cubicBezTo>
                      <a:pt x="9" y="20"/>
                      <a:pt x="9" y="20"/>
                      <a:pt x="0" y="20"/>
                    </a:cubicBezTo>
                    <a:lnTo>
                      <a:pt x="26" y="20"/>
                    </a:lnTo>
                    <a:cubicBezTo>
                      <a:pt x="18" y="20"/>
                      <a:pt x="18" y="9"/>
                      <a:pt x="18" y="9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5" name="Google Shape;615;p29"/>
              <p:cNvSpPr/>
              <p:nvPr/>
            </p:nvSpPr>
            <p:spPr>
              <a:xfrm rot="416858">
                <a:off x="7311557" y="1279144"/>
                <a:ext cx="6545" cy="11998"/>
              </a:xfrm>
              <a:custGeom>
                <a:avLst/>
                <a:gdLst/>
                <a:ahLst/>
                <a:cxnLst/>
                <a:rect l="l" t="t" r="r" b="b"/>
                <a:pathLst>
                  <a:path w="36" h="66" extrusionOk="0">
                    <a:moveTo>
                      <a:pt x="18" y="1"/>
                    </a:moveTo>
                    <a:lnTo>
                      <a:pt x="18" y="12"/>
                    </a:lnTo>
                    <a:lnTo>
                      <a:pt x="9" y="12"/>
                    </a:lnTo>
                    <a:cubicBezTo>
                      <a:pt x="1" y="12"/>
                      <a:pt x="1" y="12"/>
                      <a:pt x="1" y="20"/>
                    </a:cubicBezTo>
                    <a:lnTo>
                      <a:pt x="9" y="55"/>
                    </a:lnTo>
                    <a:lnTo>
                      <a:pt x="9" y="66"/>
                    </a:lnTo>
                    <a:cubicBezTo>
                      <a:pt x="18" y="66"/>
                      <a:pt x="18" y="66"/>
                      <a:pt x="18" y="55"/>
                    </a:cubicBezTo>
                    <a:lnTo>
                      <a:pt x="18" y="46"/>
                    </a:lnTo>
                    <a:lnTo>
                      <a:pt x="27" y="55"/>
                    </a:lnTo>
                    <a:cubicBezTo>
                      <a:pt x="27" y="55"/>
                      <a:pt x="27" y="66"/>
                      <a:pt x="35" y="66"/>
                    </a:cubicBezTo>
                    <a:lnTo>
                      <a:pt x="35" y="55"/>
                    </a:lnTo>
                    <a:lnTo>
                      <a:pt x="27" y="20"/>
                    </a:lnTo>
                    <a:cubicBezTo>
                      <a:pt x="27" y="12"/>
                      <a:pt x="27" y="1"/>
                      <a:pt x="1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6" name="Google Shape;616;p29"/>
              <p:cNvSpPr/>
              <p:nvPr/>
            </p:nvSpPr>
            <p:spPr>
              <a:xfrm rot="416858">
                <a:off x="7297044" y="1302368"/>
                <a:ext cx="43994" cy="260145"/>
              </a:xfrm>
              <a:custGeom>
                <a:avLst/>
                <a:gdLst/>
                <a:ahLst/>
                <a:cxnLst/>
                <a:rect l="l" t="t" r="r" b="b"/>
                <a:pathLst>
                  <a:path w="242" h="1431" extrusionOk="0">
                    <a:moveTo>
                      <a:pt x="9" y="1"/>
                    </a:moveTo>
                    <a:lnTo>
                      <a:pt x="0" y="9"/>
                    </a:lnTo>
                    <a:lnTo>
                      <a:pt x="9" y="89"/>
                    </a:lnTo>
                    <a:cubicBezTo>
                      <a:pt x="17" y="89"/>
                      <a:pt x="17" y="98"/>
                      <a:pt x="26" y="98"/>
                    </a:cubicBezTo>
                    <a:cubicBezTo>
                      <a:pt x="37" y="98"/>
                      <a:pt x="37" y="89"/>
                      <a:pt x="37" y="81"/>
                    </a:cubicBezTo>
                    <a:lnTo>
                      <a:pt x="26" y="9"/>
                    </a:lnTo>
                    <a:cubicBezTo>
                      <a:pt x="26" y="1"/>
                      <a:pt x="17" y="1"/>
                      <a:pt x="17" y="1"/>
                    </a:cubicBezTo>
                    <a:close/>
                    <a:moveTo>
                      <a:pt x="37" y="143"/>
                    </a:moveTo>
                    <a:cubicBezTo>
                      <a:pt x="26" y="143"/>
                      <a:pt x="26" y="152"/>
                      <a:pt x="26" y="163"/>
                    </a:cubicBezTo>
                    <a:lnTo>
                      <a:pt x="37" y="234"/>
                    </a:lnTo>
                    <a:cubicBezTo>
                      <a:pt x="37" y="243"/>
                      <a:pt x="45" y="243"/>
                      <a:pt x="45" y="243"/>
                    </a:cubicBezTo>
                    <a:lnTo>
                      <a:pt x="54" y="243"/>
                    </a:lnTo>
                    <a:lnTo>
                      <a:pt x="63" y="234"/>
                    </a:lnTo>
                    <a:lnTo>
                      <a:pt x="54" y="152"/>
                    </a:lnTo>
                    <a:cubicBezTo>
                      <a:pt x="45" y="152"/>
                      <a:pt x="45" y="143"/>
                      <a:pt x="37" y="143"/>
                    </a:cubicBezTo>
                    <a:close/>
                    <a:moveTo>
                      <a:pt x="54" y="288"/>
                    </a:moveTo>
                    <a:cubicBezTo>
                      <a:pt x="54" y="297"/>
                      <a:pt x="45" y="297"/>
                      <a:pt x="45" y="305"/>
                    </a:cubicBezTo>
                    <a:lnTo>
                      <a:pt x="54" y="379"/>
                    </a:lnTo>
                    <a:cubicBezTo>
                      <a:pt x="54" y="387"/>
                      <a:pt x="63" y="396"/>
                      <a:pt x="71" y="396"/>
                    </a:cubicBezTo>
                    <a:cubicBezTo>
                      <a:pt x="80" y="396"/>
                      <a:pt x="80" y="387"/>
                      <a:pt x="80" y="379"/>
                    </a:cubicBezTo>
                    <a:lnTo>
                      <a:pt x="71" y="305"/>
                    </a:lnTo>
                    <a:cubicBezTo>
                      <a:pt x="71" y="297"/>
                      <a:pt x="63" y="288"/>
                      <a:pt x="63" y="288"/>
                    </a:cubicBezTo>
                    <a:close/>
                    <a:moveTo>
                      <a:pt x="80" y="441"/>
                    </a:moveTo>
                    <a:cubicBezTo>
                      <a:pt x="71" y="441"/>
                      <a:pt x="63" y="450"/>
                      <a:pt x="71" y="459"/>
                    </a:cubicBezTo>
                    <a:lnTo>
                      <a:pt x="80" y="530"/>
                    </a:lnTo>
                    <a:cubicBezTo>
                      <a:pt x="80" y="541"/>
                      <a:pt x="91" y="541"/>
                      <a:pt x="91" y="541"/>
                    </a:cubicBezTo>
                    <a:lnTo>
                      <a:pt x="99" y="541"/>
                    </a:lnTo>
                    <a:cubicBezTo>
                      <a:pt x="99" y="541"/>
                      <a:pt x="108" y="530"/>
                      <a:pt x="108" y="521"/>
                    </a:cubicBezTo>
                    <a:lnTo>
                      <a:pt x="99" y="450"/>
                    </a:lnTo>
                    <a:cubicBezTo>
                      <a:pt x="91" y="441"/>
                      <a:pt x="91" y="441"/>
                      <a:pt x="80" y="441"/>
                    </a:cubicBezTo>
                    <a:close/>
                    <a:moveTo>
                      <a:pt x="99" y="584"/>
                    </a:moveTo>
                    <a:cubicBezTo>
                      <a:pt x="99" y="584"/>
                      <a:pt x="91" y="595"/>
                      <a:pt x="91" y="603"/>
                    </a:cubicBezTo>
                    <a:lnTo>
                      <a:pt x="99" y="675"/>
                    </a:lnTo>
                    <a:cubicBezTo>
                      <a:pt x="99" y="683"/>
                      <a:pt x="108" y="692"/>
                      <a:pt x="117" y="692"/>
                    </a:cubicBezTo>
                    <a:cubicBezTo>
                      <a:pt x="125" y="683"/>
                      <a:pt x="125" y="683"/>
                      <a:pt x="125" y="675"/>
                    </a:cubicBezTo>
                    <a:lnTo>
                      <a:pt x="117" y="603"/>
                    </a:lnTo>
                    <a:cubicBezTo>
                      <a:pt x="117" y="595"/>
                      <a:pt x="108" y="584"/>
                      <a:pt x="108" y="584"/>
                    </a:cubicBezTo>
                    <a:close/>
                    <a:moveTo>
                      <a:pt x="125" y="737"/>
                    </a:moveTo>
                    <a:cubicBezTo>
                      <a:pt x="117" y="737"/>
                      <a:pt x="108" y="746"/>
                      <a:pt x="117" y="746"/>
                    </a:cubicBezTo>
                    <a:lnTo>
                      <a:pt x="125" y="828"/>
                    </a:lnTo>
                    <a:lnTo>
                      <a:pt x="134" y="837"/>
                    </a:lnTo>
                    <a:lnTo>
                      <a:pt x="145" y="837"/>
                    </a:lnTo>
                    <a:cubicBezTo>
                      <a:pt x="145" y="837"/>
                      <a:pt x="153" y="828"/>
                      <a:pt x="153" y="819"/>
                    </a:cubicBezTo>
                    <a:lnTo>
                      <a:pt x="145" y="746"/>
                    </a:lnTo>
                    <a:cubicBezTo>
                      <a:pt x="134" y="737"/>
                      <a:pt x="134" y="737"/>
                      <a:pt x="125" y="737"/>
                    </a:cubicBezTo>
                    <a:close/>
                    <a:moveTo>
                      <a:pt x="145" y="882"/>
                    </a:moveTo>
                    <a:cubicBezTo>
                      <a:pt x="145" y="882"/>
                      <a:pt x="134" y="891"/>
                      <a:pt x="134" y="899"/>
                    </a:cubicBezTo>
                    <a:lnTo>
                      <a:pt x="145" y="973"/>
                    </a:lnTo>
                    <a:cubicBezTo>
                      <a:pt x="145" y="981"/>
                      <a:pt x="153" y="981"/>
                      <a:pt x="162" y="981"/>
                    </a:cubicBezTo>
                    <a:cubicBezTo>
                      <a:pt x="171" y="981"/>
                      <a:pt x="171" y="973"/>
                      <a:pt x="171" y="973"/>
                    </a:cubicBezTo>
                    <a:lnTo>
                      <a:pt x="162" y="891"/>
                    </a:lnTo>
                    <a:lnTo>
                      <a:pt x="153" y="882"/>
                    </a:lnTo>
                    <a:close/>
                    <a:moveTo>
                      <a:pt x="171" y="1035"/>
                    </a:moveTo>
                    <a:cubicBezTo>
                      <a:pt x="162" y="1035"/>
                      <a:pt x="153" y="1035"/>
                      <a:pt x="162" y="1044"/>
                    </a:cubicBezTo>
                    <a:lnTo>
                      <a:pt x="171" y="1115"/>
                    </a:lnTo>
                    <a:cubicBezTo>
                      <a:pt x="171" y="1124"/>
                      <a:pt x="179" y="1135"/>
                      <a:pt x="179" y="1135"/>
                    </a:cubicBezTo>
                    <a:lnTo>
                      <a:pt x="188" y="1135"/>
                    </a:lnTo>
                    <a:cubicBezTo>
                      <a:pt x="188" y="1135"/>
                      <a:pt x="199" y="1124"/>
                      <a:pt x="199" y="1115"/>
                    </a:cubicBezTo>
                    <a:lnTo>
                      <a:pt x="188" y="1044"/>
                    </a:lnTo>
                    <a:cubicBezTo>
                      <a:pt x="179" y="1035"/>
                      <a:pt x="179" y="1035"/>
                      <a:pt x="171" y="1035"/>
                    </a:cubicBezTo>
                    <a:close/>
                    <a:moveTo>
                      <a:pt x="188" y="1178"/>
                    </a:moveTo>
                    <a:cubicBezTo>
                      <a:pt x="179" y="1178"/>
                      <a:pt x="179" y="1189"/>
                      <a:pt x="179" y="1197"/>
                    </a:cubicBezTo>
                    <a:lnTo>
                      <a:pt x="188" y="1269"/>
                    </a:lnTo>
                    <a:cubicBezTo>
                      <a:pt x="188" y="1277"/>
                      <a:pt x="199" y="1277"/>
                      <a:pt x="207" y="1277"/>
                    </a:cubicBezTo>
                    <a:cubicBezTo>
                      <a:pt x="216" y="1277"/>
                      <a:pt x="216" y="1269"/>
                      <a:pt x="216" y="1260"/>
                    </a:cubicBezTo>
                    <a:lnTo>
                      <a:pt x="207" y="1189"/>
                    </a:lnTo>
                    <a:lnTo>
                      <a:pt x="199" y="1178"/>
                    </a:lnTo>
                    <a:close/>
                    <a:moveTo>
                      <a:pt x="216" y="1323"/>
                    </a:moveTo>
                    <a:cubicBezTo>
                      <a:pt x="207" y="1331"/>
                      <a:pt x="199" y="1331"/>
                      <a:pt x="207" y="1340"/>
                    </a:cubicBezTo>
                    <a:lnTo>
                      <a:pt x="216" y="1413"/>
                    </a:lnTo>
                    <a:cubicBezTo>
                      <a:pt x="216" y="1422"/>
                      <a:pt x="225" y="1431"/>
                      <a:pt x="225" y="1431"/>
                    </a:cubicBezTo>
                    <a:cubicBezTo>
                      <a:pt x="233" y="1422"/>
                      <a:pt x="242" y="1422"/>
                      <a:pt x="242" y="1413"/>
                    </a:cubicBezTo>
                    <a:lnTo>
                      <a:pt x="233" y="1340"/>
                    </a:lnTo>
                    <a:cubicBezTo>
                      <a:pt x="225" y="1331"/>
                      <a:pt x="225" y="1323"/>
                      <a:pt x="216" y="1323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7" name="Google Shape;617;p29"/>
              <p:cNvSpPr/>
              <p:nvPr/>
            </p:nvSpPr>
            <p:spPr>
              <a:xfrm rot="416858">
                <a:off x="7320181" y="1572510"/>
                <a:ext cx="13089" cy="11635"/>
              </a:xfrm>
              <a:custGeom>
                <a:avLst/>
                <a:gdLst/>
                <a:ahLst/>
                <a:cxnLst/>
                <a:rect l="l" t="t" r="r" b="b"/>
                <a:pathLst>
                  <a:path w="72" h="64" extrusionOk="0">
                    <a:moveTo>
                      <a:pt x="9" y="1"/>
                    </a:moveTo>
                    <a:cubicBezTo>
                      <a:pt x="1" y="1"/>
                      <a:pt x="1" y="10"/>
                      <a:pt x="1" y="18"/>
                    </a:cubicBezTo>
                    <a:lnTo>
                      <a:pt x="9" y="46"/>
                    </a:lnTo>
                    <a:cubicBezTo>
                      <a:pt x="9" y="55"/>
                      <a:pt x="9" y="64"/>
                      <a:pt x="18" y="64"/>
                    </a:cubicBezTo>
                    <a:lnTo>
                      <a:pt x="55" y="55"/>
                    </a:lnTo>
                    <a:cubicBezTo>
                      <a:pt x="63" y="55"/>
                      <a:pt x="72" y="46"/>
                      <a:pt x="72" y="38"/>
                    </a:cubicBezTo>
                    <a:cubicBezTo>
                      <a:pt x="63" y="38"/>
                      <a:pt x="63" y="27"/>
                      <a:pt x="55" y="27"/>
                    </a:cubicBezTo>
                    <a:lnTo>
                      <a:pt x="29" y="38"/>
                    </a:lnTo>
                    <a:lnTo>
                      <a:pt x="29" y="10"/>
                    </a:lnTo>
                    <a:cubicBezTo>
                      <a:pt x="29" y="1"/>
                      <a:pt x="18" y="1"/>
                      <a:pt x="1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8" name="Google Shape;618;p29"/>
              <p:cNvSpPr/>
              <p:nvPr/>
            </p:nvSpPr>
            <p:spPr>
              <a:xfrm rot="416858">
                <a:off x="7341831" y="1569328"/>
                <a:ext cx="103440" cy="19815"/>
              </a:xfrm>
              <a:custGeom>
                <a:avLst/>
                <a:gdLst/>
                <a:ahLst/>
                <a:cxnLst/>
                <a:rect l="l" t="t" r="r" b="b"/>
                <a:pathLst>
                  <a:path w="569" h="109" extrusionOk="0">
                    <a:moveTo>
                      <a:pt x="549" y="0"/>
                    </a:moveTo>
                    <a:lnTo>
                      <a:pt x="469" y="9"/>
                    </a:lnTo>
                    <a:cubicBezTo>
                      <a:pt x="469" y="9"/>
                      <a:pt x="460" y="18"/>
                      <a:pt x="460" y="26"/>
                    </a:cubicBezTo>
                    <a:cubicBezTo>
                      <a:pt x="460" y="35"/>
                      <a:pt x="469" y="35"/>
                      <a:pt x="478" y="35"/>
                    </a:cubicBezTo>
                    <a:lnTo>
                      <a:pt x="549" y="26"/>
                    </a:lnTo>
                    <a:cubicBezTo>
                      <a:pt x="560" y="26"/>
                      <a:pt x="568" y="18"/>
                      <a:pt x="568" y="9"/>
                    </a:cubicBezTo>
                    <a:cubicBezTo>
                      <a:pt x="560" y="0"/>
                      <a:pt x="560" y="0"/>
                      <a:pt x="549" y="0"/>
                    </a:cubicBezTo>
                    <a:close/>
                    <a:moveTo>
                      <a:pt x="398" y="18"/>
                    </a:moveTo>
                    <a:lnTo>
                      <a:pt x="316" y="35"/>
                    </a:lnTo>
                    <a:lnTo>
                      <a:pt x="307" y="46"/>
                    </a:lnTo>
                    <a:cubicBezTo>
                      <a:pt x="307" y="54"/>
                      <a:pt x="316" y="63"/>
                      <a:pt x="324" y="63"/>
                    </a:cubicBezTo>
                    <a:lnTo>
                      <a:pt x="398" y="46"/>
                    </a:lnTo>
                    <a:cubicBezTo>
                      <a:pt x="406" y="46"/>
                      <a:pt x="415" y="46"/>
                      <a:pt x="415" y="35"/>
                    </a:cubicBezTo>
                    <a:cubicBezTo>
                      <a:pt x="406" y="26"/>
                      <a:pt x="406" y="18"/>
                      <a:pt x="398" y="18"/>
                    </a:cubicBezTo>
                    <a:close/>
                    <a:moveTo>
                      <a:pt x="244" y="46"/>
                    </a:moveTo>
                    <a:lnTo>
                      <a:pt x="162" y="54"/>
                    </a:lnTo>
                    <a:cubicBezTo>
                      <a:pt x="162" y="54"/>
                      <a:pt x="154" y="63"/>
                      <a:pt x="154" y="72"/>
                    </a:cubicBezTo>
                    <a:cubicBezTo>
                      <a:pt x="154" y="80"/>
                      <a:pt x="162" y="80"/>
                      <a:pt x="171" y="80"/>
                    </a:cubicBezTo>
                    <a:lnTo>
                      <a:pt x="244" y="72"/>
                    </a:lnTo>
                    <a:cubicBezTo>
                      <a:pt x="253" y="72"/>
                      <a:pt x="262" y="63"/>
                      <a:pt x="262" y="54"/>
                    </a:cubicBezTo>
                    <a:cubicBezTo>
                      <a:pt x="253" y="54"/>
                      <a:pt x="253" y="46"/>
                      <a:pt x="244" y="46"/>
                    </a:cubicBezTo>
                    <a:close/>
                    <a:moveTo>
                      <a:pt x="91" y="72"/>
                    </a:moveTo>
                    <a:lnTo>
                      <a:pt x="9" y="80"/>
                    </a:lnTo>
                    <a:cubicBezTo>
                      <a:pt x="9" y="80"/>
                      <a:pt x="0" y="89"/>
                      <a:pt x="0" y="100"/>
                    </a:cubicBezTo>
                    <a:cubicBezTo>
                      <a:pt x="0" y="100"/>
                      <a:pt x="9" y="108"/>
                      <a:pt x="20" y="108"/>
                    </a:cubicBezTo>
                    <a:lnTo>
                      <a:pt x="91" y="100"/>
                    </a:lnTo>
                    <a:cubicBezTo>
                      <a:pt x="100" y="89"/>
                      <a:pt x="108" y="89"/>
                      <a:pt x="108" y="80"/>
                    </a:cubicBezTo>
                    <a:cubicBezTo>
                      <a:pt x="100" y="72"/>
                      <a:pt x="100" y="72"/>
                      <a:pt x="91" y="72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9" name="Google Shape;619;p29"/>
              <p:cNvSpPr/>
              <p:nvPr/>
            </p:nvSpPr>
            <p:spPr>
              <a:xfrm rot="416858">
                <a:off x="7454026" y="1573383"/>
                <a:ext cx="6545" cy="6908"/>
              </a:xfrm>
              <a:custGeom>
                <a:avLst/>
                <a:gdLst/>
                <a:ahLst/>
                <a:cxnLst/>
                <a:rect l="l" t="t" r="r" b="b"/>
                <a:pathLst>
                  <a:path w="36" h="38" extrusionOk="0">
                    <a:moveTo>
                      <a:pt x="27" y="1"/>
                    </a:moveTo>
                    <a:lnTo>
                      <a:pt x="9" y="12"/>
                    </a:lnTo>
                    <a:cubicBezTo>
                      <a:pt x="9" y="12"/>
                      <a:pt x="1" y="12"/>
                      <a:pt x="1" y="20"/>
                    </a:cubicBezTo>
                    <a:cubicBezTo>
                      <a:pt x="1" y="29"/>
                      <a:pt x="9" y="38"/>
                      <a:pt x="18" y="38"/>
                    </a:cubicBezTo>
                    <a:lnTo>
                      <a:pt x="35" y="29"/>
                    </a:lnTo>
                    <a:lnTo>
                      <a:pt x="35" y="20"/>
                    </a:lnTo>
                    <a:lnTo>
                      <a:pt x="2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0" name="Google Shape;620;p29"/>
              <p:cNvSpPr/>
              <p:nvPr/>
            </p:nvSpPr>
            <p:spPr>
              <a:xfrm rot="416858">
                <a:off x="7460231" y="1577606"/>
                <a:ext cx="3636" cy="1636"/>
              </a:xfrm>
              <a:custGeom>
                <a:avLst/>
                <a:gdLst/>
                <a:ahLst/>
                <a:cxnLst/>
                <a:rect l="l" t="t" r="r" b="b"/>
                <a:pathLst>
                  <a:path w="20" h="9" extrusionOk="0">
                    <a:moveTo>
                      <a:pt x="0" y="0"/>
                    </a:moveTo>
                    <a:lnTo>
                      <a:pt x="0" y="9"/>
                    </a:lnTo>
                    <a:lnTo>
                      <a:pt x="20" y="9"/>
                    </a:lnTo>
                    <a:cubicBezTo>
                      <a:pt x="9" y="9"/>
                      <a:pt x="9" y="9"/>
                      <a:pt x="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1" name="Google Shape;621;p29"/>
              <p:cNvSpPr/>
              <p:nvPr/>
            </p:nvSpPr>
            <p:spPr>
              <a:xfrm rot="416858">
                <a:off x="7458922" y="1573681"/>
                <a:ext cx="1818" cy="3818"/>
              </a:xfrm>
              <a:custGeom>
                <a:avLst/>
                <a:gdLst/>
                <a:ahLst/>
                <a:cxnLst/>
                <a:rect l="l" t="t" r="r" b="b"/>
                <a:pathLst>
                  <a:path w="10" h="21" extrusionOk="0">
                    <a:moveTo>
                      <a:pt x="1" y="1"/>
                    </a:moveTo>
                    <a:lnTo>
                      <a:pt x="9" y="20"/>
                    </a:lnTo>
                    <a:lnTo>
                      <a:pt x="9" y="12"/>
                    </a:lnTo>
                    <a:lnTo>
                      <a:pt x="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" name="Google Shape;622;p29"/>
              <p:cNvSpPr/>
              <p:nvPr/>
            </p:nvSpPr>
            <p:spPr>
              <a:xfrm rot="416858">
                <a:off x="7460445" y="1574082"/>
                <a:ext cx="5272" cy="5272"/>
              </a:xfrm>
              <a:custGeom>
                <a:avLst/>
                <a:gdLst/>
                <a:ahLst/>
                <a:cxnLst/>
                <a:rect l="l" t="t" r="r" b="b"/>
                <a:pathLst>
                  <a:path w="29" h="29" extrusionOk="0">
                    <a:moveTo>
                      <a:pt x="0" y="1"/>
                    </a:moveTo>
                    <a:lnTo>
                      <a:pt x="0" y="12"/>
                    </a:lnTo>
                    <a:lnTo>
                      <a:pt x="0" y="20"/>
                    </a:lnTo>
                    <a:cubicBezTo>
                      <a:pt x="9" y="29"/>
                      <a:pt x="9" y="29"/>
                      <a:pt x="20" y="29"/>
                    </a:cubicBezTo>
                    <a:lnTo>
                      <a:pt x="28" y="29"/>
                    </a:lnTo>
                    <a:lnTo>
                      <a:pt x="28" y="20"/>
                    </a:lnTo>
                    <a:lnTo>
                      <a:pt x="28" y="12"/>
                    </a:lnTo>
                    <a:cubicBezTo>
                      <a:pt x="28" y="1"/>
                      <a:pt x="20" y="1"/>
                      <a:pt x="2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3" name="Google Shape;623;p29"/>
              <p:cNvSpPr/>
              <p:nvPr/>
            </p:nvSpPr>
            <p:spPr>
              <a:xfrm rot="416858">
                <a:off x="7877064" y="1476930"/>
                <a:ext cx="11635" cy="16725"/>
              </a:xfrm>
              <a:custGeom>
                <a:avLst/>
                <a:gdLst/>
                <a:ahLst/>
                <a:cxnLst/>
                <a:rect l="l" t="t" r="r" b="b"/>
                <a:pathLst>
                  <a:path w="64" h="92" extrusionOk="0">
                    <a:moveTo>
                      <a:pt x="37" y="1"/>
                    </a:moveTo>
                    <a:cubicBezTo>
                      <a:pt x="29" y="1"/>
                      <a:pt x="29" y="12"/>
                      <a:pt x="29" y="20"/>
                    </a:cubicBezTo>
                    <a:lnTo>
                      <a:pt x="29" y="46"/>
                    </a:lnTo>
                    <a:cubicBezTo>
                      <a:pt x="29" y="55"/>
                      <a:pt x="20" y="55"/>
                      <a:pt x="20" y="55"/>
                    </a:cubicBezTo>
                    <a:lnTo>
                      <a:pt x="9" y="66"/>
                    </a:lnTo>
                    <a:cubicBezTo>
                      <a:pt x="0" y="74"/>
                      <a:pt x="0" y="74"/>
                      <a:pt x="9" y="83"/>
                    </a:cubicBezTo>
                    <a:cubicBezTo>
                      <a:pt x="9" y="92"/>
                      <a:pt x="9" y="92"/>
                      <a:pt x="20" y="92"/>
                    </a:cubicBezTo>
                    <a:cubicBezTo>
                      <a:pt x="20" y="92"/>
                      <a:pt x="29" y="92"/>
                      <a:pt x="29" y="83"/>
                    </a:cubicBezTo>
                    <a:lnTo>
                      <a:pt x="54" y="66"/>
                    </a:lnTo>
                    <a:cubicBezTo>
                      <a:pt x="54" y="66"/>
                      <a:pt x="63" y="55"/>
                      <a:pt x="63" y="46"/>
                    </a:cubicBezTo>
                    <a:lnTo>
                      <a:pt x="54" y="20"/>
                    </a:lnTo>
                    <a:cubicBezTo>
                      <a:pt x="54" y="12"/>
                      <a:pt x="46" y="1"/>
                      <a:pt x="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4" name="Google Shape;624;p29"/>
              <p:cNvSpPr/>
              <p:nvPr/>
            </p:nvSpPr>
            <p:spPr>
              <a:xfrm rot="416858">
                <a:off x="7871368" y="1353859"/>
                <a:ext cx="22906" cy="116529"/>
              </a:xfrm>
              <a:custGeom>
                <a:avLst/>
                <a:gdLst/>
                <a:ahLst/>
                <a:cxnLst/>
                <a:rect l="l" t="t" r="r" b="b"/>
                <a:pathLst>
                  <a:path w="126" h="641" extrusionOk="0">
                    <a:moveTo>
                      <a:pt x="18" y="1"/>
                    </a:moveTo>
                    <a:cubicBezTo>
                      <a:pt x="9" y="1"/>
                      <a:pt x="1" y="10"/>
                      <a:pt x="9" y="18"/>
                    </a:cubicBezTo>
                    <a:lnTo>
                      <a:pt x="18" y="81"/>
                    </a:lnTo>
                    <a:cubicBezTo>
                      <a:pt x="18" y="92"/>
                      <a:pt x="18" y="100"/>
                      <a:pt x="26" y="100"/>
                    </a:cubicBezTo>
                    <a:cubicBezTo>
                      <a:pt x="35" y="100"/>
                      <a:pt x="46" y="92"/>
                      <a:pt x="46" y="81"/>
                    </a:cubicBezTo>
                    <a:lnTo>
                      <a:pt x="35" y="10"/>
                    </a:lnTo>
                    <a:cubicBezTo>
                      <a:pt x="26" y="10"/>
                      <a:pt x="26" y="1"/>
                      <a:pt x="18" y="1"/>
                    </a:cubicBezTo>
                    <a:close/>
                    <a:moveTo>
                      <a:pt x="35" y="135"/>
                    </a:moveTo>
                    <a:cubicBezTo>
                      <a:pt x="26" y="135"/>
                      <a:pt x="26" y="146"/>
                      <a:pt x="26" y="154"/>
                    </a:cubicBezTo>
                    <a:lnTo>
                      <a:pt x="35" y="217"/>
                    </a:lnTo>
                    <a:cubicBezTo>
                      <a:pt x="35" y="226"/>
                      <a:pt x="46" y="234"/>
                      <a:pt x="46" y="234"/>
                    </a:cubicBezTo>
                    <a:lnTo>
                      <a:pt x="55" y="234"/>
                    </a:lnTo>
                    <a:cubicBezTo>
                      <a:pt x="63" y="234"/>
                      <a:pt x="63" y="226"/>
                      <a:pt x="63" y="217"/>
                    </a:cubicBezTo>
                    <a:lnTo>
                      <a:pt x="55" y="146"/>
                    </a:lnTo>
                    <a:cubicBezTo>
                      <a:pt x="55" y="146"/>
                      <a:pt x="46" y="135"/>
                      <a:pt x="35" y="135"/>
                    </a:cubicBezTo>
                    <a:close/>
                    <a:moveTo>
                      <a:pt x="55" y="271"/>
                    </a:moveTo>
                    <a:cubicBezTo>
                      <a:pt x="55" y="271"/>
                      <a:pt x="46" y="280"/>
                      <a:pt x="46" y="288"/>
                    </a:cubicBezTo>
                    <a:lnTo>
                      <a:pt x="55" y="351"/>
                    </a:lnTo>
                    <a:cubicBezTo>
                      <a:pt x="55" y="362"/>
                      <a:pt x="63" y="370"/>
                      <a:pt x="72" y="370"/>
                    </a:cubicBezTo>
                    <a:cubicBezTo>
                      <a:pt x="80" y="370"/>
                      <a:pt x="80" y="362"/>
                      <a:pt x="80" y="351"/>
                    </a:cubicBezTo>
                    <a:lnTo>
                      <a:pt x="72" y="280"/>
                    </a:lnTo>
                    <a:lnTo>
                      <a:pt x="63" y="271"/>
                    </a:lnTo>
                    <a:close/>
                    <a:moveTo>
                      <a:pt x="80" y="405"/>
                    </a:moveTo>
                    <a:cubicBezTo>
                      <a:pt x="72" y="405"/>
                      <a:pt x="63" y="416"/>
                      <a:pt x="63" y="424"/>
                    </a:cubicBezTo>
                    <a:lnTo>
                      <a:pt x="80" y="487"/>
                    </a:lnTo>
                    <a:cubicBezTo>
                      <a:pt x="80" y="496"/>
                      <a:pt x="80" y="504"/>
                      <a:pt x="89" y="504"/>
                    </a:cubicBezTo>
                    <a:cubicBezTo>
                      <a:pt x="100" y="504"/>
                      <a:pt x="109" y="496"/>
                      <a:pt x="109" y="487"/>
                    </a:cubicBezTo>
                    <a:lnTo>
                      <a:pt x="89" y="416"/>
                    </a:lnTo>
                    <a:cubicBezTo>
                      <a:pt x="89" y="416"/>
                      <a:pt x="89" y="405"/>
                      <a:pt x="80" y="405"/>
                    </a:cubicBezTo>
                    <a:close/>
                    <a:moveTo>
                      <a:pt x="100" y="541"/>
                    </a:moveTo>
                    <a:cubicBezTo>
                      <a:pt x="89" y="541"/>
                      <a:pt x="89" y="550"/>
                      <a:pt x="89" y="558"/>
                    </a:cubicBezTo>
                    <a:lnTo>
                      <a:pt x="100" y="621"/>
                    </a:lnTo>
                    <a:cubicBezTo>
                      <a:pt x="100" y="632"/>
                      <a:pt x="109" y="640"/>
                      <a:pt x="109" y="640"/>
                    </a:cubicBezTo>
                    <a:lnTo>
                      <a:pt x="117" y="640"/>
                    </a:lnTo>
                    <a:cubicBezTo>
                      <a:pt x="117" y="640"/>
                      <a:pt x="126" y="632"/>
                      <a:pt x="126" y="621"/>
                    </a:cubicBezTo>
                    <a:lnTo>
                      <a:pt x="117" y="558"/>
                    </a:lnTo>
                    <a:cubicBezTo>
                      <a:pt x="117" y="550"/>
                      <a:pt x="109" y="541"/>
                      <a:pt x="100" y="54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5" name="Google Shape;625;p29"/>
              <p:cNvSpPr/>
              <p:nvPr/>
            </p:nvSpPr>
            <p:spPr>
              <a:xfrm rot="416858">
                <a:off x="7871991" y="1331717"/>
                <a:ext cx="13089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72" h="81" extrusionOk="0">
                    <a:moveTo>
                      <a:pt x="17" y="0"/>
                    </a:moveTo>
                    <a:cubicBezTo>
                      <a:pt x="9" y="0"/>
                      <a:pt x="0" y="9"/>
                      <a:pt x="0" y="9"/>
                    </a:cubicBezTo>
                    <a:cubicBezTo>
                      <a:pt x="0" y="18"/>
                      <a:pt x="0" y="26"/>
                      <a:pt x="9" y="26"/>
                    </a:cubicBezTo>
                    <a:lnTo>
                      <a:pt x="17" y="35"/>
                    </a:lnTo>
                    <a:cubicBezTo>
                      <a:pt x="17" y="26"/>
                      <a:pt x="17" y="26"/>
                      <a:pt x="26" y="26"/>
                    </a:cubicBezTo>
                    <a:cubicBezTo>
                      <a:pt x="26" y="26"/>
                      <a:pt x="26" y="35"/>
                      <a:pt x="37" y="35"/>
                    </a:cubicBezTo>
                    <a:lnTo>
                      <a:pt x="37" y="63"/>
                    </a:lnTo>
                    <a:cubicBezTo>
                      <a:pt x="46" y="72"/>
                      <a:pt x="46" y="80"/>
                      <a:pt x="54" y="80"/>
                    </a:cubicBezTo>
                    <a:cubicBezTo>
                      <a:pt x="63" y="80"/>
                      <a:pt x="71" y="72"/>
                      <a:pt x="63" y="63"/>
                    </a:cubicBezTo>
                    <a:lnTo>
                      <a:pt x="63" y="26"/>
                    </a:lnTo>
                    <a:cubicBezTo>
                      <a:pt x="63" y="18"/>
                      <a:pt x="54" y="18"/>
                      <a:pt x="54" y="18"/>
                    </a:cubicBez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6" name="Google Shape;626;p29"/>
              <p:cNvSpPr/>
              <p:nvPr/>
            </p:nvSpPr>
            <p:spPr>
              <a:xfrm rot="416858">
                <a:off x="7759706" y="1279354"/>
                <a:ext cx="109803" cy="44539"/>
              </a:xfrm>
              <a:custGeom>
                <a:avLst/>
                <a:gdLst/>
                <a:ahLst/>
                <a:cxnLst/>
                <a:rect l="l" t="t" r="r" b="b"/>
                <a:pathLst>
                  <a:path w="604" h="245" extrusionOk="0">
                    <a:moveTo>
                      <a:pt x="1" y="0"/>
                    </a:moveTo>
                    <a:cubicBezTo>
                      <a:pt x="1" y="9"/>
                      <a:pt x="9" y="20"/>
                      <a:pt x="9" y="20"/>
                    </a:cubicBezTo>
                    <a:lnTo>
                      <a:pt x="72" y="46"/>
                    </a:lnTo>
                    <a:lnTo>
                      <a:pt x="83" y="46"/>
                    </a:lnTo>
                    <a:cubicBezTo>
                      <a:pt x="91" y="46"/>
                      <a:pt x="91" y="46"/>
                      <a:pt x="91" y="37"/>
                    </a:cubicBezTo>
                    <a:cubicBezTo>
                      <a:pt x="100" y="37"/>
                      <a:pt x="91" y="28"/>
                      <a:pt x="83" y="20"/>
                    </a:cubicBezTo>
                    <a:lnTo>
                      <a:pt x="18" y="0"/>
                    </a:lnTo>
                    <a:close/>
                    <a:moveTo>
                      <a:pt x="145" y="46"/>
                    </a:moveTo>
                    <a:cubicBezTo>
                      <a:pt x="137" y="46"/>
                      <a:pt x="137" y="46"/>
                      <a:pt x="137" y="54"/>
                    </a:cubicBezTo>
                    <a:cubicBezTo>
                      <a:pt x="126" y="63"/>
                      <a:pt x="137" y="74"/>
                      <a:pt x="137" y="74"/>
                    </a:cubicBezTo>
                    <a:lnTo>
                      <a:pt x="208" y="100"/>
                    </a:lnTo>
                    <a:cubicBezTo>
                      <a:pt x="217" y="100"/>
                      <a:pt x="217" y="91"/>
                      <a:pt x="217" y="91"/>
                    </a:cubicBezTo>
                    <a:cubicBezTo>
                      <a:pt x="225" y="82"/>
                      <a:pt x="217" y="74"/>
                      <a:pt x="217" y="74"/>
                    </a:cubicBezTo>
                    <a:lnTo>
                      <a:pt x="154" y="46"/>
                    </a:lnTo>
                    <a:close/>
                    <a:moveTo>
                      <a:pt x="271" y="100"/>
                    </a:moveTo>
                    <a:cubicBezTo>
                      <a:pt x="271" y="100"/>
                      <a:pt x="262" y="100"/>
                      <a:pt x="262" y="108"/>
                    </a:cubicBezTo>
                    <a:cubicBezTo>
                      <a:pt x="253" y="108"/>
                      <a:pt x="262" y="117"/>
                      <a:pt x="271" y="128"/>
                    </a:cubicBezTo>
                    <a:lnTo>
                      <a:pt x="333" y="145"/>
                    </a:lnTo>
                    <a:cubicBezTo>
                      <a:pt x="342" y="145"/>
                      <a:pt x="342" y="145"/>
                      <a:pt x="353" y="136"/>
                    </a:cubicBezTo>
                    <a:cubicBezTo>
                      <a:pt x="353" y="136"/>
                      <a:pt x="353" y="128"/>
                      <a:pt x="342" y="117"/>
                    </a:cubicBezTo>
                    <a:lnTo>
                      <a:pt x="279" y="100"/>
                    </a:lnTo>
                    <a:close/>
                    <a:moveTo>
                      <a:pt x="396" y="145"/>
                    </a:moveTo>
                    <a:lnTo>
                      <a:pt x="387" y="154"/>
                    </a:lnTo>
                    <a:cubicBezTo>
                      <a:pt x="387" y="162"/>
                      <a:pt x="387" y="171"/>
                      <a:pt x="396" y="171"/>
                    </a:cubicBezTo>
                    <a:lnTo>
                      <a:pt x="461" y="199"/>
                    </a:lnTo>
                    <a:cubicBezTo>
                      <a:pt x="470" y="199"/>
                      <a:pt x="478" y="199"/>
                      <a:pt x="478" y="190"/>
                    </a:cubicBezTo>
                    <a:cubicBezTo>
                      <a:pt x="478" y="182"/>
                      <a:pt x="478" y="171"/>
                      <a:pt x="470" y="171"/>
                    </a:cubicBezTo>
                    <a:lnTo>
                      <a:pt x="407" y="145"/>
                    </a:lnTo>
                    <a:close/>
                    <a:moveTo>
                      <a:pt x="524" y="199"/>
                    </a:moveTo>
                    <a:cubicBezTo>
                      <a:pt x="524" y="199"/>
                      <a:pt x="515" y="199"/>
                      <a:pt x="515" y="208"/>
                    </a:cubicBezTo>
                    <a:cubicBezTo>
                      <a:pt x="515" y="208"/>
                      <a:pt x="515" y="216"/>
                      <a:pt x="524" y="225"/>
                    </a:cubicBezTo>
                    <a:lnTo>
                      <a:pt x="586" y="244"/>
                    </a:lnTo>
                    <a:lnTo>
                      <a:pt x="603" y="244"/>
                    </a:lnTo>
                    <a:cubicBezTo>
                      <a:pt x="603" y="236"/>
                      <a:pt x="603" y="225"/>
                      <a:pt x="595" y="225"/>
                    </a:cubicBezTo>
                    <a:lnTo>
                      <a:pt x="532" y="199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7" name="Google Shape;627;p29"/>
              <p:cNvSpPr/>
              <p:nvPr/>
            </p:nvSpPr>
            <p:spPr>
              <a:xfrm rot="416858">
                <a:off x="7740586" y="1262891"/>
                <a:ext cx="18179" cy="9999"/>
              </a:xfrm>
              <a:custGeom>
                <a:avLst/>
                <a:gdLst/>
                <a:ahLst/>
                <a:cxnLst/>
                <a:rect l="l" t="t" r="r" b="b"/>
                <a:pathLst>
                  <a:path w="100" h="55" extrusionOk="0">
                    <a:moveTo>
                      <a:pt x="46" y="1"/>
                    </a:moveTo>
                    <a:cubicBezTo>
                      <a:pt x="46" y="1"/>
                      <a:pt x="35" y="1"/>
                      <a:pt x="35" y="12"/>
                    </a:cubicBezTo>
                    <a:lnTo>
                      <a:pt x="9" y="29"/>
                    </a:lnTo>
                    <a:cubicBezTo>
                      <a:pt x="0" y="38"/>
                      <a:pt x="0" y="46"/>
                      <a:pt x="9" y="46"/>
                    </a:cubicBezTo>
                    <a:cubicBezTo>
                      <a:pt x="9" y="55"/>
                      <a:pt x="18" y="55"/>
                      <a:pt x="18" y="55"/>
                    </a:cubicBezTo>
                    <a:cubicBezTo>
                      <a:pt x="18" y="55"/>
                      <a:pt x="26" y="55"/>
                      <a:pt x="26" y="46"/>
                    </a:cubicBezTo>
                    <a:lnTo>
                      <a:pt x="35" y="46"/>
                    </a:lnTo>
                    <a:lnTo>
                      <a:pt x="35" y="38"/>
                    </a:lnTo>
                    <a:cubicBezTo>
                      <a:pt x="35" y="29"/>
                      <a:pt x="35" y="20"/>
                      <a:pt x="46" y="20"/>
                    </a:cubicBezTo>
                    <a:cubicBezTo>
                      <a:pt x="54" y="20"/>
                      <a:pt x="63" y="20"/>
                      <a:pt x="63" y="29"/>
                    </a:cubicBezTo>
                    <a:lnTo>
                      <a:pt x="63" y="38"/>
                    </a:lnTo>
                    <a:lnTo>
                      <a:pt x="72" y="46"/>
                    </a:lnTo>
                    <a:lnTo>
                      <a:pt x="80" y="46"/>
                    </a:lnTo>
                    <a:lnTo>
                      <a:pt x="89" y="38"/>
                    </a:lnTo>
                    <a:cubicBezTo>
                      <a:pt x="100" y="29"/>
                      <a:pt x="89" y="20"/>
                      <a:pt x="80" y="20"/>
                    </a:cubicBezTo>
                    <a:lnTo>
                      <a:pt x="5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8" name="Google Shape;628;p29"/>
              <p:cNvSpPr/>
              <p:nvPr/>
            </p:nvSpPr>
            <p:spPr>
              <a:xfrm rot="416858">
                <a:off x="7639014" y="1268877"/>
                <a:ext cx="93259" cy="73626"/>
              </a:xfrm>
              <a:custGeom>
                <a:avLst/>
                <a:gdLst/>
                <a:ahLst/>
                <a:cxnLst/>
                <a:rect l="l" t="t" r="r" b="b"/>
                <a:pathLst>
                  <a:path w="513" h="405" extrusionOk="0">
                    <a:moveTo>
                      <a:pt x="486" y="0"/>
                    </a:moveTo>
                    <a:lnTo>
                      <a:pt x="432" y="46"/>
                    </a:lnTo>
                    <a:cubicBezTo>
                      <a:pt x="423" y="46"/>
                      <a:pt x="423" y="54"/>
                      <a:pt x="432" y="63"/>
                    </a:cubicBezTo>
                    <a:lnTo>
                      <a:pt x="449" y="63"/>
                    </a:lnTo>
                    <a:lnTo>
                      <a:pt x="503" y="18"/>
                    </a:lnTo>
                    <a:cubicBezTo>
                      <a:pt x="512" y="18"/>
                      <a:pt x="512" y="9"/>
                      <a:pt x="503" y="0"/>
                    </a:cubicBezTo>
                    <a:close/>
                    <a:moveTo>
                      <a:pt x="378" y="80"/>
                    </a:moveTo>
                    <a:lnTo>
                      <a:pt x="324" y="126"/>
                    </a:lnTo>
                    <a:lnTo>
                      <a:pt x="324" y="143"/>
                    </a:lnTo>
                    <a:cubicBezTo>
                      <a:pt x="324" y="154"/>
                      <a:pt x="333" y="154"/>
                      <a:pt x="333" y="154"/>
                    </a:cubicBezTo>
                    <a:cubicBezTo>
                      <a:pt x="341" y="154"/>
                      <a:pt x="341" y="154"/>
                      <a:pt x="341" y="143"/>
                    </a:cubicBezTo>
                    <a:lnTo>
                      <a:pt x="395" y="108"/>
                    </a:lnTo>
                    <a:cubicBezTo>
                      <a:pt x="404" y="100"/>
                      <a:pt x="404" y="89"/>
                      <a:pt x="395" y="89"/>
                    </a:cubicBezTo>
                    <a:cubicBezTo>
                      <a:pt x="395" y="80"/>
                      <a:pt x="395" y="80"/>
                      <a:pt x="387" y="80"/>
                    </a:cubicBezTo>
                    <a:close/>
                    <a:moveTo>
                      <a:pt x="270" y="171"/>
                    </a:moveTo>
                    <a:lnTo>
                      <a:pt x="216" y="216"/>
                    </a:lnTo>
                    <a:lnTo>
                      <a:pt x="216" y="234"/>
                    </a:lnTo>
                    <a:lnTo>
                      <a:pt x="233" y="234"/>
                    </a:lnTo>
                    <a:lnTo>
                      <a:pt x="287" y="188"/>
                    </a:lnTo>
                    <a:cubicBezTo>
                      <a:pt x="296" y="188"/>
                      <a:pt x="296" y="180"/>
                      <a:pt x="287" y="171"/>
                    </a:cubicBezTo>
                    <a:close/>
                    <a:moveTo>
                      <a:pt x="162" y="251"/>
                    </a:moveTo>
                    <a:lnTo>
                      <a:pt x="117" y="296"/>
                    </a:lnTo>
                    <a:cubicBezTo>
                      <a:pt x="108" y="305"/>
                      <a:pt x="108" y="316"/>
                      <a:pt x="108" y="316"/>
                    </a:cubicBezTo>
                    <a:lnTo>
                      <a:pt x="117" y="324"/>
                    </a:lnTo>
                    <a:cubicBezTo>
                      <a:pt x="125" y="324"/>
                      <a:pt x="125" y="324"/>
                      <a:pt x="125" y="316"/>
                    </a:cubicBezTo>
                    <a:lnTo>
                      <a:pt x="179" y="279"/>
                    </a:lnTo>
                    <a:cubicBezTo>
                      <a:pt x="188" y="270"/>
                      <a:pt x="188" y="262"/>
                      <a:pt x="188" y="262"/>
                    </a:cubicBezTo>
                    <a:cubicBezTo>
                      <a:pt x="179" y="251"/>
                      <a:pt x="179" y="251"/>
                      <a:pt x="171" y="251"/>
                    </a:cubicBezTo>
                    <a:close/>
                    <a:moveTo>
                      <a:pt x="71" y="333"/>
                    </a:moveTo>
                    <a:cubicBezTo>
                      <a:pt x="63" y="333"/>
                      <a:pt x="63" y="342"/>
                      <a:pt x="63" y="342"/>
                    </a:cubicBezTo>
                    <a:lnTo>
                      <a:pt x="9" y="387"/>
                    </a:lnTo>
                    <a:cubicBezTo>
                      <a:pt x="0" y="387"/>
                      <a:pt x="0" y="396"/>
                      <a:pt x="0" y="404"/>
                    </a:cubicBezTo>
                    <a:lnTo>
                      <a:pt x="26" y="404"/>
                    </a:lnTo>
                    <a:lnTo>
                      <a:pt x="71" y="359"/>
                    </a:lnTo>
                    <a:cubicBezTo>
                      <a:pt x="80" y="359"/>
                      <a:pt x="80" y="350"/>
                      <a:pt x="80" y="342"/>
                    </a:cubicBezTo>
                    <a:cubicBezTo>
                      <a:pt x="71" y="342"/>
                      <a:pt x="71" y="333"/>
                      <a:pt x="71" y="333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9" name="Google Shape;629;p29"/>
              <p:cNvSpPr/>
              <p:nvPr/>
            </p:nvSpPr>
            <p:spPr>
              <a:xfrm rot="416858">
                <a:off x="7618785" y="1338588"/>
                <a:ext cx="9999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55" h="81" extrusionOk="0">
                    <a:moveTo>
                      <a:pt x="37" y="1"/>
                    </a:moveTo>
                    <a:lnTo>
                      <a:pt x="11" y="27"/>
                    </a:lnTo>
                    <a:cubicBezTo>
                      <a:pt x="0" y="27"/>
                      <a:pt x="0" y="35"/>
                      <a:pt x="0" y="35"/>
                    </a:cubicBezTo>
                    <a:lnTo>
                      <a:pt x="11" y="72"/>
                    </a:lnTo>
                    <a:cubicBezTo>
                      <a:pt x="11" y="81"/>
                      <a:pt x="11" y="81"/>
                      <a:pt x="19" y="81"/>
                    </a:cubicBezTo>
                    <a:cubicBezTo>
                      <a:pt x="28" y="81"/>
                      <a:pt x="37" y="81"/>
                      <a:pt x="37" y="72"/>
                    </a:cubicBezTo>
                    <a:lnTo>
                      <a:pt x="28" y="44"/>
                    </a:lnTo>
                    <a:lnTo>
                      <a:pt x="28" y="35"/>
                    </a:lnTo>
                    <a:cubicBezTo>
                      <a:pt x="37" y="35"/>
                      <a:pt x="37" y="27"/>
                      <a:pt x="45" y="27"/>
                    </a:cubicBezTo>
                    <a:lnTo>
                      <a:pt x="54" y="27"/>
                    </a:lnTo>
                    <a:lnTo>
                      <a:pt x="54" y="9"/>
                    </a:lnTo>
                    <a:cubicBezTo>
                      <a:pt x="54" y="1"/>
                      <a:pt x="45" y="1"/>
                      <a:pt x="4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0" name="Google Shape;630;p29"/>
              <p:cNvSpPr/>
              <p:nvPr/>
            </p:nvSpPr>
            <p:spPr>
              <a:xfrm rot="416858">
                <a:off x="7613266" y="1361882"/>
                <a:ext cx="21452" cy="116529"/>
              </a:xfrm>
              <a:custGeom>
                <a:avLst/>
                <a:gdLst/>
                <a:ahLst/>
                <a:cxnLst/>
                <a:rect l="l" t="t" r="r" b="b"/>
                <a:pathLst>
                  <a:path w="118" h="641" extrusionOk="0">
                    <a:moveTo>
                      <a:pt x="9" y="1"/>
                    </a:moveTo>
                    <a:cubicBezTo>
                      <a:pt x="0" y="1"/>
                      <a:pt x="0" y="10"/>
                      <a:pt x="0" y="18"/>
                    </a:cubicBezTo>
                    <a:lnTo>
                      <a:pt x="9" y="81"/>
                    </a:lnTo>
                    <a:cubicBezTo>
                      <a:pt x="9" y="92"/>
                      <a:pt x="18" y="92"/>
                      <a:pt x="18" y="92"/>
                    </a:cubicBezTo>
                    <a:lnTo>
                      <a:pt x="26" y="92"/>
                    </a:lnTo>
                    <a:cubicBezTo>
                      <a:pt x="26" y="92"/>
                      <a:pt x="35" y="92"/>
                      <a:pt x="35" y="81"/>
                    </a:cubicBezTo>
                    <a:lnTo>
                      <a:pt x="26" y="10"/>
                    </a:lnTo>
                    <a:cubicBezTo>
                      <a:pt x="26" y="1"/>
                      <a:pt x="18" y="1"/>
                      <a:pt x="9" y="1"/>
                    </a:cubicBezTo>
                    <a:close/>
                    <a:moveTo>
                      <a:pt x="26" y="135"/>
                    </a:moveTo>
                    <a:cubicBezTo>
                      <a:pt x="26" y="135"/>
                      <a:pt x="18" y="146"/>
                      <a:pt x="18" y="154"/>
                    </a:cubicBezTo>
                    <a:lnTo>
                      <a:pt x="26" y="217"/>
                    </a:lnTo>
                    <a:cubicBezTo>
                      <a:pt x="26" y="226"/>
                      <a:pt x="35" y="226"/>
                      <a:pt x="46" y="226"/>
                    </a:cubicBezTo>
                    <a:cubicBezTo>
                      <a:pt x="54" y="226"/>
                      <a:pt x="54" y="226"/>
                      <a:pt x="54" y="217"/>
                    </a:cubicBezTo>
                    <a:lnTo>
                      <a:pt x="46" y="146"/>
                    </a:lnTo>
                    <a:cubicBezTo>
                      <a:pt x="46" y="135"/>
                      <a:pt x="35" y="135"/>
                      <a:pt x="35" y="135"/>
                    </a:cubicBezTo>
                    <a:close/>
                    <a:moveTo>
                      <a:pt x="54" y="271"/>
                    </a:moveTo>
                    <a:cubicBezTo>
                      <a:pt x="46" y="271"/>
                      <a:pt x="35" y="280"/>
                      <a:pt x="35" y="288"/>
                    </a:cubicBezTo>
                    <a:lnTo>
                      <a:pt x="46" y="351"/>
                    </a:lnTo>
                    <a:cubicBezTo>
                      <a:pt x="54" y="362"/>
                      <a:pt x="54" y="362"/>
                      <a:pt x="63" y="362"/>
                    </a:cubicBezTo>
                    <a:cubicBezTo>
                      <a:pt x="72" y="362"/>
                      <a:pt x="80" y="362"/>
                      <a:pt x="72" y="351"/>
                    </a:cubicBezTo>
                    <a:lnTo>
                      <a:pt x="63" y="280"/>
                    </a:lnTo>
                    <a:cubicBezTo>
                      <a:pt x="63" y="271"/>
                      <a:pt x="63" y="271"/>
                      <a:pt x="54" y="271"/>
                    </a:cubicBezTo>
                    <a:close/>
                    <a:moveTo>
                      <a:pt x="72" y="405"/>
                    </a:moveTo>
                    <a:cubicBezTo>
                      <a:pt x="63" y="405"/>
                      <a:pt x="63" y="416"/>
                      <a:pt x="63" y="424"/>
                    </a:cubicBezTo>
                    <a:lnTo>
                      <a:pt x="72" y="487"/>
                    </a:lnTo>
                    <a:cubicBezTo>
                      <a:pt x="72" y="496"/>
                      <a:pt x="80" y="496"/>
                      <a:pt x="80" y="496"/>
                    </a:cubicBezTo>
                    <a:cubicBezTo>
                      <a:pt x="89" y="496"/>
                      <a:pt x="100" y="496"/>
                      <a:pt x="100" y="487"/>
                    </a:cubicBezTo>
                    <a:lnTo>
                      <a:pt x="89" y="416"/>
                    </a:lnTo>
                    <a:cubicBezTo>
                      <a:pt x="80" y="416"/>
                      <a:pt x="80" y="405"/>
                      <a:pt x="72" y="405"/>
                    </a:cubicBezTo>
                    <a:close/>
                    <a:moveTo>
                      <a:pt x="89" y="541"/>
                    </a:moveTo>
                    <a:cubicBezTo>
                      <a:pt x="80" y="541"/>
                      <a:pt x="80" y="550"/>
                      <a:pt x="80" y="558"/>
                    </a:cubicBezTo>
                    <a:lnTo>
                      <a:pt x="89" y="621"/>
                    </a:lnTo>
                    <a:cubicBezTo>
                      <a:pt x="89" y="632"/>
                      <a:pt x="100" y="640"/>
                      <a:pt x="108" y="640"/>
                    </a:cubicBezTo>
                    <a:cubicBezTo>
                      <a:pt x="117" y="632"/>
                      <a:pt x="117" y="632"/>
                      <a:pt x="117" y="621"/>
                    </a:cubicBezTo>
                    <a:lnTo>
                      <a:pt x="108" y="550"/>
                    </a:lnTo>
                    <a:cubicBezTo>
                      <a:pt x="108" y="550"/>
                      <a:pt x="100" y="541"/>
                      <a:pt x="89" y="54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1" name="Google Shape;631;p29"/>
              <p:cNvSpPr/>
              <p:nvPr/>
            </p:nvSpPr>
            <p:spPr>
              <a:xfrm rot="416858">
                <a:off x="7622566" y="1485570"/>
                <a:ext cx="13271" cy="13634"/>
              </a:xfrm>
              <a:custGeom>
                <a:avLst/>
                <a:gdLst/>
                <a:ahLst/>
                <a:cxnLst/>
                <a:rect l="l" t="t" r="r" b="b"/>
                <a:pathLst>
                  <a:path w="73" h="75" extrusionOk="0">
                    <a:moveTo>
                      <a:pt x="9" y="1"/>
                    </a:moveTo>
                    <a:cubicBezTo>
                      <a:pt x="9" y="1"/>
                      <a:pt x="1" y="12"/>
                      <a:pt x="1" y="20"/>
                    </a:cubicBezTo>
                    <a:lnTo>
                      <a:pt x="9" y="55"/>
                    </a:lnTo>
                    <a:cubicBezTo>
                      <a:pt x="9" y="55"/>
                      <a:pt x="9" y="66"/>
                      <a:pt x="18" y="66"/>
                    </a:cubicBezTo>
                    <a:lnTo>
                      <a:pt x="44" y="74"/>
                    </a:lnTo>
                    <a:lnTo>
                      <a:pt x="55" y="74"/>
                    </a:lnTo>
                    <a:cubicBezTo>
                      <a:pt x="63" y="74"/>
                      <a:pt x="63" y="74"/>
                      <a:pt x="63" y="66"/>
                    </a:cubicBezTo>
                    <a:cubicBezTo>
                      <a:pt x="72" y="66"/>
                      <a:pt x="63" y="55"/>
                      <a:pt x="63" y="55"/>
                    </a:cubicBezTo>
                    <a:lnTo>
                      <a:pt x="44" y="46"/>
                    </a:lnTo>
                    <a:lnTo>
                      <a:pt x="35" y="46"/>
                    </a:lnTo>
                    <a:lnTo>
                      <a:pt x="35" y="38"/>
                    </a:lnTo>
                    <a:lnTo>
                      <a:pt x="27" y="12"/>
                    </a:lnTo>
                    <a:lnTo>
                      <a:pt x="1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2" name="Google Shape;632;p29"/>
              <p:cNvSpPr/>
              <p:nvPr/>
            </p:nvSpPr>
            <p:spPr>
              <a:xfrm rot="416858">
                <a:off x="7636334" y="1506810"/>
                <a:ext cx="109984" cy="45630"/>
              </a:xfrm>
              <a:custGeom>
                <a:avLst/>
                <a:gdLst/>
                <a:ahLst/>
                <a:cxnLst/>
                <a:rect l="l" t="t" r="r" b="b"/>
                <a:pathLst>
                  <a:path w="605" h="251" extrusionOk="0">
                    <a:moveTo>
                      <a:pt x="19" y="0"/>
                    </a:moveTo>
                    <a:cubicBezTo>
                      <a:pt x="11" y="0"/>
                      <a:pt x="11" y="9"/>
                      <a:pt x="11" y="9"/>
                    </a:cubicBezTo>
                    <a:cubicBezTo>
                      <a:pt x="0" y="18"/>
                      <a:pt x="11" y="26"/>
                      <a:pt x="19" y="26"/>
                    </a:cubicBezTo>
                    <a:lnTo>
                      <a:pt x="82" y="54"/>
                    </a:lnTo>
                    <a:cubicBezTo>
                      <a:pt x="91" y="54"/>
                      <a:pt x="91" y="54"/>
                      <a:pt x="99" y="46"/>
                    </a:cubicBezTo>
                    <a:cubicBezTo>
                      <a:pt x="99" y="35"/>
                      <a:pt x="91" y="26"/>
                      <a:pt x="91" y="26"/>
                    </a:cubicBezTo>
                    <a:lnTo>
                      <a:pt x="28" y="0"/>
                    </a:lnTo>
                    <a:close/>
                    <a:moveTo>
                      <a:pt x="145" y="54"/>
                    </a:moveTo>
                    <a:cubicBezTo>
                      <a:pt x="145" y="54"/>
                      <a:pt x="136" y="54"/>
                      <a:pt x="136" y="63"/>
                    </a:cubicBezTo>
                    <a:cubicBezTo>
                      <a:pt x="136" y="63"/>
                      <a:pt x="136" y="72"/>
                      <a:pt x="145" y="80"/>
                    </a:cubicBezTo>
                    <a:lnTo>
                      <a:pt x="207" y="100"/>
                    </a:lnTo>
                    <a:lnTo>
                      <a:pt x="207" y="108"/>
                    </a:lnTo>
                    <a:cubicBezTo>
                      <a:pt x="216" y="108"/>
                      <a:pt x="216" y="100"/>
                      <a:pt x="227" y="100"/>
                    </a:cubicBezTo>
                    <a:cubicBezTo>
                      <a:pt x="227" y="89"/>
                      <a:pt x="227" y="80"/>
                      <a:pt x="216" y="80"/>
                    </a:cubicBezTo>
                    <a:lnTo>
                      <a:pt x="153" y="54"/>
                    </a:lnTo>
                    <a:close/>
                    <a:moveTo>
                      <a:pt x="270" y="100"/>
                    </a:moveTo>
                    <a:lnTo>
                      <a:pt x="261" y="108"/>
                    </a:lnTo>
                    <a:cubicBezTo>
                      <a:pt x="261" y="117"/>
                      <a:pt x="261" y="126"/>
                      <a:pt x="270" y="126"/>
                    </a:cubicBezTo>
                    <a:lnTo>
                      <a:pt x="335" y="154"/>
                    </a:lnTo>
                    <a:cubicBezTo>
                      <a:pt x="343" y="154"/>
                      <a:pt x="352" y="154"/>
                      <a:pt x="352" y="143"/>
                    </a:cubicBezTo>
                    <a:cubicBezTo>
                      <a:pt x="352" y="134"/>
                      <a:pt x="352" y="126"/>
                      <a:pt x="343" y="126"/>
                    </a:cubicBezTo>
                    <a:lnTo>
                      <a:pt x="281" y="100"/>
                    </a:lnTo>
                    <a:close/>
                    <a:moveTo>
                      <a:pt x="406" y="154"/>
                    </a:moveTo>
                    <a:cubicBezTo>
                      <a:pt x="397" y="154"/>
                      <a:pt x="389" y="154"/>
                      <a:pt x="389" y="162"/>
                    </a:cubicBezTo>
                    <a:cubicBezTo>
                      <a:pt x="389" y="171"/>
                      <a:pt x="389" y="171"/>
                      <a:pt x="397" y="180"/>
                    </a:cubicBezTo>
                    <a:lnTo>
                      <a:pt x="460" y="197"/>
                    </a:lnTo>
                    <a:cubicBezTo>
                      <a:pt x="460" y="208"/>
                      <a:pt x="460" y="208"/>
                      <a:pt x="469" y="208"/>
                    </a:cubicBezTo>
                    <a:lnTo>
                      <a:pt x="477" y="197"/>
                    </a:lnTo>
                    <a:cubicBezTo>
                      <a:pt x="477" y="188"/>
                      <a:pt x="477" y="180"/>
                      <a:pt x="469" y="180"/>
                    </a:cubicBezTo>
                    <a:lnTo>
                      <a:pt x="406" y="154"/>
                    </a:lnTo>
                    <a:close/>
                    <a:moveTo>
                      <a:pt x="531" y="197"/>
                    </a:moveTo>
                    <a:cubicBezTo>
                      <a:pt x="523" y="197"/>
                      <a:pt x="514" y="208"/>
                      <a:pt x="514" y="208"/>
                    </a:cubicBezTo>
                    <a:cubicBezTo>
                      <a:pt x="514" y="216"/>
                      <a:pt x="514" y="225"/>
                      <a:pt x="523" y="225"/>
                    </a:cubicBezTo>
                    <a:lnTo>
                      <a:pt x="585" y="251"/>
                    </a:lnTo>
                    <a:lnTo>
                      <a:pt x="594" y="251"/>
                    </a:lnTo>
                    <a:cubicBezTo>
                      <a:pt x="594" y="251"/>
                      <a:pt x="605" y="251"/>
                      <a:pt x="605" y="242"/>
                    </a:cubicBezTo>
                    <a:cubicBezTo>
                      <a:pt x="605" y="234"/>
                      <a:pt x="605" y="234"/>
                      <a:pt x="594" y="225"/>
                    </a:cubicBezTo>
                    <a:lnTo>
                      <a:pt x="531" y="197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3" name="Google Shape;633;p29"/>
              <p:cNvSpPr/>
              <p:nvPr/>
            </p:nvSpPr>
            <p:spPr>
              <a:xfrm rot="416858">
                <a:off x="7748920" y="1559025"/>
                <a:ext cx="16725" cy="8362"/>
              </a:xfrm>
              <a:custGeom>
                <a:avLst/>
                <a:gdLst/>
                <a:ahLst/>
                <a:cxnLst/>
                <a:rect l="l" t="t" r="r" b="b"/>
                <a:pathLst>
                  <a:path w="92" h="46" extrusionOk="0">
                    <a:moveTo>
                      <a:pt x="74" y="0"/>
                    </a:moveTo>
                    <a:lnTo>
                      <a:pt x="63" y="9"/>
                    </a:lnTo>
                    <a:lnTo>
                      <a:pt x="63" y="20"/>
                    </a:lnTo>
                    <a:cubicBezTo>
                      <a:pt x="63" y="28"/>
                      <a:pt x="54" y="37"/>
                      <a:pt x="54" y="37"/>
                    </a:cubicBezTo>
                    <a:lnTo>
                      <a:pt x="46" y="37"/>
                    </a:lnTo>
                    <a:cubicBezTo>
                      <a:pt x="46" y="37"/>
                      <a:pt x="37" y="37"/>
                      <a:pt x="37" y="28"/>
                    </a:cubicBezTo>
                    <a:lnTo>
                      <a:pt x="37" y="20"/>
                    </a:lnTo>
                    <a:lnTo>
                      <a:pt x="20" y="9"/>
                    </a:lnTo>
                    <a:cubicBezTo>
                      <a:pt x="9" y="9"/>
                      <a:pt x="9" y="9"/>
                      <a:pt x="0" y="20"/>
                    </a:cubicBezTo>
                    <a:cubicBezTo>
                      <a:pt x="0" y="28"/>
                      <a:pt x="0" y="28"/>
                      <a:pt x="9" y="37"/>
                    </a:cubicBezTo>
                    <a:lnTo>
                      <a:pt x="46" y="46"/>
                    </a:lnTo>
                    <a:lnTo>
                      <a:pt x="54" y="46"/>
                    </a:lnTo>
                    <a:lnTo>
                      <a:pt x="91" y="28"/>
                    </a:lnTo>
                    <a:lnTo>
                      <a:pt x="9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4" name="Google Shape;634;p29"/>
              <p:cNvSpPr/>
              <p:nvPr/>
            </p:nvSpPr>
            <p:spPr>
              <a:xfrm rot="416858">
                <a:off x="7775191" y="1488045"/>
                <a:ext cx="93623" cy="75444"/>
              </a:xfrm>
              <a:custGeom>
                <a:avLst/>
                <a:gdLst/>
                <a:ahLst/>
                <a:cxnLst/>
                <a:rect l="l" t="t" r="r" b="b"/>
                <a:pathLst>
                  <a:path w="515" h="415" extrusionOk="0">
                    <a:moveTo>
                      <a:pt x="497" y="0"/>
                    </a:moveTo>
                    <a:lnTo>
                      <a:pt x="486" y="9"/>
                    </a:lnTo>
                    <a:lnTo>
                      <a:pt x="432" y="54"/>
                    </a:lnTo>
                    <a:cubicBezTo>
                      <a:pt x="423" y="54"/>
                      <a:pt x="423" y="63"/>
                      <a:pt x="432" y="74"/>
                    </a:cubicBezTo>
                    <a:lnTo>
                      <a:pt x="452" y="74"/>
                    </a:lnTo>
                    <a:lnTo>
                      <a:pt x="506" y="28"/>
                    </a:lnTo>
                    <a:cubicBezTo>
                      <a:pt x="514" y="28"/>
                      <a:pt x="514" y="20"/>
                      <a:pt x="506" y="9"/>
                    </a:cubicBezTo>
                    <a:lnTo>
                      <a:pt x="497" y="0"/>
                    </a:lnTo>
                    <a:close/>
                    <a:moveTo>
                      <a:pt x="378" y="91"/>
                    </a:moveTo>
                    <a:lnTo>
                      <a:pt x="324" y="136"/>
                    </a:lnTo>
                    <a:cubicBezTo>
                      <a:pt x="324" y="145"/>
                      <a:pt x="315" y="145"/>
                      <a:pt x="324" y="154"/>
                    </a:cubicBezTo>
                    <a:lnTo>
                      <a:pt x="335" y="162"/>
                    </a:lnTo>
                    <a:cubicBezTo>
                      <a:pt x="344" y="162"/>
                      <a:pt x="344" y="162"/>
                      <a:pt x="344" y="154"/>
                    </a:cubicBezTo>
                    <a:lnTo>
                      <a:pt x="398" y="117"/>
                    </a:lnTo>
                    <a:cubicBezTo>
                      <a:pt x="406" y="108"/>
                      <a:pt x="406" y="100"/>
                      <a:pt x="398" y="91"/>
                    </a:cubicBezTo>
                    <a:close/>
                    <a:moveTo>
                      <a:pt x="281" y="171"/>
                    </a:moveTo>
                    <a:cubicBezTo>
                      <a:pt x="281" y="171"/>
                      <a:pt x="281" y="182"/>
                      <a:pt x="270" y="182"/>
                    </a:cubicBezTo>
                    <a:lnTo>
                      <a:pt x="216" y="216"/>
                    </a:lnTo>
                    <a:lnTo>
                      <a:pt x="216" y="244"/>
                    </a:lnTo>
                    <a:lnTo>
                      <a:pt x="236" y="244"/>
                    </a:lnTo>
                    <a:lnTo>
                      <a:pt x="290" y="199"/>
                    </a:lnTo>
                    <a:cubicBezTo>
                      <a:pt x="298" y="199"/>
                      <a:pt x="298" y="190"/>
                      <a:pt x="290" y="182"/>
                    </a:cubicBezTo>
                    <a:cubicBezTo>
                      <a:pt x="290" y="182"/>
                      <a:pt x="290" y="171"/>
                      <a:pt x="281" y="171"/>
                    </a:cubicBezTo>
                    <a:close/>
                    <a:moveTo>
                      <a:pt x="162" y="262"/>
                    </a:moveTo>
                    <a:lnTo>
                      <a:pt x="119" y="307"/>
                    </a:lnTo>
                    <a:cubicBezTo>
                      <a:pt x="108" y="307"/>
                      <a:pt x="108" y="316"/>
                      <a:pt x="108" y="324"/>
                    </a:cubicBezTo>
                    <a:cubicBezTo>
                      <a:pt x="119" y="324"/>
                      <a:pt x="119" y="333"/>
                      <a:pt x="119" y="333"/>
                    </a:cubicBezTo>
                    <a:cubicBezTo>
                      <a:pt x="128" y="333"/>
                      <a:pt x="128" y="333"/>
                      <a:pt x="128" y="324"/>
                    </a:cubicBezTo>
                    <a:lnTo>
                      <a:pt x="182" y="290"/>
                    </a:lnTo>
                    <a:cubicBezTo>
                      <a:pt x="190" y="279"/>
                      <a:pt x="190" y="270"/>
                      <a:pt x="190" y="262"/>
                    </a:cubicBezTo>
                    <a:close/>
                    <a:moveTo>
                      <a:pt x="74" y="344"/>
                    </a:moveTo>
                    <a:cubicBezTo>
                      <a:pt x="65" y="344"/>
                      <a:pt x="65" y="344"/>
                      <a:pt x="65" y="352"/>
                    </a:cubicBezTo>
                    <a:lnTo>
                      <a:pt x="11" y="387"/>
                    </a:lnTo>
                    <a:cubicBezTo>
                      <a:pt x="0" y="398"/>
                      <a:pt x="0" y="406"/>
                      <a:pt x="0" y="415"/>
                    </a:cubicBezTo>
                    <a:lnTo>
                      <a:pt x="28" y="415"/>
                    </a:lnTo>
                    <a:lnTo>
                      <a:pt x="74" y="370"/>
                    </a:lnTo>
                    <a:cubicBezTo>
                      <a:pt x="82" y="370"/>
                      <a:pt x="82" y="361"/>
                      <a:pt x="82" y="352"/>
                    </a:cubicBezTo>
                    <a:cubicBezTo>
                      <a:pt x="74" y="352"/>
                      <a:pt x="74" y="344"/>
                      <a:pt x="74" y="34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5" name="Google Shape;635;p29"/>
              <p:cNvSpPr/>
              <p:nvPr/>
            </p:nvSpPr>
            <p:spPr>
              <a:xfrm rot="416858">
                <a:off x="7652562" y="1467891"/>
                <a:ext cx="11817" cy="13453"/>
              </a:xfrm>
              <a:custGeom>
                <a:avLst/>
                <a:gdLst/>
                <a:ahLst/>
                <a:cxnLst/>
                <a:rect l="l" t="t" r="r" b="b"/>
                <a:pathLst>
                  <a:path w="65" h="74" extrusionOk="0">
                    <a:moveTo>
                      <a:pt x="11" y="0"/>
                    </a:moveTo>
                    <a:cubicBezTo>
                      <a:pt x="0" y="0"/>
                      <a:pt x="0" y="9"/>
                      <a:pt x="0" y="9"/>
                    </a:cubicBezTo>
                    <a:lnTo>
                      <a:pt x="0" y="46"/>
                    </a:lnTo>
                    <a:lnTo>
                      <a:pt x="11" y="37"/>
                    </a:lnTo>
                    <a:lnTo>
                      <a:pt x="28" y="37"/>
                    </a:lnTo>
                    <a:lnTo>
                      <a:pt x="28" y="9"/>
                    </a:lnTo>
                    <a:cubicBezTo>
                      <a:pt x="28" y="0"/>
                      <a:pt x="19" y="0"/>
                      <a:pt x="11" y="0"/>
                    </a:cubicBezTo>
                    <a:close/>
                    <a:moveTo>
                      <a:pt x="28" y="37"/>
                    </a:moveTo>
                    <a:cubicBezTo>
                      <a:pt x="37" y="46"/>
                      <a:pt x="28" y="54"/>
                      <a:pt x="28" y="54"/>
                    </a:cubicBezTo>
                    <a:lnTo>
                      <a:pt x="19" y="63"/>
                    </a:lnTo>
                    <a:lnTo>
                      <a:pt x="45" y="74"/>
                    </a:lnTo>
                    <a:lnTo>
                      <a:pt x="54" y="74"/>
                    </a:lnTo>
                    <a:cubicBezTo>
                      <a:pt x="54" y="74"/>
                      <a:pt x="65" y="74"/>
                      <a:pt x="65" y="63"/>
                    </a:cubicBezTo>
                    <a:cubicBezTo>
                      <a:pt x="65" y="54"/>
                      <a:pt x="65" y="54"/>
                      <a:pt x="54" y="46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6" name="Google Shape;636;p29"/>
              <p:cNvSpPr/>
              <p:nvPr/>
            </p:nvSpPr>
            <p:spPr>
              <a:xfrm rot="416858">
                <a:off x="7646201" y="1380112"/>
                <a:ext cx="16725" cy="77262"/>
              </a:xfrm>
              <a:custGeom>
                <a:avLst/>
                <a:gdLst/>
                <a:ahLst/>
                <a:cxnLst/>
                <a:rect l="l" t="t" r="r" b="b"/>
                <a:pathLst>
                  <a:path w="92" h="425" extrusionOk="0">
                    <a:moveTo>
                      <a:pt x="9" y="1"/>
                    </a:moveTo>
                    <a:cubicBezTo>
                      <a:pt x="1" y="1"/>
                      <a:pt x="1" y="12"/>
                      <a:pt x="1" y="20"/>
                    </a:cubicBezTo>
                    <a:lnTo>
                      <a:pt x="9" y="92"/>
                    </a:lnTo>
                    <a:cubicBezTo>
                      <a:pt x="9" y="100"/>
                      <a:pt x="18" y="109"/>
                      <a:pt x="29" y="109"/>
                    </a:cubicBezTo>
                    <a:cubicBezTo>
                      <a:pt x="37" y="109"/>
                      <a:pt x="37" y="100"/>
                      <a:pt x="37" y="92"/>
                    </a:cubicBezTo>
                    <a:lnTo>
                      <a:pt x="29" y="12"/>
                    </a:lnTo>
                    <a:cubicBezTo>
                      <a:pt x="29" y="12"/>
                      <a:pt x="18" y="1"/>
                      <a:pt x="9" y="1"/>
                    </a:cubicBezTo>
                    <a:close/>
                    <a:moveTo>
                      <a:pt x="37" y="163"/>
                    </a:moveTo>
                    <a:cubicBezTo>
                      <a:pt x="29" y="163"/>
                      <a:pt x="18" y="163"/>
                      <a:pt x="18" y="174"/>
                    </a:cubicBezTo>
                    <a:lnTo>
                      <a:pt x="37" y="254"/>
                    </a:lnTo>
                    <a:cubicBezTo>
                      <a:pt x="37" y="262"/>
                      <a:pt x="46" y="262"/>
                      <a:pt x="46" y="262"/>
                    </a:cubicBezTo>
                    <a:lnTo>
                      <a:pt x="55" y="262"/>
                    </a:lnTo>
                    <a:lnTo>
                      <a:pt x="63" y="254"/>
                    </a:lnTo>
                    <a:lnTo>
                      <a:pt x="46" y="174"/>
                    </a:lnTo>
                    <a:cubicBezTo>
                      <a:pt x="46" y="163"/>
                      <a:pt x="46" y="163"/>
                      <a:pt x="37" y="163"/>
                    </a:cubicBezTo>
                    <a:close/>
                    <a:moveTo>
                      <a:pt x="55" y="316"/>
                    </a:moveTo>
                    <a:cubicBezTo>
                      <a:pt x="55" y="316"/>
                      <a:pt x="46" y="325"/>
                      <a:pt x="46" y="336"/>
                    </a:cubicBezTo>
                    <a:lnTo>
                      <a:pt x="55" y="416"/>
                    </a:lnTo>
                    <a:cubicBezTo>
                      <a:pt x="63" y="416"/>
                      <a:pt x="63" y="424"/>
                      <a:pt x="72" y="424"/>
                    </a:cubicBezTo>
                    <a:cubicBezTo>
                      <a:pt x="83" y="424"/>
                      <a:pt x="91" y="416"/>
                      <a:pt x="83" y="407"/>
                    </a:cubicBezTo>
                    <a:lnTo>
                      <a:pt x="72" y="325"/>
                    </a:lnTo>
                    <a:lnTo>
                      <a:pt x="63" y="316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7" name="Google Shape;637;p29"/>
              <p:cNvSpPr/>
              <p:nvPr/>
            </p:nvSpPr>
            <p:spPr>
              <a:xfrm rot="416858">
                <a:off x="7649886" y="1355380"/>
                <a:ext cx="9999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55" h="81" extrusionOk="0">
                    <a:moveTo>
                      <a:pt x="35" y="1"/>
                    </a:moveTo>
                    <a:lnTo>
                      <a:pt x="9" y="18"/>
                    </a:lnTo>
                    <a:lnTo>
                      <a:pt x="18" y="18"/>
                    </a:lnTo>
                    <a:cubicBezTo>
                      <a:pt x="26" y="27"/>
                      <a:pt x="26" y="38"/>
                      <a:pt x="26" y="38"/>
                    </a:cubicBezTo>
                    <a:lnTo>
                      <a:pt x="46" y="18"/>
                    </a:lnTo>
                    <a:cubicBezTo>
                      <a:pt x="54" y="18"/>
                      <a:pt x="54" y="10"/>
                      <a:pt x="54" y="1"/>
                    </a:cubicBezTo>
                    <a:close/>
                    <a:moveTo>
                      <a:pt x="26" y="38"/>
                    </a:moveTo>
                    <a:cubicBezTo>
                      <a:pt x="18" y="46"/>
                      <a:pt x="18" y="46"/>
                      <a:pt x="9" y="46"/>
                    </a:cubicBezTo>
                    <a:lnTo>
                      <a:pt x="0" y="46"/>
                    </a:lnTo>
                    <a:lnTo>
                      <a:pt x="0" y="72"/>
                    </a:lnTo>
                    <a:cubicBezTo>
                      <a:pt x="9" y="81"/>
                      <a:pt x="9" y="81"/>
                      <a:pt x="18" y="81"/>
                    </a:cubicBezTo>
                    <a:cubicBezTo>
                      <a:pt x="26" y="81"/>
                      <a:pt x="35" y="72"/>
                      <a:pt x="26" y="64"/>
                    </a:cubicBezTo>
                    <a:lnTo>
                      <a:pt x="26" y="38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8" name="Google Shape;638;p29"/>
              <p:cNvSpPr/>
              <p:nvPr/>
            </p:nvSpPr>
            <p:spPr>
              <a:xfrm rot="416858">
                <a:off x="7670304" y="1305162"/>
                <a:ext cx="62537" cy="50720"/>
              </a:xfrm>
              <a:custGeom>
                <a:avLst/>
                <a:gdLst/>
                <a:ahLst/>
                <a:cxnLst/>
                <a:rect l="l" t="t" r="r" b="b"/>
                <a:pathLst>
                  <a:path w="344" h="279" extrusionOk="0">
                    <a:moveTo>
                      <a:pt x="324" y="0"/>
                    </a:moveTo>
                    <a:cubicBezTo>
                      <a:pt x="324" y="0"/>
                      <a:pt x="324" y="9"/>
                      <a:pt x="315" y="9"/>
                    </a:cubicBezTo>
                    <a:lnTo>
                      <a:pt x="253" y="54"/>
                    </a:lnTo>
                    <a:lnTo>
                      <a:pt x="253" y="74"/>
                    </a:lnTo>
                    <a:cubicBezTo>
                      <a:pt x="253" y="82"/>
                      <a:pt x="261" y="82"/>
                      <a:pt x="261" y="82"/>
                    </a:cubicBezTo>
                    <a:lnTo>
                      <a:pt x="270" y="82"/>
                    </a:lnTo>
                    <a:lnTo>
                      <a:pt x="335" y="28"/>
                    </a:lnTo>
                    <a:cubicBezTo>
                      <a:pt x="343" y="28"/>
                      <a:pt x="343" y="20"/>
                      <a:pt x="335" y="9"/>
                    </a:cubicBezTo>
                    <a:cubicBezTo>
                      <a:pt x="335" y="9"/>
                      <a:pt x="335" y="0"/>
                      <a:pt x="324" y="0"/>
                    </a:cubicBezTo>
                    <a:close/>
                    <a:moveTo>
                      <a:pt x="190" y="108"/>
                    </a:moveTo>
                    <a:lnTo>
                      <a:pt x="127" y="154"/>
                    </a:lnTo>
                    <a:lnTo>
                      <a:pt x="127" y="171"/>
                    </a:lnTo>
                    <a:cubicBezTo>
                      <a:pt x="127" y="182"/>
                      <a:pt x="136" y="182"/>
                      <a:pt x="136" y="182"/>
                    </a:cubicBezTo>
                    <a:lnTo>
                      <a:pt x="145" y="182"/>
                    </a:lnTo>
                    <a:lnTo>
                      <a:pt x="207" y="128"/>
                    </a:lnTo>
                    <a:cubicBezTo>
                      <a:pt x="216" y="128"/>
                      <a:pt x="216" y="117"/>
                      <a:pt x="207" y="108"/>
                    </a:cubicBezTo>
                    <a:close/>
                    <a:moveTo>
                      <a:pt x="65" y="208"/>
                    </a:moveTo>
                    <a:lnTo>
                      <a:pt x="0" y="253"/>
                    </a:lnTo>
                    <a:lnTo>
                      <a:pt x="0" y="279"/>
                    </a:lnTo>
                    <a:lnTo>
                      <a:pt x="19" y="279"/>
                    </a:lnTo>
                    <a:lnTo>
                      <a:pt x="82" y="225"/>
                    </a:lnTo>
                    <a:cubicBezTo>
                      <a:pt x="91" y="225"/>
                      <a:pt x="91" y="216"/>
                      <a:pt x="91" y="208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9" name="Google Shape;639;p29"/>
              <p:cNvSpPr/>
              <p:nvPr/>
            </p:nvSpPr>
            <p:spPr>
              <a:xfrm rot="416858">
                <a:off x="7741002" y="1299379"/>
                <a:ext cx="18179" cy="8362"/>
              </a:xfrm>
              <a:custGeom>
                <a:avLst/>
                <a:gdLst/>
                <a:ahLst/>
                <a:cxnLst/>
                <a:rect l="l" t="t" r="r" b="b"/>
                <a:pathLst>
                  <a:path w="100" h="46" extrusionOk="0">
                    <a:moveTo>
                      <a:pt x="37" y="1"/>
                    </a:moveTo>
                    <a:lnTo>
                      <a:pt x="9" y="18"/>
                    </a:lnTo>
                    <a:cubicBezTo>
                      <a:pt x="9" y="29"/>
                      <a:pt x="0" y="37"/>
                      <a:pt x="9" y="37"/>
                    </a:cubicBezTo>
                    <a:cubicBezTo>
                      <a:pt x="9" y="46"/>
                      <a:pt x="20" y="46"/>
                      <a:pt x="20" y="46"/>
                    </a:cubicBezTo>
                    <a:lnTo>
                      <a:pt x="28" y="46"/>
                    </a:lnTo>
                    <a:lnTo>
                      <a:pt x="54" y="29"/>
                    </a:lnTo>
                    <a:lnTo>
                      <a:pt x="74" y="37"/>
                    </a:lnTo>
                    <a:lnTo>
                      <a:pt x="82" y="37"/>
                    </a:lnTo>
                    <a:cubicBezTo>
                      <a:pt x="91" y="37"/>
                      <a:pt x="91" y="29"/>
                      <a:pt x="91" y="29"/>
                    </a:cubicBezTo>
                    <a:cubicBezTo>
                      <a:pt x="100" y="18"/>
                      <a:pt x="91" y="9"/>
                      <a:pt x="91" y="9"/>
                    </a:cubicBezTo>
                    <a:lnTo>
                      <a:pt x="63" y="1"/>
                    </a:lnTo>
                    <a:lnTo>
                      <a:pt x="63" y="9"/>
                    </a:lnTo>
                    <a:cubicBezTo>
                      <a:pt x="63" y="9"/>
                      <a:pt x="54" y="18"/>
                      <a:pt x="46" y="18"/>
                    </a:cubicBezTo>
                    <a:cubicBezTo>
                      <a:pt x="46" y="18"/>
                      <a:pt x="37" y="18"/>
                      <a:pt x="37" y="9"/>
                    </a:cubicBezTo>
                    <a:lnTo>
                      <a:pt x="3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0" name="Google Shape;640;p29"/>
              <p:cNvSpPr/>
              <p:nvPr/>
            </p:nvSpPr>
            <p:spPr>
              <a:xfrm rot="416858">
                <a:off x="7764782" y="1312415"/>
                <a:ext cx="71990" cy="31086"/>
              </a:xfrm>
              <a:custGeom>
                <a:avLst/>
                <a:gdLst/>
                <a:ahLst/>
                <a:cxnLst/>
                <a:rect l="l" t="t" r="r" b="b"/>
                <a:pathLst>
                  <a:path w="396" h="171" extrusionOk="0">
                    <a:moveTo>
                      <a:pt x="9" y="0"/>
                    </a:moveTo>
                    <a:cubicBezTo>
                      <a:pt x="9" y="0"/>
                      <a:pt x="0" y="0"/>
                      <a:pt x="0" y="9"/>
                    </a:cubicBezTo>
                    <a:cubicBezTo>
                      <a:pt x="0" y="18"/>
                      <a:pt x="0" y="26"/>
                      <a:pt x="9" y="26"/>
                    </a:cubicBezTo>
                    <a:lnTo>
                      <a:pt x="80" y="54"/>
                    </a:lnTo>
                    <a:lnTo>
                      <a:pt x="91" y="54"/>
                    </a:lnTo>
                    <a:cubicBezTo>
                      <a:pt x="91" y="54"/>
                      <a:pt x="99" y="54"/>
                      <a:pt x="99" y="46"/>
                    </a:cubicBezTo>
                    <a:cubicBezTo>
                      <a:pt x="99" y="46"/>
                      <a:pt x="99" y="35"/>
                      <a:pt x="91" y="26"/>
                    </a:cubicBezTo>
                    <a:lnTo>
                      <a:pt x="17" y="0"/>
                    </a:lnTo>
                    <a:close/>
                    <a:moveTo>
                      <a:pt x="145" y="63"/>
                    </a:moveTo>
                    <a:cubicBezTo>
                      <a:pt x="145" y="72"/>
                      <a:pt x="153" y="80"/>
                      <a:pt x="153" y="80"/>
                    </a:cubicBezTo>
                    <a:lnTo>
                      <a:pt x="233" y="117"/>
                    </a:lnTo>
                    <a:cubicBezTo>
                      <a:pt x="242" y="117"/>
                      <a:pt x="242" y="108"/>
                      <a:pt x="253" y="108"/>
                    </a:cubicBezTo>
                    <a:cubicBezTo>
                      <a:pt x="253" y="100"/>
                      <a:pt x="242" y="89"/>
                      <a:pt x="242" y="89"/>
                    </a:cubicBezTo>
                    <a:lnTo>
                      <a:pt x="162" y="63"/>
                    </a:lnTo>
                    <a:close/>
                    <a:moveTo>
                      <a:pt x="307" y="117"/>
                    </a:moveTo>
                    <a:cubicBezTo>
                      <a:pt x="307" y="117"/>
                      <a:pt x="296" y="117"/>
                      <a:pt x="296" y="126"/>
                    </a:cubicBezTo>
                    <a:cubicBezTo>
                      <a:pt x="296" y="134"/>
                      <a:pt x="296" y="143"/>
                      <a:pt x="307" y="143"/>
                    </a:cubicBezTo>
                    <a:lnTo>
                      <a:pt x="378" y="171"/>
                    </a:lnTo>
                    <a:lnTo>
                      <a:pt x="387" y="171"/>
                    </a:lnTo>
                    <a:cubicBezTo>
                      <a:pt x="387" y="171"/>
                      <a:pt x="395" y="171"/>
                      <a:pt x="395" y="162"/>
                    </a:cubicBezTo>
                    <a:cubicBezTo>
                      <a:pt x="395" y="162"/>
                      <a:pt x="395" y="154"/>
                      <a:pt x="387" y="143"/>
                    </a:cubicBezTo>
                    <a:lnTo>
                      <a:pt x="316" y="117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1" name="Google Shape;641;p29"/>
              <p:cNvSpPr/>
              <p:nvPr/>
            </p:nvSpPr>
            <p:spPr>
              <a:xfrm rot="416858">
                <a:off x="7841551" y="1350905"/>
                <a:ext cx="13271" cy="13089"/>
              </a:xfrm>
              <a:custGeom>
                <a:avLst/>
                <a:gdLst/>
                <a:ahLst/>
                <a:cxnLst/>
                <a:rect l="l" t="t" r="r" b="b"/>
                <a:pathLst>
                  <a:path w="73" h="72" extrusionOk="0">
                    <a:moveTo>
                      <a:pt x="9" y="1"/>
                    </a:moveTo>
                    <a:cubicBezTo>
                      <a:pt x="1" y="9"/>
                      <a:pt x="9" y="18"/>
                      <a:pt x="9" y="18"/>
                    </a:cubicBezTo>
                    <a:lnTo>
                      <a:pt x="38" y="37"/>
                    </a:lnTo>
                    <a:lnTo>
                      <a:pt x="46" y="63"/>
                    </a:lnTo>
                    <a:lnTo>
                      <a:pt x="55" y="72"/>
                    </a:lnTo>
                    <a:lnTo>
                      <a:pt x="63" y="72"/>
                    </a:lnTo>
                    <a:cubicBezTo>
                      <a:pt x="63" y="72"/>
                      <a:pt x="72" y="63"/>
                      <a:pt x="72" y="55"/>
                    </a:cubicBezTo>
                    <a:lnTo>
                      <a:pt x="63" y="29"/>
                    </a:lnTo>
                    <a:lnTo>
                      <a:pt x="63" y="37"/>
                    </a:lnTo>
                    <a:lnTo>
                      <a:pt x="55" y="37"/>
                    </a:lnTo>
                    <a:cubicBezTo>
                      <a:pt x="46" y="37"/>
                      <a:pt x="46" y="37"/>
                      <a:pt x="46" y="29"/>
                    </a:cubicBezTo>
                    <a:cubicBezTo>
                      <a:pt x="38" y="29"/>
                      <a:pt x="38" y="18"/>
                      <a:pt x="46" y="9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2" name="Google Shape;642;p29"/>
              <p:cNvSpPr/>
              <p:nvPr/>
            </p:nvSpPr>
            <p:spPr>
              <a:xfrm rot="416858">
                <a:off x="7844653" y="1374623"/>
                <a:ext cx="16725" cy="77262"/>
              </a:xfrm>
              <a:custGeom>
                <a:avLst/>
                <a:gdLst/>
                <a:ahLst/>
                <a:cxnLst/>
                <a:rect l="l" t="t" r="r" b="b"/>
                <a:pathLst>
                  <a:path w="92" h="425" extrusionOk="0">
                    <a:moveTo>
                      <a:pt x="9" y="1"/>
                    </a:moveTo>
                    <a:lnTo>
                      <a:pt x="1" y="12"/>
                    </a:lnTo>
                    <a:lnTo>
                      <a:pt x="9" y="92"/>
                    </a:lnTo>
                    <a:cubicBezTo>
                      <a:pt x="18" y="100"/>
                      <a:pt x="18" y="109"/>
                      <a:pt x="29" y="109"/>
                    </a:cubicBezTo>
                    <a:cubicBezTo>
                      <a:pt x="38" y="100"/>
                      <a:pt x="46" y="100"/>
                      <a:pt x="38" y="92"/>
                    </a:cubicBezTo>
                    <a:lnTo>
                      <a:pt x="29" y="12"/>
                    </a:lnTo>
                    <a:cubicBezTo>
                      <a:pt x="29" y="1"/>
                      <a:pt x="18" y="1"/>
                      <a:pt x="18" y="1"/>
                    </a:cubicBezTo>
                    <a:close/>
                    <a:moveTo>
                      <a:pt x="38" y="154"/>
                    </a:moveTo>
                    <a:cubicBezTo>
                      <a:pt x="29" y="154"/>
                      <a:pt x="29" y="163"/>
                      <a:pt x="29" y="174"/>
                    </a:cubicBezTo>
                    <a:lnTo>
                      <a:pt x="38" y="254"/>
                    </a:lnTo>
                    <a:cubicBezTo>
                      <a:pt x="38" y="262"/>
                      <a:pt x="46" y="262"/>
                      <a:pt x="55" y="262"/>
                    </a:cubicBezTo>
                    <a:cubicBezTo>
                      <a:pt x="63" y="262"/>
                      <a:pt x="63" y="254"/>
                      <a:pt x="63" y="245"/>
                    </a:cubicBezTo>
                    <a:lnTo>
                      <a:pt x="55" y="174"/>
                    </a:lnTo>
                    <a:cubicBezTo>
                      <a:pt x="55" y="163"/>
                      <a:pt x="46" y="154"/>
                      <a:pt x="38" y="154"/>
                    </a:cubicBezTo>
                    <a:close/>
                    <a:moveTo>
                      <a:pt x="63" y="316"/>
                    </a:moveTo>
                    <a:cubicBezTo>
                      <a:pt x="55" y="316"/>
                      <a:pt x="46" y="325"/>
                      <a:pt x="46" y="336"/>
                    </a:cubicBezTo>
                    <a:lnTo>
                      <a:pt x="63" y="407"/>
                    </a:lnTo>
                    <a:cubicBezTo>
                      <a:pt x="63" y="416"/>
                      <a:pt x="72" y="424"/>
                      <a:pt x="72" y="424"/>
                    </a:cubicBezTo>
                    <a:lnTo>
                      <a:pt x="83" y="424"/>
                    </a:lnTo>
                    <a:cubicBezTo>
                      <a:pt x="83" y="424"/>
                      <a:pt x="92" y="416"/>
                      <a:pt x="92" y="407"/>
                    </a:cubicBezTo>
                    <a:lnTo>
                      <a:pt x="72" y="325"/>
                    </a:lnTo>
                    <a:cubicBezTo>
                      <a:pt x="72" y="316"/>
                      <a:pt x="72" y="316"/>
                      <a:pt x="63" y="31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3" name="Google Shape;643;p29"/>
              <p:cNvSpPr/>
              <p:nvPr/>
            </p:nvSpPr>
            <p:spPr>
              <a:xfrm rot="416858">
                <a:off x="7846225" y="1461802"/>
                <a:ext cx="11453" cy="15089"/>
              </a:xfrm>
              <a:custGeom>
                <a:avLst/>
                <a:gdLst/>
                <a:ahLst/>
                <a:cxnLst/>
                <a:rect l="l" t="t" r="r" b="b"/>
                <a:pathLst>
                  <a:path w="63" h="83" extrusionOk="0">
                    <a:moveTo>
                      <a:pt x="37" y="0"/>
                    </a:moveTo>
                    <a:cubicBezTo>
                      <a:pt x="37" y="0"/>
                      <a:pt x="26" y="0"/>
                      <a:pt x="26" y="9"/>
                    </a:cubicBezTo>
                    <a:lnTo>
                      <a:pt x="37" y="37"/>
                    </a:lnTo>
                    <a:lnTo>
                      <a:pt x="46" y="28"/>
                    </a:lnTo>
                    <a:cubicBezTo>
                      <a:pt x="46" y="28"/>
                      <a:pt x="54" y="28"/>
                      <a:pt x="54" y="37"/>
                    </a:cubicBezTo>
                    <a:lnTo>
                      <a:pt x="63" y="37"/>
                    </a:lnTo>
                    <a:lnTo>
                      <a:pt x="54" y="9"/>
                    </a:lnTo>
                    <a:cubicBezTo>
                      <a:pt x="54" y="0"/>
                      <a:pt x="46" y="0"/>
                      <a:pt x="46" y="0"/>
                    </a:cubicBezTo>
                    <a:close/>
                    <a:moveTo>
                      <a:pt x="37" y="37"/>
                    </a:moveTo>
                    <a:lnTo>
                      <a:pt x="9" y="54"/>
                    </a:lnTo>
                    <a:cubicBezTo>
                      <a:pt x="9" y="63"/>
                      <a:pt x="0" y="74"/>
                      <a:pt x="9" y="74"/>
                    </a:cubicBezTo>
                    <a:cubicBezTo>
                      <a:pt x="9" y="82"/>
                      <a:pt x="17" y="82"/>
                      <a:pt x="17" y="82"/>
                    </a:cubicBezTo>
                    <a:lnTo>
                      <a:pt x="26" y="82"/>
                    </a:lnTo>
                    <a:lnTo>
                      <a:pt x="46" y="63"/>
                    </a:lnTo>
                    <a:lnTo>
                      <a:pt x="46" y="54"/>
                    </a:lnTo>
                    <a:cubicBezTo>
                      <a:pt x="37" y="54"/>
                      <a:pt x="37" y="46"/>
                      <a:pt x="37" y="3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4" name="Google Shape;644;p29"/>
              <p:cNvSpPr/>
              <p:nvPr/>
            </p:nvSpPr>
            <p:spPr>
              <a:xfrm rot="416858">
                <a:off x="7774828" y="1476110"/>
                <a:ext cx="62355" cy="49266"/>
              </a:xfrm>
              <a:custGeom>
                <a:avLst/>
                <a:gdLst/>
                <a:ahLst/>
                <a:cxnLst/>
                <a:rect l="l" t="t" r="r" b="b"/>
                <a:pathLst>
                  <a:path w="343" h="271" extrusionOk="0">
                    <a:moveTo>
                      <a:pt x="316" y="0"/>
                    </a:moveTo>
                    <a:lnTo>
                      <a:pt x="254" y="46"/>
                    </a:lnTo>
                    <a:lnTo>
                      <a:pt x="254" y="63"/>
                    </a:lnTo>
                    <a:cubicBezTo>
                      <a:pt x="254" y="74"/>
                      <a:pt x="262" y="74"/>
                      <a:pt x="262" y="74"/>
                    </a:cubicBezTo>
                    <a:lnTo>
                      <a:pt x="271" y="74"/>
                    </a:lnTo>
                    <a:lnTo>
                      <a:pt x="333" y="20"/>
                    </a:lnTo>
                    <a:cubicBezTo>
                      <a:pt x="342" y="20"/>
                      <a:pt x="342" y="9"/>
                      <a:pt x="333" y="0"/>
                    </a:cubicBezTo>
                    <a:close/>
                    <a:moveTo>
                      <a:pt x="191" y="100"/>
                    </a:moveTo>
                    <a:lnTo>
                      <a:pt x="126" y="145"/>
                    </a:lnTo>
                    <a:lnTo>
                      <a:pt x="126" y="171"/>
                    </a:lnTo>
                    <a:lnTo>
                      <a:pt x="146" y="171"/>
                    </a:lnTo>
                    <a:lnTo>
                      <a:pt x="208" y="117"/>
                    </a:lnTo>
                    <a:cubicBezTo>
                      <a:pt x="217" y="117"/>
                      <a:pt x="217" y="108"/>
                      <a:pt x="208" y="100"/>
                    </a:cubicBezTo>
                    <a:close/>
                    <a:moveTo>
                      <a:pt x="63" y="199"/>
                    </a:moveTo>
                    <a:lnTo>
                      <a:pt x="1" y="253"/>
                    </a:lnTo>
                    <a:lnTo>
                      <a:pt x="1" y="270"/>
                    </a:lnTo>
                    <a:lnTo>
                      <a:pt x="18" y="270"/>
                    </a:lnTo>
                    <a:lnTo>
                      <a:pt x="83" y="216"/>
                    </a:lnTo>
                    <a:cubicBezTo>
                      <a:pt x="92" y="216"/>
                      <a:pt x="92" y="208"/>
                      <a:pt x="92" y="199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5" name="Google Shape;645;p29"/>
              <p:cNvSpPr/>
              <p:nvPr/>
            </p:nvSpPr>
            <p:spPr>
              <a:xfrm rot="416858">
                <a:off x="7748363" y="1524506"/>
                <a:ext cx="16361" cy="8362"/>
              </a:xfrm>
              <a:custGeom>
                <a:avLst/>
                <a:gdLst/>
                <a:ahLst/>
                <a:cxnLst/>
                <a:rect l="l" t="t" r="r" b="b"/>
                <a:pathLst>
                  <a:path w="90" h="46" extrusionOk="0">
                    <a:moveTo>
                      <a:pt x="72" y="0"/>
                    </a:moveTo>
                    <a:lnTo>
                      <a:pt x="46" y="18"/>
                    </a:lnTo>
                    <a:lnTo>
                      <a:pt x="18" y="9"/>
                    </a:lnTo>
                    <a:cubicBezTo>
                      <a:pt x="9" y="9"/>
                      <a:pt x="0" y="9"/>
                      <a:pt x="0" y="18"/>
                    </a:cubicBezTo>
                    <a:cubicBezTo>
                      <a:pt x="0" y="26"/>
                      <a:pt x="0" y="26"/>
                      <a:pt x="9" y="35"/>
                    </a:cubicBezTo>
                    <a:lnTo>
                      <a:pt x="35" y="46"/>
                    </a:lnTo>
                    <a:lnTo>
                      <a:pt x="35" y="35"/>
                    </a:lnTo>
                    <a:cubicBezTo>
                      <a:pt x="35" y="35"/>
                      <a:pt x="35" y="26"/>
                      <a:pt x="46" y="26"/>
                    </a:cubicBezTo>
                    <a:cubicBezTo>
                      <a:pt x="54" y="26"/>
                      <a:pt x="63" y="26"/>
                      <a:pt x="63" y="35"/>
                    </a:cubicBezTo>
                    <a:lnTo>
                      <a:pt x="80" y="26"/>
                    </a:lnTo>
                    <a:cubicBezTo>
                      <a:pt x="89" y="18"/>
                      <a:pt x="89" y="9"/>
                      <a:pt x="8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6" name="Google Shape;646;p29"/>
              <p:cNvSpPr/>
              <p:nvPr/>
            </p:nvSpPr>
            <p:spPr>
              <a:xfrm rot="416858">
                <a:off x="7669052" y="1487128"/>
                <a:ext cx="73989" cy="32723"/>
              </a:xfrm>
              <a:custGeom>
                <a:avLst/>
                <a:gdLst/>
                <a:ahLst/>
                <a:cxnLst/>
                <a:rect l="l" t="t" r="r" b="b"/>
                <a:pathLst>
                  <a:path w="407" h="180" extrusionOk="0">
                    <a:moveTo>
                      <a:pt x="19" y="1"/>
                    </a:moveTo>
                    <a:cubicBezTo>
                      <a:pt x="11" y="1"/>
                      <a:pt x="11" y="9"/>
                      <a:pt x="11" y="9"/>
                    </a:cubicBezTo>
                    <a:cubicBezTo>
                      <a:pt x="0" y="18"/>
                      <a:pt x="11" y="27"/>
                      <a:pt x="11" y="27"/>
                    </a:cubicBezTo>
                    <a:lnTo>
                      <a:pt x="91" y="63"/>
                    </a:lnTo>
                    <a:cubicBezTo>
                      <a:pt x="99" y="63"/>
                      <a:pt x="99" y="55"/>
                      <a:pt x="108" y="55"/>
                    </a:cubicBezTo>
                    <a:cubicBezTo>
                      <a:pt x="108" y="44"/>
                      <a:pt x="108" y="35"/>
                      <a:pt x="99" y="35"/>
                    </a:cubicBezTo>
                    <a:lnTo>
                      <a:pt x="19" y="9"/>
                    </a:lnTo>
                    <a:lnTo>
                      <a:pt x="19" y="1"/>
                    </a:lnTo>
                    <a:close/>
                    <a:moveTo>
                      <a:pt x="162" y="63"/>
                    </a:moveTo>
                    <a:cubicBezTo>
                      <a:pt x="162" y="63"/>
                      <a:pt x="153" y="63"/>
                      <a:pt x="153" y="72"/>
                    </a:cubicBezTo>
                    <a:cubicBezTo>
                      <a:pt x="153" y="81"/>
                      <a:pt x="153" y="81"/>
                      <a:pt x="162" y="89"/>
                    </a:cubicBezTo>
                    <a:lnTo>
                      <a:pt x="235" y="117"/>
                    </a:lnTo>
                    <a:lnTo>
                      <a:pt x="244" y="117"/>
                    </a:lnTo>
                    <a:cubicBezTo>
                      <a:pt x="244" y="117"/>
                      <a:pt x="253" y="117"/>
                      <a:pt x="253" y="109"/>
                    </a:cubicBezTo>
                    <a:cubicBezTo>
                      <a:pt x="253" y="98"/>
                      <a:pt x="253" y="98"/>
                      <a:pt x="244" y="89"/>
                    </a:cubicBezTo>
                    <a:lnTo>
                      <a:pt x="173" y="63"/>
                    </a:lnTo>
                    <a:close/>
                    <a:moveTo>
                      <a:pt x="315" y="117"/>
                    </a:moveTo>
                    <a:cubicBezTo>
                      <a:pt x="307" y="117"/>
                      <a:pt x="307" y="126"/>
                      <a:pt x="307" y="126"/>
                    </a:cubicBezTo>
                    <a:cubicBezTo>
                      <a:pt x="298" y="135"/>
                      <a:pt x="307" y="143"/>
                      <a:pt x="307" y="143"/>
                    </a:cubicBezTo>
                    <a:lnTo>
                      <a:pt x="389" y="180"/>
                    </a:lnTo>
                    <a:cubicBezTo>
                      <a:pt x="397" y="180"/>
                      <a:pt x="397" y="171"/>
                      <a:pt x="406" y="171"/>
                    </a:cubicBezTo>
                    <a:cubicBezTo>
                      <a:pt x="406" y="163"/>
                      <a:pt x="406" y="152"/>
                      <a:pt x="397" y="152"/>
                    </a:cubicBezTo>
                    <a:lnTo>
                      <a:pt x="324" y="117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7" name="Google Shape;647;p29"/>
              <p:cNvSpPr/>
              <p:nvPr/>
            </p:nvSpPr>
            <p:spPr>
              <a:xfrm rot="416858">
                <a:off x="7747086" y="1291170"/>
                <a:ext cx="6545" cy="8362"/>
              </a:xfrm>
              <a:custGeom>
                <a:avLst/>
                <a:gdLst/>
                <a:ahLst/>
                <a:cxnLst/>
                <a:rect l="l" t="t" r="r" b="b"/>
                <a:pathLst>
                  <a:path w="36" h="46" extrusionOk="0">
                    <a:moveTo>
                      <a:pt x="9" y="0"/>
                    </a:moveTo>
                    <a:cubicBezTo>
                      <a:pt x="9" y="9"/>
                      <a:pt x="0" y="9"/>
                      <a:pt x="0" y="20"/>
                    </a:cubicBezTo>
                    <a:lnTo>
                      <a:pt x="9" y="46"/>
                    </a:lnTo>
                    <a:lnTo>
                      <a:pt x="18" y="37"/>
                    </a:lnTo>
                    <a:lnTo>
                      <a:pt x="26" y="37"/>
                    </a:lnTo>
                    <a:lnTo>
                      <a:pt x="35" y="46"/>
                    </a:lnTo>
                    <a:lnTo>
                      <a:pt x="26" y="20"/>
                    </a:lnTo>
                    <a:cubicBezTo>
                      <a:pt x="26" y="9"/>
                      <a:pt x="18" y="0"/>
                      <a:pt x="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8" name="Google Shape;648;p29"/>
              <p:cNvSpPr/>
              <p:nvPr/>
            </p:nvSpPr>
            <p:spPr>
              <a:xfrm rot="416858">
                <a:off x="7748134" y="1297778"/>
                <a:ext cx="4908" cy="4908"/>
              </a:xfrm>
              <a:custGeom>
                <a:avLst/>
                <a:gdLst/>
                <a:ahLst/>
                <a:cxnLst/>
                <a:rect l="l" t="t" r="r" b="b"/>
                <a:pathLst>
                  <a:path w="27" h="27" extrusionOk="0">
                    <a:moveTo>
                      <a:pt x="9" y="1"/>
                    </a:moveTo>
                    <a:lnTo>
                      <a:pt x="0" y="10"/>
                    </a:lnTo>
                    <a:lnTo>
                      <a:pt x="0" y="18"/>
                    </a:lnTo>
                    <a:cubicBezTo>
                      <a:pt x="0" y="27"/>
                      <a:pt x="9" y="27"/>
                      <a:pt x="9" y="27"/>
                    </a:cubicBezTo>
                    <a:cubicBezTo>
                      <a:pt x="17" y="27"/>
                      <a:pt x="26" y="18"/>
                      <a:pt x="26" y="18"/>
                    </a:cubicBezTo>
                    <a:lnTo>
                      <a:pt x="26" y="10"/>
                    </a:lnTo>
                    <a:lnTo>
                      <a:pt x="1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9" name="Google Shape;649;p29"/>
              <p:cNvSpPr/>
              <p:nvPr/>
            </p:nvSpPr>
            <p:spPr>
              <a:xfrm rot="416858">
                <a:off x="7742894" y="1239998"/>
                <a:ext cx="11453" cy="44539"/>
              </a:xfrm>
              <a:custGeom>
                <a:avLst/>
                <a:gdLst/>
                <a:ahLst/>
                <a:cxnLst/>
                <a:rect l="l" t="t" r="r" b="b"/>
                <a:pathLst>
                  <a:path w="63" h="245" extrusionOk="0">
                    <a:moveTo>
                      <a:pt x="17" y="1"/>
                    </a:moveTo>
                    <a:cubicBezTo>
                      <a:pt x="9" y="1"/>
                      <a:pt x="0" y="9"/>
                      <a:pt x="0" y="18"/>
                    </a:cubicBezTo>
                    <a:lnTo>
                      <a:pt x="17" y="91"/>
                    </a:lnTo>
                    <a:cubicBezTo>
                      <a:pt x="17" y="100"/>
                      <a:pt x="17" y="100"/>
                      <a:pt x="26" y="100"/>
                    </a:cubicBezTo>
                    <a:cubicBezTo>
                      <a:pt x="37" y="100"/>
                      <a:pt x="45" y="91"/>
                      <a:pt x="45" y="83"/>
                    </a:cubicBezTo>
                    <a:lnTo>
                      <a:pt x="26" y="18"/>
                    </a:lnTo>
                    <a:cubicBezTo>
                      <a:pt x="26" y="9"/>
                      <a:pt x="26" y="1"/>
                      <a:pt x="17" y="1"/>
                    </a:cubicBezTo>
                    <a:close/>
                    <a:moveTo>
                      <a:pt x="37" y="163"/>
                    </a:moveTo>
                    <a:lnTo>
                      <a:pt x="26" y="171"/>
                    </a:lnTo>
                    <a:lnTo>
                      <a:pt x="37" y="225"/>
                    </a:lnTo>
                    <a:cubicBezTo>
                      <a:pt x="37" y="234"/>
                      <a:pt x="45" y="245"/>
                      <a:pt x="45" y="245"/>
                    </a:cubicBezTo>
                    <a:lnTo>
                      <a:pt x="54" y="245"/>
                    </a:lnTo>
                    <a:cubicBezTo>
                      <a:pt x="63" y="234"/>
                      <a:pt x="63" y="234"/>
                      <a:pt x="63" y="225"/>
                    </a:cubicBezTo>
                    <a:lnTo>
                      <a:pt x="54" y="163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0" name="Google Shape;650;p29"/>
              <p:cNvSpPr/>
              <p:nvPr/>
            </p:nvSpPr>
            <p:spPr>
              <a:xfrm rot="416858">
                <a:off x="7746817" y="1266507"/>
                <a:ext cx="5272" cy="4908"/>
              </a:xfrm>
              <a:custGeom>
                <a:avLst/>
                <a:gdLst/>
                <a:ahLst/>
                <a:cxnLst/>
                <a:rect l="l" t="t" r="r" b="b"/>
                <a:pathLst>
                  <a:path w="29" h="27" extrusionOk="0">
                    <a:moveTo>
                      <a:pt x="11" y="0"/>
                    </a:moveTo>
                    <a:cubicBezTo>
                      <a:pt x="0" y="0"/>
                      <a:pt x="0" y="9"/>
                      <a:pt x="0" y="18"/>
                    </a:cubicBezTo>
                    <a:lnTo>
                      <a:pt x="0" y="26"/>
                    </a:lnTo>
                    <a:lnTo>
                      <a:pt x="11" y="18"/>
                    </a:lnTo>
                    <a:lnTo>
                      <a:pt x="28" y="18"/>
                    </a:lnTo>
                    <a:lnTo>
                      <a:pt x="28" y="9"/>
                    </a:lnTo>
                    <a:cubicBezTo>
                      <a:pt x="28" y="0"/>
                      <a:pt x="19" y="0"/>
                      <a:pt x="1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1" name="Google Shape;651;p29"/>
              <p:cNvSpPr/>
              <p:nvPr/>
            </p:nvSpPr>
            <p:spPr>
              <a:xfrm rot="416858">
                <a:off x="7745471" y="1221660"/>
                <a:ext cx="4908" cy="11453"/>
              </a:xfrm>
              <a:custGeom>
                <a:avLst/>
                <a:gdLst/>
                <a:ahLst/>
                <a:cxnLst/>
                <a:rect l="l" t="t" r="r" b="b"/>
                <a:pathLst>
                  <a:path w="27" h="63" extrusionOk="0">
                    <a:moveTo>
                      <a:pt x="9" y="0"/>
                    </a:moveTo>
                    <a:cubicBezTo>
                      <a:pt x="0" y="0"/>
                      <a:pt x="0" y="9"/>
                      <a:pt x="0" y="9"/>
                    </a:cubicBezTo>
                    <a:lnTo>
                      <a:pt x="0" y="46"/>
                    </a:lnTo>
                    <a:cubicBezTo>
                      <a:pt x="0" y="54"/>
                      <a:pt x="9" y="63"/>
                      <a:pt x="18" y="63"/>
                    </a:cubicBezTo>
                    <a:cubicBezTo>
                      <a:pt x="26" y="54"/>
                      <a:pt x="26" y="54"/>
                      <a:pt x="26" y="46"/>
                    </a:cubicBezTo>
                    <a:lnTo>
                      <a:pt x="26" y="9"/>
                    </a:lnTo>
                    <a:cubicBezTo>
                      <a:pt x="26" y="0"/>
                      <a:pt x="18" y="0"/>
                      <a:pt x="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2" name="Google Shape;652;p29"/>
              <p:cNvSpPr/>
              <p:nvPr/>
            </p:nvSpPr>
            <p:spPr>
              <a:xfrm rot="416858">
                <a:off x="7755390" y="1598773"/>
                <a:ext cx="6726" cy="11453"/>
              </a:xfrm>
              <a:custGeom>
                <a:avLst/>
                <a:gdLst/>
                <a:ahLst/>
                <a:cxnLst/>
                <a:rect l="l" t="t" r="r" b="b"/>
                <a:pathLst>
                  <a:path w="37" h="63" extrusionOk="0">
                    <a:moveTo>
                      <a:pt x="19" y="0"/>
                    </a:moveTo>
                    <a:lnTo>
                      <a:pt x="19" y="9"/>
                    </a:lnTo>
                    <a:cubicBezTo>
                      <a:pt x="11" y="9"/>
                      <a:pt x="0" y="9"/>
                      <a:pt x="0" y="20"/>
                    </a:cubicBezTo>
                    <a:lnTo>
                      <a:pt x="11" y="54"/>
                    </a:lnTo>
                    <a:cubicBezTo>
                      <a:pt x="11" y="63"/>
                      <a:pt x="19" y="63"/>
                      <a:pt x="19" y="63"/>
                    </a:cubicBezTo>
                    <a:lnTo>
                      <a:pt x="28" y="63"/>
                    </a:lnTo>
                    <a:cubicBezTo>
                      <a:pt x="37" y="63"/>
                      <a:pt x="37" y="63"/>
                      <a:pt x="37" y="54"/>
                    </a:cubicBezTo>
                    <a:lnTo>
                      <a:pt x="28" y="20"/>
                    </a:lnTo>
                    <a:cubicBezTo>
                      <a:pt x="28" y="9"/>
                      <a:pt x="28" y="0"/>
                      <a:pt x="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3" name="Google Shape;653;p29"/>
              <p:cNvSpPr/>
              <p:nvPr/>
            </p:nvSpPr>
            <p:spPr>
              <a:xfrm rot="416858">
                <a:off x="7754988" y="1547632"/>
                <a:ext cx="6545" cy="15089"/>
              </a:xfrm>
              <a:custGeom>
                <a:avLst/>
                <a:gdLst/>
                <a:ahLst/>
                <a:cxnLst/>
                <a:rect l="l" t="t" r="r" b="b"/>
                <a:pathLst>
                  <a:path w="36" h="83" extrusionOk="0">
                    <a:moveTo>
                      <a:pt x="9" y="1"/>
                    </a:moveTo>
                    <a:cubicBezTo>
                      <a:pt x="0" y="9"/>
                      <a:pt x="0" y="9"/>
                      <a:pt x="0" y="18"/>
                    </a:cubicBezTo>
                    <a:lnTo>
                      <a:pt x="9" y="83"/>
                    </a:lnTo>
                    <a:lnTo>
                      <a:pt x="18" y="83"/>
                    </a:lnTo>
                    <a:lnTo>
                      <a:pt x="35" y="72"/>
                    </a:lnTo>
                    <a:lnTo>
                      <a:pt x="26" y="18"/>
                    </a:lnTo>
                    <a:cubicBezTo>
                      <a:pt x="26" y="9"/>
                      <a:pt x="18" y="1"/>
                      <a:pt x="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4" name="Google Shape;654;p29"/>
              <p:cNvSpPr/>
              <p:nvPr/>
            </p:nvSpPr>
            <p:spPr>
              <a:xfrm rot="416858">
                <a:off x="7755651" y="1560579"/>
                <a:ext cx="4908" cy="5272"/>
              </a:xfrm>
              <a:custGeom>
                <a:avLst/>
                <a:gdLst/>
                <a:ahLst/>
                <a:cxnLst/>
                <a:rect l="l" t="t" r="r" b="b"/>
                <a:pathLst>
                  <a:path w="27" h="29" extrusionOk="0">
                    <a:moveTo>
                      <a:pt x="26" y="1"/>
                    </a:moveTo>
                    <a:lnTo>
                      <a:pt x="9" y="12"/>
                    </a:lnTo>
                    <a:lnTo>
                      <a:pt x="0" y="12"/>
                    </a:lnTo>
                    <a:lnTo>
                      <a:pt x="0" y="20"/>
                    </a:lnTo>
                    <a:cubicBezTo>
                      <a:pt x="0" y="29"/>
                      <a:pt x="9" y="29"/>
                      <a:pt x="9" y="29"/>
                    </a:cubicBezTo>
                    <a:lnTo>
                      <a:pt x="17" y="29"/>
                    </a:lnTo>
                    <a:cubicBezTo>
                      <a:pt x="17" y="29"/>
                      <a:pt x="26" y="20"/>
                      <a:pt x="26" y="12"/>
                    </a:cubicBezTo>
                    <a:lnTo>
                      <a:pt x="2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5" name="Google Shape;655;p29"/>
              <p:cNvSpPr/>
              <p:nvPr/>
            </p:nvSpPr>
            <p:spPr>
              <a:xfrm rot="416858">
                <a:off x="7754680" y="1574182"/>
                <a:ext cx="6908" cy="18179"/>
              </a:xfrm>
              <a:custGeom>
                <a:avLst/>
                <a:gdLst/>
                <a:ahLst/>
                <a:cxnLst/>
                <a:rect l="l" t="t" r="r" b="b"/>
                <a:pathLst>
                  <a:path w="38" h="100" extrusionOk="0">
                    <a:moveTo>
                      <a:pt x="9" y="0"/>
                    </a:moveTo>
                    <a:cubicBezTo>
                      <a:pt x="1" y="0"/>
                      <a:pt x="1" y="9"/>
                      <a:pt x="1" y="18"/>
                    </a:cubicBezTo>
                    <a:lnTo>
                      <a:pt x="9" y="80"/>
                    </a:lnTo>
                    <a:cubicBezTo>
                      <a:pt x="9" y="89"/>
                      <a:pt x="18" y="100"/>
                      <a:pt x="29" y="100"/>
                    </a:cubicBezTo>
                    <a:cubicBezTo>
                      <a:pt x="37" y="100"/>
                      <a:pt x="37" y="89"/>
                      <a:pt x="37" y="80"/>
                    </a:cubicBezTo>
                    <a:lnTo>
                      <a:pt x="29" y="9"/>
                    </a:lnTo>
                    <a:cubicBezTo>
                      <a:pt x="29" y="0"/>
                      <a:pt x="18" y="0"/>
                      <a:pt x="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6" name="Google Shape;656;p29"/>
              <p:cNvSpPr/>
              <p:nvPr/>
            </p:nvSpPr>
            <p:spPr>
              <a:xfrm rot="416858">
                <a:off x="7753868" y="1530822"/>
                <a:ext cx="6726" cy="9999"/>
              </a:xfrm>
              <a:custGeom>
                <a:avLst/>
                <a:gdLst/>
                <a:ahLst/>
                <a:cxnLst/>
                <a:rect l="l" t="t" r="r" b="b"/>
                <a:pathLst>
                  <a:path w="37" h="55" extrusionOk="0">
                    <a:moveTo>
                      <a:pt x="28" y="1"/>
                    </a:moveTo>
                    <a:lnTo>
                      <a:pt x="19" y="12"/>
                    </a:lnTo>
                    <a:lnTo>
                      <a:pt x="0" y="12"/>
                    </a:lnTo>
                    <a:lnTo>
                      <a:pt x="11" y="38"/>
                    </a:lnTo>
                    <a:cubicBezTo>
                      <a:pt x="11" y="46"/>
                      <a:pt x="11" y="55"/>
                      <a:pt x="19" y="55"/>
                    </a:cubicBezTo>
                    <a:cubicBezTo>
                      <a:pt x="28" y="55"/>
                      <a:pt x="37" y="46"/>
                      <a:pt x="28" y="38"/>
                    </a:cubicBezTo>
                    <a:lnTo>
                      <a:pt x="2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7" name="Google Shape;657;p29"/>
              <p:cNvSpPr/>
              <p:nvPr/>
            </p:nvSpPr>
            <p:spPr>
              <a:xfrm rot="416858">
                <a:off x="7754434" y="1529314"/>
                <a:ext cx="5272" cy="3636"/>
              </a:xfrm>
              <a:custGeom>
                <a:avLst/>
                <a:gdLst/>
                <a:ahLst/>
                <a:cxnLst/>
                <a:rect l="l" t="t" r="r" b="b"/>
                <a:pathLst>
                  <a:path w="29" h="20" extrusionOk="0">
                    <a:moveTo>
                      <a:pt x="11" y="0"/>
                    </a:moveTo>
                    <a:cubicBezTo>
                      <a:pt x="0" y="0"/>
                      <a:pt x="0" y="9"/>
                      <a:pt x="0" y="9"/>
                    </a:cubicBezTo>
                    <a:lnTo>
                      <a:pt x="0" y="20"/>
                    </a:lnTo>
                    <a:lnTo>
                      <a:pt x="19" y="20"/>
                    </a:lnTo>
                    <a:lnTo>
                      <a:pt x="28" y="9"/>
                    </a:lnTo>
                    <a:cubicBezTo>
                      <a:pt x="28" y="0"/>
                      <a:pt x="19" y="0"/>
                      <a:pt x="1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8" name="Google Shape;658;p29"/>
              <p:cNvSpPr/>
              <p:nvPr/>
            </p:nvSpPr>
            <p:spPr>
              <a:xfrm rot="416858">
                <a:off x="7643489" y="1356132"/>
                <a:ext cx="8544" cy="6908"/>
              </a:xfrm>
              <a:custGeom>
                <a:avLst/>
                <a:gdLst/>
                <a:ahLst/>
                <a:cxnLst/>
                <a:rect l="l" t="t" r="r" b="b"/>
                <a:pathLst>
                  <a:path w="47" h="38" extrusionOk="0">
                    <a:moveTo>
                      <a:pt x="18" y="1"/>
                    </a:moveTo>
                    <a:cubicBezTo>
                      <a:pt x="9" y="1"/>
                      <a:pt x="9" y="1"/>
                      <a:pt x="1" y="9"/>
                    </a:cubicBezTo>
                    <a:cubicBezTo>
                      <a:pt x="1" y="9"/>
                      <a:pt x="1" y="18"/>
                      <a:pt x="9" y="29"/>
                    </a:cubicBezTo>
                    <a:lnTo>
                      <a:pt x="37" y="37"/>
                    </a:lnTo>
                    <a:lnTo>
                      <a:pt x="37" y="29"/>
                    </a:lnTo>
                    <a:lnTo>
                      <a:pt x="37" y="18"/>
                    </a:lnTo>
                    <a:lnTo>
                      <a:pt x="46" y="9"/>
                    </a:lnTo>
                    <a:lnTo>
                      <a:pt x="1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" name="Google Shape;659;p29"/>
              <p:cNvSpPr/>
              <p:nvPr/>
            </p:nvSpPr>
            <p:spPr>
              <a:xfrm rot="416858">
                <a:off x="7650081" y="1358355"/>
                <a:ext cx="4908" cy="5272"/>
              </a:xfrm>
              <a:custGeom>
                <a:avLst/>
                <a:gdLst/>
                <a:ahLst/>
                <a:cxnLst/>
                <a:rect l="l" t="t" r="r" b="b"/>
                <a:pathLst>
                  <a:path w="27" h="29" extrusionOk="0">
                    <a:moveTo>
                      <a:pt x="9" y="0"/>
                    </a:moveTo>
                    <a:lnTo>
                      <a:pt x="0" y="9"/>
                    </a:lnTo>
                    <a:lnTo>
                      <a:pt x="0" y="20"/>
                    </a:lnTo>
                    <a:lnTo>
                      <a:pt x="0" y="28"/>
                    </a:lnTo>
                    <a:lnTo>
                      <a:pt x="9" y="28"/>
                    </a:lnTo>
                    <a:cubicBezTo>
                      <a:pt x="18" y="28"/>
                      <a:pt x="18" y="28"/>
                      <a:pt x="26" y="20"/>
                    </a:cubicBezTo>
                    <a:cubicBezTo>
                      <a:pt x="26" y="20"/>
                      <a:pt x="26" y="9"/>
                      <a:pt x="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" name="Google Shape;660;p29"/>
              <p:cNvSpPr/>
              <p:nvPr/>
            </p:nvSpPr>
            <p:spPr>
              <a:xfrm rot="416858">
                <a:off x="7602831" y="1334873"/>
                <a:ext cx="37813" cy="18179"/>
              </a:xfrm>
              <a:custGeom>
                <a:avLst/>
                <a:gdLst/>
                <a:ahLst/>
                <a:cxnLst/>
                <a:rect l="l" t="t" r="r" b="b"/>
                <a:pathLst>
                  <a:path w="208" h="100" extrusionOk="0">
                    <a:moveTo>
                      <a:pt x="18" y="0"/>
                    </a:moveTo>
                    <a:cubicBezTo>
                      <a:pt x="9" y="0"/>
                      <a:pt x="9" y="0"/>
                      <a:pt x="0" y="9"/>
                    </a:cubicBezTo>
                    <a:cubicBezTo>
                      <a:pt x="0" y="20"/>
                      <a:pt x="9" y="20"/>
                      <a:pt x="9" y="28"/>
                    </a:cubicBezTo>
                    <a:lnTo>
                      <a:pt x="72" y="46"/>
                    </a:lnTo>
                    <a:lnTo>
                      <a:pt x="72" y="54"/>
                    </a:lnTo>
                    <a:cubicBezTo>
                      <a:pt x="80" y="54"/>
                      <a:pt x="80" y="46"/>
                      <a:pt x="89" y="46"/>
                    </a:cubicBezTo>
                    <a:cubicBezTo>
                      <a:pt x="89" y="37"/>
                      <a:pt x="89" y="28"/>
                      <a:pt x="80" y="28"/>
                    </a:cubicBezTo>
                    <a:lnTo>
                      <a:pt x="18" y="0"/>
                    </a:lnTo>
                    <a:close/>
                    <a:moveTo>
                      <a:pt x="134" y="46"/>
                    </a:moveTo>
                    <a:lnTo>
                      <a:pt x="117" y="54"/>
                    </a:lnTo>
                    <a:cubicBezTo>
                      <a:pt x="117" y="63"/>
                      <a:pt x="126" y="74"/>
                      <a:pt x="126" y="74"/>
                    </a:cubicBezTo>
                    <a:lnTo>
                      <a:pt x="188" y="100"/>
                    </a:lnTo>
                    <a:cubicBezTo>
                      <a:pt x="197" y="100"/>
                      <a:pt x="197" y="100"/>
                      <a:pt x="208" y="91"/>
                    </a:cubicBezTo>
                    <a:cubicBezTo>
                      <a:pt x="208" y="82"/>
                      <a:pt x="208" y="74"/>
                      <a:pt x="197" y="74"/>
                    </a:cubicBezTo>
                    <a:lnTo>
                      <a:pt x="134" y="46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" name="Google Shape;661;p29"/>
              <p:cNvSpPr/>
              <p:nvPr/>
            </p:nvSpPr>
            <p:spPr>
              <a:xfrm rot="416858">
                <a:off x="7624071" y="1343536"/>
                <a:ext cx="3272" cy="1818"/>
              </a:xfrm>
              <a:custGeom>
                <a:avLst/>
                <a:gdLst/>
                <a:ahLst/>
                <a:cxnLst/>
                <a:rect l="l" t="t" r="r" b="b"/>
                <a:pathLst>
                  <a:path w="18" h="10" extrusionOk="0">
                    <a:moveTo>
                      <a:pt x="17" y="1"/>
                    </a:moveTo>
                    <a:cubicBezTo>
                      <a:pt x="13" y="1"/>
                      <a:pt x="11" y="3"/>
                      <a:pt x="9" y="5"/>
                    </a:cubicBezTo>
                    <a:lnTo>
                      <a:pt x="9" y="5"/>
                    </a:lnTo>
                    <a:lnTo>
                      <a:pt x="17" y="1"/>
                    </a:lnTo>
                    <a:close/>
                    <a:moveTo>
                      <a:pt x="9" y="5"/>
                    </a:moveTo>
                    <a:lnTo>
                      <a:pt x="0" y="9"/>
                    </a:lnTo>
                    <a:cubicBezTo>
                      <a:pt x="4" y="9"/>
                      <a:pt x="7" y="7"/>
                      <a:pt x="9" y="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" name="Google Shape;662;p29"/>
              <p:cNvSpPr/>
              <p:nvPr/>
            </p:nvSpPr>
            <p:spPr>
              <a:xfrm rot="416858">
                <a:off x="7587979" y="1325015"/>
                <a:ext cx="11635" cy="6545"/>
              </a:xfrm>
              <a:custGeom>
                <a:avLst/>
                <a:gdLst/>
                <a:ahLst/>
                <a:cxnLst/>
                <a:rect l="l" t="t" r="r" b="b"/>
                <a:pathLst>
                  <a:path w="64" h="36" extrusionOk="0">
                    <a:moveTo>
                      <a:pt x="18" y="1"/>
                    </a:moveTo>
                    <a:cubicBezTo>
                      <a:pt x="9" y="1"/>
                      <a:pt x="9" y="1"/>
                      <a:pt x="1" y="9"/>
                    </a:cubicBezTo>
                    <a:cubicBezTo>
                      <a:pt x="1" y="9"/>
                      <a:pt x="1" y="18"/>
                      <a:pt x="9" y="27"/>
                    </a:cubicBezTo>
                    <a:lnTo>
                      <a:pt x="46" y="35"/>
                    </a:lnTo>
                    <a:cubicBezTo>
                      <a:pt x="55" y="35"/>
                      <a:pt x="63" y="35"/>
                      <a:pt x="63" y="27"/>
                    </a:cubicBezTo>
                    <a:cubicBezTo>
                      <a:pt x="63" y="18"/>
                      <a:pt x="63" y="18"/>
                      <a:pt x="55" y="9"/>
                    </a:cubicBezTo>
                    <a:lnTo>
                      <a:pt x="1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3" name="Google Shape;663;p29"/>
              <p:cNvSpPr/>
              <p:nvPr/>
            </p:nvSpPr>
            <p:spPr>
              <a:xfrm rot="416858">
                <a:off x="7647289" y="1475255"/>
                <a:ext cx="8362" cy="6908"/>
              </a:xfrm>
              <a:custGeom>
                <a:avLst/>
                <a:gdLst/>
                <a:ahLst/>
                <a:cxnLst/>
                <a:rect l="l" t="t" r="r" b="b"/>
                <a:pathLst>
                  <a:path w="46" h="38" extrusionOk="0">
                    <a:moveTo>
                      <a:pt x="26" y="1"/>
                    </a:moveTo>
                    <a:lnTo>
                      <a:pt x="9" y="18"/>
                    </a:lnTo>
                    <a:cubicBezTo>
                      <a:pt x="0" y="18"/>
                      <a:pt x="0" y="29"/>
                      <a:pt x="9" y="37"/>
                    </a:cubicBezTo>
                    <a:lnTo>
                      <a:pt x="26" y="37"/>
                    </a:lnTo>
                    <a:lnTo>
                      <a:pt x="45" y="18"/>
                    </a:lnTo>
                    <a:lnTo>
                      <a:pt x="37" y="18"/>
                    </a:lnTo>
                    <a:cubicBezTo>
                      <a:pt x="37" y="9"/>
                      <a:pt x="26" y="9"/>
                      <a:pt x="2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4" name="Google Shape;664;p29"/>
              <p:cNvSpPr/>
              <p:nvPr/>
            </p:nvSpPr>
            <p:spPr>
              <a:xfrm rot="416858">
                <a:off x="7652306" y="1474111"/>
                <a:ext cx="6726" cy="4908"/>
              </a:xfrm>
              <a:custGeom>
                <a:avLst/>
                <a:gdLst/>
                <a:ahLst/>
                <a:cxnLst/>
                <a:rect l="l" t="t" r="r" b="b"/>
                <a:pathLst>
                  <a:path w="37" h="27" extrusionOk="0">
                    <a:moveTo>
                      <a:pt x="11" y="1"/>
                    </a:moveTo>
                    <a:lnTo>
                      <a:pt x="0" y="10"/>
                    </a:lnTo>
                    <a:cubicBezTo>
                      <a:pt x="0" y="18"/>
                      <a:pt x="11" y="18"/>
                      <a:pt x="11" y="27"/>
                    </a:cubicBezTo>
                    <a:lnTo>
                      <a:pt x="19" y="27"/>
                    </a:lnTo>
                    <a:lnTo>
                      <a:pt x="28" y="18"/>
                    </a:lnTo>
                    <a:cubicBezTo>
                      <a:pt x="28" y="18"/>
                      <a:pt x="37" y="10"/>
                      <a:pt x="2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5" name="Google Shape;665;p29"/>
              <p:cNvSpPr/>
              <p:nvPr/>
            </p:nvSpPr>
            <p:spPr>
              <a:xfrm rot="416858">
                <a:off x="7627746" y="1483191"/>
                <a:ext cx="15089" cy="11635"/>
              </a:xfrm>
              <a:custGeom>
                <a:avLst/>
                <a:gdLst/>
                <a:ahLst/>
                <a:cxnLst/>
                <a:rect l="l" t="t" r="r" b="b"/>
                <a:pathLst>
                  <a:path w="83" h="64" extrusionOk="0">
                    <a:moveTo>
                      <a:pt x="55" y="1"/>
                    </a:moveTo>
                    <a:lnTo>
                      <a:pt x="9" y="46"/>
                    </a:lnTo>
                    <a:cubicBezTo>
                      <a:pt x="9" y="46"/>
                      <a:pt x="1" y="46"/>
                      <a:pt x="9" y="55"/>
                    </a:cubicBezTo>
                    <a:lnTo>
                      <a:pt x="18" y="63"/>
                    </a:lnTo>
                    <a:lnTo>
                      <a:pt x="29" y="63"/>
                    </a:lnTo>
                    <a:lnTo>
                      <a:pt x="72" y="18"/>
                    </a:lnTo>
                    <a:cubicBezTo>
                      <a:pt x="83" y="18"/>
                      <a:pt x="83" y="9"/>
                      <a:pt x="8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6" name="Google Shape;666;p29"/>
              <p:cNvSpPr/>
              <p:nvPr/>
            </p:nvSpPr>
            <p:spPr>
              <a:xfrm rot="416858">
                <a:off x="7628825" y="1492367"/>
                <a:ext cx="1818" cy="1818"/>
              </a:xfrm>
              <a:custGeom>
                <a:avLst/>
                <a:gdLst/>
                <a:ahLst/>
                <a:cxnLst/>
                <a:rect l="l" t="t" r="r" b="b"/>
                <a:pathLst>
                  <a:path w="10" h="10" extrusionOk="0">
                    <a:moveTo>
                      <a:pt x="0" y="1"/>
                    </a:moveTo>
                    <a:lnTo>
                      <a:pt x="0" y="9"/>
                    </a:lnTo>
                    <a:lnTo>
                      <a:pt x="9" y="9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7" name="Google Shape;667;p29"/>
              <p:cNvSpPr/>
              <p:nvPr/>
            </p:nvSpPr>
            <p:spPr>
              <a:xfrm rot="416858">
                <a:off x="7609708" y="1495911"/>
                <a:ext cx="13453" cy="11635"/>
              </a:xfrm>
              <a:custGeom>
                <a:avLst/>
                <a:gdLst/>
                <a:ahLst/>
                <a:cxnLst/>
                <a:rect l="l" t="t" r="r" b="b"/>
                <a:pathLst>
                  <a:path w="74" h="64" extrusionOk="0">
                    <a:moveTo>
                      <a:pt x="54" y="1"/>
                    </a:moveTo>
                    <a:lnTo>
                      <a:pt x="0" y="35"/>
                    </a:lnTo>
                    <a:lnTo>
                      <a:pt x="0" y="63"/>
                    </a:lnTo>
                    <a:lnTo>
                      <a:pt x="19" y="63"/>
                    </a:lnTo>
                    <a:lnTo>
                      <a:pt x="73" y="18"/>
                    </a:lnTo>
                    <a:lnTo>
                      <a:pt x="73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8" name="Google Shape;668;p29"/>
              <p:cNvSpPr/>
              <p:nvPr/>
            </p:nvSpPr>
            <p:spPr>
              <a:xfrm rot="416858">
                <a:off x="7593718" y="1508479"/>
                <a:ext cx="11453" cy="8362"/>
              </a:xfrm>
              <a:custGeom>
                <a:avLst/>
                <a:gdLst/>
                <a:ahLst/>
                <a:cxnLst/>
                <a:rect l="l" t="t" r="r" b="b"/>
                <a:pathLst>
                  <a:path w="63" h="46" extrusionOk="0">
                    <a:moveTo>
                      <a:pt x="37" y="1"/>
                    </a:moveTo>
                    <a:lnTo>
                      <a:pt x="9" y="18"/>
                    </a:lnTo>
                    <a:cubicBezTo>
                      <a:pt x="0" y="29"/>
                      <a:pt x="0" y="37"/>
                      <a:pt x="9" y="46"/>
                    </a:cubicBezTo>
                    <a:lnTo>
                      <a:pt x="26" y="46"/>
                    </a:lnTo>
                    <a:lnTo>
                      <a:pt x="54" y="18"/>
                    </a:lnTo>
                    <a:cubicBezTo>
                      <a:pt x="54" y="18"/>
                      <a:pt x="63" y="9"/>
                      <a:pt x="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9" name="Google Shape;669;p29"/>
              <p:cNvSpPr/>
              <p:nvPr/>
            </p:nvSpPr>
            <p:spPr>
              <a:xfrm rot="416858">
                <a:off x="7850529" y="1348569"/>
                <a:ext cx="8362" cy="8362"/>
              </a:xfrm>
              <a:custGeom>
                <a:avLst/>
                <a:gdLst/>
                <a:ahLst/>
                <a:cxnLst/>
                <a:rect l="l" t="t" r="r" b="b"/>
                <a:pathLst>
                  <a:path w="46" h="46" extrusionOk="0">
                    <a:moveTo>
                      <a:pt x="37" y="0"/>
                    </a:moveTo>
                    <a:cubicBezTo>
                      <a:pt x="26" y="0"/>
                      <a:pt x="26" y="9"/>
                      <a:pt x="26" y="9"/>
                    </a:cubicBezTo>
                    <a:lnTo>
                      <a:pt x="0" y="26"/>
                    </a:lnTo>
                    <a:lnTo>
                      <a:pt x="9" y="26"/>
                    </a:lnTo>
                    <a:cubicBezTo>
                      <a:pt x="17" y="26"/>
                      <a:pt x="17" y="35"/>
                      <a:pt x="17" y="35"/>
                    </a:cubicBezTo>
                    <a:lnTo>
                      <a:pt x="17" y="46"/>
                    </a:lnTo>
                    <a:lnTo>
                      <a:pt x="46" y="26"/>
                    </a:lnTo>
                    <a:lnTo>
                      <a:pt x="46" y="9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" name="Google Shape;670;p29"/>
              <p:cNvSpPr/>
              <p:nvPr/>
            </p:nvSpPr>
            <p:spPr>
              <a:xfrm rot="416858">
                <a:off x="7848533" y="1352865"/>
                <a:ext cx="4908" cy="5272"/>
              </a:xfrm>
              <a:custGeom>
                <a:avLst/>
                <a:gdLst/>
                <a:ahLst/>
                <a:cxnLst/>
                <a:rect l="l" t="t" r="r" b="b"/>
                <a:pathLst>
                  <a:path w="27" h="29" extrusionOk="0">
                    <a:moveTo>
                      <a:pt x="9" y="0"/>
                    </a:moveTo>
                    <a:cubicBezTo>
                      <a:pt x="1" y="9"/>
                      <a:pt x="1" y="20"/>
                      <a:pt x="9" y="20"/>
                    </a:cubicBezTo>
                    <a:cubicBezTo>
                      <a:pt x="9" y="28"/>
                      <a:pt x="9" y="28"/>
                      <a:pt x="18" y="28"/>
                    </a:cubicBezTo>
                    <a:lnTo>
                      <a:pt x="26" y="28"/>
                    </a:lnTo>
                    <a:lnTo>
                      <a:pt x="26" y="20"/>
                    </a:lnTo>
                    <a:lnTo>
                      <a:pt x="26" y="9"/>
                    </a:lnTo>
                    <a:cubicBezTo>
                      <a:pt x="26" y="9"/>
                      <a:pt x="26" y="0"/>
                      <a:pt x="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1" name="Google Shape;671;p29"/>
              <p:cNvSpPr/>
              <p:nvPr/>
            </p:nvSpPr>
            <p:spPr>
              <a:xfrm rot="416858">
                <a:off x="7864002" y="1322110"/>
                <a:ext cx="32904" cy="27996"/>
              </a:xfrm>
              <a:custGeom>
                <a:avLst/>
                <a:gdLst/>
                <a:ahLst/>
                <a:cxnLst/>
                <a:rect l="l" t="t" r="r" b="b"/>
                <a:pathLst>
                  <a:path w="181" h="154" extrusionOk="0">
                    <a:moveTo>
                      <a:pt x="163" y="0"/>
                    </a:moveTo>
                    <a:cubicBezTo>
                      <a:pt x="163" y="0"/>
                      <a:pt x="163" y="9"/>
                      <a:pt x="154" y="9"/>
                    </a:cubicBezTo>
                    <a:lnTo>
                      <a:pt x="109" y="46"/>
                    </a:lnTo>
                    <a:cubicBezTo>
                      <a:pt x="100" y="54"/>
                      <a:pt x="100" y="63"/>
                      <a:pt x="109" y="63"/>
                    </a:cubicBezTo>
                    <a:cubicBezTo>
                      <a:pt x="109" y="72"/>
                      <a:pt x="109" y="72"/>
                      <a:pt x="117" y="72"/>
                    </a:cubicBezTo>
                    <a:lnTo>
                      <a:pt x="126" y="72"/>
                    </a:lnTo>
                    <a:lnTo>
                      <a:pt x="171" y="26"/>
                    </a:lnTo>
                    <a:cubicBezTo>
                      <a:pt x="180" y="26"/>
                      <a:pt x="180" y="18"/>
                      <a:pt x="171" y="9"/>
                    </a:cubicBezTo>
                    <a:cubicBezTo>
                      <a:pt x="171" y="9"/>
                      <a:pt x="171" y="0"/>
                      <a:pt x="163" y="0"/>
                    </a:cubicBezTo>
                    <a:close/>
                    <a:moveTo>
                      <a:pt x="63" y="89"/>
                    </a:moveTo>
                    <a:lnTo>
                      <a:pt x="9" y="126"/>
                    </a:lnTo>
                    <a:cubicBezTo>
                      <a:pt x="9" y="134"/>
                      <a:pt x="1" y="143"/>
                      <a:pt x="9" y="143"/>
                    </a:cubicBezTo>
                    <a:cubicBezTo>
                      <a:pt x="9" y="154"/>
                      <a:pt x="18" y="154"/>
                      <a:pt x="18" y="154"/>
                    </a:cubicBezTo>
                    <a:lnTo>
                      <a:pt x="29" y="154"/>
                    </a:lnTo>
                    <a:lnTo>
                      <a:pt x="72" y="108"/>
                    </a:lnTo>
                    <a:cubicBezTo>
                      <a:pt x="83" y="108"/>
                      <a:pt x="83" y="100"/>
                      <a:pt x="83" y="89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2" name="Google Shape;672;p29"/>
              <p:cNvSpPr/>
              <p:nvPr/>
            </p:nvSpPr>
            <p:spPr>
              <a:xfrm rot="416858">
                <a:off x="7875313" y="1336259"/>
                <a:ext cx="3636" cy="1636"/>
              </a:xfrm>
              <a:custGeom>
                <a:avLst/>
                <a:gdLst/>
                <a:ahLst/>
                <a:cxnLst/>
                <a:rect l="l" t="t" r="r" b="b"/>
                <a:pathLst>
                  <a:path w="20" h="9" extrusionOk="0">
                    <a:moveTo>
                      <a:pt x="9" y="0"/>
                    </a:moveTo>
                    <a:cubicBezTo>
                      <a:pt x="0" y="0"/>
                      <a:pt x="0" y="0"/>
                      <a:pt x="0" y="9"/>
                    </a:cubicBezTo>
                    <a:lnTo>
                      <a:pt x="20" y="9"/>
                    </a:lnTo>
                    <a:cubicBezTo>
                      <a:pt x="9" y="9"/>
                      <a:pt x="9" y="0"/>
                      <a:pt x="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3" name="Google Shape;673;p29"/>
              <p:cNvSpPr/>
              <p:nvPr/>
            </p:nvSpPr>
            <p:spPr>
              <a:xfrm rot="416858">
                <a:off x="7902470" y="1313797"/>
                <a:ext cx="9999" cy="9999"/>
              </a:xfrm>
              <a:custGeom>
                <a:avLst/>
                <a:gdLst/>
                <a:ahLst/>
                <a:cxnLst/>
                <a:rect l="l" t="t" r="r" b="b"/>
                <a:pathLst>
                  <a:path w="55" h="55" extrusionOk="0">
                    <a:moveTo>
                      <a:pt x="46" y="1"/>
                    </a:moveTo>
                    <a:cubicBezTo>
                      <a:pt x="35" y="1"/>
                      <a:pt x="35" y="9"/>
                      <a:pt x="35" y="9"/>
                    </a:cubicBezTo>
                    <a:lnTo>
                      <a:pt x="9" y="27"/>
                    </a:lnTo>
                    <a:cubicBezTo>
                      <a:pt x="1" y="35"/>
                      <a:pt x="1" y="44"/>
                      <a:pt x="1" y="44"/>
                    </a:cubicBezTo>
                    <a:cubicBezTo>
                      <a:pt x="9" y="55"/>
                      <a:pt x="9" y="55"/>
                      <a:pt x="18" y="55"/>
                    </a:cubicBezTo>
                    <a:lnTo>
                      <a:pt x="26" y="55"/>
                    </a:lnTo>
                    <a:lnTo>
                      <a:pt x="55" y="27"/>
                    </a:lnTo>
                    <a:lnTo>
                      <a:pt x="55" y="9"/>
                    </a:lnTo>
                    <a:lnTo>
                      <a:pt x="4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4" name="Google Shape;674;p29"/>
              <p:cNvSpPr/>
              <p:nvPr/>
            </p:nvSpPr>
            <p:spPr>
              <a:xfrm rot="416858">
                <a:off x="7854054" y="1469230"/>
                <a:ext cx="9999" cy="6908"/>
              </a:xfrm>
              <a:custGeom>
                <a:avLst/>
                <a:gdLst/>
                <a:ahLst/>
                <a:cxnLst/>
                <a:rect l="l" t="t" r="r" b="b"/>
                <a:pathLst>
                  <a:path w="55" h="38" extrusionOk="0">
                    <a:moveTo>
                      <a:pt x="18" y="1"/>
                    </a:moveTo>
                    <a:lnTo>
                      <a:pt x="18" y="10"/>
                    </a:lnTo>
                    <a:cubicBezTo>
                      <a:pt x="18" y="10"/>
                      <a:pt x="18" y="18"/>
                      <a:pt x="9" y="18"/>
                    </a:cubicBezTo>
                    <a:lnTo>
                      <a:pt x="1" y="27"/>
                    </a:lnTo>
                    <a:lnTo>
                      <a:pt x="26" y="38"/>
                    </a:lnTo>
                    <a:lnTo>
                      <a:pt x="35" y="38"/>
                    </a:lnTo>
                    <a:cubicBezTo>
                      <a:pt x="46" y="38"/>
                      <a:pt x="46" y="38"/>
                      <a:pt x="46" y="27"/>
                    </a:cubicBezTo>
                    <a:cubicBezTo>
                      <a:pt x="55" y="18"/>
                      <a:pt x="46" y="10"/>
                      <a:pt x="46" y="10"/>
                    </a:cubicBezTo>
                    <a:lnTo>
                      <a:pt x="1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5" name="Google Shape;675;p29"/>
              <p:cNvSpPr/>
              <p:nvPr/>
            </p:nvSpPr>
            <p:spPr>
              <a:xfrm rot="416858">
                <a:off x="7852658" y="1467282"/>
                <a:ext cx="4908" cy="6363"/>
              </a:xfrm>
              <a:custGeom>
                <a:avLst/>
                <a:gdLst/>
                <a:ahLst/>
                <a:cxnLst/>
                <a:rect l="l" t="t" r="r" b="b"/>
                <a:pathLst>
                  <a:path w="27" h="35" extrusionOk="0">
                    <a:moveTo>
                      <a:pt x="10" y="0"/>
                    </a:moveTo>
                    <a:lnTo>
                      <a:pt x="1" y="9"/>
                    </a:lnTo>
                    <a:cubicBezTo>
                      <a:pt x="1" y="18"/>
                      <a:pt x="1" y="26"/>
                      <a:pt x="10" y="26"/>
                    </a:cubicBezTo>
                    <a:lnTo>
                      <a:pt x="10" y="35"/>
                    </a:lnTo>
                    <a:lnTo>
                      <a:pt x="18" y="26"/>
                    </a:lnTo>
                    <a:cubicBezTo>
                      <a:pt x="27" y="26"/>
                      <a:pt x="27" y="18"/>
                      <a:pt x="27" y="18"/>
                    </a:cubicBezTo>
                    <a:lnTo>
                      <a:pt x="27" y="9"/>
                    </a:lnTo>
                    <a:lnTo>
                      <a:pt x="18" y="9"/>
                    </a:lnTo>
                    <a:cubicBezTo>
                      <a:pt x="18" y="0"/>
                      <a:pt x="10" y="0"/>
                      <a:pt x="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6" name="Google Shape;676;p29"/>
              <p:cNvSpPr/>
              <p:nvPr/>
            </p:nvSpPr>
            <p:spPr>
              <a:xfrm rot="416858">
                <a:off x="7867592" y="1477969"/>
                <a:ext cx="15089" cy="7999"/>
              </a:xfrm>
              <a:custGeom>
                <a:avLst/>
                <a:gdLst/>
                <a:ahLst/>
                <a:cxnLst/>
                <a:rect l="l" t="t" r="r" b="b"/>
                <a:pathLst>
                  <a:path w="83" h="44" extrusionOk="0">
                    <a:moveTo>
                      <a:pt x="9" y="1"/>
                    </a:moveTo>
                    <a:cubicBezTo>
                      <a:pt x="9" y="1"/>
                      <a:pt x="0" y="1"/>
                      <a:pt x="0" y="9"/>
                    </a:cubicBezTo>
                    <a:cubicBezTo>
                      <a:pt x="0" y="9"/>
                      <a:pt x="0" y="18"/>
                      <a:pt x="9" y="27"/>
                    </a:cubicBezTo>
                    <a:lnTo>
                      <a:pt x="63" y="44"/>
                    </a:lnTo>
                    <a:lnTo>
                      <a:pt x="74" y="44"/>
                    </a:lnTo>
                    <a:lnTo>
                      <a:pt x="83" y="35"/>
                    </a:lnTo>
                    <a:cubicBezTo>
                      <a:pt x="83" y="27"/>
                      <a:pt x="83" y="27"/>
                      <a:pt x="74" y="18"/>
                    </a:cubicBezTo>
                    <a:lnTo>
                      <a:pt x="2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7" name="Google Shape;677;p29"/>
              <p:cNvSpPr/>
              <p:nvPr/>
            </p:nvSpPr>
            <p:spPr>
              <a:xfrm rot="416858">
                <a:off x="7880430" y="1485111"/>
                <a:ext cx="1818" cy="1636"/>
              </a:xfrm>
              <a:custGeom>
                <a:avLst/>
                <a:gdLst/>
                <a:ahLst/>
                <a:cxnLst/>
                <a:rect l="l" t="t" r="r" b="b"/>
                <a:pathLst>
                  <a:path w="10" h="9" extrusionOk="0">
                    <a:moveTo>
                      <a:pt x="10" y="0"/>
                    </a:moveTo>
                    <a:lnTo>
                      <a:pt x="1" y="9"/>
                    </a:lnTo>
                    <a:cubicBezTo>
                      <a:pt x="1" y="9"/>
                      <a:pt x="10" y="9"/>
                      <a:pt x="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" name="Google Shape;678;p29"/>
              <p:cNvSpPr/>
              <p:nvPr/>
            </p:nvSpPr>
            <p:spPr>
              <a:xfrm rot="416858">
                <a:off x="7887634" y="1488382"/>
                <a:ext cx="16543" cy="9999"/>
              </a:xfrm>
              <a:custGeom>
                <a:avLst/>
                <a:gdLst/>
                <a:ahLst/>
                <a:cxnLst/>
                <a:rect l="l" t="t" r="r" b="b"/>
                <a:pathLst>
                  <a:path w="91" h="55" extrusionOk="0">
                    <a:moveTo>
                      <a:pt x="11" y="1"/>
                    </a:moveTo>
                    <a:cubicBezTo>
                      <a:pt x="11" y="1"/>
                      <a:pt x="0" y="1"/>
                      <a:pt x="0" y="12"/>
                    </a:cubicBezTo>
                    <a:cubicBezTo>
                      <a:pt x="0" y="20"/>
                      <a:pt x="0" y="29"/>
                      <a:pt x="11" y="29"/>
                    </a:cubicBezTo>
                    <a:lnTo>
                      <a:pt x="65" y="55"/>
                    </a:lnTo>
                    <a:lnTo>
                      <a:pt x="74" y="55"/>
                    </a:lnTo>
                    <a:lnTo>
                      <a:pt x="82" y="46"/>
                    </a:lnTo>
                    <a:cubicBezTo>
                      <a:pt x="91" y="38"/>
                      <a:pt x="82" y="29"/>
                      <a:pt x="74" y="29"/>
                    </a:cubicBezTo>
                    <a:lnTo>
                      <a:pt x="2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9" name="Google Shape;679;p29"/>
              <p:cNvSpPr/>
              <p:nvPr/>
            </p:nvSpPr>
            <p:spPr>
              <a:xfrm rot="416858">
                <a:off x="7908033" y="1498986"/>
                <a:ext cx="11635" cy="8362"/>
              </a:xfrm>
              <a:custGeom>
                <a:avLst/>
                <a:gdLst/>
                <a:ahLst/>
                <a:cxnLst/>
                <a:rect l="l" t="t" r="r" b="b"/>
                <a:pathLst>
                  <a:path w="64" h="46" extrusionOk="0">
                    <a:moveTo>
                      <a:pt x="10" y="0"/>
                    </a:moveTo>
                    <a:lnTo>
                      <a:pt x="1" y="9"/>
                    </a:lnTo>
                    <a:cubicBezTo>
                      <a:pt x="1" y="20"/>
                      <a:pt x="1" y="28"/>
                      <a:pt x="10" y="28"/>
                    </a:cubicBezTo>
                    <a:lnTo>
                      <a:pt x="35" y="46"/>
                    </a:lnTo>
                    <a:lnTo>
                      <a:pt x="44" y="46"/>
                    </a:lnTo>
                    <a:cubicBezTo>
                      <a:pt x="55" y="46"/>
                      <a:pt x="55" y="37"/>
                      <a:pt x="55" y="37"/>
                    </a:cubicBezTo>
                    <a:cubicBezTo>
                      <a:pt x="64" y="28"/>
                      <a:pt x="55" y="20"/>
                      <a:pt x="55" y="20"/>
                    </a:cubicBez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0" name="Google Shape;680;p29"/>
              <p:cNvSpPr/>
              <p:nvPr/>
            </p:nvSpPr>
            <p:spPr>
              <a:xfrm rot="416858">
                <a:off x="8357240" y="1260126"/>
                <a:ext cx="5272" cy="7999"/>
              </a:xfrm>
              <a:custGeom>
                <a:avLst/>
                <a:gdLst/>
                <a:ahLst/>
                <a:cxnLst/>
                <a:rect l="l" t="t" r="r" b="b"/>
                <a:pathLst>
                  <a:path w="29" h="44" extrusionOk="0">
                    <a:moveTo>
                      <a:pt x="18" y="1"/>
                    </a:moveTo>
                    <a:cubicBezTo>
                      <a:pt x="18" y="18"/>
                      <a:pt x="10" y="27"/>
                      <a:pt x="10" y="35"/>
                    </a:cubicBezTo>
                    <a:cubicBezTo>
                      <a:pt x="1" y="35"/>
                      <a:pt x="1" y="44"/>
                      <a:pt x="1" y="44"/>
                    </a:cubicBezTo>
                    <a:lnTo>
                      <a:pt x="10" y="44"/>
                    </a:lnTo>
                    <a:cubicBezTo>
                      <a:pt x="18" y="44"/>
                      <a:pt x="29" y="44"/>
                      <a:pt x="18" y="35"/>
                    </a:cubicBezTo>
                    <a:lnTo>
                      <a:pt x="1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" name="Google Shape;681;p29"/>
              <p:cNvSpPr/>
              <p:nvPr/>
            </p:nvSpPr>
            <p:spPr>
              <a:xfrm rot="416858">
                <a:off x="8340017" y="1279385"/>
                <a:ext cx="47630" cy="281778"/>
              </a:xfrm>
              <a:custGeom>
                <a:avLst/>
                <a:gdLst/>
                <a:ahLst/>
                <a:cxnLst/>
                <a:rect l="l" t="t" r="r" b="b"/>
                <a:pathLst>
                  <a:path w="262" h="1550" extrusionOk="0">
                    <a:moveTo>
                      <a:pt x="9" y="1"/>
                    </a:moveTo>
                    <a:cubicBezTo>
                      <a:pt x="1" y="1"/>
                      <a:pt x="1" y="1"/>
                      <a:pt x="1" y="12"/>
                    </a:cubicBezTo>
                    <a:lnTo>
                      <a:pt x="9" y="83"/>
                    </a:lnTo>
                    <a:cubicBezTo>
                      <a:pt x="9" y="92"/>
                      <a:pt x="20" y="100"/>
                      <a:pt x="20" y="100"/>
                    </a:cubicBezTo>
                    <a:lnTo>
                      <a:pt x="29" y="100"/>
                    </a:lnTo>
                    <a:cubicBezTo>
                      <a:pt x="29" y="92"/>
                      <a:pt x="37" y="92"/>
                      <a:pt x="37" y="83"/>
                    </a:cubicBezTo>
                    <a:lnTo>
                      <a:pt x="29" y="12"/>
                    </a:lnTo>
                    <a:cubicBezTo>
                      <a:pt x="29" y="1"/>
                      <a:pt x="20" y="1"/>
                      <a:pt x="9" y="1"/>
                    </a:cubicBezTo>
                    <a:close/>
                    <a:moveTo>
                      <a:pt x="29" y="146"/>
                    </a:moveTo>
                    <a:lnTo>
                      <a:pt x="20" y="154"/>
                    </a:lnTo>
                    <a:lnTo>
                      <a:pt x="29" y="236"/>
                    </a:lnTo>
                    <a:cubicBezTo>
                      <a:pt x="37" y="236"/>
                      <a:pt x="37" y="245"/>
                      <a:pt x="46" y="245"/>
                    </a:cubicBezTo>
                    <a:cubicBezTo>
                      <a:pt x="55" y="245"/>
                      <a:pt x="63" y="236"/>
                      <a:pt x="55" y="228"/>
                    </a:cubicBezTo>
                    <a:lnTo>
                      <a:pt x="46" y="154"/>
                    </a:lnTo>
                    <a:cubicBezTo>
                      <a:pt x="46" y="146"/>
                      <a:pt x="37" y="146"/>
                      <a:pt x="37" y="146"/>
                    </a:cubicBezTo>
                    <a:close/>
                    <a:moveTo>
                      <a:pt x="55" y="290"/>
                    </a:moveTo>
                    <a:cubicBezTo>
                      <a:pt x="46" y="290"/>
                      <a:pt x="46" y="299"/>
                      <a:pt x="46" y="308"/>
                    </a:cubicBezTo>
                    <a:lnTo>
                      <a:pt x="55" y="379"/>
                    </a:lnTo>
                    <a:lnTo>
                      <a:pt x="63" y="390"/>
                    </a:lnTo>
                    <a:lnTo>
                      <a:pt x="74" y="390"/>
                    </a:lnTo>
                    <a:cubicBezTo>
                      <a:pt x="74" y="390"/>
                      <a:pt x="83" y="379"/>
                      <a:pt x="83" y="370"/>
                    </a:cubicBezTo>
                    <a:lnTo>
                      <a:pt x="74" y="299"/>
                    </a:lnTo>
                    <a:cubicBezTo>
                      <a:pt x="74" y="290"/>
                      <a:pt x="63" y="290"/>
                      <a:pt x="55" y="290"/>
                    </a:cubicBezTo>
                    <a:close/>
                    <a:moveTo>
                      <a:pt x="74" y="433"/>
                    </a:moveTo>
                    <a:cubicBezTo>
                      <a:pt x="74" y="433"/>
                      <a:pt x="63" y="444"/>
                      <a:pt x="63" y="452"/>
                    </a:cubicBezTo>
                    <a:lnTo>
                      <a:pt x="74" y="524"/>
                    </a:lnTo>
                    <a:cubicBezTo>
                      <a:pt x="74" y="532"/>
                      <a:pt x="83" y="532"/>
                      <a:pt x="91" y="532"/>
                    </a:cubicBezTo>
                    <a:cubicBezTo>
                      <a:pt x="100" y="532"/>
                      <a:pt x="100" y="524"/>
                      <a:pt x="100" y="515"/>
                    </a:cubicBezTo>
                    <a:lnTo>
                      <a:pt x="91" y="444"/>
                    </a:lnTo>
                    <a:lnTo>
                      <a:pt x="83" y="433"/>
                    </a:lnTo>
                    <a:close/>
                    <a:moveTo>
                      <a:pt x="100" y="578"/>
                    </a:moveTo>
                    <a:cubicBezTo>
                      <a:pt x="91" y="578"/>
                      <a:pt x="83" y="586"/>
                      <a:pt x="91" y="595"/>
                    </a:cubicBezTo>
                    <a:lnTo>
                      <a:pt x="100" y="668"/>
                    </a:lnTo>
                    <a:cubicBezTo>
                      <a:pt x="100" y="677"/>
                      <a:pt x="109" y="677"/>
                      <a:pt x="109" y="677"/>
                    </a:cubicBezTo>
                    <a:cubicBezTo>
                      <a:pt x="117" y="677"/>
                      <a:pt x="128" y="668"/>
                      <a:pt x="128" y="668"/>
                    </a:cubicBezTo>
                    <a:lnTo>
                      <a:pt x="117" y="595"/>
                    </a:lnTo>
                    <a:cubicBezTo>
                      <a:pt x="109" y="586"/>
                      <a:pt x="109" y="578"/>
                      <a:pt x="100" y="578"/>
                    </a:cubicBezTo>
                    <a:close/>
                    <a:moveTo>
                      <a:pt x="117" y="722"/>
                    </a:moveTo>
                    <a:cubicBezTo>
                      <a:pt x="109" y="731"/>
                      <a:pt x="109" y="731"/>
                      <a:pt x="109" y="740"/>
                    </a:cubicBezTo>
                    <a:lnTo>
                      <a:pt x="117" y="811"/>
                    </a:lnTo>
                    <a:cubicBezTo>
                      <a:pt x="117" y="822"/>
                      <a:pt x="128" y="830"/>
                      <a:pt x="137" y="830"/>
                    </a:cubicBezTo>
                    <a:cubicBezTo>
                      <a:pt x="145" y="822"/>
                      <a:pt x="145" y="822"/>
                      <a:pt x="145" y="811"/>
                    </a:cubicBezTo>
                    <a:lnTo>
                      <a:pt x="137" y="740"/>
                    </a:lnTo>
                    <a:cubicBezTo>
                      <a:pt x="137" y="731"/>
                      <a:pt x="128" y="722"/>
                      <a:pt x="117" y="722"/>
                    </a:cubicBezTo>
                    <a:close/>
                    <a:moveTo>
                      <a:pt x="145" y="876"/>
                    </a:moveTo>
                    <a:cubicBezTo>
                      <a:pt x="137" y="876"/>
                      <a:pt x="128" y="884"/>
                      <a:pt x="128" y="884"/>
                    </a:cubicBezTo>
                    <a:lnTo>
                      <a:pt x="145" y="956"/>
                    </a:lnTo>
                    <a:cubicBezTo>
                      <a:pt x="145" y="964"/>
                      <a:pt x="145" y="973"/>
                      <a:pt x="154" y="973"/>
                    </a:cubicBezTo>
                    <a:cubicBezTo>
                      <a:pt x="163" y="973"/>
                      <a:pt x="171" y="964"/>
                      <a:pt x="171" y="956"/>
                    </a:cubicBezTo>
                    <a:lnTo>
                      <a:pt x="154" y="884"/>
                    </a:lnTo>
                    <a:cubicBezTo>
                      <a:pt x="154" y="876"/>
                      <a:pt x="154" y="876"/>
                      <a:pt x="145" y="876"/>
                    </a:cubicBezTo>
                    <a:close/>
                    <a:moveTo>
                      <a:pt x="163" y="1018"/>
                    </a:moveTo>
                    <a:cubicBezTo>
                      <a:pt x="154" y="1018"/>
                      <a:pt x="154" y="1027"/>
                      <a:pt x="154" y="1038"/>
                    </a:cubicBezTo>
                    <a:lnTo>
                      <a:pt x="163" y="1109"/>
                    </a:lnTo>
                    <a:cubicBezTo>
                      <a:pt x="163" y="1109"/>
                      <a:pt x="171" y="1118"/>
                      <a:pt x="182" y="1118"/>
                    </a:cubicBezTo>
                    <a:cubicBezTo>
                      <a:pt x="191" y="1118"/>
                      <a:pt x="191" y="1109"/>
                      <a:pt x="191" y="1100"/>
                    </a:cubicBezTo>
                    <a:lnTo>
                      <a:pt x="182" y="1027"/>
                    </a:lnTo>
                    <a:cubicBezTo>
                      <a:pt x="182" y="1018"/>
                      <a:pt x="171" y="1018"/>
                      <a:pt x="163" y="1018"/>
                    </a:cubicBezTo>
                    <a:close/>
                    <a:moveTo>
                      <a:pt x="191" y="1163"/>
                    </a:moveTo>
                    <a:cubicBezTo>
                      <a:pt x="182" y="1163"/>
                      <a:pt x="171" y="1172"/>
                      <a:pt x="171" y="1180"/>
                    </a:cubicBezTo>
                    <a:lnTo>
                      <a:pt x="191" y="1254"/>
                    </a:lnTo>
                    <a:cubicBezTo>
                      <a:pt x="191" y="1262"/>
                      <a:pt x="191" y="1262"/>
                      <a:pt x="199" y="1262"/>
                    </a:cubicBezTo>
                    <a:cubicBezTo>
                      <a:pt x="208" y="1262"/>
                      <a:pt x="217" y="1254"/>
                      <a:pt x="217" y="1243"/>
                    </a:cubicBezTo>
                    <a:lnTo>
                      <a:pt x="199" y="1172"/>
                    </a:lnTo>
                    <a:cubicBezTo>
                      <a:pt x="199" y="1172"/>
                      <a:pt x="199" y="1163"/>
                      <a:pt x="191" y="1163"/>
                    </a:cubicBezTo>
                    <a:close/>
                    <a:moveTo>
                      <a:pt x="208" y="1308"/>
                    </a:moveTo>
                    <a:cubicBezTo>
                      <a:pt x="199" y="1308"/>
                      <a:pt x="199" y="1316"/>
                      <a:pt x="199" y="1325"/>
                    </a:cubicBezTo>
                    <a:lnTo>
                      <a:pt x="208" y="1396"/>
                    </a:lnTo>
                    <a:cubicBezTo>
                      <a:pt x="208" y="1405"/>
                      <a:pt x="217" y="1405"/>
                      <a:pt x="225" y="1405"/>
                    </a:cubicBezTo>
                    <a:cubicBezTo>
                      <a:pt x="236" y="1405"/>
                      <a:pt x="236" y="1396"/>
                      <a:pt x="236" y="1396"/>
                    </a:cubicBezTo>
                    <a:lnTo>
                      <a:pt x="225" y="1316"/>
                    </a:lnTo>
                    <a:cubicBezTo>
                      <a:pt x="225" y="1316"/>
                      <a:pt x="217" y="1308"/>
                      <a:pt x="208" y="1308"/>
                    </a:cubicBezTo>
                    <a:close/>
                    <a:moveTo>
                      <a:pt x="236" y="1450"/>
                    </a:moveTo>
                    <a:cubicBezTo>
                      <a:pt x="225" y="1459"/>
                      <a:pt x="217" y="1459"/>
                      <a:pt x="217" y="1470"/>
                    </a:cubicBezTo>
                    <a:lnTo>
                      <a:pt x="236" y="1541"/>
                    </a:lnTo>
                    <a:cubicBezTo>
                      <a:pt x="236" y="1550"/>
                      <a:pt x="236" y="1550"/>
                      <a:pt x="245" y="1550"/>
                    </a:cubicBezTo>
                    <a:cubicBezTo>
                      <a:pt x="253" y="1550"/>
                      <a:pt x="262" y="1550"/>
                      <a:pt x="253" y="1541"/>
                    </a:cubicBezTo>
                    <a:lnTo>
                      <a:pt x="245" y="1470"/>
                    </a:lnTo>
                    <a:cubicBezTo>
                      <a:pt x="245" y="1459"/>
                      <a:pt x="236" y="1450"/>
                      <a:pt x="236" y="145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2" name="Google Shape;682;p29"/>
              <p:cNvSpPr/>
              <p:nvPr/>
            </p:nvSpPr>
            <p:spPr>
              <a:xfrm rot="416858">
                <a:off x="8365500" y="1572441"/>
                <a:ext cx="4908" cy="8362"/>
              </a:xfrm>
              <a:custGeom>
                <a:avLst/>
                <a:gdLst/>
                <a:ahLst/>
                <a:cxnLst/>
                <a:rect l="l" t="t" r="r" b="b"/>
                <a:pathLst>
                  <a:path w="27" h="46" extrusionOk="0">
                    <a:moveTo>
                      <a:pt x="9" y="1"/>
                    </a:moveTo>
                    <a:cubicBezTo>
                      <a:pt x="1" y="1"/>
                      <a:pt x="1" y="1"/>
                      <a:pt x="1" y="9"/>
                    </a:cubicBezTo>
                    <a:lnTo>
                      <a:pt x="1" y="46"/>
                    </a:lnTo>
                    <a:cubicBezTo>
                      <a:pt x="1" y="37"/>
                      <a:pt x="9" y="29"/>
                      <a:pt x="9" y="29"/>
                    </a:cubicBezTo>
                    <a:lnTo>
                      <a:pt x="18" y="29"/>
                    </a:lnTo>
                    <a:lnTo>
                      <a:pt x="27" y="37"/>
                    </a:lnTo>
                    <a:lnTo>
                      <a:pt x="27" y="9"/>
                    </a:lnTo>
                    <a:cubicBezTo>
                      <a:pt x="27" y="1"/>
                      <a:pt x="18" y="1"/>
                      <a:pt x="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3" name="Google Shape;683;p29"/>
              <p:cNvSpPr/>
              <p:nvPr/>
            </p:nvSpPr>
            <p:spPr>
              <a:xfrm rot="416858">
                <a:off x="8152546" y="1231052"/>
                <a:ext cx="209607" cy="29632"/>
              </a:xfrm>
              <a:custGeom>
                <a:avLst/>
                <a:gdLst/>
                <a:ahLst/>
                <a:cxnLst/>
                <a:rect l="l" t="t" r="r" b="b"/>
                <a:pathLst>
                  <a:path w="1153" h="163" extrusionOk="0">
                    <a:moveTo>
                      <a:pt x="731" y="1"/>
                    </a:moveTo>
                    <a:cubicBezTo>
                      <a:pt x="720" y="1"/>
                      <a:pt x="712" y="10"/>
                      <a:pt x="712" y="18"/>
                    </a:cubicBezTo>
                    <a:cubicBezTo>
                      <a:pt x="720" y="18"/>
                      <a:pt x="720" y="27"/>
                      <a:pt x="731" y="27"/>
                    </a:cubicBezTo>
                    <a:lnTo>
                      <a:pt x="802" y="27"/>
                    </a:lnTo>
                    <a:cubicBezTo>
                      <a:pt x="811" y="27"/>
                      <a:pt x="811" y="18"/>
                      <a:pt x="811" y="10"/>
                    </a:cubicBezTo>
                    <a:cubicBezTo>
                      <a:pt x="811" y="10"/>
                      <a:pt x="811" y="1"/>
                      <a:pt x="802" y="1"/>
                    </a:cubicBezTo>
                    <a:close/>
                    <a:moveTo>
                      <a:pt x="658" y="1"/>
                    </a:moveTo>
                    <a:cubicBezTo>
                      <a:pt x="632" y="1"/>
                      <a:pt x="612" y="10"/>
                      <a:pt x="586" y="10"/>
                    </a:cubicBezTo>
                    <a:cubicBezTo>
                      <a:pt x="578" y="10"/>
                      <a:pt x="578" y="10"/>
                      <a:pt x="578" y="18"/>
                    </a:cubicBezTo>
                    <a:cubicBezTo>
                      <a:pt x="578" y="27"/>
                      <a:pt x="578" y="38"/>
                      <a:pt x="586" y="38"/>
                    </a:cubicBezTo>
                    <a:cubicBezTo>
                      <a:pt x="612" y="38"/>
                      <a:pt x="640" y="27"/>
                      <a:pt x="658" y="27"/>
                    </a:cubicBezTo>
                    <a:cubicBezTo>
                      <a:pt x="666" y="27"/>
                      <a:pt x="677" y="27"/>
                      <a:pt x="677" y="18"/>
                    </a:cubicBezTo>
                    <a:cubicBezTo>
                      <a:pt x="666" y="10"/>
                      <a:pt x="666" y="1"/>
                      <a:pt x="658" y="1"/>
                    </a:cubicBezTo>
                    <a:close/>
                    <a:moveTo>
                      <a:pt x="874" y="1"/>
                    </a:moveTo>
                    <a:cubicBezTo>
                      <a:pt x="865" y="1"/>
                      <a:pt x="856" y="10"/>
                      <a:pt x="856" y="10"/>
                    </a:cubicBezTo>
                    <a:cubicBezTo>
                      <a:pt x="856" y="18"/>
                      <a:pt x="865" y="27"/>
                      <a:pt x="874" y="27"/>
                    </a:cubicBezTo>
                    <a:cubicBezTo>
                      <a:pt x="902" y="27"/>
                      <a:pt x="919" y="27"/>
                      <a:pt x="947" y="38"/>
                    </a:cubicBezTo>
                    <a:cubicBezTo>
                      <a:pt x="956" y="38"/>
                      <a:pt x="956" y="27"/>
                      <a:pt x="956" y="18"/>
                    </a:cubicBezTo>
                    <a:cubicBezTo>
                      <a:pt x="956" y="10"/>
                      <a:pt x="956" y="10"/>
                      <a:pt x="947" y="10"/>
                    </a:cubicBezTo>
                    <a:cubicBezTo>
                      <a:pt x="919" y="1"/>
                      <a:pt x="902" y="1"/>
                      <a:pt x="874" y="1"/>
                    </a:cubicBezTo>
                    <a:close/>
                    <a:moveTo>
                      <a:pt x="515" y="10"/>
                    </a:moveTo>
                    <a:cubicBezTo>
                      <a:pt x="487" y="18"/>
                      <a:pt x="470" y="18"/>
                      <a:pt x="442" y="18"/>
                    </a:cubicBezTo>
                    <a:cubicBezTo>
                      <a:pt x="433" y="18"/>
                      <a:pt x="433" y="27"/>
                      <a:pt x="433" y="38"/>
                    </a:cubicBezTo>
                    <a:cubicBezTo>
                      <a:pt x="433" y="38"/>
                      <a:pt x="433" y="46"/>
                      <a:pt x="442" y="46"/>
                    </a:cubicBezTo>
                    <a:cubicBezTo>
                      <a:pt x="470" y="46"/>
                      <a:pt x="496" y="46"/>
                      <a:pt x="515" y="38"/>
                    </a:cubicBezTo>
                    <a:cubicBezTo>
                      <a:pt x="524" y="38"/>
                      <a:pt x="532" y="27"/>
                      <a:pt x="532" y="27"/>
                    </a:cubicBezTo>
                    <a:cubicBezTo>
                      <a:pt x="532" y="18"/>
                      <a:pt x="524" y="10"/>
                      <a:pt x="515" y="10"/>
                    </a:cubicBezTo>
                    <a:close/>
                    <a:moveTo>
                      <a:pt x="1018" y="18"/>
                    </a:moveTo>
                    <a:cubicBezTo>
                      <a:pt x="1010" y="18"/>
                      <a:pt x="1001" y="18"/>
                      <a:pt x="1001" y="27"/>
                    </a:cubicBezTo>
                    <a:cubicBezTo>
                      <a:pt x="1001" y="38"/>
                      <a:pt x="1010" y="38"/>
                      <a:pt x="1010" y="46"/>
                    </a:cubicBezTo>
                    <a:cubicBezTo>
                      <a:pt x="1036" y="46"/>
                      <a:pt x="1064" y="55"/>
                      <a:pt x="1081" y="55"/>
                    </a:cubicBezTo>
                    <a:cubicBezTo>
                      <a:pt x="1090" y="55"/>
                      <a:pt x="1098" y="55"/>
                      <a:pt x="1098" y="46"/>
                    </a:cubicBezTo>
                    <a:cubicBezTo>
                      <a:pt x="1098" y="46"/>
                      <a:pt x="1098" y="38"/>
                      <a:pt x="1090" y="38"/>
                    </a:cubicBezTo>
                    <a:cubicBezTo>
                      <a:pt x="1072" y="27"/>
                      <a:pt x="1044" y="18"/>
                      <a:pt x="1018" y="18"/>
                    </a:cubicBezTo>
                    <a:close/>
                    <a:moveTo>
                      <a:pt x="370" y="27"/>
                    </a:moveTo>
                    <a:cubicBezTo>
                      <a:pt x="353" y="27"/>
                      <a:pt x="325" y="38"/>
                      <a:pt x="299" y="38"/>
                    </a:cubicBezTo>
                    <a:cubicBezTo>
                      <a:pt x="288" y="38"/>
                      <a:pt x="288" y="46"/>
                      <a:pt x="288" y="55"/>
                    </a:cubicBezTo>
                    <a:lnTo>
                      <a:pt x="299" y="64"/>
                    </a:lnTo>
                    <a:lnTo>
                      <a:pt x="308" y="64"/>
                    </a:lnTo>
                    <a:cubicBezTo>
                      <a:pt x="325" y="55"/>
                      <a:pt x="353" y="55"/>
                      <a:pt x="370" y="55"/>
                    </a:cubicBezTo>
                    <a:cubicBezTo>
                      <a:pt x="379" y="55"/>
                      <a:pt x="388" y="46"/>
                      <a:pt x="388" y="38"/>
                    </a:cubicBezTo>
                    <a:cubicBezTo>
                      <a:pt x="388" y="27"/>
                      <a:pt x="379" y="27"/>
                      <a:pt x="370" y="27"/>
                    </a:cubicBezTo>
                    <a:close/>
                    <a:moveTo>
                      <a:pt x="226" y="46"/>
                    </a:moveTo>
                    <a:cubicBezTo>
                      <a:pt x="217" y="46"/>
                      <a:pt x="208" y="46"/>
                      <a:pt x="200" y="55"/>
                    </a:cubicBezTo>
                    <a:lnTo>
                      <a:pt x="154" y="55"/>
                    </a:lnTo>
                    <a:cubicBezTo>
                      <a:pt x="154" y="55"/>
                      <a:pt x="146" y="64"/>
                      <a:pt x="146" y="72"/>
                    </a:cubicBezTo>
                    <a:cubicBezTo>
                      <a:pt x="146" y="81"/>
                      <a:pt x="154" y="81"/>
                      <a:pt x="163" y="81"/>
                    </a:cubicBezTo>
                    <a:cubicBezTo>
                      <a:pt x="172" y="81"/>
                      <a:pt x="191" y="81"/>
                      <a:pt x="200" y="72"/>
                    </a:cubicBezTo>
                    <a:lnTo>
                      <a:pt x="234" y="72"/>
                    </a:lnTo>
                    <a:cubicBezTo>
                      <a:pt x="245" y="72"/>
                      <a:pt x="245" y="64"/>
                      <a:pt x="245" y="55"/>
                    </a:cubicBezTo>
                    <a:cubicBezTo>
                      <a:pt x="245" y="46"/>
                      <a:pt x="234" y="46"/>
                      <a:pt x="234" y="46"/>
                    </a:cubicBezTo>
                    <a:close/>
                    <a:moveTo>
                      <a:pt x="1135" y="72"/>
                    </a:moveTo>
                    <a:cubicBezTo>
                      <a:pt x="1126" y="72"/>
                      <a:pt x="1126" y="81"/>
                      <a:pt x="1126" y="91"/>
                    </a:cubicBezTo>
                    <a:lnTo>
                      <a:pt x="1126" y="91"/>
                    </a:lnTo>
                    <a:cubicBezTo>
                      <a:pt x="1126" y="81"/>
                      <a:pt x="1126" y="81"/>
                      <a:pt x="1135" y="72"/>
                    </a:cubicBezTo>
                    <a:close/>
                    <a:moveTo>
                      <a:pt x="1135" y="72"/>
                    </a:moveTo>
                    <a:lnTo>
                      <a:pt x="1135" y="72"/>
                    </a:lnTo>
                    <a:cubicBezTo>
                      <a:pt x="1144" y="72"/>
                      <a:pt x="1152" y="81"/>
                      <a:pt x="1152" y="92"/>
                    </a:cubicBezTo>
                    <a:lnTo>
                      <a:pt x="1152" y="81"/>
                    </a:lnTo>
                    <a:cubicBezTo>
                      <a:pt x="1152" y="81"/>
                      <a:pt x="1144" y="72"/>
                      <a:pt x="1135" y="72"/>
                    </a:cubicBezTo>
                    <a:close/>
                    <a:moveTo>
                      <a:pt x="92" y="64"/>
                    </a:moveTo>
                    <a:cubicBezTo>
                      <a:pt x="64" y="72"/>
                      <a:pt x="38" y="72"/>
                      <a:pt x="18" y="81"/>
                    </a:cubicBezTo>
                    <a:cubicBezTo>
                      <a:pt x="9" y="81"/>
                      <a:pt x="1" y="92"/>
                      <a:pt x="9" y="100"/>
                    </a:cubicBezTo>
                    <a:cubicBezTo>
                      <a:pt x="9" y="100"/>
                      <a:pt x="9" y="109"/>
                      <a:pt x="18" y="109"/>
                    </a:cubicBezTo>
                    <a:cubicBezTo>
                      <a:pt x="46" y="100"/>
                      <a:pt x="64" y="100"/>
                      <a:pt x="92" y="92"/>
                    </a:cubicBezTo>
                    <a:cubicBezTo>
                      <a:pt x="100" y="92"/>
                      <a:pt x="100" y="92"/>
                      <a:pt x="100" y="81"/>
                    </a:cubicBezTo>
                    <a:cubicBezTo>
                      <a:pt x="100" y="72"/>
                      <a:pt x="100" y="64"/>
                      <a:pt x="92" y="64"/>
                    </a:cubicBezTo>
                    <a:close/>
                    <a:moveTo>
                      <a:pt x="1126" y="92"/>
                    </a:moveTo>
                    <a:cubicBezTo>
                      <a:pt x="1126" y="100"/>
                      <a:pt x="1126" y="109"/>
                      <a:pt x="1118" y="109"/>
                    </a:cubicBezTo>
                    <a:cubicBezTo>
                      <a:pt x="1118" y="118"/>
                      <a:pt x="1109" y="126"/>
                      <a:pt x="1090" y="135"/>
                    </a:cubicBezTo>
                    <a:lnTo>
                      <a:pt x="1090" y="154"/>
                    </a:lnTo>
                    <a:cubicBezTo>
                      <a:pt x="1090" y="163"/>
                      <a:pt x="1098" y="163"/>
                      <a:pt x="1098" y="163"/>
                    </a:cubicBezTo>
                    <a:lnTo>
                      <a:pt x="1109" y="163"/>
                    </a:lnTo>
                    <a:cubicBezTo>
                      <a:pt x="1118" y="154"/>
                      <a:pt x="1126" y="146"/>
                      <a:pt x="1135" y="135"/>
                    </a:cubicBezTo>
                    <a:lnTo>
                      <a:pt x="1135" y="126"/>
                    </a:lnTo>
                    <a:lnTo>
                      <a:pt x="1126" y="92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" name="Google Shape;684;p29"/>
              <p:cNvSpPr/>
              <p:nvPr/>
            </p:nvSpPr>
            <p:spPr>
              <a:xfrm rot="416858">
                <a:off x="8356006" y="1256487"/>
                <a:ext cx="4908" cy="11453"/>
              </a:xfrm>
              <a:custGeom>
                <a:avLst/>
                <a:gdLst/>
                <a:ahLst/>
                <a:cxnLst/>
                <a:rect l="l" t="t" r="r" b="b"/>
                <a:pathLst>
                  <a:path w="27" h="63" extrusionOk="0">
                    <a:moveTo>
                      <a:pt x="9" y="0"/>
                    </a:moveTo>
                    <a:cubicBezTo>
                      <a:pt x="0" y="9"/>
                      <a:pt x="0" y="9"/>
                      <a:pt x="0" y="20"/>
                    </a:cubicBezTo>
                    <a:lnTo>
                      <a:pt x="9" y="54"/>
                    </a:lnTo>
                    <a:lnTo>
                      <a:pt x="9" y="63"/>
                    </a:lnTo>
                    <a:cubicBezTo>
                      <a:pt x="9" y="63"/>
                      <a:pt x="9" y="54"/>
                      <a:pt x="18" y="54"/>
                    </a:cubicBezTo>
                    <a:cubicBezTo>
                      <a:pt x="18" y="46"/>
                      <a:pt x="26" y="37"/>
                      <a:pt x="26" y="20"/>
                    </a:cubicBezTo>
                    <a:cubicBezTo>
                      <a:pt x="26" y="9"/>
                      <a:pt x="18" y="0"/>
                      <a:pt x="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5" name="Google Shape;685;p29"/>
              <p:cNvSpPr/>
              <p:nvPr/>
            </p:nvSpPr>
            <p:spPr>
              <a:xfrm rot="416858">
                <a:off x="8024469" y="1238741"/>
                <a:ext cx="316137" cy="66900"/>
              </a:xfrm>
              <a:custGeom>
                <a:avLst/>
                <a:gdLst/>
                <a:ahLst/>
                <a:cxnLst/>
                <a:rect l="l" t="t" r="r" b="b"/>
                <a:pathLst>
                  <a:path w="1739" h="368" extrusionOk="0">
                    <a:moveTo>
                      <a:pt x="631" y="1"/>
                    </a:moveTo>
                    <a:cubicBezTo>
                      <a:pt x="605" y="9"/>
                      <a:pt x="585" y="18"/>
                      <a:pt x="560" y="18"/>
                    </a:cubicBezTo>
                    <a:cubicBezTo>
                      <a:pt x="551" y="18"/>
                      <a:pt x="551" y="27"/>
                      <a:pt x="551" y="35"/>
                    </a:cubicBezTo>
                    <a:cubicBezTo>
                      <a:pt x="551" y="44"/>
                      <a:pt x="560" y="44"/>
                      <a:pt x="560" y="44"/>
                    </a:cubicBezTo>
                    <a:lnTo>
                      <a:pt x="568" y="44"/>
                    </a:lnTo>
                    <a:cubicBezTo>
                      <a:pt x="585" y="35"/>
                      <a:pt x="614" y="35"/>
                      <a:pt x="631" y="27"/>
                    </a:cubicBezTo>
                    <a:cubicBezTo>
                      <a:pt x="639" y="27"/>
                      <a:pt x="648" y="18"/>
                      <a:pt x="648" y="18"/>
                    </a:cubicBezTo>
                    <a:cubicBezTo>
                      <a:pt x="648" y="9"/>
                      <a:pt x="639" y="1"/>
                      <a:pt x="631" y="1"/>
                    </a:cubicBezTo>
                    <a:close/>
                    <a:moveTo>
                      <a:pt x="486" y="35"/>
                    </a:moveTo>
                    <a:cubicBezTo>
                      <a:pt x="469" y="44"/>
                      <a:pt x="443" y="44"/>
                      <a:pt x="423" y="55"/>
                    </a:cubicBezTo>
                    <a:cubicBezTo>
                      <a:pt x="415" y="55"/>
                      <a:pt x="406" y="63"/>
                      <a:pt x="406" y="72"/>
                    </a:cubicBezTo>
                    <a:cubicBezTo>
                      <a:pt x="415" y="72"/>
                      <a:pt x="415" y="81"/>
                      <a:pt x="423" y="81"/>
                    </a:cubicBezTo>
                    <a:cubicBezTo>
                      <a:pt x="452" y="72"/>
                      <a:pt x="469" y="63"/>
                      <a:pt x="497" y="63"/>
                    </a:cubicBezTo>
                    <a:cubicBezTo>
                      <a:pt x="506" y="63"/>
                      <a:pt x="506" y="55"/>
                      <a:pt x="506" y="44"/>
                    </a:cubicBezTo>
                    <a:cubicBezTo>
                      <a:pt x="506" y="35"/>
                      <a:pt x="497" y="35"/>
                      <a:pt x="497" y="35"/>
                    </a:cubicBezTo>
                    <a:close/>
                    <a:moveTo>
                      <a:pt x="352" y="72"/>
                    </a:moveTo>
                    <a:cubicBezTo>
                      <a:pt x="324" y="81"/>
                      <a:pt x="307" y="81"/>
                      <a:pt x="281" y="89"/>
                    </a:cubicBezTo>
                    <a:cubicBezTo>
                      <a:pt x="270" y="89"/>
                      <a:pt x="270" y="98"/>
                      <a:pt x="270" y="109"/>
                    </a:cubicBezTo>
                    <a:cubicBezTo>
                      <a:pt x="270" y="117"/>
                      <a:pt x="281" y="117"/>
                      <a:pt x="290" y="117"/>
                    </a:cubicBezTo>
                    <a:cubicBezTo>
                      <a:pt x="307" y="109"/>
                      <a:pt x="335" y="109"/>
                      <a:pt x="361" y="98"/>
                    </a:cubicBezTo>
                    <a:cubicBezTo>
                      <a:pt x="361" y="98"/>
                      <a:pt x="369" y="89"/>
                      <a:pt x="369" y="81"/>
                    </a:cubicBezTo>
                    <a:cubicBezTo>
                      <a:pt x="369" y="72"/>
                      <a:pt x="361" y="72"/>
                      <a:pt x="352" y="72"/>
                    </a:cubicBezTo>
                    <a:close/>
                    <a:moveTo>
                      <a:pt x="1720" y="81"/>
                    </a:moveTo>
                    <a:cubicBezTo>
                      <a:pt x="1702" y="89"/>
                      <a:pt x="1674" y="98"/>
                      <a:pt x="1657" y="109"/>
                    </a:cubicBezTo>
                    <a:cubicBezTo>
                      <a:pt x="1648" y="117"/>
                      <a:pt x="1648" y="126"/>
                      <a:pt x="1648" y="126"/>
                    </a:cubicBezTo>
                    <a:cubicBezTo>
                      <a:pt x="1648" y="135"/>
                      <a:pt x="1657" y="135"/>
                      <a:pt x="1657" y="135"/>
                    </a:cubicBezTo>
                    <a:lnTo>
                      <a:pt x="1666" y="135"/>
                    </a:lnTo>
                    <a:cubicBezTo>
                      <a:pt x="1694" y="126"/>
                      <a:pt x="1711" y="117"/>
                      <a:pt x="1728" y="109"/>
                    </a:cubicBezTo>
                    <a:cubicBezTo>
                      <a:pt x="1739" y="98"/>
                      <a:pt x="1739" y="98"/>
                      <a:pt x="1739" y="89"/>
                    </a:cubicBezTo>
                    <a:cubicBezTo>
                      <a:pt x="1739" y="81"/>
                      <a:pt x="1728" y="81"/>
                      <a:pt x="1728" y="81"/>
                    </a:cubicBezTo>
                    <a:close/>
                    <a:moveTo>
                      <a:pt x="216" y="117"/>
                    </a:moveTo>
                    <a:cubicBezTo>
                      <a:pt x="190" y="126"/>
                      <a:pt x="162" y="135"/>
                      <a:pt x="145" y="143"/>
                    </a:cubicBezTo>
                    <a:cubicBezTo>
                      <a:pt x="136" y="143"/>
                      <a:pt x="136" y="152"/>
                      <a:pt x="136" y="163"/>
                    </a:cubicBezTo>
                    <a:cubicBezTo>
                      <a:pt x="145" y="163"/>
                      <a:pt x="145" y="171"/>
                      <a:pt x="153" y="171"/>
                    </a:cubicBezTo>
                    <a:lnTo>
                      <a:pt x="153" y="163"/>
                    </a:lnTo>
                    <a:cubicBezTo>
                      <a:pt x="173" y="152"/>
                      <a:pt x="199" y="152"/>
                      <a:pt x="227" y="143"/>
                    </a:cubicBezTo>
                    <a:cubicBezTo>
                      <a:pt x="227" y="135"/>
                      <a:pt x="236" y="126"/>
                      <a:pt x="227" y="126"/>
                    </a:cubicBezTo>
                    <a:cubicBezTo>
                      <a:pt x="227" y="117"/>
                      <a:pt x="227" y="117"/>
                      <a:pt x="216" y="117"/>
                    </a:cubicBezTo>
                    <a:close/>
                    <a:moveTo>
                      <a:pt x="1586" y="135"/>
                    </a:moveTo>
                    <a:cubicBezTo>
                      <a:pt x="1566" y="143"/>
                      <a:pt x="1549" y="152"/>
                      <a:pt x="1523" y="163"/>
                    </a:cubicBezTo>
                    <a:cubicBezTo>
                      <a:pt x="1512" y="163"/>
                      <a:pt x="1512" y="171"/>
                      <a:pt x="1512" y="180"/>
                    </a:cubicBezTo>
                    <a:lnTo>
                      <a:pt x="1523" y="189"/>
                    </a:lnTo>
                    <a:lnTo>
                      <a:pt x="1532" y="189"/>
                    </a:lnTo>
                    <a:cubicBezTo>
                      <a:pt x="1549" y="180"/>
                      <a:pt x="1577" y="171"/>
                      <a:pt x="1594" y="163"/>
                    </a:cubicBezTo>
                    <a:cubicBezTo>
                      <a:pt x="1603" y="163"/>
                      <a:pt x="1612" y="152"/>
                      <a:pt x="1603" y="143"/>
                    </a:cubicBezTo>
                    <a:cubicBezTo>
                      <a:pt x="1603" y="143"/>
                      <a:pt x="1603" y="135"/>
                      <a:pt x="1594" y="135"/>
                    </a:cubicBezTo>
                    <a:close/>
                    <a:moveTo>
                      <a:pt x="1450" y="180"/>
                    </a:moveTo>
                    <a:cubicBezTo>
                      <a:pt x="1432" y="189"/>
                      <a:pt x="1404" y="189"/>
                      <a:pt x="1387" y="197"/>
                    </a:cubicBezTo>
                    <a:cubicBezTo>
                      <a:pt x="1378" y="197"/>
                      <a:pt x="1370" y="206"/>
                      <a:pt x="1378" y="217"/>
                    </a:cubicBezTo>
                    <a:cubicBezTo>
                      <a:pt x="1378" y="225"/>
                      <a:pt x="1378" y="225"/>
                      <a:pt x="1387" y="225"/>
                    </a:cubicBezTo>
                    <a:cubicBezTo>
                      <a:pt x="1415" y="217"/>
                      <a:pt x="1441" y="217"/>
                      <a:pt x="1458" y="206"/>
                    </a:cubicBezTo>
                    <a:cubicBezTo>
                      <a:pt x="1469" y="206"/>
                      <a:pt x="1469" y="197"/>
                      <a:pt x="1469" y="189"/>
                    </a:cubicBezTo>
                    <a:cubicBezTo>
                      <a:pt x="1469" y="180"/>
                      <a:pt x="1458" y="180"/>
                      <a:pt x="1458" y="180"/>
                    </a:cubicBezTo>
                    <a:close/>
                    <a:moveTo>
                      <a:pt x="82" y="171"/>
                    </a:moveTo>
                    <a:cubicBezTo>
                      <a:pt x="54" y="180"/>
                      <a:pt x="37" y="197"/>
                      <a:pt x="20" y="206"/>
                    </a:cubicBezTo>
                    <a:cubicBezTo>
                      <a:pt x="11" y="217"/>
                      <a:pt x="11" y="225"/>
                      <a:pt x="11" y="225"/>
                    </a:cubicBezTo>
                    <a:cubicBezTo>
                      <a:pt x="20" y="234"/>
                      <a:pt x="20" y="234"/>
                      <a:pt x="28" y="234"/>
                    </a:cubicBezTo>
                    <a:lnTo>
                      <a:pt x="37" y="234"/>
                    </a:lnTo>
                    <a:cubicBezTo>
                      <a:pt x="45" y="217"/>
                      <a:pt x="65" y="206"/>
                      <a:pt x="91" y="197"/>
                    </a:cubicBezTo>
                    <a:cubicBezTo>
                      <a:pt x="99" y="189"/>
                      <a:pt x="99" y="180"/>
                      <a:pt x="99" y="180"/>
                    </a:cubicBezTo>
                    <a:cubicBezTo>
                      <a:pt x="91" y="171"/>
                      <a:pt x="91" y="171"/>
                      <a:pt x="82" y="171"/>
                    </a:cubicBezTo>
                    <a:close/>
                    <a:moveTo>
                      <a:pt x="1316" y="217"/>
                    </a:moveTo>
                    <a:cubicBezTo>
                      <a:pt x="1288" y="225"/>
                      <a:pt x="1270" y="225"/>
                      <a:pt x="1242" y="234"/>
                    </a:cubicBezTo>
                    <a:cubicBezTo>
                      <a:pt x="1234" y="234"/>
                      <a:pt x="1234" y="243"/>
                      <a:pt x="1234" y="251"/>
                    </a:cubicBezTo>
                    <a:cubicBezTo>
                      <a:pt x="1234" y="251"/>
                      <a:pt x="1242" y="260"/>
                      <a:pt x="1253" y="260"/>
                    </a:cubicBezTo>
                    <a:cubicBezTo>
                      <a:pt x="1279" y="251"/>
                      <a:pt x="1296" y="251"/>
                      <a:pt x="1324" y="243"/>
                    </a:cubicBezTo>
                    <a:cubicBezTo>
                      <a:pt x="1333" y="243"/>
                      <a:pt x="1333" y="234"/>
                      <a:pt x="1333" y="225"/>
                    </a:cubicBezTo>
                    <a:cubicBezTo>
                      <a:pt x="1333" y="217"/>
                      <a:pt x="1324" y="217"/>
                      <a:pt x="1316" y="217"/>
                    </a:cubicBezTo>
                    <a:close/>
                    <a:moveTo>
                      <a:pt x="1180" y="243"/>
                    </a:moveTo>
                    <a:cubicBezTo>
                      <a:pt x="1154" y="251"/>
                      <a:pt x="1126" y="251"/>
                      <a:pt x="1108" y="260"/>
                    </a:cubicBezTo>
                    <a:cubicBezTo>
                      <a:pt x="1100" y="260"/>
                      <a:pt x="1091" y="271"/>
                      <a:pt x="1100" y="279"/>
                    </a:cubicBezTo>
                    <a:cubicBezTo>
                      <a:pt x="1100" y="279"/>
                      <a:pt x="1100" y="288"/>
                      <a:pt x="1108" y="288"/>
                    </a:cubicBezTo>
                    <a:cubicBezTo>
                      <a:pt x="1134" y="279"/>
                      <a:pt x="1162" y="279"/>
                      <a:pt x="1180" y="271"/>
                    </a:cubicBezTo>
                    <a:cubicBezTo>
                      <a:pt x="1188" y="271"/>
                      <a:pt x="1188" y="260"/>
                      <a:pt x="1188" y="260"/>
                    </a:cubicBezTo>
                    <a:cubicBezTo>
                      <a:pt x="1188" y="251"/>
                      <a:pt x="1188" y="243"/>
                      <a:pt x="1180" y="243"/>
                    </a:cubicBezTo>
                    <a:close/>
                    <a:moveTo>
                      <a:pt x="1037" y="271"/>
                    </a:moveTo>
                    <a:cubicBezTo>
                      <a:pt x="1009" y="279"/>
                      <a:pt x="992" y="279"/>
                      <a:pt x="964" y="288"/>
                    </a:cubicBezTo>
                    <a:cubicBezTo>
                      <a:pt x="955" y="288"/>
                      <a:pt x="955" y="297"/>
                      <a:pt x="955" y="297"/>
                    </a:cubicBezTo>
                    <a:cubicBezTo>
                      <a:pt x="955" y="305"/>
                      <a:pt x="964" y="314"/>
                      <a:pt x="964" y="314"/>
                    </a:cubicBezTo>
                    <a:lnTo>
                      <a:pt x="972" y="314"/>
                    </a:lnTo>
                    <a:cubicBezTo>
                      <a:pt x="992" y="305"/>
                      <a:pt x="1018" y="305"/>
                      <a:pt x="1037" y="297"/>
                    </a:cubicBezTo>
                    <a:cubicBezTo>
                      <a:pt x="1046" y="297"/>
                      <a:pt x="1054" y="288"/>
                      <a:pt x="1054" y="288"/>
                    </a:cubicBezTo>
                    <a:cubicBezTo>
                      <a:pt x="1054" y="279"/>
                      <a:pt x="1046" y="271"/>
                      <a:pt x="1037" y="271"/>
                    </a:cubicBezTo>
                    <a:close/>
                    <a:moveTo>
                      <a:pt x="0" y="279"/>
                    </a:moveTo>
                    <a:lnTo>
                      <a:pt x="11" y="314"/>
                    </a:lnTo>
                    <a:lnTo>
                      <a:pt x="11" y="325"/>
                    </a:lnTo>
                    <a:cubicBezTo>
                      <a:pt x="20" y="325"/>
                      <a:pt x="28" y="333"/>
                      <a:pt x="37" y="333"/>
                    </a:cubicBezTo>
                    <a:lnTo>
                      <a:pt x="45" y="333"/>
                    </a:lnTo>
                    <a:cubicBezTo>
                      <a:pt x="45" y="333"/>
                      <a:pt x="54" y="333"/>
                      <a:pt x="54" y="325"/>
                    </a:cubicBezTo>
                    <a:cubicBezTo>
                      <a:pt x="54" y="325"/>
                      <a:pt x="54" y="314"/>
                      <a:pt x="45" y="305"/>
                    </a:cubicBezTo>
                    <a:cubicBezTo>
                      <a:pt x="28" y="305"/>
                      <a:pt x="20" y="297"/>
                      <a:pt x="11" y="288"/>
                    </a:cubicBezTo>
                    <a:lnTo>
                      <a:pt x="0" y="279"/>
                    </a:lnTo>
                    <a:close/>
                    <a:moveTo>
                      <a:pt x="892" y="297"/>
                    </a:moveTo>
                    <a:cubicBezTo>
                      <a:pt x="875" y="297"/>
                      <a:pt x="847" y="305"/>
                      <a:pt x="821" y="305"/>
                    </a:cubicBezTo>
                    <a:cubicBezTo>
                      <a:pt x="821" y="305"/>
                      <a:pt x="810" y="314"/>
                      <a:pt x="810" y="325"/>
                    </a:cubicBezTo>
                    <a:cubicBezTo>
                      <a:pt x="810" y="325"/>
                      <a:pt x="821" y="333"/>
                      <a:pt x="830" y="333"/>
                    </a:cubicBezTo>
                    <a:cubicBezTo>
                      <a:pt x="847" y="333"/>
                      <a:pt x="875" y="325"/>
                      <a:pt x="901" y="325"/>
                    </a:cubicBezTo>
                    <a:cubicBezTo>
                      <a:pt x="901" y="325"/>
                      <a:pt x="910" y="314"/>
                      <a:pt x="910" y="305"/>
                    </a:cubicBezTo>
                    <a:cubicBezTo>
                      <a:pt x="910" y="297"/>
                      <a:pt x="901" y="297"/>
                      <a:pt x="892" y="297"/>
                    </a:cubicBezTo>
                    <a:close/>
                    <a:moveTo>
                      <a:pt x="756" y="314"/>
                    </a:moveTo>
                    <a:cubicBezTo>
                      <a:pt x="730" y="314"/>
                      <a:pt x="702" y="325"/>
                      <a:pt x="685" y="325"/>
                    </a:cubicBezTo>
                    <a:cubicBezTo>
                      <a:pt x="676" y="325"/>
                      <a:pt x="668" y="333"/>
                      <a:pt x="668" y="333"/>
                    </a:cubicBezTo>
                    <a:cubicBezTo>
                      <a:pt x="668" y="342"/>
                      <a:pt x="676" y="351"/>
                      <a:pt x="685" y="351"/>
                    </a:cubicBezTo>
                    <a:cubicBezTo>
                      <a:pt x="713" y="351"/>
                      <a:pt x="730" y="342"/>
                      <a:pt x="756" y="342"/>
                    </a:cubicBezTo>
                    <a:cubicBezTo>
                      <a:pt x="767" y="342"/>
                      <a:pt x="767" y="333"/>
                      <a:pt x="767" y="325"/>
                    </a:cubicBezTo>
                    <a:cubicBezTo>
                      <a:pt x="767" y="314"/>
                      <a:pt x="756" y="314"/>
                      <a:pt x="756" y="314"/>
                    </a:cubicBezTo>
                    <a:close/>
                    <a:moveTo>
                      <a:pt x="108" y="325"/>
                    </a:moveTo>
                    <a:lnTo>
                      <a:pt x="99" y="333"/>
                    </a:lnTo>
                    <a:cubicBezTo>
                      <a:pt x="99" y="342"/>
                      <a:pt x="99" y="351"/>
                      <a:pt x="108" y="351"/>
                    </a:cubicBezTo>
                    <a:cubicBezTo>
                      <a:pt x="128" y="359"/>
                      <a:pt x="153" y="359"/>
                      <a:pt x="182" y="359"/>
                    </a:cubicBezTo>
                    <a:cubicBezTo>
                      <a:pt x="190" y="359"/>
                      <a:pt x="199" y="359"/>
                      <a:pt x="199" y="351"/>
                    </a:cubicBezTo>
                    <a:cubicBezTo>
                      <a:pt x="199" y="342"/>
                      <a:pt x="190" y="333"/>
                      <a:pt x="182" y="333"/>
                    </a:cubicBezTo>
                    <a:cubicBezTo>
                      <a:pt x="153" y="333"/>
                      <a:pt x="136" y="333"/>
                      <a:pt x="119" y="325"/>
                    </a:cubicBezTo>
                    <a:close/>
                    <a:moveTo>
                      <a:pt x="540" y="333"/>
                    </a:moveTo>
                    <a:cubicBezTo>
                      <a:pt x="531" y="333"/>
                      <a:pt x="523" y="342"/>
                      <a:pt x="523" y="351"/>
                    </a:cubicBezTo>
                    <a:cubicBezTo>
                      <a:pt x="523" y="359"/>
                      <a:pt x="531" y="359"/>
                      <a:pt x="540" y="359"/>
                    </a:cubicBezTo>
                    <a:lnTo>
                      <a:pt x="614" y="359"/>
                    </a:lnTo>
                    <a:cubicBezTo>
                      <a:pt x="622" y="351"/>
                      <a:pt x="622" y="351"/>
                      <a:pt x="622" y="342"/>
                    </a:cubicBezTo>
                    <a:cubicBezTo>
                      <a:pt x="622" y="333"/>
                      <a:pt x="622" y="333"/>
                      <a:pt x="614" y="333"/>
                    </a:cubicBezTo>
                    <a:close/>
                    <a:moveTo>
                      <a:pt x="253" y="342"/>
                    </a:moveTo>
                    <a:cubicBezTo>
                      <a:pt x="244" y="342"/>
                      <a:pt x="244" y="342"/>
                      <a:pt x="244" y="351"/>
                    </a:cubicBezTo>
                    <a:cubicBezTo>
                      <a:pt x="244" y="359"/>
                      <a:pt x="244" y="368"/>
                      <a:pt x="253" y="368"/>
                    </a:cubicBezTo>
                    <a:lnTo>
                      <a:pt x="324" y="368"/>
                    </a:lnTo>
                    <a:cubicBezTo>
                      <a:pt x="335" y="368"/>
                      <a:pt x="344" y="359"/>
                      <a:pt x="344" y="351"/>
                    </a:cubicBezTo>
                    <a:cubicBezTo>
                      <a:pt x="344" y="351"/>
                      <a:pt x="335" y="342"/>
                      <a:pt x="324" y="342"/>
                    </a:cubicBezTo>
                    <a:close/>
                    <a:moveTo>
                      <a:pt x="398" y="342"/>
                    </a:moveTo>
                    <a:cubicBezTo>
                      <a:pt x="389" y="342"/>
                      <a:pt x="378" y="351"/>
                      <a:pt x="389" y="351"/>
                    </a:cubicBezTo>
                    <a:cubicBezTo>
                      <a:pt x="389" y="359"/>
                      <a:pt x="389" y="368"/>
                      <a:pt x="398" y="368"/>
                    </a:cubicBezTo>
                    <a:lnTo>
                      <a:pt x="469" y="368"/>
                    </a:lnTo>
                    <a:cubicBezTo>
                      <a:pt x="477" y="368"/>
                      <a:pt x="486" y="359"/>
                      <a:pt x="477" y="351"/>
                    </a:cubicBezTo>
                    <a:cubicBezTo>
                      <a:pt x="477" y="342"/>
                      <a:pt x="477" y="342"/>
                      <a:pt x="469" y="342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" name="Google Shape;686;p29"/>
              <p:cNvSpPr/>
              <p:nvPr/>
            </p:nvSpPr>
            <p:spPr>
              <a:xfrm rot="416858">
                <a:off x="8162889" y="1551966"/>
                <a:ext cx="207970" cy="29632"/>
              </a:xfrm>
              <a:custGeom>
                <a:avLst/>
                <a:gdLst/>
                <a:ahLst/>
                <a:cxnLst/>
                <a:rect l="l" t="t" r="r" b="b"/>
                <a:pathLst>
                  <a:path w="1144" h="163" extrusionOk="0">
                    <a:moveTo>
                      <a:pt x="720" y="0"/>
                    </a:moveTo>
                    <a:cubicBezTo>
                      <a:pt x="720" y="0"/>
                      <a:pt x="712" y="9"/>
                      <a:pt x="712" y="20"/>
                    </a:cubicBezTo>
                    <a:lnTo>
                      <a:pt x="720" y="28"/>
                    </a:lnTo>
                    <a:lnTo>
                      <a:pt x="794" y="28"/>
                    </a:lnTo>
                    <a:cubicBezTo>
                      <a:pt x="802" y="28"/>
                      <a:pt x="811" y="20"/>
                      <a:pt x="811" y="9"/>
                    </a:cubicBezTo>
                    <a:cubicBezTo>
                      <a:pt x="811" y="9"/>
                      <a:pt x="802" y="0"/>
                      <a:pt x="794" y="0"/>
                    </a:cubicBezTo>
                    <a:close/>
                    <a:moveTo>
                      <a:pt x="649" y="0"/>
                    </a:moveTo>
                    <a:cubicBezTo>
                      <a:pt x="632" y="0"/>
                      <a:pt x="604" y="9"/>
                      <a:pt x="578" y="9"/>
                    </a:cubicBezTo>
                    <a:lnTo>
                      <a:pt x="569" y="20"/>
                    </a:lnTo>
                    <a:cubicBezTo>
                      <a:pt x="569" y="28"/>
                      <a:pt x="578" y="37"/>
                      <a:pt x="586" y="37"/>
                    </a:cubicBezTo>
                    <a:cubicBezTo>
                      <a:pt x="604" y="37"/>
                      <a:pt x="632" y="28"/>
                      <a:pt x="658" y="28"/>
                    </a:cubicBezTo>
                    <a:cubicBezTo>
                      <a:pt x="658" y="28"/>
                      <a:pt x="666" y="28"/>
                      <a:pt x="666" y="20"/>
                    </a:cubicBezTo>
                    <a:cubicBezTo>
                      <a:pt x="666" y="9"/>
                      <a:pt x="658" y="0"/>
                      <a:pt x="649" y="0"/>
                    </a:cubicBezTo>
                    <a:close/>
                    <a:moveTo>
                      <a:pt x="865" y="0"/>
                    </a:moveTo>
                    <a:cubicBezTo>
                      <a:pt x="856" y="0"/>
                      <a:pt x="856" y="9"/>
                      <a:pt x="856" y="20"/>
                    </a:cubicBezTo>
                    <a:cubicBezTo>
                      <a:pt x="856" y="20"/>
                      <a:pt x="856" y="28"/>
                      <a:pt x="865" y="28"/>
                    </a:cubicBezTo>
                    <a:cubicBezTo>
                      <a:pt x="893" y="28"/>
                      <a:pt x="919" y="28"/>
                      <a:pt x="936" y="37"/>
                    </a:cubicBezTo>
                    <a:cubicBezTo>
                      <a:pt x="947" y="37"/>
                      <a:pt x="956" y="28"/>
                      <a:pt x="956" y="20"/>
                    </a:cubicBezTo>
                    <a:cubicBezTo>
                      <a:pt x="956" y="9"/>
                      <a:pt x="947" y="9"/>
                      <a:pt x="936" y="9"/>
                    </a:cubicBezTo>
                    <a:cubicBezTo>
                      <a:pt x="919" y="0"/>
                      <a:pt x="893" y="0"/>
                      <a:pt x="865" y="0"/>
                    </a:cubicBezTo>
                    <a:close/>
                    <a:moveTo>
                      <a:pt x="504" y="9"/>
                    </a:moveTo>
                    <a:cubicBezTo>
                      <a:pt x="487" y="20"/>
                      <a:pt x="461" y="20"/>
                      <a:pt x="433" y="20"/>
                    </a:cubicBezTo>
                    <a:cubicBezTo>
                      <a:pt x="433" y="20"/>
                      <a:pt x="424" y="28"/>
                      <a:pt x="424" y="37"/>
                    </a:cubicBezTo>
                    <a:cubicBezTo>
                      <a:pt x="424" y="37"/>
                      <a:pt x="433" y="46"/>
                      <a:pt x="442" y="46"/>
                    </a:cubicBezTo>
                    <a:cubicBezTo>
                      <a:pt x="461" y="46"/>
                      <a:pt x="487" y="46"/>
                      <a:pt x="515" y="37"/>
                    </a:cubicBezTo>
                    <a:cubicBezTo>
                      <a:pt x="524" y="37"/>
                      <a:pt x="524" y="37"/>
                      <a:pt x="524" y="28"/>
                    </a:cubicBezTo>
                    <a:cubicBezTo>
                      <a:pt x="524" y="20"/>
                      <a:pt x="515" y="9"/>
                      <a:pt x="515" y="9"/>
                    </a:cubicBezTo>
                    <a:close/>
                    <a:moveTo>
                      <a:pt x="370" y="28"/>
                    </a:moveTo>
                    <a:cubicBezTo>
                      <a:pt x="342" y="28"/>
                      <a:pt x="316" y="37"/>
                      <a:pt x="299" y="37"/>
                    </a:cubicBezTo>
                    <a:cubicBezTo>
                      <a:pt x="288" y="37"/>
                      <a:pt x="280" y="46"/>
                      <a:pt x="280" y="54"/>
                    </a:cubicBezTo>
                    <a:cubicBezTo>
                      <a:pt x="280" y="54"/>
                      <a:pt x="288" y="63"/>
                      <a:pt x="299" y="63"/>
                    </a:cubicBezTo>
                    <a:cubicBezTo>
                      <a:pt x="325" y="63"/>
                      <a:pt x="342" y="54"/>
                      <a:pt x="370" y="54"/>
                    </a:cubicBezTo>
                    <a:cubicBezTo>
                      <a:pt x="379" y="54"/>
                      <a:pt x="379" y="46"/>
                      <a:pt x="379" y="37"/>
                    </a:cubicBezTo>
                    <a:cubicBezTo>
                      <a:pt x="379" y="28"/>
                      <a:pt x="370" y="28"/>
                      <a:pt x="370" y="28"/>
                    </a:cubicBezTo>
                    <a:close/>
                    <a:moveTo>
                      <a:pt x="1010" y="20"/>
                    </a:moveTo>
                    <a:cubicBezTo>
                      <a:pt x="1001" y="20"/>
                      <a:pt x="1001" y="20"/>
                      <a:pt x="1001" y="28"/>
                    </a:cubicBezTo>
                    <a:cubicBezTo>
                      <a:pt x="1001" y="37"/>
                      <a:pt x="1001" y="37"/>
                      <a:pt x="1010" y="46"/>
                    </a:cubicBezTo>
                    <a:cubicBezTo>
                      <a:pt x="1036" y="46"/>
                      <a:pt x="1055" y="54"/>
                      <a:pt x="1072" y="54"/>
                    </a:cubicBezTo>
                    <a:lnTo>
                      <a:pt x="1081" y="63"/>
                    </a:lnTo>
                    <a:lnTo>
                      <a:pt x="1090" y="54"/>
                    </a:lnTo>
                    <a:cubicBezTo>
                      <a:pt x="1098" y="46"/>
                      <a:pt x="1090" y="37"/>
                      <a:pt x="1081" y="37"/>
                    </a:cubicBezTo>
                    <a:cubicBezTo>
                      <a:pt x="1064" y="28"/>
                      <a:pt x="1036" y="20"/>
                      <a:pt x="1010" y="20"/>
                    </a:cubicBezTo>
                    <a:close/>
                    <a:moveTo>
                      <a:pt x="200" y="46"/>
                    </a:moveTo>
                    <a:lnTo>
                      <a:pt x="208" y="74"/>
                    </a:lnTo>
                    <a:lnTo>
                      <a:pt x="226" y="74"/>
                    </a:lnTo>
                    <a:cubicBezTo>
                      <a:pt x="234" y="74"/>
                      <a:pt x="245" y="63"/>
                      <a:pt x="234" y="54"/>
                    </a:cubicBezTo>
                    <a:cubicBezTo>
                      <a:pt x="234" y="54"/>
                      <a:pt x="234" y="46"/>
                      <a:pt x="226" y="46"/>
                    </a:cubicBezTo>
                    <a:close/>
                    <a:moveTo>
                      <a:pt x="154" y="54"/>
                    </a:moveTo>
                    <a:cubicBezTo>
                      <a:pt x="146" y="54"/>
                      <a:pt x="137" y="63"/>
                      <a:pt x="146" y="74"/>
                    </a:cubicBezTo>
                    <a:cubicBezTo>
                      <a:pt x="146" y="82"/>
                      <a:pt x="146" y="82"/>
                      <a:pt x="154" y="82"/>
                    </a:cubicBezTo>
                    <a:lnTo>
                      <a:pt x="180" y="82"/>
                    </a:lnTo>
                    <a:lnTo>
                      <a:pt x="172" y="54"/>
                    </a:lnTo>
                    <a:close/>
                    <a:moveTo>
                      <a:pt x="83" y="63"/>
                    </a:moveTo>
                    <a:lnTo>
                      <a:pt x="83" y="74"/>
                    </a:lnTo>
                    <a:cubicBezTo>
                      <a:pt x="55" y="74"/>
                      <a:pt x="38" y="74"/>
                      <a:pt x="10" y="82"/>
                    </a:cubicBezTo>
                    <a:cubicBezTo>
                      <a:pt x="1" y="82"/>
                      <a:pt x="1" y="91"/>
                      <a:pt x="1" y="100"/>
                    </a:cubicBezTo>
                    <a:lnTo>
                      <a:pt x="10" y="108"/>
                    </a:lnTo>
                    <a:lnTo>
                      <a:pt x="18" y="108"/>
                    </a:lnTo>
                    <a:cubicBezTo>
                      <a:pt x="38" y="100"/>
                      <a:pt x="64" y="100"/>
                      <a:pt x="92" y="91"/>
                    </a:cubicBezTo>
                    <a:cubicBezTo>
                      <a:pt x="92" y="91"/>
                      <a:pt x="100" y="91"/>
                      <a:pt x="100" y="82"/>
                    </a:cubicBezTo>
                    <a:cubicBezTo>
                      <a:pt x="100" y="74"/>
                      <a:pt x="92" y="63"/>
                      <a:pt x="83" y="63"/>
                    </a:cubicBezTo>
                    <a:close/>
                    <a:moveTo>
                      <a:pt x="1118" y="91"/>
                    </a:moveTo>
                    <a:lnTo>
                      <a:pt x="1118" y="100"/>
                    </a:lnTo>
                    <a:lnTo>
                      <a:pt x="1118" y="117"/>
                    </a:lnTo>
                    <a:cubicBezTo>
                      <a:pt x="1109" y="117"/>
                      <a:pt x="1098" y="128"/>
                      <a:pt x="1090" y="136"/>
                    </a:cubicBezTo>
                    <a:cubicBezTo>
                      <a:pt x="1081" y="145"/>
                      <a:pt x="1081" y="154"/>
                      <a:pt x="1090" y="154"/>
                    </a:cubicBezTo>
                    <a:cubicBezTo>
                      <a:pt x="1090" y="162"/>
                      <a:pt x="1090" y="162"/>
                      <a:pt x="1098" y="162"/>
                    </a:cubicBezTo>
                    <a:lnTo>
                      <a:pt x="1109" y="162"/>
                    </a:lnTo>
                    <a:cubicBezTo>
                      <a:pt x="1118" y="145"/>
                      <a:pt x="1126" y="136"/>
                      <a:pt x="1135" y="128"/>
                    </a:cubicBezTo>
                    <a:cubicBezTo>
                      <a:pt x="1144" y="117"/>
                      <a:pt x="1144" y="108"/>
                      <a:pt x="1144" y="100"/>
                    </a:cubicBezTo>
                    <a:lnTo>
                      <a:pt x="1144" y="91"/>
                    </a:lnTo>
                    <a:cubicBezTo>
                      <a:pt x="1144" y="100"/>
                      <a:pt x="1144" y="100"/>
                      <a:pt x="1135" y="100"/>
                    </a:cubicBezTo>
                    <a:lnTo>
                      <a:pt x="1135" y="108"/>
                    </a:lnTo>
                    <a:cubicBezTo>
                      <a:pt x="1126" y="108"/>
                      <a:pt x="1118" y="100"/>
                      <a:pt x="1118" y="9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7" name="Google Shape;687;p29"/>
              <p:cNvSpPr/>
              <p:nvPr/>
            </p:nvSpPr>
            <p:spPr>
              <a:xfrm rot="416858">
                <a:off x="8364994" y="1577501"/>
                <a:ext cx="4908" cy="6545"/>
              </a:xfrm>
              <a:custGeom>
                <a:avLst/>
                <a:gdLst/>
                <a:ahLst/>
                <a:cxnLst/>
                <a:rect l="l" t="t" r="r" b="b"/>
                <a:pathLst>
                  <a:path w="27" h="36" extrusionOk="0">
                    <a:moveTo>
                      <a:pt x="9" y="1"/>
                    </a:moveTo>
                    <a:cubicBezTo>
                      <a:pt x="9" y="1"/>
                      <a:pt x="1" y="9"/>
                      <a:pt x="1" y="18"/>
                    </a:cubicBezTo>
                    <a:cubicBezTo>
                      <a:pt x="1" y="27"/>
                      <a:pt x="9" y="35"/>
                      <a:pt x="18" y="35"/>
                    </a:cubicBezTo>
                    <a:lnTo>
                      <a:pt x="18" y="27"/>
                    </a:lnTo>
                    <a:cubicBezTo>
                      <a:pt x="27" y="27"/>
                      <a:pt x="27" y="27"/>
                      <a:pt x="27" y="18"/>
                    </a:cubicBezTo>
                    <a:lnTo>
                      <a:pt x="27" y="9"/>
                    </a:lnTo>
                    <a:lnTo>
                      <a:pt x="1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" name="Google Shape;688;p29"/>
              <p:cNvSpPr/>
              <p:nvPr/>
            </p:nvSpPr>
            <p:spPr>
              <a:xfrm rot="416858">
                <a:off x="8030086" y="1559287"/>
                <a:ext cx="320864" cy="67445"/>
              </a:xfrm>
              <a:custGeom>
                <a:avLst/>
                <a:gdLst/>
                <a:ahLst/>
                <a:cxnLst/>
                <a:rect l="l" t="t" r="r" b="b"/>
                <a:pathLst>
                  <a:path w="1765" h="371" extrusionOk="0">
                    <a:moveTo>
                      <a:pt x="648" y="1"/>
                    </a:moveTo>
                    <a:cubicBezTo>
                      <a:pt x="631" y="10"/>
                      <a:pt x="603" y="18"/>
                      <a:pt x="577" y="18"/>
                    </a:cubicBezTo>
                    <a:cubicBezTo>
                      <a:pt x="577" y="18"/>
                      <a:pt x="566" y="27"/>
                      <a:pt x="566" y="38"/>
                    </a:cubicBezTo>
                    <a:cubicBezTo>
                      <a:pt x="577" y="46"/>
                      <a:pt x="577" y="46"/>
                      <a:pt x="586" y="46"/>
                    </a:cubicBezTo>
                    <a:cubicBezTo>
                      <a:pt x="612" y="38"/>
                      <a:pt x="631" y="38"/>
                      <a:pt x="657" y="27"/>
                    </a:cubicBezTo>
                    <a:cubicBezTo>
                      <a:pt x="666" y="27"/>
                      <a:pt x="666" y="18"/>
                      <a:pt x="666" y="18"/>
                    </a:cubicBezTo>
                    <a:cubicBezTo>
                      <a:pt x="666" y="10"/>
                      <a:pt x="657" y="1"/>
                      <a:pt x="657" y="1"/>
                    </a:cubicBezTo>
                    <a:close/>
                    <a:moveTo>
                      <a:pt x="512" y="38"/>
                    </a:moveTo>
                    <a:cubicBezTo>
                      <a:pt x="486" y="46"/>
                      <a:pt x="458" y="46"/>
                      <a:pt x="441" y="55"/>
                    </a:cubicBezTo>
                    <a:cubicBezTo>
                      <a:pt x="432" y="55"/>
                      <a:pt x="432" y="64"/>
                      <a:pt x="432" y="72"/>
                    </a:cubicBezTo>
                    <a:lnTo>
                      <a:pt x="441" y="81"/>
                    </a:lnTo>
                    <a:lnTo>
                      <a:pt x="449" y="81"/>
                    </a:lnTo>
                    <a:cubicBezTo>
                      <a:pt x="469" y="72"/>
                      <a:pt x="495" y="64"/>
                      <a:pt x="512" y="64"/>
                    </a:cubicBezTo>
                    <a:cubicBezTo>
                      <a:pt x="523" y="64"/>
                      <a:pt x="532" y="55"/>
                      <a:pt x="532" y="46"/>
                    </a:cubicBezTo>
                    <a:cubicBezTo>
                      <a:pt x="523" y="38"/>
                      <a:pt x="523" y="38"/>
                      <a:pt x="512" y="38"/>
                    </a:cubicBezTo>
                    <a:close/>
                    <a:moveTo>
                      <a:pt x="370" y="72"/>
                    </a:moveTo>
                    <a:cubicBezTo>
                      <a:pt x="350" y="81"/>
                      <a:pt x="324" y="81"/>
                      <a:pt x="307" y="92"/>
                    </a:cubicBezTo>
                    <a:cubicBezTo>
                      <a:pt x="296" y="100"/>
                      <a:pt x="287" y="100"/>
                      <a:pt x="296" y="109"/>
                    </a:cubicBezTo>
                    <a:cubicBezTo>
                      <a:pt x="296" y="118"/>
                      <a:pt x="296" y="118"/>
                      <a:pt x="307" y="118"/>
                    </a:cubicBezTo>
                    <a:cubicBezTo>
                      <a:pt x="333" y="109"/>
                      <a:pt x="350" y="109"/>
                      <a:pt x="378" y="100"/>
                    </a:cubicBezTo>
                    <a:cubicBezTo>
                      <a:pt x="387" y="100"/>
                      <a:pt x="387" y="92"/>
                      <a:pt x="387" y="81"/>
                    </a:cubicBezTo>
                    <a:cubicBezTo>
                      <a:pt x="387" y="72"/>
                      <a:pt x="378" y="72"/>
                      <a:pt x="378" y="72"/>
                    </a:cubicBezTo>
                    <a:close/>
                    <a:moveTo>
                      <a:pt x="1737" y="81"/>
                    </a:moveTo>
                    <a:cubicBezTo>
                      <a:pt x="1720" y="92"/>
                      <a:pt x="1700" y="100"/>
                      <a:pt x="1674" y="109"/>
                    </a:cubicBezTo>
                    <a:cubicBezTo>
                      <a:pt x="1666" y="118"/>
                      <a:pt x="1666" y="126"/>
                      <a:pt x="1666" y="126"/>
                    </a:cubicBezTo>
                    <a:cubicBezTo>
                      <a:pt x="1674" y="135"/>
                      <a:pt x="1674" y="135"/>
                      <a:pt x="1683" y="135"/>
                    </a:cubicBezTo>
                    <a:cubicBezTo>
                      <a:pt x="1711" y="126"/>
                      <a:pt x="1737" y="118"/>
                      <a:pt x="1754" y="109"/>
                    </a:cubicBezTo>
                    <a:cubicBezTo>
                      <a:pt x="1754" y="109"/>
                      <a:pt x="1765" y="100"/>
                      <a:pt x="1754" y="92"/>
                    </a:cubicBezTo>
                    <a:cubicBezTo>
                      <a:pt x="1754" y="81"/>
                      <a:pt x="1754" y="81"/>
                      <a:pt x="1746" y="81"/>
                    </a:cubicBezTo>
                    <a:close/>
                    <a:moveTo>
                      <a:pt x="233" y="118"/>
                    </a:moveTo>
                    <a:cubicBezTo>
                      <a:pt x="208" y="126"/>
                      <a:pt x="188" y="135"/>
                      <a:pt x="162" y="146"/>
                    </a:cubicBezTo>
                    <a:cubicBezTo>
                      <a:pt x="162" y="146"/>
                      <a:pt x="154" y="154"/>
                      <a:pt x="162" y="163"/>
                    </a:cubicBezTo>
                    <a:cubicBezTo>
                      <a:pt x="162" y="163"/>
                      <a:pt x="162" y="172"/>
                      <a:pt x="171" y="172"/>
                    </a:cubicBezTo>
                    <a:lnTo>
                      <a:pt x="179" y="163"/>
                    </a:lnTo>
                    <a:cubicBezTo>
                      <a:pt x="199" y="163"/>
                      <a:pt x="216" y="154"/>
                      <a:pt x="242" y="146"/>
                    </a:cubicBezTo>
                    <a:cubicBezTo>
                      <a:pt x="253" y="135"/>
                      <a:pt x="253" y="126"/>
                      <a:pt x="253" y="126"/>
                    </a:cubicBezTo>
                    <a:cubicBezTo>
                      <a:pt x="253" y="118"/>
                      <a:pt x="242" y="118"/>
                      <a:pt x="233" y="118"/>
                    </a:cubicBezTo>
                    <a:close/>
                    <a:moveTo>
                      <a:pt x="1612" y="135"/>
                    </a:moveTo>
                    <a:cubicBezTo>
                      <a:pt x="1584" y="146"/>
                      <a:pt x="1566" y="154"/>
                      <a:pt x="1538" y="163"/>
                    </a:cubicBezTo>
                    <a:cubicBezTo>
                      <a:pt x="1538" y="163"/>
                      <a:pt x="1530" y="172"/>
                      <a:pt x="1530" y="180"/>
                    </a:cubicBezTo>
                    <a:cubicBezTo>
                      <a:pt x="1538" y="180"/>
                      <a:pt x="1538" y="189"/>
                      <a:pt x="1549" y="189"/>
                    </a:cubicBezTo>
                    <a:cubicBezTo>
                      <a:pt x="1575" y="180"/>
                      <a:pt x="1592" y="172"/>
                      <a:pt x="1620" y="163"/>
                    </a:cubicBezTo>
                    <a:cubicBezTo>
                      <a:pt x="1629" y="163"/>
                      <a:pt x="1629" y="154"/>
                      <a:pt x="1629" y="146"/>
                    </a:cubicBezTo>
                    <a:cubicBezTo>
                      <a:pt x="1629" y="146"/>
                      <a:pt x="1620" y="135"/>
                      <a:pt x="1612" y="135"/>
                    </a:cubicBezTo>
                    <a:close/>
                    <a:moveTo>
                      <a:pt x="1476" y="180"/>
                    </a:moveTo>
                    <a:cubicBezTo>
                      <a:pt x="1450" y="189"/>
                      <a:pt x="1430" y="189"/>
                      <a:pt x="1404" y="200"/>
                    </a:cubicBezTo>
                    <a:cubicBezTo>
                      <a:pt x="1396" y="200"/>
                      <a:pt x="1396" y="208"/>
                      <a:pt x="1396" y="217"/>
                    </a:cubicBezTo>
                    <a:cubicBezTo>
                      <a:pt x="1396" y="226"/>
                      <a:pt x="1404" y="226"/>
                      <a:pt x="1404" y="226"/>
                    </a:cubicBezTo>
                    <a:lnTo>
                      <a:pt x="1413" y="226"/>
                    </a:lnTo>
                    <a:cubicBezTo>
                      <a:pt x="1441" y="217"/>
                      <a:pt x="1458" y="217"/>
                      <a:pt x="1484" y="208"/>
                    </a:cubicBezTo>
                    <a:cubicBezTo>
                      <a:pt x="1484" y="208"/>
                      <a:pt x="1495" y="200"/>
                      <a:pt x="1495" y="189"/>
                    </a:cubicBezTo>
                    <a:cubicBezTo>
                      <a:pt x="1484" y="180"/>
                      <a:pt x="1484" y="180"/>
                      <a:pt x="1476" y="180"/>
                    </a:cubicBezTo>
                    <a:close/>
                    <a:moveTo>
                      <a:pt x="100" y="172"/>
                    </a:moveTo>
                    <a:cubicBezTo>
                      <a:pt x="71" y="180"/>
                      <a:pt x="54" y="200"/>
                      <a:pt x="37" y="208"/>
                    </a:cubicBezTo>
                    <a:cubicBezTo>
                      <a:pt x="26" y="217"/>
                      <a:pt x="26" y="226"/>
                      <a:pt x="37" y="226"/>
                    </a:cubicBezTo>
                    <a:cubicBezTo>
                      <a:pt x="37" y="234"/>
                      <a:pt x="46" y="234"/>
                      <a:pt x="46" y="234"/>
                    </a:cubicBezTo>
                    <a:lnTo>
                      <a:pt x="54" y="234"/>
                    </a:lnTo>
                    <a:cubicBezTo>
                      <a:pt x="71" y="217"/>
                      <a:pt x="91" y="208"/>
                      <a:pt x="117" y="200"/>
                    </a:cubicBezTo>
                    <a:cubicBezTo>
                      <a:pt x="117" y="189"/>
                      <a:pt x="125" y="180"/>
                      <a:pt x="117" y="180"/>
                    </a:cubicBezTo>
                    <a:cubicBezTo>
                      <a:pt x="117" y="172"/>
                      <a:pt x="108" y="172"/>
                      <a:pt x="108" y="172"/>
                    </a:cubicBezTo>
                    <a:close/>
                    <a:moveTo>
                      <a:pt x="1333" y="217"/>
                    </a:moveTo>
                    <a:cubicBezTo>
                      <a:pt x="1314" y="226"/>
                      <a:pt x="1288" y="226"/>
                      <a:pt x="1268" y="234"/>
                    </a:cubicBezTo>
                    <a:cubicBezTo>
                      <a:pt x="1260" y="234"/>
                      <a:pt x="1251" y="243"/>
                      <a:pt x="1260" y="254"/>
                    </a:cubicBezTo>
                    <a:cubicBezTo>
                      <a:pt x="1260" y="254"/>
                      <a:pt x="1260" y="262"/>
                      <a:pt x="1268" y="262"/>
                    </a:cubicBezTo>
                    <a:cubicBezTo>
                      <a:pt x="1296" y="254"/>
                      <a:pt x="1322" y="254"/>
                      <a:pt x="1342" y="243"/>
                    </a:cubicBezTo>
                    <a:cubicBezTo>
                      <a:pt x="1350" y="243"/>
                      <a:pt x="1350" y="234"/>
                      <a:pt x="1350" y="226"/>
                    </a:cubicBezTo>
                    <a:lnTo>
                      <a:pt x="1342" y="217"/>
                    </a:lnTo>
                    <a:close/>
                    <a:moveTo>
                      <a:pt x="0" y="280"/>
                    </a:moveTo>
                    <a:cubicBezTo>
                      <a:pt x="0" y="283"/>
                      <a:pt x="0" y="285"/>
                      <a:pt x="1" y="286"/>
                    </a:cubicBezTo>
                    <a:lnTo>
                      <a:pt x="1" y="286"/>
                    </a:lnTo>
                    <a:cubicBezTo>
                      <a:pt x="0" y="284"/>
                      <a:pt x="0" y="282"/>
                      <a:pt x="0" y="280"/>
                    </a:cubicBezTo>
                    <a:close/>
                    <a:moveTo>
                      <a:pt x="1197" y="243"/>
                    </a:moveTo>
                    <a:lnTo>
                      <a:pt x="1197" y="254"/>
                    </a:lnTo>
                    <a:cubicBezTo>
                      <a:pt x="1171" y="254"/>
                      <a:pt x="1152" y="262"/>
                      <a:pt x="1126" y="262"/>
                    </a:cubicBezTo>
                    <a:cubicBezTo>
                      <a:pt x="1117" y="262"/>
                      <a:pt x="1117" y="271"/>
                      <a:pt x="1117" y="280"/>
                    </a:cubicBezTo>
                    <a:cubicBezTo>
                      <a:pt x="1117" y="288"/>
                      <a:pt x="1126" y="288"/>
                      <a:pt x="1126" y="288"/>
                    </a:cubicBezTo>
                    <a:lnTo>
                      <a:pt x="1134" y="288"/>
                    </a:lnTo>
                    <a:cubicBezTo>
                      <a:pt x="1152" y="280"/>
                      <a:pt x="1180" y="280"/>
                      <a:pt x="1206" y="271"/>
                    </a:cubicBezTo>
                    <a:lnTo>
                      <a:pt x="1214" y="262"/>
                    </a:lnTo>
                    <a:cubicBezTo>
                      <a:pt x="1214" y="254"/>
                      <a:pt x="1206" y="243"/>
                      <a:pt x="1197" y="243"/>
                    </a:cubicBezTo>
                    <a:close/>
                    <a:moveTo>
                      <a:pt x="1052" y="271"/>
                    </a:moveTo>
                    <a:cubicBezTo>
                      <a:pt x="1035" y="280"/>
                      <a:pt x="1009" y="280"/>
                      <a:pt x="981" y="288"/>
                    </a:cubicBezTo>
                    <a:lnTo>
                      <a:pt x="972" y="297"/>
                    </a:lnTo>
                    <a:cubicBezTo>
                      <a:pt x="972" y="308"/>
                      <a:pt x="981" y="316"/>
                      <a:pt x="990" y="316"/>
                    </a:cubicBezTo>
                    <a:cubicBezTo>
                      <a:pt x="1018" y="308"/>
                      <a:pt x="1035" y="308"/>
                      <a:pt x="1063" y="297"/>
                    </a:cubicBezTo>
                    <a:cubicBezTo>
                      <a:pt x="1072" y="297"/>
                      <a:pt x="1072" y="288"/>
                      <a:pt x="1072" y="288"/>
                    </a:cubicBezTo>
                    <a:cubicBezTo>
                      <a:pt x="1072" y="280"/>
                      <a:pt x="1063" y="271"/>
                      <a:pt x="1063" y="271"/>
                    </a:cubicBezTo>
                    <a:close/>
                    <a:moveTo>
                      <a:pt x="26" y="280"/>
                    </a:moveTo>
                    <a:cubicBezTo>
                      <a:pt x="26" y="280"/>
                      <a:pt x="17" y="288"/>
                      <a:pt x="9" y="288"/>
                    </a:cubicBezTo>
                    <a:cubicBezTo>
                      <a:pt x="3" y="288"/>
                      <a:pt x="1" y="288"/>
                      <a:pt x="1" y="286"/>
                    </a:cubicBezTo>
                    <a:lnTo>
                      <a:pt x="1" y="286"/>
                    </a:lnTo>
                    <a:cubicBezTo>
                      <a:pt x="2" y="300"/>
                      <a:pt x="10" y="309"/>
                      <a:pt x="17" y="316"/>
                    </a:cubicBezTo>
                    <a:cubicBezTo>
                      <a:pt x="26" y="325"/>
                      <a:pt x="46" y="334"/>
                      <a:pt x="54" y="334"/>
                    </a:cubicBezTo>
                    <a:lnTo>
                      <a:pt x="63" y="334"/>
                    </a:lnTo>
                    <a:cubicBezTo>
                      <a:pt x="71" y="334"/>
                      <a:pt x="71" y="334"/>
                      <a:pt x="71" y="325"/>
                    </a:cubicBezTo>
                    <a:cubicBezTo>
                      <a:pt x="80" y="325"/>
                      <a:pt x="71" y="316"/>
                      <a:pt x="71" y="308"/>
                    </a:cubicBezTo>
                    <a:cubicBezTo>
                      <a:pt x="54" y="308"/>
                      <a:pt x="46" y="297"/>
                      <a:pt x="37" y="288"/>
                    </a:cubicBezTo>
                    <a:cubicBezTo>
                      <a:pt x="26" y="288"/>
                      <a:pt x="26" y="280"/>
                      <a:pt x="26" y="280"/>
                    </a:cubicBezTo>
                    <a:close/>
                    <a:moveTo>
                      <a:pt x="918" y="297"/>
                    </a:moveTo>
                    <a:cubicBezTo>
                      <a:pt x="890" y="297"/>
                      <a:pt x="864" y="308"/>
                      <a:pt x="847" y="308"/>
                    </a:cubicBezTo>
                    <a:cubicBezTo>
                      <a:pt x="836" y="308"/>
                      <a:pt x="828" y="316"/>
                      <a:pt x="828" y="325"/>
                    </a:cubicBezTo>
                    <a:cubicBezTo>
                      <a:pt x="836" y="325"/>
                      <a:pt x="836" y="334"/>
                      <a:pt x="847" y="334"/>
                    </a:cubicBezTo>
                    <a:cubicBezTo>
                      <a:pt x="873" y="334"/>
                      <a:pt x="890" y="325"/>
                      <a:pt x="918" y="325"/>
                    </a:cubicBezTo>
                    <a:cubicBezTo>
                      <a:pt x="927" y="325"/>
                      <a:pt x="927" y="316"/>
                      <a:pt x="927" y="308"/>
                    </a:cubicBezTo>
                    <a:cubicBezTo>
                      <a:pt x="927" y="297"/>
                      <a:pt x="927" y="297"/>
                      <a:pt x="918" y="297"/>
                    </a:cubicBezTo>
                    <a:close/>
                    <a:moveTo>
                      <a:pt x="774" y="316"/>
                    </a:moveTo>
                    <a:cubicBezTo>
                      <a:pt x="748" y="316"/>
                      <a:pt x="728" y="325"/>
                      <a:pt x="702" y="325"/>
                    </a:cubicBezTo>
                    <a:cubicBezTo>
                      <a:pt x="694" y="325"/>
                      <a:pt x="694" y="334"/>
                      <a:pt x="694" y="334"/>
                    </a:cubicBezTo>
                    <a:cubicBezTo>
                      <a:pt x="694" y="342"/>
                      <a:pt x="694" y="351"/>
                      <a:pt x="702" y="351"/>
                    </a:cubicBezTo>
                    <a:cubicBezTo>
                      <a:pt x="728" y="351"/>
                      <a:pt x="756" y="342"/>
                      <a:pt x="774" y="342"/>
                    </a:cubicBezTo>
                    <a:cubicBezTo>
                      <a:pt x="782" y="342"/>
                      <a:pt x="793" y="334"/>
                      <a:pt x="793" y="325"/>
                    </a:cubicBezTo>
                    <a:cubicBezTo>
                      <a:pt x="782" y="325"/>
                      <a:pt x="782" y="316"/>
                      <a:pt x="774" y="316"/>
                    </a:cubicBezTo>
                    <a:close/>
                    <a:moveTo>
                      <a:pt x="134" y="325"/>
                    </a:moveTo>
                    <a:cubicBezTo>
                      <a:pt x="125" y="325"/>
                      <a:pt x="117" y="334"/>
                      <a:pt x="117" y="342"/>
                    </a:cubicBezTo>
                    <a:lnTo>
                      <a:pt x="125" y="351"/>
                    </a:lnTo>
                    <a:cubicBezTo>
                      <a:pt x="154" y="362"/>
                      <a:pt x="179" y="362"/>
                      <a:pt x="199" y="362"/>
                    </a:cubicBezTo>
                    <a:lnTo>
                      <a:pt x="208" y="362"/>
                    </a:lnTo>
                    <a:cubicBezTo>
                      <a:pt x="208" y="362"/>
                      <a:pt x="216" y="362"/>
                      <a:pt x="216" y="351"/>
                    </a:cubicBezTo>
                    <a:cubicBezTo>
                      <a:pt x="216" y="342"/>
                      <a:pt x="216" y="334"/>
                      <a:pt x="208" y="334"/>
                    </a:cubicBezTo>
                    <a:cubicBezTo>
                      <a:pt x="179" y="334"/>
                      <a:pt x="154" y="334"/>
                      <a:pt x="134" y="325"/>
                    </a:cubicBezTo>
                    <a:close/>
                    <a:moveTo>
                      <a:pt x="558" y="334"/>
                    </a:moveTo>
                    <a:cubicBezTo>
                      <a:pt x="549" y="334"/>
                      <a:pt x="549" y="342"/>
                      <a:pt x="549" y="351"/>
                    </a:cubicBezTo>
                    <a:cubicBezTo>
                      <a:pt x="549" y="362"/>
                      <a:pt x="558" y="362"/>
                      <a:pt x="558" y="362"/>
                    </a:cubicBezTo>
                    <a:lnTo>
                      <a:pt x="631" y="362"/>
                    </a:lnTo>
                    <a:cubicBezTo>
                      <a:pt x="640" y="351"/>
                      <a:pt x="648" y="351"/>
                      <a:pt x="648" y="342"/>
                    </a:cubicBezTo>
                    <a:cubicBezTo>
                      <a:pt x="648" y="334"/>
                      <a:pt x="640" y="334"/>
                      <a:pt x="631" y="334"/>
                    </a:cubicBezTo>
                    <a:close/>
                    <a:moveTo>
                      <a:pt x="279" y="342"/>
                    </a:moveTo>
                    <a:cubicBezTo>
                      <a:pt x="270" y="342"/>
                      <a:pt x="262" y="342"/>
                      <a:pt x="262" y="351"/>
                    </a:cubicBezTo>
                    <a:cubicBezTo>
                      <a:pt x="262" y="362"/>
                      <a:pt x="270" y="370"/>
                      <a:pt x="270" y="370"/>
                    </a:cubicBezTo>
                    <a:lnTo>
                      <a:pt x="341" y="370"/>
                    </a:lnTo>
                    <a:cubicBezTo>
                      <a:pt x="350" y="370"/>
                      <a:pt x="361" y="362"/>
                      <a:pt x="361" y="351"/>
                    </a:cubicBezTo>
                    <a:cubicBezTo>
                      <a:pt x="361" y="351"/>
                      <a:pt x="350" y="342"/>
                      <a:pt x="341" y="342"/>
                    </a:cubicBezTo>
                    <a:close/>
                    <a:moveTo>
                      <a:pt x="415" y="342"/>
                    </a:moveTo>
                    <a:lnTo>
                      <a:pt x="404" y="351"/>
                    </a:lnTo>
                    <a:cubicBezTo>
                      <a:pt x="404" y="362"/>
                      <a:pt x="415" y="370"/>
                      <a:pt x="415" y="370"/>
                    </a:cubicBezTo>
                    <a:lnTo>
                      <a:pt x="486" y="370"/>
                    </a:lnTo>
                    <a:cubicBezTo>
                      <a:pt x="495" y="370"/>
                      <a:pt x="504" y="362"/>
                      <a:pt x="504" y="351"/>
                    </a:cubicBezTo>
                    <a:cubicBezTo>
                      <a:pt x="504" y="342"/>
                      <a:pt x="495" y="342"/>
                      <a:pt x="486" y="342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9" name="Google Shape;689;p29"/>
              <p:cNvSpPr/>
              <p:nvPr/>
            </p:nvSpPr>
            <p:spPr>
              <a:xfrm rot="416858">
                <a:off x="8018540" y="1266396"/>
                <a:ext cx="6726" cy="11998"/>
              </a:xfrm>
              <a:custGeom>
                <a:avLst/>
                <a:gdLst/>
                <a:ahLst/>
                <a:cxnLst/>
                <a:rect l="l" t="t" r="r" b="b"/>
                <a:pathLst>
                  <a:path w="37" h="66" extrusionOk="0">
                    <a:moveTo>
                      <a:pt x="9" y="1"/>
                    </a:moveTo>
                    <a:cubicBezTo>
                      <a:pt x="9" y="1"/>
                      <a:pt x="0" y="12"/>
                      <a:pt x="0" y="20"/>
                    </a:cubicBezTo>
                    <a:cubicBezTo>
                      <a:pt x="0" y="12"/>
                      <a:pt x="9" y="12"/>
                      <a:pt x="9" y="1"/>
                    </a:cubicBezTo>
                    <a:close/>
                    <a:moveTo>
                      <a:pt x="0" y="20"/>
                    </a:moveTo>
                    <a:lnTo>
                      <a:pt x="9" y="55"/>
                    </a:lnTo>
                    <a:cubicBezTo>
                      <a:pt x="9" y="66"/>
                      <a:pt x="17" y="66"/>
                      <a:pt x="17" y="66"/>
                    </a:cubicBezTo>
                    <a:lnTo>
                      <a:pt x="37" y="66"/>
                    </a:lnTo>
                    <a:lnTo>
                      <a:pt x="26" y="55"/>
                    </a:lnTo>
                    <a:cubicBezTo>
                      <a:pt x="9" y="46"/>
                      <a:pt x="9" y="38"/>
                      <a:pt x="0" y="2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0" name="Google Shape;690;p29"/>
              <p:cNvSpPr/>
              <p:nvPr/>
            </p:nvSpPr>
            <p:spPr>
              <a:xfrm rot="416858">
                <a:off x="8018540" y="1266396"/>
                <a:ext cx="6726" cy="11998"/>
              </a:xfrm>
              <a:custGeom>
                <a:avLst/>
                <a:gdLst/>
                <a:ahLst/>
                <a:cxnLst/>
                <a:rect l="l" t="t" r="r" b="b"/>
                <a:pathLst>
                  <a:path w="37" h="66" extrusionOk="0">
                    <a:moveTo>
                      <a:pt x="9" y="1"/>
                    </a:moveTo>
                    <a:cubicBezTo>
                      <a:pt x="9" y="12"/>
                      <a:pt x="0" y="12"/>
                      <a:pt x="0" y="20"/>
                    </a:cubicBezTo>
                    <a:cubicBezTo>
                      <a:pt x="9" y="38"/>
                      <a:pt x="9" y="46"/>
                      <a:pt x="26" y="55"/>
                    </a:cubicBezTo>
                    <a:lnTo>
                      <a:pt x="37" y="66"/>
                    </a:lnTo>
                    <a:lnTo>
                      <a:pt x="37" y="55"/>
                    </a:lnTo>
                    <a:lnTo>
                      <a:pt x="26" y="20"/>
                    </a:lnTo>
                    <a:cubicBezTo>
                      <a:pt x="26" y="12"/>
                      <a:pt x="17" y="1"/>
                      <a:pt x="1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1" name="Google Shape;691;p29"/>
              <p:cNvSpPr/>
              <p:nvPr/>
            </p:nvSpPr>
            <p:spPr>
              <a:xfrm rot="416858">
                <a:off x="8002668" y="1287737"/>
                <a:ext cx="47630" cy="283414"/>
              </a:xfrm>
              <a:custGeom>
                <a:avLst/>
                <a:gdLst/>
                <a:ahLst/>
                <a:cxnLst/>
                <a:rect l="l" t="t" r="r" b="b"/>
                <a:pathLst>
                  <a:path w="262" h="1559" extrusionOk="0">
                    <a:moveTo>
                      <a:pt x="9" y="1"/>
                    </a:moveTo>
                    <a:cubicBezTo>
                      <a:pt x="0" y="12"/>
                      <a:pt x="0" y="12"/>
                      <a:pt x="0" y="20"/>
                    </a:cubicBezTo>
                    <a:lnTo>
                      <a:pt x="9" y="92"/>
                    </a:lnTo>
                    <a:cubicBezTo>
                      <a:pt x="9" y="100"/>
                      <a:pt x="20" y="100"/>
                      <a:pt x="29" y="100"/>
                    </a:cubicBezTo>
                    <a:cubicBezTo>
                      <a:pt x="37" y="100"/>
                      <a:pt x="37" y="100"/>
                      <a:pt x="37" y="92"/>
                    </a:cubicBezTo>
                    <a:lnTo>
                      <a:pt x="29" y="20"/>
                    </a:lnTo>
                    <a:cubicBezTo>
                      <a:pt x="29" y="12"/>
                      <a:pt x="20" y="1"/>
                      <a:pt x="20" y="1"/>
                    </a:cubicBezTo>
                    <a:close/>
                    <a:moveTo>
                      <a:pt x="37" y="154"/>
                    </a:moveTo>
                    <a:cubicBezTo>
                      <a:pt x="29" y="154"/>
                      <a:pt x="20" y="154"/>
                      <a:pt x="20" y="163"/>
                    </a:cubicBezTo>
                    <a:lnTo>
                      <a:pt x="37" y="236"/>
                    </a:lnTo>
                    <a:cubicBezTo>
                      <a:pt x="37" y="245"/>
                      <a:pt x="37" y="254"/>
                      <a:pt x="46" y="254"/>
                    </a:cubicBezTo>
                    <a:cubicBezTo>
                      <a:pt x="54" y="254"/>
                      <a:pt x="63" y="245"/>
                      <a:pt x="63" y="236"/>
                    </a:cubicBezTo>
                    <a:lnTo>
                      <a:pt x="46" y="163"/>
                    </a:lnTo>
                    <a:cubicBezTo>
                      <a:pt x="46" y="154"/>
                      <a:pt x="46" y="154"/>
                      <a:pt x="37" y="154"/>
                    </a:cubicBezTo>
                    <a:close/>
                    <a:moveTo>
                      <a:pt x="54" y="299"/>
                    </a:moveTo>
                    <a:cubicBezTo>
                      <a:pt x="46" y="299"/>
                      <a:pt x="46" y="308"/>
                      <a:pt x="46" y="308"/>
                    </a:cubicBezTo>
                    <a:lnTo>
                      <a:pt x="54" y="390"/>
                    </a:lnTo>
                    <a:cubicBezTo>
                      <a:pt x="54" y="390"/>
                      <a:pt x="63" y="398"/>
                      <a:pt x="74" y="398"/>
                    </a:cubicBezTo>
                    <a:cubicBezTo>
                      <a:pt x="83" y="398"/>
                      <a:pt x="83" y="390"/>
                      <a:pt x="83" y="379"/>
                    </a:cubicBezTo>
                    <a:lnTo>
                      <a:pt x="74" y="308"/>
                    </a:lnTo>
                    <a:cubicBezTo>
                      <a:pt x="74" y="299"/>
                      <a:pt x="63" y="299"/>
                      <a:pt x="54" y="299"/>
                    </a:cubicBezTo>
                    <a:close/>
                    <a:moveTo>
                      <a:pt x="83" y="444"/>
                    </a:moveTo>
                    <a:cubicBezTo>
                      <a:pt x="74" y="444"/>
                      <a:pt x="63" y="452"/>
                      <a:pt x="63" y="461"/>
                    </a:cubicBezTo>
                    <a:lnTo>
                      <a:pt x="83" y="532"/>
                    </a:lnTo>
                    <a:cubicBezTo>
                      <a:pt x="83" y="541"/>
                      <a:pt x="83" y="541"/>
                      <a:pt x="91" y="541"/>
                    </a:cubicBezTo>
                    <a:cubicBezTo>
                      <a:pt x="100" y="541"/>
                      <a:pt x="108" y="532"/>
                      <a:pt x="108" y="524"/>
                    </a:cubicBezTo>
                    <a:lnTo>
                      <a:pt x="91" y="452"/>
                    </a:lnTo>
                    <a:cubicBezTo>
                      <a:pt x="91" y="444"/>
                      <a:pt x="91" y="444"/>
                      <a:pt x="83" y="444"/>
                    </a:cubicBezTo>
                    <a:close/>
                    <a:moveTo>
                      <a:pt x="100" y="586"/>
                    </a:moveTo>
                    <a:cubicBezTo>
                      <a:pt x="91" y="586"/>
                      <a:pt x="91" y="595"/>
                      <a:pt x="91" y="606"/>
                    </a:cubicBezTo>
                    <a:lnTo>
                      <a:pt x="100" y="677"/>
                    </a:lnTo>
                    <a:cubicBezTo>
                      <a:pt x="100" y="686"/>
                      <a:pt x="108" y="686"/>
                      <a:pt x="117" y="686"/>
                    </a:cubicBezTo>
                    <a:cubicBezTo>
                      <a:pt x="128" y="686"/>
                      <a:pt x="128" y="677"/>
                      <a:pt x="128" y="677"/>
                    </a:cubicBezTo>
                    <a:lnTo>
                      <a:pt x="117" y="595"/>
                    </a:lnTo>
                    <a:cubicBezTo>
                      <a:pt x="117" y="595"/>
                      <a:pt x="108" y="586"/>
                      <a:pt x="100" y="586"/>
                    </a:cubicBezTo>
                    <a:close/>
                    <a:moveTo>
                      <a:pt x="128" y="731"/>
                    </a:moveTo>
                    <a:cubicBezTo>
                      <a:pt x="117" y="731"/>
                      <a:pt x="108" y="740"/>
                      <a:pt x="108" y="748"/>
                    </a:cubicBezTo>
                    <a:lnTo>
                      <a:pt x="128" y="822"/>
                    </a:lnTo>
                    <a:cubicBezTo>
                      <a:pt x="128" y="830"/>
                      <a:pt x="128" y="830"/>
                      <a:pt x="137" y="830"/>
                    </a:cubicBezTo>
                    <a:cubicBezTo>
                      <a:pt x="145" y="830"/>
                      <a:pt x="154" y="830"/>
                      <a:pt x="154" y="822"/>
                    </a:cubicBezTo>
                    <a:lnTo>
                      <a:pt x="137" y="748"/>
                    </a:lnTo>
                    <a:cubicBezTo>
                      <a:pt x="137" y="740"/>
                      <a:pt x="137" y="731"/>
                      <a:pt x="128" y="731"/>
                    </a:cubicBezTo>
                    <a:close/>
                    <a:moveTo>
                      <a:pt x="145" y="884"/>
                    </a:moveTo>
                    <a:cubicBezTo>
                      <a:pt x="137" y="884"/>
                      <a:pt x="137" y="884"/>
                      <a:pt x="137" y="893"/>
                    </a:cubicBezTo>
                    <a:lnTo>
                      <a:pt x="145" y="964"/>
                    </a:lnTo>
                    <a:cubicBezTo>
                      <a:pt x="145" y="973"/>
                      <a:pt x="154" y="984"/>
                      <a:pt x="154" y="984"/>
                    </a:cubicBezTo>
                    <a:lnTo>
                      <a:pt x="162" y="984"/>
                    </a:lnTo>
                    <a:cubicBezTo>
                      <a:pt x="171" y="973"/>
                      <a:pt x="171" y="973"/>
                      <a:pt x="171" y="964"/>
                    </a:cubicBezTo>
                    <a:lnTo>
                      <a:pt x="162" y="893"/>
                    </a:lnTo>
                    <a:cubicBezTo>
                      <a:pt x="162" y="884"/>
                      <a:pt x="154" y="884"/>
                      <a:pt x="145" y="884"/>
                    </a:cubicBezTo>
                    <a:close/>
                    <a:moveTo>
                      <a:pt x="162" y="1027"/>
                    </a:moveTo>
                    <a:lnTo>
                      <a:pt x="154" y="1038"/>
                    </a:lnTo>
                    <a:lnTo>
                      <a:pt x="162" y="1118"/>
                    </a:lnTo>
                    <a:cubicBezTo>
                      <a:pt x="171" y="1118"/>
                      <a:pt x="171" y="1126"/>
                      <a:pt x="182" y="1126"/>
                    </a:cubicBezTo>
                    <a:cubicBezTo>
                      <a:pt x="191" y="1126"/>
                      <a:pt x="199" y="1118"/>
                      <a:pt x="191" y="1109"/>
                    </a:cubicBezTo>
                    <a:lnTo>
                      <a:pt x="182" y="1038"/>
                    </a:lnTo>
                    <a:cubicBezTo>
                      <a:pt x="182" y="1027"/>
                      <a:pt x="171" y="1027"/>
                      <a:pt x="171" y="1027"/>
                    </a:cubicBezTo>
                    <a:close/>
                    <a:moveTo>
                      <a:pt x="191" y="1172"/>
                    </a:moveTo>
                    <a:cubicBezTo>
                      <a:pt x="182" y="1172"/>
                      <a:pt x="182" y="1180"/>
                      <a:pt x="182" y="1189"/>
                    </a:cubicBezTo>
                    <a:lnTo>
                      <a:pt x="191" y="1262"/>
                    </a:lnTo>
                    <a:lnTo>
                      <a:pt x="199" y="1271"/>
                    </a:lnTo>
                    <a:lnTo>
                      <a:pt x="208" y="1271"/>
                    </a:lnTo>
                    <a:cubicBezTo>
                      <a:pt x="208" y="1271"/>
                      <a:pt x="216" y="1262"/>
                      <a:pt x="216" y="1254"/>
                    </a:cubicBezTo>
                    <a:lnTo>
                      <a:pt x="208" y="1180"/>
                    </a:lnTo>
                    <a:cubicBezTo>
                      <a:pt x="208" y="1172"/>
                      <a:pt x="199" y="1172"/>
                      <a:pt x="191" y="1172"/>
                    </a:cubicBezTo>
                    <a:close/>
                    <a:moveTo>
                      <a:pt x="208" y="1316"/>
                    </a:moveTo>
                    <a:cubicBezTo>
                      <a:pt x="208" y="1316"/>
                      <a:pt x="199" y="1325"/>
                      <a:pt x="199" y="1334"/>
                    </a:cubicBezTo>
                    <a:lnTo>
                      <a:pt x="208" y="1405"/>
                    </a:lnTo>
                    <a:cubicBezTo>
                      <a:pt x="208" y="1416"/>
                      <a:pt x="216" y="1416"/>
                      <a:pt x="225" y="1416"/>
                    </a:cubicBezTo>
                    <a:cubicBezTo>
                      <a:pt x="236" y="1416"/>
                      <a:pt x="236" y="1405"/>
                      <a:pt x="236" y="1396"/>
                    </a:cubicBezTo>
                    <a:lnTo>
                      <a:pt x="225" y="1325"/>
                    </a:lnTo>
                    <a:lnTo>
                      <a:pt x="216" y="1316"/>
                    </a:lnTo>
                    <a:close/>
                    <a:moveTo>
                      <a:pt x="236" y="1459"/>
                    </a:moveTo>
                    <a:cubicBezTo>
                      <a:pt x="225" y="1459"/>
                      <a:pt x="216" y="1470"/>
                      <a:pt x="225" y="1478"/>
                    </a:cubicBezTo>
                    <a:lnTo>
                      <a:pt x="236" y="1550"/>
                    </a:lnTo>
                    <a:cubicBezTo>
                      <a:pt x="236" y="1558"/>
                      <a:pt x="245" y="1558"/>
                      <a:pt x="245" y="1558"/>
                    </a:cubicBezTo>
                    <a:lnTo>
                      <a:pt x="253" y="1558"/>
                    </a:lnTo>
                    <a:lnTo>
                      <a:pt x="262" y="1550"/>
                    </a:lnTo>
                    <a:lnTo>
                      <a:pt x="253" y="1478"/>
                    </a:lnTo>
                    <a:cubicBezTo>
                      <a:pt x="245" y="1470"/>
                      <a:pt x="245" y="1459"/>
                      <a:pt x="236" y="1459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2" name="Google Shape;692;p29"/>
              <p:cNvSpPr/>
              <p:nvPr/>
            </p:nvSpPr>
            <p:spPr>
              <a:xfrm rot="416858">
                <a:off x="8028144" y="1580892"/>
                <a:ext cx="6545" cy="9999"/>
              </a:xfrm>
              <a:custGeom>
                <a:avLst/>
                <a:gdLst/>
                <a:ahLst/>
                <a:cxnLst/>
                <a:rect l="l" t="t" r="r" b="b"/>
                <a:pathLst>
                  <a:path w="36" h="55" extrusionOk="0">
                    <a:moveTo>
                      <a:pt x="9" y="1"/>
                    </a:moveTo>
                    <a:cubicBezTo>
                      <a:pt x="1" y="9"/>
                      <a:pt x="1" y="9"/>
                      <a:pt x="1" y="18"/>
                    </a:cubicBezTo>
                    <a:lnTo>
                      <a:pt x="9" y="55"/>
                    </a:lnTo>
                    <a:cubicBezTo>
                      <a:pt x="9" y="46"/>
                      <a:pt x="9" y="46"/>
                      <a:pt x="18" y="46"/>
                    </a:cubicBezTo>
                    <a:lnTo>
                      <a:pt x="18" y="37"/>
                    </a:lnTo>
                    <a:cubicBezTo>
                      <a:pt x="26" y="37"/>
                      <a:pt x="26" y="46"/>
                      <a:pt x="35" y="55"/>
                    </a:cubicBezTo>
                    <a:lnTo>
                      <a:pt x="26" y="18"/>
                    </a:lnTo>
                    <a:cubicBezTo>
                      <a:pt x="26" y="9"/>
                      <a:pt x="18" y="1"/>
                      <a:pt x="1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3" name="Google Shape;693;p29"/>
              <p:cNvSpPr/>
              <p:nvPr/>
            </p:nvSpPr>
            <p:spPr>
              <a:xfrm rot="416858">
                <a:off x="8029268" y="1587687"/>
                <a:ext cx="4908" cy="4908"/>
              </a:xfrm>
              <a:custGeom>
                <a:avLst/>
                <a:gdLst/>
                <a:ahLst/>
                <a:cxnLst/>
                <a:rect l="l" t="t" r="r" b="b"/>
                <a:pathLst>
                  <a:path w="27" h="27" extrusionOk="0">
                    <a:moveTo>
                      <a:pt x="9" y="0"/>
                    </a:moveTo>
                    <a:lnTo>
                      <a:pt x="9" y="9"/>
                    </a:lnTo>
                    <a:cubicBezTo>
                      <a:pt x="0" y="9"/>
                      <a:pt x="0" y="9"/>
                      <a:pt x="0" y="18"/>
                    </a:cubicBezTo>
                    <a:cubicBezTo>
                      <a:pt x="0" y="26"/>
                      <a:pt x="0" y="26"/>
                      <a:pt x="9" y="26"/>
                    </a:cubicBezTo>
                    <a:cubicBezTo>
                      <a:pt x="17" y="26"/>
                      <a:pt x="26" y="18"/>
                      <a:pt x="26" y="18"/>
                    </a:cubicBezTo>
                    <a:cubicBezTo>
                      <a:pt x="17" y="9"/>
                      <a:pt x="17" y="0"/>
                      <a:pt x="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4" name="Google Shape;694;p29"/>
              <p:cNvSpPr/>
              <p:nvPr/>
            </p:nvSpPr>
            <p:spPr>
              <a:xfrm rot="416858">
                <a:off x="8187165" y="1262399"/>
                <a:ext cx="6726" cy="11635"/>
              </a:xfrm>
              <a:custGeom>
                <a:avLst/>
                <a:gdLst/>
                <a:ahLst/>
                <a:cxnLst/>
                <a:rect l="l" t="t" r="r" b="b"/>
                <a:pathLst>
                  <a:path w="37" h="64" extrusionOk="0">
                    <a:moveTo>
                      <a:pt x="9" y="1"/>
                    </a:moveTo>
                    <a:cubicBezTo>
                      <a:pt x="9" y="1"/>
                      <a:pt x="0" y="10"/>
                      <a:pt x="0" y="18"/>
                    </a:cubicBezTo>
                    <a:lnTo>
                      <a:pt x="9" y="55"/>
                    </a:lnTo>
                    <a:cubicBezTo>
                      <a:pt x="9" y="55"/>
                      <a:pt x="9" y="64"/>
                      <a:pt x="18" y="64"/>
                    </a:cubicBezTo>
                    <a:cubicBezTo>
                      <a:pt x="26" y="64"/>
                      <a:pt x="37" y="55"/>
                      <a:pt x="37" y="46"/>
                    </a:cubicBezTo>
                    <a:lnTo>
                      <a:pt x="26" y="10"/>
                    </a:lnTo>
                    <a:cubicBezTo>
                      <a:pt x="26" y="1"/>
                      <a:pt x="18" y="1"/>
                      <a:pt x="1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5" name="Google Shape;695;p29"/>
              <p:cNvSpPr/>
              <p:nvPr/>
            </p:nvSpPr>
            <p:spPr>
              <a:xfrm rot="416858">
                <a:off x="8171271" y="1283738"/>
                <a:ext cx="47630" cy="283414"/>
              </a:xfrm>
              <a:custGeom>
                <a:avLst/>
                <a:gdLst/>
                <a:ahLst/>
                <a:cxnLst/>
                <a:rect l="l" t="t" r="r" b="b"/>
                <a:pathLst>
                  <a:path w="262" h="1559" extrusionOk="0">
                    <a:moveTo>
                      <a:pt x="9" y="1"/>
                    </a:moveTo>
                    <a:cubicBezTo>
                      <a:pt x="1" y="1"/>
                      <a:pt x="1" y="10"/>
                      <a:pt x="1" y="18"/>
                    </a:cubicBezTo>
                    <a:lnTo>
                      <a:pt x="9" y="92"/>
                    </a:lnTo>
                    <a:cubicBezTo>
                      <a:pt x="9" y="100"/>
                      <a:pt x="20" y="100"/>
                      <a:pt x="29" y="100"/>
                    </a:cubicBezTo>
                    <a:cubicBezTo>
                      <a:pt x="37" y="100"/>
                      <a:pt x="37" y="92"/>
                      <a:pt x="37" y="81"/>
                    </a:cubicBezTo>
                    <a:lnTo>
                      <a:pt x="29" y="10"/>
                    </a:lnTo>
                    <a:cubicBezTo>
                      <a:pt x="29" y="1"/>
                      <a:pt x="20" y="1"/>
                      <a:pt x="9" y="1"/>
                    </a:cubicBezTo>
                    <a:close/>
                    <a:moveTo>
                      <a:pt x="37" y="146"/>
                    </a:moveTo>
                    <a:cubicBezTo>
                      <a:pt x="29" y="146"/>
                      <a:pt x="20" y="154"/>
                      <a:pt x="20" y="163"/>
                    </a:cubicBezTo>
                    <a:lnTo>
                      <a:pt x="37" y="234"/>
                    </a:lnTo>
                    <a:cubicBezTo>
                      <a:pt x="37" y="243"/>
                      <a:pt x="37" y="243"/>
                      <a:pt x="46" y="243"/>
                    </a:cubicBezTo>
                    <a:cubicBezTo>
                      <a:pt x="55" y="243"/>
                      <a:pt x="63" y="234"/>
                      <a:pt x="63" y="234"/>
                    </a:cubicBezTo>
                    <a:lnTo>
                      <a:pt x="46" y="154"/>
                    </a:lnTo>
                    <a:cubicBezTo>
                      <a:pt x="46" y="154"/>
                      <a:pt x="46" y="146"/>
                      <a:pt x="37" y="146"/>
                    </a:cubicBezTo>
                    <a:close/>
                    <a:moveTo>
                      <a:pt x="55" y="288"/>
                    </a:moveTo>
                    <a:cubicBezTo>
                      <a:pt x="46" y="288"/>
                      <a:pt x="46" y="297"/>
                      <a:pt x="46" y="308"/>
                    </a:cubicBezTo>
                    <a:lnTo>
                      <a:pt x="55" y="379"/>
                    </a:lnTo>
                    <a:cubicBezTo>
                      <a:pt x="55" y="388"/>
                      <a:pt x="63" y="388"/>
                      <a:pt x="74" y="388"/>
                    </a:cubicBezTo>
                    <a:cubicBezTo>
                      <a:pt x="83" y="388"/>
                      <a:pt x="83" y="388"/>
                      <a:pt x="83" y="379"/>
                    </a:cubicBezTo>
                    <a:lnTo>
                      <a:pt x="74" y="308"/>
                    </a:lnTo>
                    <a:cubicBezTo>
                      <a:pt x="74" y="297"/>
                      <a:pt x="63" y="288"/>
                      <a:pt x="55" y="288"/>
                    </a:cubicBezTo>
                    <a:close/>
                    <a:moveTo>
                      <a:pt x="83" y="442"/>
                    </a:moveTo>
                    <a:cubicBezTo>
                      <a:pt x="74" y="442"/>
                      <a:pt x="63" y="442"/>
                      <a:pt x="63" y="450"/>
                    </a:cubicBezTo>
                    <a:lnTo>
                      <a:pt x="74" y="524"/>
                    </a:lnTo>
                    <a:cubicBezTo>
                      <a:pt x="83" y="532"/>
                      <a:pt x="83" y="541"/>
                      <a:pt x="91" y="541"/>
                    </a:cubicBezTo>
                    <a:cubicBezTo>
                      <a:pt x="100" y="532"/>
                      <a:pt x="109" y="532"/>
                      <a:pt x="100" y="524"/>
                    </a:cubicBezTo>
                    <a:lnTo>
                      <a:pt x="91" y="450"/>
                    </a:lnTo>
                    <a:cubicBezTo>
                      <a:pt x="91" y="442"/>
                      <a:pt x="83" y="442"/>
                      <a:pt x="83" y="442"/>
                    </a:cubicBezTo>
                    <a:close/>
                    <a:moveTo>
                      <a:pt x="100" y="586"/>
                    </a:moveTo>
                    <a:cubicBezTo>
                      <a:pt x="91" y="586"/>
                      <a:pt x="91" y="595"/>
                      <a:pt x="91" y="595"/>
                    </a:cubicBezTo>
                    <a:lnTo>
                      <a:pt x="100" y="675"/>
                    </a:lnTo>
                    <a:lnTo>
                      <a:pt x="109" y="686"/>
                    </a:lnTo>
                    <a:lnTo>
                      <a:pt x="117" y="686"/>
                    </a:lnTo>
                    <a:cubicBezTo>
                      <a:pt x="117" y="686"/>
                      <a:pt x="128" y="675"/>
                      <a:pt x="128" y="666"/>
                    </a:cubicBezTo>
                    <a:lnTo>
                      <a:pt x="117" y="595"/>
                    </a:lnTo>
                    <a:cubicBezTo>
                      <a:pt x="117" y="586"/>
                      <a:pt x="109" y="586"/>
                      <a:pt x="100" y="586"/>
                    </a:cubicBezTo>
                    <a:close/>
                    <a:moveTo>
                      <a:pt x="117" y="729"/>
                    </a:moveTo>
                    <a:cubicBezTo>
                      <a:pt x="117" y="729"/>
                      <a:pt x="109" y="740"/>
                      <a:pt x="109" y="748"/>
                    </a:cubicBezTo>
                    <a:lnTo>
                      <a:pt x="117" y="820"/>
                    </a:lnTo>
                    <a:cubicBezTo>
                      <a:pt x="117" y="820"/>
                      <a:pt x="128" y="828"/>
                      <a:pt x="137" y="828"/>
                    </a:cubicBezTo>
                    <a:cubicBezTo>
                      <a:pt x="145" y="828"/>
                      <a:pt x="145" y="820"/>
                      <a:pt x="145" y="811"/>
                    </a:cubicBezTo>
                    <a:lnTo>
                      <a:pt x="137" y="740"/>
                    </a:lnTo>
                    <a:cubicBezTo>
                      <a:pt x="137" y="729"/>
                      <a:pt x="128" y="729"/>
                      <a:pt x="128" y="729"/>
                    </a:cubicBezTo>
                    <a:close/>
                    <a:moveTo>
                      <a:pt x="145" y="874"/>
                    </a:moveTo>
                    <a:cubicBezTo>
                      <a:pt x="137" y="874"/>
                      <a:pt x="128" y="882"/>
                      <a:pt x="137" y="891"/>
                    </a:cubicBezTo>
                    <a:lnTo>
                      <a:pt x="145" y="964"/>
                    </a:lnTo>
                    <a:cubicBezTo>
                      <a:pt x="145" y="973"/>
                      <a:pt x="154" y="973"/>
                      <a:pt x="154" y="973"/>
                    </a:cubicBezTo>
                    <a:lnTo>
                      <a:pt x="163" y="973"/>
                    </a:lnTo>
                    <a:cubicBezTo>
                      <a:pt x="163" y="973"/>
                      <a:pt x="171" y="964"/>
                      <a:pt x="171" y="956"/>
                    </a:cubicBezTo>
                    <a:lnTo>
                      <a:pt x="163" y="882"/>
                    </a:lnTo>
                    <a:cubicBezTo>
                      <a:pt x="154" y="882"/>
                      <a:pt x="154" y="874"/>
                      <a:pt x="145" y="874"/>
                    </a:cubicBezTo>
                    <a:close/>
                    <a:moveTo>
                      <a:pt x="163" y="1018"/>
                    </a:moveTo>
                    <a:cubicBezTo>
                      <a:pt x="163" y="1018"/>
                      <a:pt x="154" y="1027"/>
                      <a:pt x="154" y="1036"/>
                    </a:cubicBezTo>
                    <a:lnTo>
                      <a:pt x="163" y="1107"/>
                    </a:lnTo>
                    <a:cubicBezTo>
                      <a:pt x="163" y="1118"/>
                      <a:pt x="171" y="1118"/>
                      <a:pt x="182" y="1118"/>
                    </a:cubicBezTo>
                    <a:cubicBezTo>
                      <a:pt x="191" y="1118"/>
                      <a:pt x="191" y="1107"/>
                      <a:pt x="191" y="1107"/>
                    </a:cubicBezTo>
                    <a:lnTo>
                      <a:pt x="182" y="1036"/>
                    </a:lnTo>
                    <a:cubicBezTo>
                      <a:pt x="182" y="1027"/>
                      <a:pt x="171" y="1018"/>
                      <a:pt x="171" y="1018"/>
                    </a:cubicBezTo>
                    <a:close/>
                    <a:moveTo>
                      <a:pt x="191" y="1161"/>
                    </a:moveTo>
                    <a:cubicBezTo>
                      <a:pt x="182" y="1172"/>
                      <a:pt x="171" y="1172"/>
                      <a:pt x="182" y="1180"/>
                    </a:cubicBezTo>
                    <a:lnTo>
                      <a:pt x="191" y="1252"/>
                    </a:lnTo>
                    <a:cubicBezTo>
                      <a:pt x="191" y="1260"/>
                      <a:pt x="199" y="1269"/>
                      <a:pt x="199" y="1269"/>
                    </a:cubicBezTo>
                    <a:cubicBezTo>
                      <a:pt x="208" y="1260"/>
                      <a:pt x="217" y="1260"/>
                      <a:pt x="217" y="1252"/>
                    </a:cubicBezTo>
                    <a:lnTo>
                      <a:pt x="199" y="1180"/>
                    </a:lnTo>
                    <a:cubicBezTo>
                      <a:pt x="199" y="1172"/>
                      <a:pt x="199" y="1161"/>
                      <a:pt x="191" y="1161"/>
                    </a:cubicBezTo>
                    <a:close/>
                    <a:moveTo>
                      <a:pt x="208" y="1314"/>
                    </a:moveTo>
                    <a:cubicBezTo>
                      <a:pt x="199" y="1314"/>
                      <a:pt x="199" y="1323"/>
                      <a:pt x="199" y="1323"/>
                    </a:cubicBezTo>
                    <a:lnTo>
                      <a:pt x="208" y="1396"/>
                    </a:lnTo>
                    <a:cubicBezTo>
                      <a:pt x="208" y="1405"/>
                      <a:pt x="217" y="1414"/>
                      <a:pt x="225" y="1414"/>
                    </a:cubicBezTo>
                    <a:cubicBezTo>
                      <a:pt x="236" y="1414"/>
                      <a:pt x="236" y="1405"/>
                      <a:pt x="236" y="1396"/>
                    </a:cubicBezTo>
                    <a:lnTo>
                      <a:pt x="225" y="1323"/>
                    </a:lnTo>
                    <a:cubicBezTo>
                      <a:pt x="225" y="1314"/>
                      <a:pt x="217" y="1314"/>
                      <a:pt x="208" y="1314"/>
                    </a:cubicBezTo>
                    <a:close/>
                    <a:moveTo>
                      <a:pt x="236" y="1459"/>
                    </a:moveTo>
                    <a:cubicBezTo>
                      <a:pt x="225" y="1459"/>
                      <a:pt x="217" y="1468"/>
                      <a:pt x="217" y="1476"/>
                    </a:cubicBezTo>
                    <a:lnTo>
                      <a:pt x="236" y="1476"/>
                    </a:lnTo>
                    <a:cubicBezTo>
                      <a:pt x="236" y="1468"/>
                      <a:pt x="245" y="1468"/>
                      <a:pt x="245" y="1468"/>
                    </a:cubicBezTo>
                    <a:cubicBezTo>
                      <a:pt x="245" y="1459"/>
                      <a:pt x="245" y="1459"/>
                      <a:pt x="236" y="1459"/>
                    </a:cubicBezTo>
                    <a:close/>
                    <a:moveTo>
                      <a:pt x="253" y="1496"/>
                    </a:moveTo>
                    <a:cubicBezTo>
                      <a:pt x="245" y="1496"/>
                      <a:pt x="245" y="1496"/>
                      <a:pt x="236" y="1504"/>
                    </a:cubicBezTo>
                    <a:lnTo>
                      <a:pt x="225" y="1504"/>
                    </a:lnTo>
                    <a:lnTo>
                      <a:pt x="236" y="1550"/>
                    </a:lnTo>
                    <a:cubicBezTo>
                      <a:pt x="236" y="1550"/>
                      <a:pt x="236" y="1558"/>
                      <a:pt x="245" y="1558"/>
                    </a:cubicBezTo>
                    <a:cubicBezTo>
                      <a:pt x="253" y="1558"/>
                      <a:pt x="262" y="1550"/>
                      <a:pt x="262" y="1539"/>
                    </a:cubicBezTo>
                    <a:lnTo>
                      <a:pt x="253" y="1496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6" name="Google Shape;696;p29"/>
              <p:cNvSpPr/>
              <p:nvPr/>
            </p:nvSpPr>
            <p:spPr>
              <a:xfrm rot="416858">
                <a:off x="8194870" y="1551769"/>
                <a:ext cx="6908" cy="6908"/>
              </a:xfrm>
              <a:custGeom>
                <a:avLst/>
                <a:gdLst/>
                <a:ahLst/>
                <a:cxnLst/>
                <a:rect l="l" t="t" r="r" b="b"/>
                <a:pathLst>
                  <a:path w="38" h="38" extrusionOk="0">
                    <a:moveTo>
                      <a:pt x="29" y="1"/>
                    </a:moveTo>
                    <a:cubicBezTo>
                      <a:pt x="29" y="1"/>
                      <a:pt x="20" y="1"/>
                      <a:pt x="20" y="9"/>
                    </a:cubicBezTo>
                    <a:lnTo>
                      <a:pt x="1" y="9"/>
                    </a:lnTo>
                    <a:lnTo>
                      <a:pt x="9" y="37"/>
                    </a:lnTo>
                    <a:lnTo>
                      <a:pt x="20" y="37"/>
                    </a:lnTo>
                    <a:cubicBezTo>
                      <a:pt x="29" y="29"/>
                      <a:pt x="29" y="29"/>
                      <a:pt x="37" y="29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7" name="Google Shape;697;p29"/>
              <p:cNvSpPr/>
              <p:nvPr/>
            </p:nvSpPr>
            <p:spPr>
              <a:xfrm rot="416858">
                <a:off x="8196648" y="1576888"/>
                <a:ext cx="6545" cy="11635"/>
              </a:xfrm>
              <a:custGeom>
                <a:avLst/>
                <a:gdLst/>
                <a:ahLst/>
                <a:cxnLst/>
                <a:rect l="l" t="t" r="r" b="b"/>
                <a:pathLst>
                  <a:path w="36" h="64" extrusionOk="0">
                    <a:moveTo>
                      <a:pt x="9" y="1"/>
                    </a:moveTo>
                    <a:cubicBezTo>
                      <a:pt x="1" y="1"/>
                      <a:pt x="1" y="9"/>
                      <a:pt x="1" y="18"/>
                    </a:cubicBezTo>
                    <a:lnTo>
                      <a:pt x="1" y="55"/>
                    </a:lnTo>
                    <a:cubicBezTo>
                      <a:pt x="9" y="55"/>
                      <a:pt x="9" y="63"/>
                      <a:pt x="18" y="63"/>
                    </a:cubicBezTo>
                    <a:cubicBezTo>
                      <a:pt x="27" y="63"/>
                      <a:pt x="35" y="55"/>
                      <a:pt x="27" y="44"/>
                    </a:cubicBezTo>
                    <a:lnTo>
                      <a:pt x="27" y="9"/>
                    </a:lnTo>
                    <a:cubicBezTo>
                      <a:pt x="27" y="9"/>
                      <a:pt x="18" y="1"/>
                      <a:pt x="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98" name="Google Shape;698;p29"/>
            <p:cNvGrpSpPr/>
            <p:nvPr/>
          </p:nvGrpSpPr>
          <p:grpSpPr>
            <a:xfrm>
              <a:off x="6742825" y="2354648"/>
              <a:ext cx="1385078" cy="679490"/>
              <a:chOff x="4890948" y="172075"/>
              <a:chExt cx="1515900" cy="743750"/>
            </a:xfrm>
          </p:grpSpPr>
          <p:grpSp>
            <p:nvGrpSpPr>
              <p:cNvPr id="699" name="Google Shape;699;p29"/>
              <p:cNvGrpSpPr/>
              <p:nvPr/>
            </p:nvGrpSpPr>
            <p:grpSpPr>
              <a:xfrm>
                <a:off x="5160996" y="172075"/>
                <a:ext cx="975814" cy="603961"/>
                <a:chOff x="5024558" y="172075"/>
                <a:chExt cx="975814" cy="603961"/>
              </a:xfrm>
            </p:grpSpPr>
            <p:sp>
              <p:nvSpPr>
                <p:cNvPr id="700" name="Google Shape;700;p29"/>
                <p:cNvSpPr/>
                <p:nvPr/>
              </p:nvSpPr>
              <p:spPr>
                <a:xfrm>
                  <a:off x="5024558" y="627510"/>
                  <a:ext cx="913151" cy="1485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18" h="621" extrusionOk="0">
                      <a:moveTo>
                        <a:pt x="1" y="1"/>
                      </a:moveTo>
                      <a:lnTo>
                        <a:pt x="1" y="621"/>
                      </a:lnTo>
                      <a:lnTo>
                        <a:pt x="3818" y="621"/>
                      </a:lnTo>
                      <a:lnTo>
                        <a:pt x="3818" y="1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1" name="Google Shape;701;p29"/>
                <p:cNvSpPr/>
                <p:nvPr/>
              </p:nvSpPr>
              <p:spPr>
                <a:xfrm>
                  <a:off x="5024558" y="627510"/>
                  <a:ext cx="125325" cy="1485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4" h="621" extrusionOk="0">
                      <a:moveTo>
                        <a:pt x="1" y="1"/>
                      </a:moveTo>
                      <a:lnTo>
                        <a:pt x="1" y="621"/>
                      </a:lnTo>
                      <a:lnTo>
                        <a:pt x="524" y="621"/>
                      </a:lnTo>
                      <a:lnTo>
                        <a:pt x="524" y="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2" name="Google Shape;702;p29"/>
                <p:cNvSpPr/>
                <p:nvPr/>
              </p:nvSpPr>
              <p:spPr>
                <a:xfrm>
                  <a:off x="5149650" y="661714"/>
                  <a:ext cx="759415" cy="803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5" h="336" extrusionOk="0">
                      <a:moveTo>
                        <a:pt x="1" y="0"/>
                      </a:moveTo>
                      <a:lnTo>
                        <a:pt x="1" y="335"/>
                      </a:lnTo>
                      <a:lnTo>
                        <a:pt x="3295" y="335"/>
                      </a:lnTo>
                      <a:lnTo>
                        <a:pt x="3295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3" name="Google Shape;703;p29"/>
                <p:cNvSpPr/>
                <p:nvPr/>
              </p:nvSpPr>
              <p:spPr>
                <a:xfrm>
                  <a:off x="5087221" y="476592"/>
                  <a:ext cx="913151" cy="146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18" h="613" extrusionOk="0">
                      <a:moveTo>
                        <a:pt x="0" y="1"/>
                      </a:moveTo>
                      <a:lnTo>
                        <a:pt x="0" y="612"/>
                      </a:lnTo>
                      <a:lnTo>
                        <a:pt x="3817" y="612"/>
                      </a:lnTo>
                      <a:lnTo>
                        <a:pt x="3817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4" name="Google Shape;704;p29"/>
                <p:cNvSpPr/>
                <p:nvPr/>
              </p:nvSpPr>
              <p:spPr>
                <a:xfrm>
                  <a:off x="5084646" y="476830"/>
                  <a:ext cx="127238" cy="146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613" extrusionOk="0">
                      <a:moveTo>
                        <a:pt x="0" y="1"/>
                      </a:moveTo>
                      <a:lnTo>
                        <a:pt x="0" y="612"/>
                      </a:lnTo>
                      <a:lnTo>
                        <a:pt x="532" y="612"/>
                      </a:lnTo>
                      <a:lnTo>
                        <a:pt x="532" y="1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5" name="Google Shape;705;p29"/>
                <p:cNvSpPr/>
                <p:nvPr/>
              </p:nvSpPr>
              <p:spPr>
                <a:xfrm>
                  <a:off x="5211878" y="511275"/>
                  <a:ext cx="757571" cy="777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87" h="325" extrusionOk="0">
                      <a:moveTo>
                        <a:pt x="1" y="1"/>
                      </a:moveTo>
                      <a:lnTo>
                        <a:pt x="1" y="325"/>
                      </a:lnTo>
                      <a:lnTo>
                        <a:pt x="3286" y="325"/>
                      </a:lnTo>
                      <a:lnTo>
                        <a:pt x="3286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6" name="Google Shape;706;p29"/>
                <p:cNvSpPr/>
                <p:nvPr/>
              </p:nvSpPr>
              <p:spPr>
                <a:xfrm>
                  <a:off x="5478742" y="238565"/>
                  <a:ext cx="303985" cy="2441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1" h="1021" extrusionOk="0">
                      <a:moveTo>
                        <a:pt x="282" y="1"/>
                      </a:moveTo>
                      <a:cubicBezTo>
                        <a:pt x="275" y="1"/>
                        <a:pt x="269" y="1"/>
                        <a:pt x="262" y="2"/>
                      </a:cubicBezTo>
                      <a:cubicBezTo>
                        <a:pt x="46" y="30"/>
                        <a:pt x="1" y="334"/>
                        <a:pt x="29" y="496"/>
                      </a:cubicBezTo>
                      <a:cubicBezTo>
                        <a:pt x="46" y="615"/>
                        <a:pt x="100" y="723"/>
                        <a:pt x="171" y="812"/>
                      </a:cubicBezTo>
                      <a:cubicBezTo>
                        <a:pt x="208" y="848"/>
                        <a:pt x="245" y="885"/>
                        <a:pt x="279" y="911"/>
                      </a:cubicBezTo>
                      <a:cubicBezTo>
                        <a:pt x="325" y="956"/>
                        <a:pt x="379" y="993"/>
                        <a:pt x="441" y="993"/>
                      </a:cubicBezTo>
                      <a:lnTo>
                        <a:pt x="495" y="993"/>
                      </a:lnTo>
                      <a:cubicBezTo>
                        <a:pt x="515" y="974"/>
                        <a:pt x="532" y="956"/>
                        <a:pt x="549" y="939"/>
                      </a:cubicBezTo>
                      <a:cubicBezTo>
                        <a:pt x="574" y="908"/>
                        <a:pt x="620" y="885"/>
                        <a:pt x="660" y="885"/>
                      </a:cubicBezTo>
                      <a:cubicBezTo>
                        <a:pt x="680" y="885"/>
                        <a:pt x="697" y="890"/>
                        <a:pt x="711" y="902"/>
                      </a:cubicBezTo>
                      <a:cubicBezTo>
                        <a:pt x="739" y="928"/>
                        <a:pt x="748" y="965"/>
                        <a:pt x="776" y="993"/>
                      </a:cubicBezTo>
                      <a:cubicBezTo>
                        <a:pt x="792" y="1013"/>
                        <a:pt x="820" y="1020"/>
                        <a:pt x="851" y="1020"/>
                      </a:cubicBezTo>
                      <a:cubicBezTo>
                        <a:pt x="885" y="1020"/>
                        <a:pt x="923" y="1011"/>
                        <a:pt x="947" y="1002"/>
                      </a:cubicBezTo>
                      <a:cubicBezTo>
                        <a:pt x="1063" y="928"/>
                        <a:pt x="1143" y="820"/>
                        <a:pt x="1189" y="704"/>
                      </a:cubicBezTo>
                      <a:cubicBezTo>
                        <a:pt x="1217" y="632"/>
                        <a:pt x="1243" y="561"/>
                        <a:pt x="1251" y="496"/>
                      </a:cubicBezTo>
                      <a:cubicBezTo>
                        <a:pt x="1262" y="453"/>
                        <a:pt x="1271" y="416"/>
                        <a:pt x="1262" y="380"/>
                      </a:cubicBezTo>
                      <a:cubicBezTo>
                        <a:pt x="1262" y="300"/>
                        <a:pt x="1234" y="218"/>
                        <a:pt x="1180" y="155"/>
                      </a:cubicBezTo>
                      <a:cubicBezTo>
                        <a:pt x="1126" y="84"/>
                        <a:pt x="1027" y="47"/>
                        <a:pt x="938" y="38"/>
                      </a:cubicBezTo>
                      <a:cubicBezTo>
                        <a:pt x="915" y="34"/>
                        <a:pt x="891" y="32"/>
                        <a:pt x="866" y="32"/>
                      </a:cubicBezTo>
                      <a:cubicBezTo>
                        <a:pt x="841" y="32"/>
                        <a:pt x="816" y="34"/>
                        <a:pt x="793" y="38"/>
                      </a:cubicBezTo>
                      <a:cubicBezTo>
                        <a:pt x="748" y="47"/>
                        <a:pt x="711" y="75"/>
                        <a:pt x="668" y="84"/>
                      </a:cubicBezTo>
                      <a:cubicBezTo>
                        <a:pt x="644" y="91"/>
                        <a:pt x="617" y="96"/>
                        <a:pt x="591" y="96"/>
                      </a:cubicBezTo>
                      <a:cubicBezTo>
                        <a:pt x="558" y="96"/>
                        <a:pt x="525" y="89"/>
                        <a:pt x="495" y="75"/>
                      </a:cubicBezTo>
                      <a:cubicBezTo>
                        <a:pt x="429" y="49"/>
                        <a:pt x="363" y="1"/>
                        <a:pt x="28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7" name="Google Shape;707;p29"/>
                <p:cNvSpPr/>
                <p:nvPr/>
              </p:nvSpPr>
              <p:spPr>
                <a:xfrm>
                  <a:off x="5565083" y="172075"/>
                  <a:ext cx="75578" cy="949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6" h="397" extrusionOk="0">
                      <a:moveTo>
                        <a:pt x="18" y="1"/>
                      </a:moveTo>
                      <a:cubicBezTo>
                        <a:pt x="0" y="92"/>
                        <a:pt x="18" y="180"/>
                        <a:pt x="63" y="254"/>
                      </a:cubicBezTo>
                      <a:cubicBezTo>
                        <a:pt x="117" y="325"/>
                        <a:pt x="208" y="379"/>
                        <a:pt x="296" y="396"/>
                      </a:cubicBezTo>
                      <a:lnTo>
                        <a:pt x="307" y="396"/>
                      </a:lnTo>
                      <a:lnTo>
                        <a:pt x="307" y="388"/>
                      </a:lnTo>
                      <a:cubicBezTo>
                        <a:pt x="307" y="353"/>
                        <a:pt x="316" y="325"/>
                        <a:pt x="307" y="288"/>
                      </a:cubicBezTo>
                      <a:cubicBezTo>
                        <a:pt x="307" y="271"/>
                        <a:pt x="316" y="245"/>
                        <a:pt x="307" y="226"/>
                      </a:cubicBezTo>
                      <a:cubicBezTo>
                        <a:pt x="307" y="171"/>
                        <a:pt x="270" y="126"/>
                        <a:pt x="234" y="92"/>
                      </a:cubicBezTo>
                      <a:cubicBezTo>
                        <a:pt x="208" y="63"/>
                        <a:pt x="171" y="46"/>
                        <a:pt x="134" y="38"/>
                      </a:cubicBezTo>
                      <a:cubicBezTo>
                        <a:pt x="100" y="18"/>
                        <a:pt x="63" y="1"/>
                        <a:pt x="18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8" name="Google Shape;708;p29"/>
                <p:cNvSpPr/>
                <p:nvPr/>
              </p:nvSpPr>
              <p:spPr>
                <a:xfrm>
                  <a:off x="5614591" y="182120"/>
                  <a:ext cx="64815" cy="1085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1" h="454" extrusionOk="0">
                      <a:moveTo>
                        <a:pt x="251" y="1"/>
                      </a:moveTo>
                      <a:cubicBezTo>
                        <a:pt x="241" y="1"/>
                        <a:pt x="229" y="7"/>
                        <a:pt x="217" y="13"/>
                      </a:cubicBezTo>
                      <a:cubicBezTo>
                        <a:pt x="100" y="104"/>
                        <a:pt x="1" y="311"/>
                        <a:pt x="81" y="445"/>
                      </a:cubicBezTo>
                      <a:cubicBezTo>
                        <a:pt x="89" y="454"/>
                        <a:pt x="89" y="454"/>
                        <a:pt x="100" y="454"/>
                      </a:cubicBezTo>
                      <a:cubicBezTo>
                        <a:pt x="100" y="454"/>
                        <a:pt x="109" y="454"/>
                        <a:pt x="109" y="445"/>
                      </a:cubicBezTo>
                      <a:cubicBezTo>
                        <a:pt x="135" y="400"/>
                        <a:pt x="135" y="354"/>
                        <a:pt x="143" y="300"/>
                      </a:cubicBezTo>
                      <a:cubicBezTo>
                        <a:pt x="143" y="257"/>
                        <a:pt x="171" y="212"/>
                        <a:pt x="208" y="166"/>
                      </a:cubicBezTo>
                      <a:cubicBezTo>
                        <a:pt x="234" y="121"/>
                        <a:pt x="271" y="84"/>
                        <a:pt x="271" y="30"/>
                      </a:cubicBezTo>
                      <a:cubicBezTo>
                        <a:pt x="271" y="21"/>
                        <a:pt x="271" y="13"/>
                        <a:pt x="262" y="4"/>
                      </a:cubicBezTo>
                      <a:cubicBezTo>
                        <a:pt x="259" y="2"/>
                        <a:pt x="255" y="1"/>
                        <a:pt x="25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9" name="Google Shape;709;p29"/>
                <p:cNvSpPr/>
                <p:nvPr/>
              </p:nvSpPr>
              <p:spPr>
                <a:xfrm>
                  <a:off x="5519641" y="357194"/>
                  <a:ext cx="258543" cy="1255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1" h="525" extrusionOk="0">
                      <a:moveTo>
                        <a:pt x="1080" y="0"/>
                      </a:moveTo>
                      <a:lnTo>
                        <a:pt x="1080" y="0"/>
                      </a:lnTo>
                      <a:cubicBezTo>
                        <a:pt x="1009" y="100"/>
                        <a:pt x="910" y="199"/>
                        <a:pt x="810" y="281"/>
                      </a:cubicBezTo>
                      <a:cubicBezTo>
                        <a:pt x="768" y="317"/>
                        <a:pt x="714" y="349"/>
                        <a:pt x="663" y="349"/>
                      </a:cubicBezTo>
                      <a:cubicBezTo>
                        <a:pt x="639" y="349"/>
                        <a:pt x="615" y="342"/>
                        <a:pt x="594" y="324"/>
                      </a:cubicBezTo>
                      <a:cubicBezTo>
                        <a:pt x="577" y="307"/>
                        <a:pt x="568" y="281"/>
                        <a:pt x="540" y="262"/>
                      </a:cubicBezTo>
                      <a:cubicBezTo>
                        <a:pt x="524" y="248"/>
                        <a:pt x="503" y="243"/>
                        <a:pt x="481" y="243"/>
                      </a:cubicBezTo>
                      <a:cubicBezTo>
                        <a:pt x="444" y="243"/>
                        <a:pt x="403" y="258"/>
                        <a:pt x="370" y="281"/>
                      </a:cubicBezTo>
                      <a:cubicBezTo>
                        <a:pt x="324" y="316"/>
                        <a:pt x="281" y="370"/>
                        <a:pt x="216" y="378"/>
                      </a:cubicBezTo>
                      <a:cubicBezTo>
                        <a:pt x="199" y="383"/>
                        <a:pt x="182" y="386"/>
                        <a:pt x="165" y="386"/>
                      </a:cubicBezTo>
                      <a:cubicBezTo>
                        <a:pt x="120" y="386"/>
                        <a:pt x="76" y="369"/>
                        <a:pt x="37" y="344"/>
                      </a:cubicBezTo>
                      <a:cubicBezTo>
                        <a:pt x="28" y="335"/>
                        <a:pt x="20" y="324"/>
                        <a:pt x="0" y="316"/>
                      </a:cubicBezTo>
                      <a:lnTo>
                        <a:pt x="0" y="316"/>
                      </a:lnTo>
                      <a:cubicBezTo>
                        <a:pt x="37" y="352"/>
                        <a:pt x="74" y="389"/>
                        <a:pt x="108" y="415"/>
                      </a:cubicBezTo>
                      <a:cubicBezTo>
                        <a:pt x="154" y="460"/>
                        <a:pt x="208" y="497"/>
                        <a:pt x="270" y="497"/>
                      </a:cubicBezTo>
                      <a:lnTo>
                        <a:pt x="324" y="497"/>
                      </a:lnTo>
                      <a:cubicBezTo>
                        <a:pt x="344" y="478"/>
                        <a:pt x="361" y="460"/>
                        <a:pt x="378" y="443"/>
                      </a:cubicBezTo>
                      <a:cubicBezTo>
                        <a:pt x="403" y="412"/>
                        <a:pt x="449" y="389"/>
                        <a:pt x="489" y="389"/>
                      </a:cubicBezTo>
                      <a:cubicBezTo>
                        <a:pt x="509" y="389"/>
                        <a:pt x="526" y="394"/>
                        <a:pt x="540" y="406"/>
                      </a:cubicBezTo>
                      <a:cubicBezTo>
                        <a:pt x="568" y="432"/>
                        <a:pt x="577" y="469"/>
                        <a:pt x="605" y="497"/>
                      </a:cubicBezTo>
                      <a:cubicBezTo>
                        <a:pt x="621" y="517"/>
                        <a:pt x="649" y="524"/>
                        <a:pt x="680" y="524"/>
                      </a:cubicBezTo>
                      <a:cubicBezTo>
                        <a:pt x="714" y="524"/>
                        <a:pt x="752" y="515"/>
                        <a:pt x="776" y="506"/>
                      </a:cubicBezTo>
                      <a:cubicBezTo>
                        <a:pt x="892" y="432"/>
                        <a:pt x="972" y="324"/>
                        <a:pt x="1018" y="208"/>
                      </a:cubicBezTo>
                      <a:cubicBezTo>
                        <a:pt x="1046" y="136"/>
                        <a:pt x="1072" y="65"/>
                        <a:pt x="108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0" name="Google Shape;710;p29"/>
                <p:cNvSpPr/>
                <p:nvPr/>
              </p:nvSpPr>
              <p:spPr>
                <a:xfrm>
                  <a:off x="5500507" y="272288"/>
                  <a:ext cx="66968" cy="1183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0" h="495" extrusionOk="0">
                      <a:moveTo>
                        <a:pt x="172" y="0"/>
                      </a:moveTo>
                      <a:cubicBezTo>
                        <a:pt x="67" y="0"/>
                        <a:pt x="24" y="178"/>
                        <a:pt x="9" y="247"/>
                      </a:cubicBezTo>
                      <a:cubicBezTo>
                        <a:pt x="0" y="329"/>
                        <a:pt x="18" y="409"/>
                        <a:pt x="72" y="455"/>
                      </a:cubicBezTo>
                      <a:cubicBezTo>
                        <a:pt x="91" y="474"/>
                        <a:pt x="117" y="491"/>
                        <a:pt x="134" y="491"/>
                      </a:cubicBezTo>
                      <a:cubicBezTo>
                        <a:pt x="142" y="494"/>
                        <a:pt x="149" y="495"/>
                        <a:pt x="156" y="495"/>
                      </a:cubicBezTo>
                      <a:cubicBezTo>
                        <a:pt x="176" y="495"/>
                        <a:pt x="194" y="487"/>
                        <a:pt x="208" y="474"/>
                      </a:cubicBezTo>
                      <a:cubicBezTo>
                        <a:pt x="234" y="446"/>
                        <a:pt x="225" y="392"/>
                        <a:pt x="216" y="355"/>
                      </a:cubicBezTo>
                      <a:cubicBezTo>
                        <a:pt x="208" y="301"/>
                        <a:pt x="216" y="258"/>
                        <a:pt x="234" y="204"/>
                      </a:cubicBezTo>
                      <a:cubicBezTo>
                        <a:pt x="242" y="193"/>
                        <a:pt x="242" y="176"/>
                        <a:pt x="253" y="167"/>
                      </a:cubicBezTo>
                      <a:cubicBezTo>
                        <a:pt x="270" y="113"/>
                        <a:pt x="279" y="42"/>
                        <a:pt x="225" y="14"/>
                      </a:cubicBezTo>
                      <a:cubicBezTo>
                        <a:pt x="206" y="4"/>
                        <a:pt x="188" y="0"/>
                        <a:pt x="172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11" name="Google Shape;711;p29"/>
              <p:cNvSpPr/>
              <p:nvPr/>
            </p:nvSpPr>
            <p:spPr>
              <a:xfrm>
                <a:off x="4890948" y="776025"/>
                <a:ext cx="1515900" cy="139800"/>
              </a:xfrm>
              <a:prstGeom prst="rect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61B2DAF-2BAB-FD6E-65F7-72597326E0F1}"/>
              </a:ext>
            </a:extLst>
          </p:cNvPr>
          <p:cNvSpPr txBox="1"/>
          <p:nvPr/>
        </p:nvSpPr>
        <p:spPr>
          <a:xfrm>
            <a:off x="347125" y="175685"/>
            <a:ext cx="84497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Matching the first halves in column A with the others in column B to make conditional sentences.</a:t>
            </a:r>
            <a:endParaRPr lang="en-VN" b="1" dirty="0"/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F172AAB9-4EAC-9C1B-A89E-A9DDAC86CA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2808509"/>
              </p:ext>
            </p:extLst>
          </p:nvPr>
        </p:nvGraphicFramePr>
        <p:xfrm>
          <a:off x="347125" y="574903"/>
          <a:ext cx="8449749" cy="3697211"/>
        </p:xfrm>
        <a:graphic>
          <a:graphicData uri="http://schemas.openxmlformats.org/drawingml/2006/table">
            <a:tbl>
              <a:tblPr firstRow="1" bandRow="1">
                <a:tableStyleId>{45038899-A51C-4804-8F5A-0EBDFD38CBC6}</a:tableStyleId>
              </a:tblPr>
              <a:tblGrid>
                <a:gridCol w="3202410">
                  <a:extLst>
                    <a:ext uri="{9D8B030D-6E8A-4147-A177-3AD203B41FA5}">
                      <a16:colId xmlns:a16="http://schemas.microsoft.com/office/drawing/2014/main" val="2355348894"/>
                    </a:ext>
                  </a:extLst>
                </a:gridCol>
                <a:gridCol w="1014152">
                  <a:extLst>
                    <a:ext uri="{9D8B030D-6E8A-4147-A177-3AD203B41FA5}">
                      <a16:colId xmlns:a16="http://schemas.microsoft.com/office/drawing/2014/main" val="4288348229"/>
                    </a:ext>
                  </a:extLst>
                </a:gridCol>
                <a:gridCol w="4233187">
                  <a:extLst>
                    <a:ext uri="{9D8B030D-6E8A-4147-A177-3AD203B41FA5}">
                      <a16:colId xmlns:a16="http://schemas.microsoft.com/office/drawing/2014/main" val="1066465774"/>
                    </a:ext>
                  </a:extLst>
                </a:gridCol>
              </a:tblGrid>
              <a:tr h="406253"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400" b="1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</a:t>
                      </a:r>
                      <a:endParaRPr lang="en-VN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VN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</a:t>
                      </a:r>
                      <a:endParaRPr lang="en-VN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79296222"/>
                  </a:ext>
                </a:extLst>
              </a:tr>
              <a:tr h="406253">
                <a:tc>
                  <a:txBody>
                    <a:bodyPr/>
                    <a:lstStyle/>
                    <a:p>
                      <a:pPr>
                        <a:tabLst>
                          <a:tab pos="964565" algn="l"/>
                        </a:tabLs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1. If she has free time,</a:t>
                      </a:r>
                      <a:endParaRPr lang="en-VN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VN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tabLst>
                          <a:tab pos="964565" algn="l"/>
                        </a:tabLs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A. he will go to Sa Pa to learn more about the daily activities of ethnic people.</a:t>
                      </a:r>
                      <a:endParaRPr lang="en-VN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090391"/>
                  </a:ext>
                </a:extLst>
              </a:tr>
              <a:tr h="406253">
                <a:tc>
                  <a:txBody>
                    <a:bodyPr/>
                    <a:lstStyle/>
                    <a:p>
                      <a:pPr>
                        <a:tabLst>
                          <a:tab pos="964565" algn="l"/>
                        </a:tabLs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2. If the students feel interested,</a:t>
                      </a:r>
                      <a:endParaRPr lang="en-VN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VN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tabLst>
                          <a:tab pos="964565" algn="l"/>
                        </a:tabLs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B. my parents will be very proud of me.</a:t>
                      </a:r>
                      <a:endParaRPr lang="en-VN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57785522"/>
                  </a:ext>
                </a:extLst>
              </a:tr>
              <a:tr h="406253">
                <a:tc>
                  <a:txBody>
                    <a:bodyPr/>
                    <a:lstStyle/>
                    <a:p>
                      <a:pPr>
                        <a:tabLst>
                          <a:tab pos="964565" algn="l"/>
                        </a:tabLs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3. My parents will buy me a new guitar</a:t>
                      </a:r>
                      <a:endParaRPr lang="en-VN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VN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tabLst>
                          <a:tab pos="964565" algn="l"/>
                        </a:tabLs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C. you will experience different types of food and entertainment.</a:t>
                      </a:r>
                      <a:endParaRPr lang="en-VN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21307301"/>
                  </a:ext>
                </a:extLst>
              </a:tr>
              <a:tr h="406253">
                <a:tc>
                  <a:txBody>
                    <a:bodyPr/>
                    <a:lstStyle/>
                    <a:p>
                      <a:pPr>
                        <a:tabLst>
                          <a:tab pos="964565" algn="l"/>
                        </a:tabLs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4. If James gets his parents’ permission,</a:t>
                      </a:r>
                      <a:endParaRPr lang="en-VN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VN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tabLst>
                          <a:tab pos="964565" algn="l"/>
                        </a:tabLs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D. if I get good marks.</a:t>
                      </a:r>
                      <a:endParaRPr lang="en-VN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65874715"/>
                  </a:ext>
                </a:extLst>
              </a:tr>
              <a:tr h="406253">
                <a:tc>
                  <a:txBody>
                    <a:bodyPr/>
                    <a:lstStyle/>
                    <a:p>
                      <a:pPr>
                        <a:tabLst>
                          <a:tab pos="964565" algn="l"/>
                        </a:tabLs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en-US" sz="1400" dirty="0" err="1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Phong</a:t>
                      </a: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won’t go to school</a:t>
                      </a:r>
                      <a:endParaRPr lang="en-VN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VN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tabLst>
                          <a:tab pos="964565" algn="l"/>
                        </a:tabLs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E. if he goes to Ha </a:t>
                      </a:r>
                      <a:r>
                        <a:rPr lang="en-US" sz="1400" dirty="0" err="1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Giang</a:t>
                      </a: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Province.</a:t>
                      </a:r>
                      <a:endParaRPr lang="en-VN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95606147"/>
                  </a:ext>
                </a:extLst>
              </a:tr>
              <a:tr h="406253">
                <a:tc>
                  <a:txBody>
                    <a:bodyPr/>
                    <a:lstStyle/>
                    <a:p>
                      <a:pPr>
                        <a:tabLst>
                          <a:tab pos="964565" algn="l"/>
                        </a:tabLs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6. If I get a scholarship,</a:t>
                      </a:r>
                      <a:endParaRPr lang="en-VN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VN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tabLst>
                          <a:tab pos="964565" algn="l"/>
                        </a:tabLs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F. she will take her children out to play folk games.</a:t>
                      </a:r>
                      <a:endParaRPr lang="en-VN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99803996"/>
                  </a:ext>
                </a:extLst>
              </a:tr>
              <a:tr h="406253">
                <a:tc>
                  <a:txBody>
                    <a:bodyPr/>
                    <a:lstStyle/>
                    <a:p>
                      <a:pPr>
                        <a:tabLst>
                          <a:tab pos="964565" algn="l"/>
                        </a:tabLs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7. If you join this fair,</a:t>
                      </a:r>
                      <a:endParaRPr lang="en-VN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VN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tabLst>
                          <a:tab pos="964565" algn="l"/>
                        </a:tabLs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G. if he is still sick.</a:t>
                      </a:r>
                      <a:endParaRPr lang="en-VN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7710534"/>
                  </a:ext>
                </a:extLst>
              </a:tr>
              <a:tr h="406253">
                <a:tc>
                  <a:txBody>
                    <a:bodyPr/>
                    <a:lstStyle/>
                    <a:p>
                      <a:pPr>
                        <a:tabLst>
                          <a:tab pos="964565" algn="l"/>
                        </a:tabLs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8. Peter will buy some home-grown food</a:t>
                      </a:r>
                      <a:endParaRPr lang="en-VN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VN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tabLst>
                          <a:tab pos="964565" algn="l"/>
                        </a:tabLs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H. I will teach them how to make crafts.</a:t>
                      </a:r>
                      <a:endParaRPr lang="en-VN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23336039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00FC39E8-9A72-5AC4-30CD-C30377F85E1F}"/>
              </a:ext>
            </a:extLst>
          </p:cNvPr>
          <p:cNvSpPr txBox="1"/>
          <p:nvPr/>
        </p:nvSpPr>
        <p:spPr>
          <a:xfrm>
            <a:off x="3788525" y="898755"/>
            <a:ext cx="558166" cy="33733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1. F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2. H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3. D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4. A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5. G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6. B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7. C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8. E</a:t>
            </a:r>
            <a:endParaRPr lang="en-VN" sz="1800" dirty="0">
              <a:solidFill>
                <a:srgbClr val="FF0000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78DDAF2-6C70-BA5D-F8D4-873A46EBBB9E}"/>
              </a:ext>
            </a:extLst>
          </p:cNvPr>
          <p:cNvSpPr txBox="1"/>
          <p:nvPr/>
        </p:nvSpPr>
        <p:spPr>
          <a:xfrm>
            <a:off x="545095" y="4363555"/>
            <a:ext cx="8053808" cy="64633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If she has free time, she will take her children out to play folk games.</a:t>
            </a:r>
            <a:endParaRPr lang="en-VN" sz="1800" dirty="0">
              <a:solidFill>
                <a:schemeClr val="bg1">
                  <a:lumMod val="10000"/>
                </a:schemeClr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r>
              <a:rPr lang="en-VN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Nếu cô ấy có thời gian rảnh, cô ấy sẽ đưa con của cô ấy đi chơi các trò chơi dân gian.</a:t>
            </a:r>
            <a:endParaRPr lang="en-US" sz="1800" dirty="0">
              <a:solidFill>
                <a:srgbClr val="FF0000"/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EE6D8BA-9905-F163-5163-413BC05AC9B5}"/>
              </a:ext>
            </a:extLst>
          </p:cNvPr>
          <p:cNvSpPr txBox="1"/>
          <p:nvPr/>
        </p:nvSpPr>
        <p:spPr>
          <a:xfrm>
            <a:off x="545095" y="4363555"/>
            <a:ext cx="8053808" cy="64633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If the students feel interested, I will teach them how to make crafts.</a:t>
            </a:r>
            <a:endParaRPr lang="en-VN" sz="1800" dirty="0">
              <a:solidFill>
                <a:srgbClr val="FF0000"/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r>
              <a:rPr lang="en-VN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Nếu những học sinh cảm thấy hứng thú, tôi sẽ dạy chúng cách để làm đồ thủ công.</a:t>
            </a:r>
            <a:endParaRPr lang="en-US" sz="1800" dirty="0">
              <a:solidFill>
                <a:srgbClr val="FF0000"/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2C839D8-46DB-730D-02F6-2611626A33A3}"/>
              </a:ext>
            </a:extLst>
          </p:cNvPr>
          <p:cNvSpPr txBox="1"/>
          <p:nvPr/>
        </p:nvSpPr>
        <p:spPr>
          <a:xfrm>
            <a:off x="545095" y="4363555"/>
            <a:ext cx="8053808" cy="64633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My parents will buy me a new guitar if I get good marks.</a:t>
            </a:r>
            <a:endParaRPr lang="en-US" sz="1800" dirty="0">
              <a:solidFill>
                <a:srgbClr val="FF0000"/>
              </a:solidFill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Bố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mẹ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của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tôi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sẽ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mua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cho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tôi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một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cây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đàn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guitar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mới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nếu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tôi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đạt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điểm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tốt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.</a:t>
            </a:r>
            <a:endParaRPr lang="en-VN" sz="1800" dirty="0">
              <a:solidFill>
                <a:srgbClr val="FF0000"/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2819DB9-EE1E-4FB7-9454-031E043A0CC4}"/>
              </a:ext>
            </a:extLst>
          </p:cNvPr>
          <p:cNvSpPr txBox="1"/>
          <p:nvPr/>
        </p:nvSpPr>
        <p:spPr>
          <a:xfrm>
            <a:off x="347125" y="4363555"/>
            <a:ext cx="8449748" cy="73866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If James gets his parents’ permission, he will go to Sa Pa to learn more about the daily activities of ethnic people.</a:t>
            </a:r>
            <a:endParaRPr lang="en-US" dirty="0">
              <a:solidFill>
                <a:srgbClr val="FF0000"/>
              </a:solidFill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r>
              <a:rPr lang="en-US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Nếu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James </a:t>
            </a:r>
            <a:r>
              <a:rPr lang="en-US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có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được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sự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cho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phép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của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bố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mẹ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anh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ấy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sẽ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đi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tới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Sa Pa </a:t>
            </a:r>
            <a:r>
              <a:rPr lang="en-US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để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học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hỏi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thêm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về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những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hoạt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động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thường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ngày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của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người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dân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tộc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.</a:t>
            </a:r>
            <a:endParaRPr lang="en-VN" dirty="0">
              <a:solidFill>
                <a:srgbClr val="FF0000"/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48042CC-0BE6-67C7-2F05-53A633ABA720}"/>
              </a:ext>
            </a:extLst>
          </p:cNvPr>
          <p:cNvSpPr txBox="1"/>
          <p:nvPr/>
        </p:nvSpPr>
        <p:spPr>
          <a:xfrm>
            <a:off x="545095" y="4363554"/>
            <a:ext cx="8053808" cy="64633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800" dirty="0" err="1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Phong</a:t>
            </a:r>
            <a:r>
              <a:rPr lang="en-US" sz="1800" dirty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won’t go to school if he is still sick.</a:t>
            </a:r>
            <a:endParaRPr lang="en-US" sz="1800" dirty="0">
              <a:solidFill>
                <a:srgbClr val="FF0000"/>
              </a:solidFill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Phong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sẽ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không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tới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trường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nếu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như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anh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ấy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vẫn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đang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bị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bệnh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.</a:t>
            </a:r>
            <a:endParaRPr lang="en-VN" sz="1800" dirty="0">
              <a:solidFill>
                <a:srgbClr val="FF0000"/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39DB8BE-4D3C-6FA6-1102-CB696F8926FF}"/>
              </a:ext>
            </a:extLst>
          </p:cNvPr>
          <p:cNvSpPr txBox="1"/>
          <p:nvPr/>
        </p:nvSpPr>
        <p:spPr>
          <a:xfrm>
            <a:off x="545095" y="4363553"/>
            <a:ext cx="8053808" cy="64633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If I get a scholarship, my parents will be very proud of me.</a:t>
            </a:r>
            <a:endParaRPr lang="en-US" sz="1800" dirty="0">
              <a:solidFill>
                <a:srgbClr val="FF0000"/>
              </a:solidFill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r>
              <a:rPr lang="en-VN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Nếu mà tôi lấy được học bổng, bố mẹ tôi sẽ rất tự hào về tôi.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A3649AA-16D0-FC61-2BBB-187775A9992D}"/>
              </a:ext>
            </a:extLst>
          </p:cNvPr>
          <p:cNvSpPr txBox="1"/>
          <p:nvPr/>
        </p:nvSpPr>
        <p:spPr>
          <a:xfrm>
            <a:off x="347125" y="4363553"/>
            <a:ext cx="8449748" cy="83099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If you join this fair, you will experience different types of food and entertainment.</a:t>
            </a:r>
            <a:endParaRPr lang="en-US" sz="1600" dirty="0">
              <a:solidFill>
                <a:srgbClr val="FF0000"/>
              </a:solidFill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r>
              <a:rPr lang="en-VN" sz="16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Nếu mà bạn tham gia phiên chợ này, bạn sẽ được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trải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nghiệm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các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loại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hình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ẩm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thực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và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giải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trí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khác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nhau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.</a:t>
            </a:r>
            <a:endParaRPr lang="en-VN" sz="1600" dirty="0">
              <a:solidFill>
                <a:srgbClr val="FF0000"/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9F0C697-8AE2-F8A2-8811-DAD9ECE51B9C}"/>
              </a:ext>
            </a:extLst>
          </p:cNvPr>
          <p:cNvSpPr txBox="1"/>
          <p:nvPr/>
        </p:nvSpPr>
        <p:spPr>
          <a:xfrm>
            <a:off x="545095" y="4363552"/>
            <a:ext cx="8053808" cy="64633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Peter will buy some home-grown food if he goes to Ha </a:t>
            </a:r>
            <a:r>
              <a:rPr lang="en-US" sz="1800" dirty="0" err="1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Giang</a:t>
            </a:r>
            <a:r>
              <a:rPr lang="en-US" sz="1800" dirty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Province.</a:t>
            </a:r>
            <a:endParaRPr lang="en-US" sz="1800" dirty="0">
              <a:solidFill>
                <a:srgbClr val="FF0000"/>
              </a:solidFill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Peter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sẽ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mua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một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số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thực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phẩm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tự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trồng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nếu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anh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ấy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đến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tỉnh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Hà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Giang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.</a:t>
            </a:r>
            <a:endParaRPr lang="en-VN" sz="1800" dirty="0">
              <a:solidFill>
                <a:srgbClr val="FF0000"/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A98D67-91FE-36F2-2609-4EF2A2ED47E3}"/>
              </a:ext>
            </a:extLst>
          </p:cNvPr>
          <p:cNvSpPr txBox="1"/>
          <p:nvPr/>
        </p:nvSpPr>
        <p:spPr>
          <a:xfrm>
            <a:off x="3214096" y="227640"/>
            <a:ext cx="27158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Choose the best answers.</a:t>
            </a:r>
            <a:endParaRPr lang="en-VN" sz="16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6857C7B-0637-B0FE-CE7B-0152A0800BBE}"/>
              </a:ext>
            </a:extLst>
          </p:cNvPr>
          <p:cNvSpPr txBox="1"/>
          <p:nvPr/>
        </p:nvSpPr>
        <p:spPr>
          <a:xfrm>
            <a:off x="149127" y="680109"/>
            <a:ext cx="884574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1. A: “Here’s my phone number.” B: “Thanks. I’ll give you a call if I ___ some help tomorrow.”</a:t>
            </a:r>
          </a:p>
          <a:p>
            <a:pPr algn="just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A. will need 	B. need		C. would need 	D. needed</a:t>
            </a:r>
          </a:p>
          <a:p>
            <a:pPr algn="just"/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Câu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điều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kiện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loại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1: If + S + V(s/es), S + will/can/shall + V(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nguyên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mẫu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).</a:t>
            </a:r>
          </a:p>
          <a:p>
            <a:pPr algn="just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2. The patient will not recover unless he ___________ an operation.</a:t>
            </a:r>
          </a:p>
          <a:p>
            <a:pPr algn="just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A. had undergone	B. would undergo	C. undergoes	D. was undergoing</a:t>
            </a:r>
          </a:p>
          <a:p>
            <a:pPr algn="just"/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Câu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điều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kiện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loại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1: S + will/can/shall + V(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nguyên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mẫu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unless S + V(s/es).</a:t>
            </a:r>
          </a:p>
          <a:p>
            <a:pPr algn="just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3. If it ___________ convenient, let’s go out for dinner tonight.</a:t>
            </a:r>
          </a:p>
          <a:p>
            <a:pPr algn="just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A. be		B. is		C. was		D. were</a:t>
            </a:r>
          </a:p>
          <a:p>
            <a:pPr algn="just"/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Câu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điều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kiện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loại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1: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Vế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đầu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chia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ở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hiện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tại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đơn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S + will/can/shall + V(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nguyên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mẫu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).</a:t>
            </a:r>
          </a:p>
          <a:p>
            <a:pPr algn="just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4. If we meet at 9:00, we ___________ plenty of time to talk.</a:t>
            </a:r>
          </a:p>
          <a:p>
            <a:pPr algn="just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A. have		B. is having	C. will have		D. had</a:t>
            </a:r>
          </a:p>
          <a:p>
            <a:pPr algn="just"/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Câu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điều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kiện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loại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1: If + S + V(s/es), S + will/can/shall + V(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nguyên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mẫu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).</a:t>
            </a:r>
          </a:p>
          <a:p>
            <a:pPr algn="just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5. If you learn online, you will find it difficult ___________.</a:t>
            </a:r>
          </a:p>
          <a:p>
            <a:pPr algn="just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A. concentrated	B. concentrating 	C. concentrate	D. to concentrate</a:t>
            </a:r>
          </a:p>
          <a:p>
            <a:pPr algn="just"/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difficult to do something (to concentrate)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khó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để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thực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hiện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điều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gì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đấy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khó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để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tập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trung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pic>
        <p:nvPicPr>
          <p:cNvPr id="6" name="Picture 2" descr="https://www.seekpng.com/png/detail/13-131941_red-circle-picture-freeuse-library-circle-png-hd.png">
            <a:extLst>
              <a:ext uri="{FF2B5EF4-FFF2-40B4-BE49-F238E27FC236}">
                <a16:creationId xmlns:a16="http://schemas.microsoft.com/office/drawing/2014/main" id="{AB648C2D-E14A-6388-EA86-35D39A7F98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690" b="9379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84" y="961252"/>
            <a:ext cx="502005" cy="355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www.seekpng.com/png/detail/13-131941_red-circle-picture-freeuse-library-circle-png-hd.png">
            <a:extLst>
              <a:ext uri="{FF2B5EF4-FFF2-40B4-BE49-F238E27FC236}">
                <a16:creationId xmlns:a16="http://schemas.microsoft.com/office/drawing/2014/main" id="{A997ABC7-0F5A-C77C-49A3-3EA20C6A3E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690" b="9379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6584" y="1782134"/>
            <a:ext cx="502005" cy="355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www.seekpng.com/png/detail/13-131941_red-circle-picture-freeuse-library-circle-png-hd.png">
            <a:extLst>
              <a:ext uri="{FF2B5EF4-FFF2-40B4-BE49-F238E27FC236}">
                <a16:creationId xmlns:a16="http://schemas.microsoft.com/office/drawing/2014/main" id="{F1294795-362B-75DC-E826-823B1EE025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690" b="9379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7784" y="2613407"/>
            <a:ext cx="502005" cy="355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www.seekpng.com/png/detail/13-131941_red-circle-picture-freeuse-library-circle-png-hd.png">
            <a:extLst>
              <a:ext uri="{FF2B5EF4-FFF2-40B4-BE49-F238E27FC236}">
                <a16:creationId xmlns:a16="http://schemas.microsoft.com/office/drawing/2014/main" id="{9FE3F00D-9606-6CA8-077A-15D00B1FCA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690" b="9379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6584" y="3434289"/>
            <a:ext cx="502005" cy="355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www.seekpng.com/png/detail/13-131941_red-circle-picture-freeuse-library-circle-png-hd.png">
            <a:extLst>
              <a:ext uri="{FF2B5EF4-FFF2-40B4-BE49-F238E27FC236}">
                <a16:creationId xmlns:a16="http://schemas.microsoft.com/office/drawing/2014/main" id="{DF43D320-6EEC-82AB-0FA6-5F9722709A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690" b="9379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5384" y="4265562"/>
            <a:ext cx="502005" cy="355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04610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A98D67-91FE-36F2-2609-4EF2A2ED47E3}"/>
              </a:ext>
            </a:extLst>
          </p:cNvPr>
          <p:cNvSpPr txBox="1"/>
          <p:nvPr/>
        </p:nvSpPr>
        <p:spPr>
          <a:xfrm>
            <a:off x="3214096" y="227640"/>
            <a:ext cx="27158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Choose the best answers.</a:t>
            </a:r>
            <a:endParaRPr lang="en-VN" sz="16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6857C7B-0637-B0FE-CE7B-0152A0800BBE}"/>
              </a:ext>
            </a:extLst>
          </p:cNvPr>
          <p:cNvSpPr txBox="1"/>
          <p:nvPr/>
        </p:nvSpPr>
        <p:spPr>
          <a:xfrm>
            <a:off x="149127" y="680109"/>
            <a:ext cx="884574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6. Will online learning ___________ our IT skills? - Yes, it will.</a:t>
            </a:r>
          </a:p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A. improve	B. improves	C. improving	D. improved</a:t>
            </a:r>
          </a:p>
          <a:p>
            <a:r>
              <a:rPr lang="vi-VN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Tương lai đơn dạng câu hỏi: Will + S + V (bare-inf)?</a:t>
            </a:r>
            <a:endParaRPr lang="en-US" sz="18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7. It’s a lot of work for one day, but his customers promise that next year they _______ their types changed earlier.</a:t>
            </a:r>
          </a:p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A. has		B. are having 	C. have		D. will have</a:t>
            </a:r>
          </a:p>
          <a:p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Dấu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hiệu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nhận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biết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thì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tương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lai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đơn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“next year”</a:t>
            </a:r>
          </a:p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8. She ____________ you your money back tomorrow. </a:t>
            </a:r>
          </a:p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A. will give 	B. gives 		C. give 		D. is going to give</a:t>
            </a:r>
          </a:p>
          <a:p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Dấu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hiệu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nhận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biết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thì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tương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lai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đơn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“tomorrow”</a:t>
            </a:r>
          </a:p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9. Next week is the beginning of winter and the weather forecast says that there _________ snow tomorrow. </a:t>
            </a:r>
          </a:p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A. are 		B. is 		C. will be 		D. will being</a:t>
            </a:r>
          </a:p>
          <a:p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weather forecast: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dự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báo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thời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tiết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Symbol" pitchFamily="2" charset="2"/>
              </a:rPr>
              <a:t></a:t>
            </a:r>
            <a:r>
              <a:rPr lang="en-VN" sz="1800" kern="1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Symbol" pitchFamily="2" charset="2"/>
              </a:rPr>
              <a:t> dự báo hiện tượng thời tiết diễn ra trong tương lai</a:t>
            </a:r>
            <a:endParaRPr lang="en-US" sz="18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10. Some customers have agreed that they ____________ up their cars tomorrow. </a:t>
            </a:r>
          </a:p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A. are picking 	B. will pick	C. pick		D. picks</a:t>
            </a:r>
          </a:p>
        </p:txBody>
      </p:sp>
      <p:pic>
        <p:nvPicPr>
          <p:cNvPr id="6" name="Picture 2" descr="https://www.seekpng.com/png/detail/13-131941_red-circle-picture-freeuse-library-circle-png-hd.png">
            <a:extLst>
              <a:ext uri="{FF2B5EF4-FFF2-40B4-BE49-F238E27FC236}">
                <a16:creationId xmlns:a16="http://schemas.microsoft.com/office/drawing/2014/main" id="{AB648C2D-E14A-6388-EA86-35D39A7F98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690" b="9379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84" y="961252"/>
            <a:ext cx="502005" cy="355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s://www.seekpng.com/png/detail/13-131941_red-circle-picture-freeuse-library-circle-png-hd.png">
            <a:extLst>
              <a:ext uri="{FF2B5EF4-FFF2-40B4-BE49-F238E27FC236}">
                <a16:creationId xmlns:a16="http://schemas.microsoft.com/office/drawing/2014/main" id="{FB00E410-E401-10BB-C611-57B3E76FF5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690" b="9379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4993" y="2052297"/>
            <a:ext cx="502005" cy="355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s://www.seekpng.com/png/detail/13-131941_red-circle-picture-freeuse-library-circle-png-hd.png">
            <a:extLst>
              <a:ext uri="{FF2B5EF4-FFF2-40B4-BE49-F238E27FC236}">
                <a16:creationId xmlns:a16="http://schemas.microsoft.com/office/drawing/2014/main" id="{703E3846-D83E-F0C6-3755-314529DF70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690" b="9379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193" y="3964225"/>
            <a:ext cx="502005" cy="355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https://www.seekpng.com/png/detail/13-131941_red-circle-picture-freeuse-library-circle-png-hd.png">
            <a:extLst>
              <a:ext uri="{FF2B5EF4-FFF2-40B4-BE49-F238E27FC236}">
                <a16:creationId xmlns:a16="http://schemas.microsoft.com/office/drawing/2014/main" id="{587BB1A1-D84A-4F1C-7F9D-FCE0E8FD87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690" b="9379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84" y="2873179"/>
            <a:ext cx="502005" cy="355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https://www.seekpng.com/png/detail/13-131941_red-circle-picture-freeuse-library-circle-png-hd.png">
            <a:extLst>
              <a:ext uri="{FF2B5EF4-FFF2-40B4-BE49-F238E27FC236}">
                <a16:creationId xmlns:a16="http://schemas.microsoft.com/office/drawing/2014/main" id="{2D729F36-D009-B36D-9821-B50717FEBB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690" b="9379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7784" y="4805888"/>
            <a:ext cx="502005" cy="355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D1C6EA3-5DFD-9DCA-63CD-0197EEDD0076}"/>
              </a:ext>
            </a:extLst>
          </p:cNvPr>
          <p:cNvSpPr txBox="1"/>
          <p:nvPr/>
        </p:nvSpPr>
        <p:spPr>
          <a:xfrm>
            <a:off x="6816437" y="4520046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tomorrow</a:t>
            </a:r>
            <a:endParaRPr lang="en-VN" sz="18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0389365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slow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78AEEAE-F452-419F-C11D-F51C313018F1}"/>
              </a:ext>
            </a:extLst>
          </p:cNvPr>
          <p:cNvSpPr txBox="1"/>
          <p:nvPr/>
        </p:nvSpPr>
        <p:spPr>
          <a:xfrm>
            <a:off x="178810" y="123731"/>
            <a:ext cx="64921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tabLst>
                <a:tab pos="964565" algn="l"/>
              </a:tabLst>
            </a:pPr>
            <a:r>
              <a:rPr lang="en-VN" sz="1800" b="1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Identify the one underlined word or phrase that must be changed to make the sentence correct</a:t>
            </a:r>
            <a:r>
              <a:rPr lang="en-US" sz="1800" b="1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.</a:t>
            </a:r>
            <a:endParaRPr lang="en-VN" sz="18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3B30D2-76F5-F025-734A-6A000B4235FD}"/>
              </a:ext>
            </a:extLst>
          </p:cNvPr>
          <p:cNvSpPr txBox="1"/>
          <p:nvPr/>
        </p:nvSpPr>
        <p:spPr>
          <a:xfrm>
            <a:off x="202053" y="770062"/>
            <a:ext cx="8762335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tabLst>
                <a:tab pos="964565" algn="l"/>
              </a:tabLst>
            </a:pPr>
            <a:r>
              <a:rPr lang="en-US" sz="1600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1. </a:t>
            </a:r>
            <a:r>
              <a:rPr lang="en-US" sz="1600" u="sng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If</a:t>
            </a:r>
            <a:r>
              <a:rPr lang="en-US" sz="1600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someone </a:t>
            </a:r>
            <a:r>
              <a:rPr lang="en-US" sz="1600" u="sng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came</a:t>
            </a:r>
            <a:r>
              <a:rPr lang="en-US" sz="1600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into the store, </a:t>
            </a:r>
            <a:r>
              <a:rPr lang="en-US" sz="1600" u="sng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smile</a:t>
            </a:r>
            <a:r>
              <a:rPr lang="en-US" sz="1600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and say, “</a:t>
            </a:r>
            <a:r>
              <a:rPr lang="en-US" sz="1600" u="sng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May</a:t>
            </a:r>
            <a:r>
              <a:rPr lang="en-US" sz="1600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I help you?”</a:t>
            </a:r>
            <a:endParaRPr lang="en-VN" sz="1600" dirty="0">
              <a:solidFill>
                <a:schemeClr val="bg1">
                  <a:lumMod val="10000"/>
                </a:schemeClr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tabLst>
                <a:tab pos="964565" algn="l"/>
              </a:tabLst>
            </a:pPr>
            <a:r>
              <a:rPr lang="en-US" sz="1600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A. If		B. came			C. smile			D. May</a:t>
            </a:r>
          </a:p>
          <a:p>
            <a:pPr algn="just">
              <a:tabLst>
                <a:tab pos="964565" algn="l"/>
              </a:tabLst>
            </a:pPr>
            <a:r>
              <a:rPr lang="en-VN" sz="16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came </a:t>
            </a:r>
            <a:r>
              <a:rPr lang="en-US" sz="16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Symbol" pitchFamily="2" charset="2"/>
              </a:rPr>
              <a:t></a:t>
            </a:r>
            <a:r>
              <a:rPr lang="en-VN" sz="16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Symbol" pitchFamily="2" charset="2"/>
              </a:rPr>
              <a:t> come</a:t>
            </a:r>
            <a:endParaRPr lang="en-VN" sz="1600" dirty="0">
              <a:solidFill>
                <a:srgbClr val="FF0000"/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tabLst>
                <a:tab pos="964565" algn="l"/>
              </a:tabLst>
            </a:pPr>
            <a:r>
              <a:rPr lang="en-US" sz="1600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2. </a:t>
            </a:r>
            <a:r>
              <a:rPr lang="en-US" sz="1600" u="sng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If</a:t>
            </a:r>
            <a:r>
              <a:rPr lang="en-US" sz="1600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you </a:t>
            </a:r>
            <a:r>
              <a:rPr lang="en-US" sz="1600" u="sng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do not understand</a:t>
            </a:r>
            <a:r>
              <a:rPr lang="en-US" sz="1600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what </a:t>
            </a:r>
            <a:r>
              <a:rPr lang="en-US" sz="1600" u="sng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were written</a:t>
            </a:r>
            <a:r>
              <a:rPr lang="en-US" sz="1600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in the book, you </a:t>
            </a:r>
            <a:r>
              <a:rPr lang="en-US" sz="1600" u="sng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could ask</a:t>
            </a:r>
            <a:r>
              <a:rPr lang="en-US" sz="1600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Mr. Pike.</a:t>
            </a:r>
            <a:endParaRPr lang="en-VN" sz="1600" dirty="0">
              <a:solidFill>
                <a:schemeClr val="bg1">
                  <a:lumMod val="10000"/>
                </a:schemeClr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tabLst>
                <a:tab pos="964565" algn="l"/>
              </a:tabLst>
            </a:pPr>
            <a:r>
              <a:rPr lang="en-US" sz="1600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A. If		B. do not understand		C. were written		D. could ask</a:t>
            </a:r>
          </a:p>
          <a:p>
            <a:pPr algn="just">
              <a:tabLst>
                <a:tab pos="964565" algn="l"/>
              </a:tabLst>
            </a:pPr>
            <a:r>
              <a:rPr lang="en-US" sz="16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Symbol" pitchFamily="2" charset="2"/>
              </a:rPr>
              <a:t>could </a:t>
            </a:r>
            <a:r>
              <a:rPr lang="en-US" sz="1600" kern="1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Symbol" pitchFamily="2" charset="2"/>
              </a:rPr>
              <a:t>ask</a:t>
            </a:r>
            <a:r>
              <a:rPr lang="en-US" sz="16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Symbol" pitchFamily="2" charset="2"/>
              </a:rPr>
              <a:t>  can ask</a:t>
            </a:r>
            <a:endParaRPr lang="en-VN" sz="1600" dirty="0">
              <a:solidFill>
                <a:srgbClr val="FF0000"/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tabLst>
                <a:tab pos="964565" algn="l"/>
              </a:tabLst>
            </a:pPr>
            <a:r>
              <a:rPr lang="en-US" sz="1600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3. </a:t>
            </a:r>
            <a:r>
              <a:rPr lang="en-US" sz="1600" u="sng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If</a:t>
            </a:r>
            <a:r>
              <a:rPr lang="en-US" sz="1600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there </a:t>
            </a:r>
            <a:r>
              <a:rPr lang="en-US" sz="1600" u="sng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isn't</a:t>
            </a:r>
            <a:r>
              <a:rPr lang="en-US" sz="1600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600" u="sng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enough food</a:t>
            </a:r>
            <a:r>
              <a:rPr lang="en-US" sz="1600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, we </a:t>
            </a:r>
            <a:r>
              <a:rPr lang="en-US" sz="1600" u="sng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couldn't</a:t>
            </a:r>
            <a:r>
              <a:rPr lang="en-US" sz="1600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continue our journey.</a:t>
            </a:r>
            <a:endParaRPr lang="en-VN" sz="1600" dirty="0">
              <a:solidFill>
                <a:schemeClr val="bg1">
                  <a:lumMod val="10000"/>
                </a:schemeClr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tabLst>
                <a:tab pos="964565" algn="l"/>
              </a:tabLst>
            </a:pPr>
            <a:r>
              <a:rPr lang="en-US" sz="1600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A. If		B. isn’t			C. enough food		D. couldn’t</a:t>
            </a:r>
          </a:p>
          <a:p>
            <a:pPr algn="just">
              <a:tabLst>
                <a:tab pos="964565" algn="l"/>
              </a:tabLst>
            </a:pPr>
            <a:r>
              <a:rPr lang="en-US" sz="16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Symbol" pitchFamily="2" charset="2"/>
              </a:rPr>
              <a:t>couldn’t  can’t</a:t>
            </a:r>
            <a:endParaRPr lang="en-VN" sz="1600" dirty="0">
              <a:solidFill>
                <a:srgbClr val="FF0000"/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tabLst>
                <a:tab pos="964565" algn="l"/>
              </a:tabLst>
            </a:pPr>
            <a:r>
              <a:rPr lang="en-US" sz="1600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4. </a:t>
            </a:r>
            <a:r>
              <a:rPr lang="en-US" sz="1600" u="sng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If</a:t>
            </a:r>
            <a:r>
              <a:rPr lang="en-US" sz="1600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anyone </a:t>
            </a:r>
            <a:r>
              <a:rPr lang="en-US" sz="1600" u="sng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will phone</a:t>
            </a:r>
            <a:r>
              <a:rPr lang="en-US" sz="1600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, </a:t>
            </a:r>
            <a:r>
              <a:rPr lang="en-US" sz="1600" u="sng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tell</a:t>
            </a:r>
            <a:r>
              <a:rPr lang="en-US" sz="1600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them </a:t>
            </a:r>
            <a:r>
              <a:rPr lang="en-US" sz="1600" u="sng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I'll be</a:t>
            </a:r>
            <a:r>
              <a:rPr lang="en-US" sz="1600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back at 11:00.</a:t>
            </a:r>
            <a:endParaRPr lang="en-VN" sz="1600" dirty="0">
              <a:solidFill>
                <a:schemeClr val="bg1">
                  <a:lumMod val="10000"/>
                </a:schemeClr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tabLst>
                <a:tab pos="964565" algn="l"/>
              </a:tabLst>
            </a:pPr>
            <a:r>
              <a:rPr lang="en-US" sz="1600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A. If		B. will phone		C. tell			D. I’ll be</a:t>
            </a:r>
          </a:p>
          <a:p>
            <a:pPr algn="just">
              <a:tabLst>
                <a:tab pos="964565" algn="l"/>
              </a:tabLst>
            </a:pPr>
            <a:r>
              <a:rPr lang="en-US" sz="1600" kern="1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Symbol" pitchFamily="2" charset="2"/>
              </a:rPr>
              <a:t>will phone</a:t>
            </a:r>
            <a:r>
              <a:rPr lang="en-US" sz="16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Symbol" pitchFamily="2" charset="2"/>
              </a:rPr>
              <a:t>  phones</a:t>
            </a:r>
            <a:endParaRPr lang="en-VN" sz="1600" dirty="0">
              <a:solidFill>
                <a:srgbClr val="FF0000"/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tabLst>
                <a:tab pos="964565" algn="l"/>
              </a:tabLst>
            </a:pPr>
            <a:r>
              <a:rPr lang="en-US" sz="1600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5. I </a:t>
            </a:r>
            <a:r>
              <a:rPr lang="en-US" sz="1600" u="sng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will come</a:t>
            </a:r>
            <a:r>
              <a:rPr lang="en-US" sz="1600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to meet Mr. Pike and tell him </a:t>
            </a:r>
            <a:r>
              <a:rPr lang="en-US" sz="1600" u="sng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about</a:t>
            </a:r>
            <a:r>
              <a:rPr lang="en-US" sz="1600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your problems </a:t>
            </a:r>
            <a:r>
              <a:rPr lang="en-US" sz="1600" u="sng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if</a:t>
            </a:r>
            <a:r>
              <a:rPr lang="en-US" sz="1600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you </a:t>
            </a:r>
            <a:r>
              <a:rPr lang="en-US" sz="1600" u="sng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didn't solve</a:t>
            </a:r>
            <a:r>
              <a:rPr lang="en-US" sz="1600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them.</a:t>
            </a:r>
            <a:endParaRPr lang="en-VN" sz="1600" dirty="0">
              <a:solidFill>
                <a:schemeClr val="bg1">
                  <a:lumMod val="10000"/>
                </a:schemeClr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tabLst>
                <a:tab pos="964565" algn="l"/>
              </a:tabLst>
            </a:pPr>
            <a:r>
              <a:rPr lang="en-US" sz="1600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A. will come	B. about			C. if			D. didn’t solve</a:t>
            </a:r>
          </a:p>
          <a:p>
            <a:pPr algn="just">
              <a:tabLst>
                <a:tab pos="964565" algn="l"/>
              </a:tabLst>
            </a:pPr>
            <a:r>
              <a:rPr lang="en-US" sz="16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didn’t solve</a:t>
            </a:r>
            <a:r>
              <a:rPr lang="en-US" sz="16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Symbol" pitchFamily="2" charset="2"/>
              </a:rPr>
              <a:t>  don’t solve</a:t>
            </a:r>
            <a:endParaRPr lang="en-US" sz="1600" dirty="0">
              <a:solidFill>
                <a:srgbClr val="FF0000"/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pic>
        <p:nvPicPr>
          <p:cNvPr id="8" name="Picture 2" descr="https://www.seekpng.com/png/detail/13-131941_red-circle-picture-freeuse-library-circle-png-hd.png">
            <a:extLst>
              <a:ext uri="{FF2B5EF4-FFF2-40B4-BE49-F238E27FC236}">
                <a16:creationId xmlns:a16="http://schemas.microsoft.com/office/drawing/2014/main" id="{5C5B94C2-2A50-2FB3-AC0B-0CB4004766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690" b="9379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7616" y="990748"/>
            <a:ext cx="502005" cy="355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www.seekpng.com/png/detail/13-131941_red-circle-picture-freeuse-library-circle-png-hd.png">
            <a:extLst>
              <a:ext uri="{FF2B5EF4-FFF2-40B4-BE49-F238E27FC236}">
                <a16:creationId xmlns:a16="http://schemas.microsoft.com/office/drawing/2014/main" id="{75D93C33-F943-8F44-3C36-B8F12866BA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690" b="9379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4016" y="1718335"/>
            <a:ext cx="502005" cy="355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www.seekpng.com/png/detail/13-131941_red-circle-picture-freeuse-library-circle-png-hd.png">
            <a:extLst>
              <a:ext uri="{FF2B5EF4-FFF2-40B4-BE49-F238E27FC236}">
                <a16:creationId xmlns:a16="http://schemas.microsoft.com/office/drawing/2014/main" id="{07945436-63A9-B565-900B-1DB7A429C3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690" b="9379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7616" y="3193173"/>
            <a:ext cx="502005" cy="355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www.seekpng.com/png/detail/13-131941_red-circle-picture-freeuse-library-circle-png-hd.png">
            <a:extLst>
              <a:ext uri="{FF2B5EF4-FFF2-40B4-BE49-F238E27FC236}">
                <a16:creationId xmlns:a16="http://schemas.microsoft.com/office/drawing/2014/main" id="{11D01F1D-0214-9843-18D9-9A12F0D3AB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690" b="9379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3848" y="3930592"/>
            <a:ext cx="502005" cy="355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www.seekpng.com/png/detail/13-131941_red-circle-picture-freeuse-library-circle-png-hd.png">
            <a:extLst>
              <a:ext uri="{FF2B5EF4-FFF2-40B4-BE49-F238E27FC236}">
                <a16:creationId xmlns:a16="http://schemas.microsoft.com/office/drawing/2014/main" id="{75F87683-8FF7-40AF-0640-E1F14CCFEB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690" b="9379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3513" y="2465586"/>
            <a:ext cx="502005" cy="355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784940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2C480A-3A15-F850-B66C-51FFD799793C}"/>
              </a:ext>
            </a:extLst>
          </p:cNvPr>
          <p:cNvSpPr txBox="1"/>
          <p:nvPr/>
        </p:nvSpPr>
        <p:spPr>
          <a:xfrm>
            <a:off x="178810" y="123731"/>
            <a:ext cx="7441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tabLst>
                <a:tab pos="964565" algn="l"/>
              </a:tabLst>
            </a:pPr>
            <a:r>
              <a:rPr lang="en-US" sz="1800" b="1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Complete the sentences using the Simple Future tense form of the verbs and underline the time expression.</a:t>
            </a:r>
            <a:endParaRPr lang="en-VN" sz="18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008167E-8BD4-B853-DE3E-E5066C366393}"/>
              </a:ext>
            </a:extLst>
          </p:cNvPr>
          <p:cNvSpPr txBox="1"/>
          <p:nvPr/>
        </p:nvSpPr>
        <p:spPr>
          <a:xfrm>
            <a:off x="178810" y="770062"/>
            <a:ext cx="4911922" cy="41857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1. Tom (go) _____ to the museum with his friends tomorrow.</a:t>
            </a: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2. They (not travel) __________ to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Phu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Quoc next weekend.</a:t>
            </a: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3. The students (take) _______ a 15-minute test next week.</a:t>
            </a: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4. There is little tomato sauce. I (buy) ______ some.</a:t>
            </a:r>
          </a:p>
          <a:p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(describe future possibilities)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5. We (become) __________ famous singers in the future.</a:t>
            </a: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6. I promise I (be) _____ there on time.</a:t>
            </a: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7. (your daughter / come) ___________ back home in two days?</a:t>
            </a: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8. I (submit) _________ my assignment soon.</a:t>
            </a: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9. In 2030. there (be) _____ more robots that do the housework.</a:t>
            </a: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10. I don’t think she (pass) _______ the driving test.</a:t>
            </a:r>
          </a:p>
        </p:txBody>
      </p:sp>
      <p:grpSp>
        <p:nvGrpSpPr>
          <p:cNvPr id="4" name="Google Shape;765;p32">
            <a:extLst>
              <a:ext uri="{FF2B5EF4-FFF2-40B4-BE49-F238E27FC236}">
                <a16:creationId xmlns:a16="http://schemas.microsoft.com/office/drawing/2014/main" id="{8FBF2811-358A-C76E-B61C-98427A405F5D}"/>
              </a:ext>
            </a:extLst>
          </p:cNvPr>
          <p:cNvGrpSpPr/>
          <p:nvPr/>
        </p:nvGrpSpPr>
        <p:grpSpPr>
          <a:xfrm>
            <a:off x="5916356" y="795044"/>
            <a:ext cx="2793278" cy="3851156"/>
            <a:chOff x="5092266" y="980169"/>
            <a:chExt cx="2793278" cy="3851156"/>
          </a:xfrm>
        </p:grpSpPr>
        <p:grpSp>
          <p:nvGrpSpPr>
            <p:cNvPr id="5" name="Google Shape;766;p32">
              <a:extLst>
                <a:ext uri="{FF2B5EF4-FFF2-40B4-BE49-F238E27FC236}">
                  <a16:creationId xmlns:a16="http://schemas.microsoft.com/office/drawing/2014/main" id="{CAD0BBDF-6177-3214-5208-226D511413BA}"/>
                </a:ext>
              </a:extLst>
            </p:cNvPr>
            <p:cNvGrpSpPr/>
            <p:nvPr/>
          </p:nvGrpSpPr>
          <p:grpSpPr>
            <a:xfrm>
              <a:off x="5092266" y="3183327"/>
              <a:ext cx="2793278" cy="1647917"/>
              <a:chOff x="9527552" y="2842049"/>
              <a:chExt cx="3371895" cy="1989276"/>
            </a:xfrm>
          </p:grpSpPr>
          <p:sp>
            <p:nvSpPr>
              <p:cNvPr id="104" name="Google Shape;767;p32">
                <a:extLst>
                  <a:ext uri="{FF2B5EF4-FFF2-40B4-BE49-F238E27FC236}">
                    <a16:creationId xmlns:a16="http://schemas.microsoft.com/office/drawing/2014/main" id="{363D0F8A-2037-448D-461C-AAE0BB8DAD93}"/>
                  </a:ext>
                </a:extLst>
              </p:cNvPr>
              <p:cNvSpPr/>
              <p:nvPr/>
            </p:nvSpPr>
            <p:spPr>
              <a:xfrm>
                <a:off x="9527552" y="2842049"/>
                <a:ext cx="3371895" cy="185752"/>
              </a:xfrm>
              <a:custGeom>
                <a:avLst/>
                <a:gdLst/>
                <a:ahLst/>
                <a:cxnLst/>
                <a:rect l="l" t="t" r="r" b="b"/>
                <a:pathLst>
                  <a:path w="14050" h="774" extrusionOk="0">
                    <a:moveTo>
                      <a:pt x="415" y="1"/>
                    </a:moveTo>
                    <a:cubicBezTo>
                      <a:pt x="188" y="1"/>
                      <a:pt x="1" y="163"/>
                      <a:pt x="1" y="361"/>
                    </a:cubicBezTo>
                    <a:lnTo>
                      <a:pt x="1" y="405"/>
                    </a:lnTo>
                    <a:cubicBezTo>
                      <a:pt x="1" y="441"/>
                      <a:pt x="9" y="478"/>
                      <a:pt x="18" y="513"/>
                    </a:cubicBezTo>
                    <a:cubicBezTo>
                      <a:pt x="72" y="666"/>
                      <a:pt x="225" y="774"/>
                      <a:pt x="415" y="774"/>
                    </a:cubicBezTo>
                    <a:lnTo>
                      <a:pt x="13635" y="774"/>
                    </a:lnTo>
                    <a:cubicBezTo>
                      <a:pt x="13825" y="774"/>
                      <a:pt x="13987" y="666"/>
                      <a:pt x="14033" y="513"/>
                    </a:cubicBezTo>
                    <a:cubicBezTo>
                      <a:pt x="14041" y="478"/>
                      <a:pt x="14050" y="441"/>
                      <a:pt x="14050" y="405"/>
                    </a:cubicBezTo>
                    <a:lnTo>
                      <a:pt x="14050" y="361"/>
                    </a:lnTo>
                    <a:cubicBezTo>
                      <a:pt x="14050" y="163"/>
                      <a:pt x="13871" y="1"/>
                      <a:pt x="1363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" name="Google Shape;768;p32">
                <a:extLst>
                  <a:ext uri="{FF2B5EF4-FFF2-40B4-BE49-F238E27FC236}">
                    <a16:creationId xmlns:a16="http://schemas.microsoft.com/office/drawing/2014/main" id="{6EE18084-4DAF-EAB1-2BD1-3522633A47C3}"/>
                  </a:ext>
                </a:extLst>
              </p:cNvPr>
              <p:cNvSpPr/>
              <p:nvPr/>
            </p:nvSpPr>
            <p:spPr>
              <a:xfrm>
                <a:off x="9627148" y="3027561"/>
                <a:ext cx="3112703" cy="1631212"/>
              </a:xfrm>
              <a:custGeom>
                <a:avLst/>
                <a:gdLst/>
                <a:ahLst/>
                <a:cxnLst/>
                <a:rect l="l" t="t" r="r" b="b"/>
                <a:pathLst>
                  <a:path w="12970" h="6797" extrusionOk="0">
                    <a:moveTo>
                      <a:pt x="0" y="1"/>
                    </a:moveTo>
                    <a:lnTo>
                      <a:pt x="0" y="6797"/>
                    </a:lnTo>
                    <a:lnTo>
                      <a:pt x="12969" y="6797"/>
                    </a:lnTo>
                    <a:lnTo>
                      <a:pt x="12969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" name="Google Shape;769;p32">
                <a:extLst>
                  <a:ext uri="{FF2B5EF4-FFF2-40B4-BE49-F238E27FC236}">
                    <a16:creationId xmlns:a16="http://schemas.microsoft.com/office/drawing/2014/main" id="{74A0D86D-3630-B249-2507-E858D6151935}"/>
                  </a:ext>
                </a:extLst>
              </p:cNvPr>
              <p:cNvSpPr/>
              <p:nvPr/>
            </p:nvSpPr>
            <p:spPr>
              <a:xfrm>
                <a:off x="9702265" y="3027561"/>
                <a:ext cx="296151" cy="1631212"/>
              </a:xfrm>
              <a:custGeom>
                <a:avLst/>
                <a:gdLst/>
                <a:ahLst/>
                <a:cxnLst/>
                <a:rect l="l" t="t" r="r" b="b"/>
                <a:pathLst>
                  <a:path w="1234" h="6797" extrusionOk="0">
                    <a:moveTo>
                      <a:pt x="1" y="1"/>
                    </a:moveTo>
                    <a:lnTo>
                      <a:pt x="1" y="6797"/>
                    </a:lnTo>
                    <a:lnTo>
                      <a:pt x="1234" y="6797"/>
                    </a:lnTo>
                    <a:lnTo>
                      <a:pt x="1234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" name="Google Shape;770;p32">
                <a:extLst>
                  <a:ext uri="{FF2B5EF4-FFF2-40B4-BE49-F238E27FC236}">
                    <a16:creationId xmlns:a16="http://schemas.microsoft.com/office/drawing/2014/main" id="{1364ED88-58EB-7484-A6CB-7222F5106FC4}"/>
                  </a:ext>
                </a:extLst>
              </p:cNvPr>
              <p:cNvSpPr/>
              <p:nvPr/>
            </p:nvSpPr>
            <p:spPr>
              <a:xfrm>
                <a:off x="12739592" y="3027561"/>
                <a:ext cx="84237" cy="1803765"/>
              </a:xfrm>
              <a:custGeom>
                <a:avLst/>
                <a:gdLst/>
                <a:ahLst/>
                <a:cxnLst/>
                <a:rect l="l" t="t" r="r" b="b"/>
                <a:pathLst>
                  <a:path w="351" h="7516" extrusionOk="0">
                    <a:moveTo>
                      <a:pt x="0" y="1"/>
                    </a:moveTo>
                    <a:lnTo>
                      <a:pt x="0" y="7516"/>
                    </a:lnTo>
                    <a:lnTo>
                      <a:pt x="350" y="7516"/>
                    </a:lnTo>
                    <a:lnTo>
                      <a:pt x="350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" name="Google Shape;771;p32">
                <a:extLst>
                  <a:ext uri="{FF2B5EF4-FFF2-40B4-BE49-F238E27FC236}">
                    <a16:creationId xmlns:a16="http://schemas.microsoft.com/office/drawing/2014/main" id="{0A1B39C5-B786-7430-8D12-ECB2E2032153}"/>
                  </a:ext>
                </a:extLst>
              </p:cNvPr>
              <p:cNvSpPr/>
              <p:nvPr/>
            </p:nvSpPr>
            <p:spPr>
              <a:xfrm>
                <a:off x="9627148" y="3027561"/>
                <a:ext cx="84237" cy="1803765"/>
              </a:xfrm>
              <a:custGeom>
                <a:avLst/>
                <a:gdLst/>
                <a:ahLst/>
                <a:cxnLst/>
                <a:rect l="l" t="t" r="r" b="b"/>
                <a:pathLst>
                  <a:path w="351" h="7516" extrusionOk="0">
                    <a:moveTo>
                      <a:pt x="0" y="1"/>
                    </a:moveTo>
                    <a:lnTo>
                      <a:pt x="0" y="7516"/>
                    </a:lnTo>
                    <a:lnTo>
                      <a:pt x="350" y="7516"/>
                    </a:lnTo>
                    <a:lnTo>
                      <a:pt x="350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" name="Google Shape;772;p32">
                <a:extLst>
                  <a:ext uri="{FF2B5EF4-FFF2-40B4-BE49-F238E27FC236}">
                    <a16:creationId xmlns:a16="http://schemas.microsoft.com/office/drawing/2014/main" id="{9F01F823-C667-7C2A-5F1E-79D6ADADFEAB}"/>
                  </a:ext>
                </a:extLst>
              </p:cNvPr>
              <p:cNvSpPr/>
              <p:nvPr/>
            </p:nvSpPr>
            <p:spPr>
              <a:xfrm>
                <a:off x="12441523" y="3027561"/>
                <a:ext cx="298311" cy="1631212"/>
              </a:xfrm>
              <a:custGeom>
                <a:avLst/>
                <a:gdLst/>
                <a:ahLst/>
                <a:cxnLst/>
                <a:rect l="l" t="t" r="r" b="b"/>
                <a:pathLst>
                  <a:path w="1243" h="6797" extrusionOk="0">
                    <a:moveTo>
                      <a:pt x="0" y="1"/>
                    </a:moveTo>
                    <a:lnTo>
                      <a:pt x="0" y="6797"/>
                    </a:lnTo>
                    <a:lnTo>
                      <a:pt x="1242" y="6797"/>
                    </a:lnTo>
                    <a:lnTo>
                      <a:pt x="1242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" name="Google Shape;773;p32">
                <a:extLst>
                  <a:ext uri="{FF2B5EF4-FFF2-40B4-BE49-F238E27FC236}">
                    <a16:creationId xmlns:a16="http://schemas.microsoft.com/office/drawing/2014/main" id="{5534F55F-4454-7AD6-F9AC-681CC9C5F949}"/>
                  </a:ext>
                </a:extLst>
              </p:cNvPr>
              <p:cNvSpPr/>
              <p:nvPr/>
            </p:nvSpPr>
            <p:spPr>
              <a:xfrm>
                <a:off x="9531632" y="2964924"/>
                <a:ext cx="3363735" cy="62877"/>
              </a:xfrm>
              <a:custGeom>
                <a:avLst/>
                <a:gdLst/>
                <a:ahLst/>
                <a:cxnLst/>
                <a:rect l="l" t="t" r="r" b="b"/>
                <a:pathLst>
                  <a:path w="14016" h="262" extrusionOk="0">
                    <a:moveTo>
                      <a:pt x="1" y="1"/>
                    </a:moveTo>
                    <a:cubicBezTo>
                      <a:pt x="55" y="154"/>
                      <a:pt x="208" y="262"/>
                      <a:pt x="398" y="262"/>
                    </a:cubicBezTo>
                    <a:lnTo>
                      <a:pt x="13618" y="262"/>
                    </a:lnTo>
                    <a:cubicBezTo>
                      <a:pt x="13808" y="262"/>
                      <a:pt x="13970" y="154"/>
                      <a:pt x="1401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" name="Google Shape;774;p32">
              <a:extLst>
                <a:ext uri="{FF2B5EF4-FFF2-40B4-BE49-F238E27FC236}">
                  <a16:creationId xmlns:a16="http://schemas.microsoft.com/office/drawing/2014/main" id="{2DB98350-34BF-A244-D93D-FC71229DA75B}"/>
                </a:ext>
              </a:extLst>
            </p:cNvPr>
            <p:cNvGrpSpPr/>
            <p:nvPr/>
          </p:nvGrpSpPr>
          <p:grpSpPr>
            <a:xfrm>
              <a:off x="5196524" y="1611031"/>
              <a:ext cx="1498368" cy="3220295"/>
              <a:chOff x="5233428" y="1666550"/>
              <a:chExt cx="1398775" cy="3006250"/>
            </a:xfrm>
          </p:grpSpPr>
          <p:sp>
            <p:nvSpPr>
              <p:cNvPr id="36" name="Google Shape;775;p32">
                <a:extLst>
                  <a:ext uri="{FF2B5EF4-FFF2-40B4-BE49-F238E27FC236}">
                    <a16:creationId xmlns:a16="http://schemas.microsoft.com/office/drawing/2014/main" id="{29D8EE54-DDF2-5CC0-7649-C06E042F8BA6}"/>
                  </a:ext>
                </a:extLst>
              </p:cNvPr>
              <p:cNvSpPr/>
              <p:nvPr/>
            </p:nvSpPr>
            <p:spPr>
              <a:xfrm>
                <a:off x="5762829" y="4132994"/>
                <a:ext cx="162937" cy="420738"/>
              </a:xfrm>
              <a:custGeom>
                <a:avLst/>
                <a:gdLst/>
                <a:ahLst/>
                <a:cxnLst/>
                <a:rect l="l" t="t" r="r" b="b"/>
                <a:pathLst>
                  <a:path w="1144" h="2954" extrusionOk="0">
                    <a:moveTo>
                      <a:pt x="63" y="1"/>
                    </a:moveTo>
                    <a:lnTo>
                      <a:pt x="1" y="2954"/>
                    </a:lnTo>
                    <a:lnTo>
                      <a:pt x="919" y="2809"/>
                    </a:lnTo>
                    <a:lnTo>
                      <a:pt x="1143" y="199"/>
                    </a:lnTo>
                    <a:lnTo>
                      <a:pt x="63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776;p32">
                <a:extLst>
                  <a:ext uri="{FF2B5EF4-FFF2-40B4-BE49-F238E27FC236}">
                    <a16:creationId xmlns:a16="http://schemas.microsoft.com/office/drawing/2014/main" id="{EADE912D-A47E-5095-A357-E62CD5B26F92}"/>
                  </a:ext>
                </a:extLst>
              </p:cNvPr>
              <p:cNvSpPr/>
              <p:nvPr/>
            </p:nvSpPr>
            <p:spPr>
              <a:xfrm>
                <a:off x="5715543" y="4462574"/>
                <a:ext cx="468017" cy="166786"/>
              </a:xfrm>
              <a:custGeom>
                <a:avLst/>
                <a:gdLst/>
                <a:ahLst/>
                <a:cxnLst/>
                <a:rect l="l" t="t" r="r" b="b"/>
                <a:pathLst>
                  <a:path w="3286" h="1171" extrusionOk="0">
                    <a:moveTo>
                      <a:pt x="1313" y="0"/>
                    </a:moveTo>
                    <a:cubicBezTo>
                      <a:pt x="1189" y="231"/>
                      <a:pt x="993" y="298"/>
                      <a:pt x="807" y="298"/>
                    </a:cubicBezTo>
                    <a:cubicBezTo>
                      <a:pt x="551" y="298"/>
                      <a:pt x="315" y="171"/>
                      <a:pt x="315" y="171"/>
                    </a:cubicBezTo>
                    <a:lnTo>
                      <a:pt x="0" y="1152"/>
                    </a:lnTo>
                    <a:lnTo>
                      <a:pt x="3286" y="1171"/>
                    </a:lnTo>
                    <a:lnTo>
                      <a:pt x="1313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777;p32">
                <a:extLst>
                  <a:ext uri="{FF2B5EF4-FFF2-40B4-BE49-F238E27FC236}">
                    <a16:creationId xmlns:a16="http://schemas.microsoft.com/office/drawing/2014/main" id="{EB0567BF-797E-B06A-552B-8C4F3276A072}"/>
                  </a:ext>
                </a:extLst>
              </p:cNvPr>
              <p:cNvSpPr/>
              <p:nvPr/>
            </p:nvSpPr>
            <p:spPr>
              <a:xfrm>
                <a:off x="5715543" y="4626510"/>
                <a:ext cx="468017" cy="46290"/>
              </a:xfrm>
              <a:custGeom>
                <a:avLst/>
                <a:gdLst/>
                <a:ahLst/>
                <a:cxnLst/>
                <a:rect l="l" t="t" r="r" b="b"/>
                <a:pathLst>
                  <a:path w="3286" h="325" extrusionOk="0">
                    <a:moveTo>
                      <a:pt x="0" y="1"/>
                    </a:moveTo>
                    <a:lnTo>
                      <a:pt x="0" y="299"/>
                    </a:lnTo>
                    <a:lnTo>
                      <a:pt x="3286" y="325"/>
                    </a:lnTo>
                    <a:lnTo>
                      <a:pt x="3286" y="2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778;p32">
                <a:extLst>
                  <a:ext uri="{FF2B5EF4-FFF2-40B4-BE49-F238E27FC236}">
                    <a16:creationId xmlns:a16="http://schemas.microsoft.com/office/drawing/2014/main" id="{24EAA39E-C220-1904-B68D-B539E0123193}"/>
                  </a:ext>
                </a:extLst>
              </p:cNvPr>
              <p:cNvSpPr/>
              <p:nvPr/>
            </p:nvSpPr>
            <p:spPr>
              <a:xfrm>
                <a:off x="5915510" y="4489351"/>
                <a:ext cx="60389" cy="55120"/>
              </a:xfrm>
              <a:custGeom>
                <a:avLst/>
                <a:gdLst/>
                <a:ahLst/>
                <a:cxnLst/>
                <a:rect l="l" t="t" r="r" b="b"/>
                <a:pathLst>
                  <a:path w="424" h="387" extrusionOk="0">
                    <a:moveTo>
                      <a:pt x="356" y="0"/>
                    </a:moveTo>
                    <a:cubicBezTo>
                      <a:pt x="345" y="0"/>
                      <a:pt x="334" y="4"/>
                      <a:pt x="324" y="11"/>
                    </a:cubicBezTo>
                    <a:cubicBezTo>
                      <a:pt x="316" y="11"/>
                      <a:pt x="171" y="108"/>
                      <a:pt x="26" y="298"/>
                    </a:cubicBezTo>
                    <a:cubicBezTo>
                      <a:pt x="0" y="324"/>
                      <a:pt x="9" y="361"/>
                      <a:pt x="35" y="378"/>
                    </a:cubicBezTo>
                    <a:cubicBezTo>
                      <a:pt x="44" y="384"/>
                      <a:pt x="54" y="386"/>
                      <a:pt x="63" y="386"/>
                    </a:cubicBezTo>
                    <a:cubicBezTo>
                      <a:pt x="71" y="386"/>
                      <a:pt x="80" y="384"/>
                      <a:pt x="89" y="378"/>
                    </a:cubicBezTo>
                    <a:cubicBezTo>
                      <a:pt x="100" y="378"/>
                      <a:pt x="108" y="370"/>
                      <a:pt x="117" y="361"/>
                    </a:cubicBezTo>
                    <a:cubicBezTo>
                      <a:pt x="251" y="190"/>
                      <a:pt x="387" y="100"/>
                      <a:pt x="387" y="100"/>
                    </a:cubicBezTo>
                    <a:cubicBezTo>
                      <a:pt x="413" y="82"/>
                      <a:pt x="424" y="46"/>
                      <a:pt x="404" y="28"/>
                    </a:cubicBezTo>
                    <a:cubicBezTo>
                      <a:pt x="393" y="10"/>
                      <a:pt x="374" y="0"/>
                      <a:pt x="35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779;p32">
                <a:extLst>
                  <a:ext uri="{FF2B5EF4-FFF2-40B4-BE49-F238E27FC236}">
                    <a16:creationId xmlns:a16="http://schemas.microsoft.com/office/drawing/2014/main" id="{AFAD718F-11CE-53C9-3FB2-2877B7ABA10E}"/>
                  </a:ext>
                </a:extLst>
              </p:cNvPr>
              <p:cNvSpPr/>
              <p:nvPr/>
            </p:nvSpPr>
            <p:spPr>
              <a:xfrm>
                <a:off x="5956387" y="4509861"/>
                <a:ext cx="59250" cy="54836"/>
              </a:xfrm>
              <a:custGeom>
                <a:avLst/>
                <a:gdLst/>
                <a:ahLst/>
                <a:cxnLst/>
                <a:rect l="l" t="t" r="r" b="b"/>
                <a:pathLst>
                  <a:path w="416" h="385" extrusionOk="0">
                    <a:moveTo>
                      <a:pt x="349" y="0"/>
                    </a:moveTo>
                    <a:cubicBezTo>
                      <a:pt x="337" y="0"/>
                      <a:pt x="326" y="3"/>
                      <a:pt x="316" y="10"/>
                    </a:cubicBezTo>
                    <a:cubicBezTo>
                      <a:pt x="307" y="10"/>
                      <a:pt x="162" y="100"/>
                      <a:pt x="18" y="299"/>
                    </a:cubicBezTo>
                    <a:cubicBezTo>
                      <a:pt x="0" y="325"/>
                      <a:pt x="0" y="353"/>
                      <a:pt x="29" y="370"/>
                    </a:cubicBezTo>
                    <a:cubicBezTo>
                      <a:pt x="39" y="380"/>
                      <a:pt x="52" y="385"/>
                      <a:pt x="65" y="385"/>
                    </a:cubicBezTo>
                    <a:cubicBezTo>
                      <a:pt x="74" y="385"/>
                      <a:pt x="83" y="382"/>
                      <a:pt x="91" y="379"/>
                    </a:cubicBezTo>
                    <a:cubicBezTo>
                      <a:pt x="100" y="379"/>
                      <a:pt x="108" y="370"/>
                      <a:pt x="108" y="362"/>
                    </a:cubicBezTo>
                    <a:cubicBezTo>
                      <a:pt x="245" y="191"/>
                      <a:pt x="378" y="100"/>
                      <a:pt x="378" y="100"/>
                    </a:cubicBezTo>
                    <a:cubicBezTo>
                      <a:pt x="407" y="83"/>
                      <a:pt x="415" y="46"/>
                      <a:pt x="396" y="18"/>
                    </a:cubicBezTo>
                    <a:cubicBezTo>
                      <a:pt x="385" y="7"/>
                      <a:pt x="367" y="0"/>
                      <a:pt x="34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780;p32">
                <a:extLst>
                  <a:ext uri="{FF2B5EF4-FFF2-40B4-BE49-F238E27FC236}">
                    <a16:creationId xmlns:a16="http://schemas.microsoft.com/office/drawing/2014/main" id="{B0649EB5-F91F-B2F0-C7CE-640231C4BB2C}"/>
                  </a:ext>
                </a:extLst>
              </p:cNvPr>
              <p:cNvSpPr/>
              <p:nvPr/>
            </p:nvSpPr>
            <p:spPr>
              <a:xfrm>
                <a:off x="5996124" y="4529089"/>
                <a:ext cx="59107" cy="55975"/>
              </a:xfrm>
              <a:custGeom>
                <a:avLst/>
                <a:gdLst/>
                <a:ahLst/>
                <a:cxnLst/>
                <a:rect l="l" t="t" r="r" b="b"/>
                <a:pathLst>
                  <a:path w="415" h="393" extrusionOk="0">
                    <a:moveTo>
                      <a:pt x="347" y="1"/>
                    </a:moveTo>
                    <a:cubicBezTo>
                      <a:pt x="336" y="1"/>
                      <a:pt x="325" y="4"/>
                      <a:pt x="315" y="11"/>
                    </a:cubicBezTo>
                    <a:cubicBezTo>
                      <a:pt x="315" y="19"/>
                      <a:pt x="171" y="110"/>
                      <a:pt x="20" y="307"/>
                    </a:cubicBezTo>
                    <a:cubicBezTo>
                      <a:pt x="0" y="326"/>
                      <a:pt x="9" y="361"/>
                      <a:pt x="37" y="380"/>
                    </a:cubicBezTo>
                    <a:cubicBezTo>
                      <a:pt x="43" y="386"/>
                      <a:pt x="59" y="392"/>
                      <a:pt x="74" y="392"/>
                    </a:cubicBezTo>
                    <a:cubicBezTo>
                      <a:pt x="80" y="392"/>
                      <a:pt x="86" y="391"/>
                      <a:pt x="91" y="389"/>
                    </a:cubicBezTo>
                    <a:cubicBezTo>
                      <a:pt x="99" y="380"/>
                      <a:pt x="108" y="380"/>
                      <a:pt x="117" y="369"/>
                    </a:cubicBezTo>
                    <a:cubicBezTo>
                      <a:pt x="244" y="190"/>
                      <a:pt x="378" y="110"/>
                      <a:pt x="387" y="99"/>
                    </a:cubicBezTo>
                    <a:cubicBezTo>
                      <a:pt x="415" y="91"/>
                      <a:pt x="415" y="56"/>
                      <a:pt x="398" y="28"/>
                    </a:cubicBezTo>
                    <a:cubicBezTo>
                      <a:pt x="385" y="11"/>
                      <a:pt x="366" y="1"/>
                      <a:pt x="34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781;p32">
                <a:extLst>
                  <a:ext uri="{FF2B5EF4-FFF2-40B4-BE49-F238E27FC236}">
                    <a16:creationId xmlns:a16="http://schemas.microsoft.com/office/drawing/2014/main" id="{F1AC3BD0-AC92-6D10-492D-112021C2E769}"/>
                  </a:ext>
                </a:extLst>
              </p:cNvPr>
              <p:cNvSpPr/>
              <p:nvPr/>
            </p:nvSpPr>
            <p:spPr>
              <a:xfrm>
                <a:off x="5364176" y="4126584"/>
                <a:ext cx="211790" cy="415468"/>
              </a:xfrm>
              <a:custGeom>
                <a:avLst/>
                <a:gdLst/>
                <a:ahLst/>
                <a:cxnLst/>
                <a:rect l="l" t="t" r="r" b="b"/>
                <a:pathLst>
                  <a:path w="1487" h="2917" extrusionOk="0">
                    <a:moveTo>
                      <a:pt x="432" y="0"/>
                    </a:moveTo>
                    <a:lnTo>
                      <a:pt x="0" y="2917"/>
                    </a:lnTo>
                    <a:lnTo>
                      <a:pt x="936" y="2899"/>
                    </a:lnTo>
                    <a:lnTo>
                      <a:pt x="1486" y="333"/>
                    </a:lnTo>
                    <a:lnTo>
                      <a:pt x="43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782;p32">
                <a:extLst>
                  <a:ext uri="{FF2B5EF4-FFF2-40B4-BE49-F238E27FC236}">
                    <a16:creationId xmlns:a16="http://schemas.microsoft.com/office/drawing/2014/main" id="{A746439F-A419-64D2-386C-5C26246E3F0C}"/>
                  </a:ext>
                </a:extLst>
              </p:cNvPr>
              <p:cNvSpPr/>
              <p:nvPr/>
            </p:nvSpPr>
            <p:spPr>
              <a:xfrm>
                <a:off x="5324438" y="4462574"/>
                <a:ext cx="468159" cy="166786"/>
              </a:xfrm>
              <a:custGeom>
                <a:avLst/>
                <a:gdLst/>
                <a:ahLst/>
                <a:cxnLst/>
                <a:rect l="l" t="t" r="r" b="b"/>
                <a:pathLst>
                  <a:path w="3287" h="1171" extrusionOk="0">
                    <a:moveTo>
                      <a:pt x="1323" y="0"/>
                    </a:moveTo>
                    <a:cubicBezTo>
                      <a:pt x="1195" y="231"/>
                      <a:pt x="996" y="298"/>
                      <a:pt x="809" y="298"/>
                    </a:cubicBezTo>
                    <a:cubicBezTo>
                      <a:pt x="552" y="298"/>
                      <a:pt x="316" y="171"/>
                      <a:pt x="316" y="171"/>
                    </a:cubicBezTo>
                    <a:lnTo>
                      <a:pt x="1" y="1152"/>
                    </a:lnTo>
                    <a:lnTo>
                      <a:pt x="3286" y="1171"/>
                    </a:lnTo>
                    <a:lnTo>
                      <a:pt x="1323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783;p32">
                <a:extLst>
                  <a:ext uri="{FF2B5EF4-FFF2-40B4-BE49-F238E27FC236}">
                    <a16:creationId xmlns:a16="http://schemas.microsoft.com/office/drawing/2014/main" id="{D4EB00BA-956C-6342-124A-B1523AD2E04F}"/>
                  </a:ext>
                </a:extLst>
              </p:cNvPr>
              <p:cNvSpPr/>
              <p:nvPr/>
            </p:nvSpPr>
            <p:spPr>
              <a:xfrm>
                <a:off x="5324438" y="4626510"/>
                <a:ext cx="468159" cy="46290"/>
              </a:xfrm>
              <a:custGeom>
                <a:avLst/>
                <a:gdLst/>
                <a:ahLst/>
                <a:cxnLst/>
                <a:rect l="l" t="t" r="r" b="b"/>
                <a:pathLst>
                  <a:path w="3287" h="325" extrusionOk="0">
                    <a:moveTo>
                      <a:pt x="1" y="1"/>
                    </a:moveTo>
                    <a:lnTo>
                      <a:pt x="1" y="299"/>
                    </a:lnTo>
                    <a:lnTo>
                      <a:pt x="3286" y="325"/>
                    </a:lnTo>
                    <a:lnTo>
                      <a:pt x="3286" y="20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784;p32">
                <a:extLst>
                  <a:ext uri="{FF2B5EF4-FFF2-40B4-BE49-F238E27FC236}">
                    <a16:creationId xmlns:a16="http://schemas.microsoft.com/office/drawing/2014/main" id="{AFED825D-BC36-BC3C-BB42-06A1A87B6185}"/>
                  </a:ext>
                </a:extLst>
              </p:cNvPr>
              <p:cNvSpPr/>
              <p:nvPr/>
            </p:nvSpPr>
            <p:spPr>
              <a:xfrm>
                <a:off x="5525688" y="4489351"/>
                <a:ext cx="59250" cy="55120"/>
              </a:xfrm>
              <a:custGeom>
                <a:avLst/>
                <a:gdLst/>
                <a:ahLst/>
                <a:cxnLst/>
                <a:rect l="l" t="t" r="r" b="b"/>
                <a:pathLst>
                  <a:path w="416" h="387" extrusionOk="0">
                    <a:moveTo>
                      <a:pt x="347" y="0"/>
                    </a:moveTo>
                    <a:cubicBezTo>
                      <a:pt x="336" y="0"/>
                      <a:pt x="325" y="4"/>
                      <a:pt x="316" y="11"/>
                    </a:cubicBezTo>
                    <a:cubicBezTo>
                      <a:pt x="307" y="11"/>
                      <a:pt x="162" y="108"/>
                      <a:pt x="18" y="298"/>
                    </a:cubicBezTo>
                    <a:cubicBezTo>
                      <a:pt x="0" y="324"/>
                      <a:pt x="0" y="361"/>
                      <a:pt x="28" y="378"/>
                    </a:cubicBezTo>
                    <a:cubicBezTo>
                      <a:pt x="37" y="384"/>
                      <a:pt x="48" y="386"/>
                      <a:pt x="59" y="386"/>
                    </a:cubicBezTo>
                    <a:cubicBezTo>
                      <a:pt x="70" y="386"/>
                      <a:pt x="81" y="384"/>
                      <a:pt x="91" y="378"/>
                    </a:cubicBezTo>
                    <a:cubicBezTo>
                      <a:pt x="100" y="378"/>
                      <a:pt x="108" y="370"/>
                      <a:pt x="108" y="361"/>
                    </a:cubicBezTo>
                    <a:cubicBezTo>
                      <a:pt x="244" y="190"/>
                      <a:pt x="378" y="100"/>
                      <a:pt x="378" y="100"/>
                    </a:cubicBezTo>
                    <a:cubicBezTo>
                      <a:pt x="406" y="82"/>
                      <a:pt x="415" y="46"/>
                      <a:pt x="396" y="28"/>
                    </a:cubicBezTo>
                    <a:cubicBezTo>
                      <a:pt x="385" y="10"/>
                      <a:pt x="366" y="0"/>
                      <a:pt x="34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785;p32">
                <a:extLst>
                  <a:ext uri="{FF2B5EF4-FFF2-40B4-BE49-F238E27FC236}">
                    <a16:creationId xmlns:a16="http://schemas.microsoft.com/office/drawing/2014/main" id="{5C714F03-F691-E280-BAD3-407A6A3B765C}"/>
                  </a:ext>
                </a:extLst>
              </p:cNvPr>
              <p:cNvSpPr/>
              <p:nvPr/>
            </p:nvSpPr>
            <p:spPr>
              <a:xfrm>
                <a:off x="5565282" y="4509861"/>
                <a:ext cx="59250" cy="54836"/>
              </a:xfrm>
              <a:custGeom>
                <a:avLst/>
                <a:gdLst/>
                <a:ahLst/>
                <a:cxnLst/>
                <a:rect l="l" t="t" r="r" b="b"/>
                <a:pathLst>
                  <a:path w="416" h="385" extrusionOk="0">
                    <a:moveTo>
                      <a:pt x="350" y="0"/>
                    </a:moveTo>
                    <a:cubicBezTo>
                      <a:pt x="339" y="0"/>
                      <a:pt x="327" y="3"/>
                      <a:pt x="316" y="10"/>
                    </a:cubicBezTo>
                    <a:cubicBezTo>
                      <a:pt x="316" y="10"/>
                      <a:pt x="172" y="100"/>
                      <a:pt x="20" y="299"/>
                    </a:cubicBezTo>
                    <a:cubicBezTo>
                      <a:pt x="1" y="325"/>
                      <a:pt x="10" y="353"/>
                      <a:pt x="38" y="370"/>
                    </a:cubicBezTo>
                    <a:cubicBezTo>
                      <a:pt x="48" y="380"/>
                      <a:pt x="59" y="385"/>
                      <a:pt x="69" y="385"/>
                    </a:cubicBezTo>
                    <a:cubicBezTo>
                      <a:pt x="77" y="385"/>
                      <a:pt x="85" y="382"/>
                      <a:pt x="92" y="379"/>
                    </a:cubicBezTo>
                    <a:cubicBezTo>
                      <a:pt x="100" y="379"/>
                      <a:pt x="109" y="370"/>
                      <a:pt x="118" y="362"/>
                    </a:cubicBezTo>
                    <a:cubicBezTo>
                      <a:pt x="245" y="191"/>
                      <a:pt x="379" y="100"/>
                      <a:pt x="388" y="100"/>
                    </a:cubicBezTo>
                    <a:cubicBezTo>
                      <a:pt x="416" y="83"/>
                      <a:pt x="416" y="46"/>
                      <a:pt x="398" y="18"/>
                    </a:cubicBezTo>
                    <a:cubicBezTo>
                      <a:pt x="386" y="7"/>
                      <a:pt x="369" y="0"/>
                      <a:pt x="35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786;p32">
                <a:extLst>
                  <a:ext uri="{FF2B5EF4-FFF2-40B4-BE49-F238E27FC236}">
                    <a16:creationId xmlns:a16="http://schemas.microsoft.com/office/drawing/2014/main" id="{5E6C8758-49F8-3EB6-1B0E-2FEF3474D6A2}"/>
                  </a:ext>
                </a:extLst>
              </p:cNvPr>
              <p:cNvSpPr/>
              <p:nvPr/>
            </p:nvSpPr>
            <p:spPr>
              <a:xfrm>
                <a:off x="5605019" y="4529089"/>
                <a:ext cx="60389" cy="55975"/>
              </a:xfrm>
              <a:custGeom>
                <a:avLst/>
                <a:gdLst/>
                <a:ahLst/>
                <a:cxnLst/>
                <a:rect l="l" t="t" r="r" b="b"/>
                <a:pathLst>
                  <a:path w="424" h="393" extrusionOk="0">
                    <a:moveTo>
                      <a:pt x="356" y="1"/>
                    </a:moveTo>
                    <a:cubicBezTo>
                      <a:pt x="346" y="1"/>
                      <a:pt x="335" y="4"/>
                      <a:pt x="325" y="11"/>
                    </a:cubicBezTo>
                    <a:cubicBezTo>
                      <a:pt x="316" y="19"/>
                      <a:pt x="173" y="110"/>
                      <a:pt x="20" y="307"/>
                    </a:cubicBezTo>
                    <a:cubicBezTo>
                      <a:pt x="1" y="326"/>
                      <a:pt x="11" y="361"/>
                      <a:pt x="37" y="380"/>
                    </a:cubicBezTo>
                    <a:cubicBezTo>
                      <a:pt x="50" y="386"/>
                      <a:pt x="63" y="392"/>
                      <a:pt x="76" y="392"/>
                    </a:cubicBezTo>
                    <a:cubicBezTo>
                      <a:pt x="81" y="392"/>
                      <a:pt x="86" y="391"/>
                      <a:pt x="91" y="389"/>
                    </a:cubicBezTo>
                    <a:cubicBezTo>
                      <a:pt x="100" y="380"/>
                      <a:pt x="109" y="380"/>
                      <a:pt x="119" y="369"/>
                    </a:cubicBezTo>
                    <a:cubicBezTo>
                      <a:pt x="253" y="190"/>
                      <a:pt x="389" y="110"/>
                      <a:pt x="389" y="99"/>
                    </a:cubicBezTo>
                    <a:cubicBezTo>
                      <a:pt x="415" y="91"/>
                      <a:pt x="424" y="56"/>
                      <a:pt x="407" y="28"/>
                    </a:cubicBezTo>
                    <a:cubicBezTo>
                      <a:pt x="396" y="11"/>
                      <a:pt x="376" y="1"/>
                      <a:pt x="35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787;p32">
                <a:extLst>
                  <a:ext uri="{FF2B5EF4-FFF2-40B4-BE49-F238E27FC236}">
                    <a16:creationId xmlns:a16="http://schemas.microsoft.com/office/drawing/2014/main" id="{2C602D63-73CC-C58F-9924-28B7C38316F0}"/>
                  </a:ext>
                </a:extLst>
              </p:cNvPr>
              <p:cNvSpPr/>
              <p:nvPr/>
            </p:nvSpPr>
            <p:spPr>
              <a:xfrm>
                <a:off x="5337399" y="2884603"/>
                <a:ext cx="661576" cy="1547360"/>
              </a:xfrm>
              <a:custGeom>
                <a:avLst/>
                <a:gdLst/>
                <a:ahLst/>
                <a:cxnLst/>
                <a:rect l="l" t="t" r="r" b="b"/>
                <a:pathLst>
                  <a:path w="4645" h="10864" extrusionOk="0">
                    <a:moveTo>
                      <a:pt x="2888" y="0"/>
                    </a:moveTo>
                    <a:lnTo>
                      <a:pt x="1700" y="153"/>
                    </a:lnTo>
                    <a:lnTo>
                      <a:pt x="0" y="10826"/>
                    </a:lnTo>
                    <a:lnTo>
                      <a:pt x="1601" y="10863"/>
                    </a:lnTo>
                    <a:lnTo>
                      <a:pt x="3050" y="2476"/>
                    </a:lnTo>
                    <a:lnTo>
                      <a:pt x="2655" y="10863"/>
                    </a:lnTo>
                    <a:lnTo>
                      <a:pt x="4193" y="10863"/>
                    </a:lnTo>
                    <a:lnTo>
                      <a:pt x="4616" y="2746"/>
                    </a:lnTo>
                    <a:cubicBezTo>
                      <a:pt x="4645" y="2430"/>
                      <a:pt x="4645" y="1990"/>
                      <a:pt x="4634" y="1674"/>
                    </a:cubicBezTo>
                    <a:cubicBezTo>
                      <a:pt x="4580" y="164"/>
                      <a:pt x="4265" y="153"/>
                      <a:pt x="4256" y="153"/>
                    </a:cubicBezTo>
                    <a:cubicBezTo>
                      <a:pt x="4256" y="153"/>
                      <a:pt x="4256" y="153"/>
                      <a:pt x="4256" y="153"/>
                    </a:cubicBezTo>
                    <a:lnTo>
                      <a:pt x="288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788;p32">
                <a:extLst>
                  <a:ext uri="{FF2B5EF4-FFF2-40B4-BE49-F238E27FC236}">
                    <a16:creationId xmlns:a16="http://schemas.microsoft.com/office/drawing/2014/main" id="{11BEDCA2-FEAF-A7D8-0C07-0BEAE222B55E}"/>
                  </a:ext>
                </a:extLst>
              </p:cNvPr>
              <p:cNvSpPr/>
              <p:nvPr/>
            </p:nvSpPr>
            <p:spPr>
              <a:xfrm>
                <a:off x="5770520" y="3212475"/>
                <a:ext cx="98987" cy="27204"/>
              </a:xfrm>
              <a:custGeom>
                <a:avLst/>
                <a:gdLst/>
                <a:ahLst/>
                <a:cxnLst/>
                <a:rect l="l" t="t" r="r" b="b"/>
                <a:pathLst>
                  <a:path w="695" h="191" extrusionOk="0">
                    <a:moveTo>
                      <a:pt x="675" y="1"/>
                    </a:moveTo>
                    <a:lnTo>
                      <a:pt x="9" y="154"/>
                    </a:lnTo>
                    <a:cubicBezTo>
                      <a:pt x="1" y="163"/>
                      <a:pt x="1" y="163"/>
                      <a:pt x="1" y="174"/>
                    </a:cubicBezTo>
                    <a:cubicBezTo>
                      <a:pt x="1" y="182"/>
                      <a:pt x="9" y="191"/>
                      <a:pt x="9" y="191"/>
                    </a:cubicBezTo>
                    <a:lnTo>
                      <a:pt x="18" y="191"/>
                    </a:lnTo>
                    <a:lnTo>
                      <a:pt x="686" y="29"/>
                    </a:lnTo>
                    <a:cubicBezTo>
                      <a:pt x="694" y="29"/>
                      <a:pt x="694" y="20"/>
                      <a:pt x="694" y="12"/>
                    </a:cubicBezTo>
                    <a:cubicBezTo>
                      <a:pt x="694" y="1"/>
                      <a:pt x="686" y="1"/>
                      <a:pt x="67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789;p32">
                <a:extLst>
                  <a:ext uri="{FF2B5EF4-FFF2-40B4-BE49-F238E27FC236}">
                    <a16:creationId xmlns:a16="http://schemas.microsoft.com/office/drawing/2014/main" id="{71CEA60B-BE18-9B76-8118-F1E96592DF67}"/>
                  </a:ext>
                </a:extLst>
              </p:cNvPr>
              <p:cNvSpPr/>
              <p:nvPr/>
            </p:nvSpPr>
            <p:spPr>
              <a:xfrm>
                <a:off x="5641053" y="2197241"/>
                <a:ext cx="597626" cy="360348"/>
              </a:xfrm>
              <a:custGeom>
                <a:avLst/>
                <a:gdLst/>
                <a:ahLst/>
                <a:cxnLst/>
                <a:rect l="l" t="t" r="r" b="b"/>
                <a:pathLst>
                  <a:path w="4196" h="2530" extrusionOk="0">
                    <a:moveTo>
                      <a:pt x="1737" y="0"/>
                    </a:moveTo>
                    <a:lnTo>
                      <a:pt x="0" y="541"/>
                    </a:lnTo>
                    <a:cubicBezTo>
                      <a:pt x="0" y="541"/>
                      <a:pt x="586" y="1126"/>
                      <a:pt x="1251" y="1387"/>
                    </a:cubicBezTo>
                    <a:cubicBezTo>
                      <a:pt x="1927" y="1640"/>
                      <a:pt x="3215" y="2459"/>
                      <a:pt x="4195" y="2530"/>
                    </a:cubicBezTo>
                    <a:lnTo>
                      <a:pt x="3871" y="1163"/>
                    </a:lnTo>
                    <a:lnTo>
                      <a:pt x="1737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790;p32">
                <a:extLst>
                  <a:ext uri="{FF2B5EF4-FFF2-40B4-BE49-F238E27FC236}">
                    <a16:creationId xmlns:a16="http://schemas.microsoft.com/office/drawing/2014/main" id="{1C3FEB13-E454-CFB0-699B-1E9FB0CE4F52}"/>
                  </a:ext>
                </a:extLst>
              </p:cNvPr>
              <p:cNvSpPr/>
              <p:nvPr/>
            </p:nvSpPr>
            <p:spPr>
              <a:xfrm>
                <a:off x="6427962" y="1976049"/>
                <a:ext cx="114369" cy="127760"/>
              </a:xfrm>
              <a:custGeom>
                <a:avLst/>
                <a:gdLst/>
                <a:ahLst/>
                <a:cxnLst/>
                <a:rect l="l" t="t" r="r" b="b"/>
                <a:pathLst>
                  <a:path w="803" h="897" extrusionOk="0">
                    <a:moveTo>
                      <a:pt x="647" y="1"/>
                    </a:moveTo>
                    <a:cubicBezTo>
                      <a:pt x="633" y="1"/>
                      <a:pt x="619" y="3"/>
                      <a:pt x="606" y="7"/>
                    </a:cubicBezTo>
                    <a:lnTo>
                      <a:pt x="182" y="132"/>
                    </a:lnTo>
                    <a:cubicBezTo>
                      <a:pt x="109" y="149"/>
                      <a:pt x="66" y="214"/>
                      <a:pt x="55" y="286"/>
                    </a:cubicBezTo>
                    <a:lnTo>
                      <a:pt x="1" y="646"/>
                    </a:lnTo>
                    <a:lnTo>
                      <a:pt x="524" y="897"/>
                    </a:lnTo>
                    <a:cubicBezTo>
                      <a:pt x="794" y="592"/>
                      <a:pt x="515" y="365"/>
                      <a:pt x="515" y="365"/>
                    </a:cubicBezTo>
                    <a:lnTo>
                      <a:pt x="714" y="257"/>
                    </a:lnTo>
                    <a:cubicBezTo>
                      <a:pt x="785" y="223"/>
                      <a:pt x="802" y="141"/>
                      <a:pt x="768" y="70"/>
                    </a:cubicBezTo>
                    <a:cubicBezTo>
                      <a:pt x="746" y="27"/>
                      <a:pt x="697" y="1"/>
                      <a:pt x="647" y="1"/>
                    </a:cubicBezTo>
                    <a:close/>
                  </a:path>
                </a:pathLst>
              </a:custGeom>
              <a:solidFill>
                <a:srgbClr val="B387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791;p32">
                <a:extLst>
                  <a:ext uri="{FF2B5EF4-FFF2-40B4-BE49-F238E27FC236}">
                    <a16:creationId xmlns:a16="http://schemas.microsoft.com/office/drawing/2014/main" id="{AF673EF9-7828-F9E4-C88F-0D67BD31147D}"/>
                  </a:ext>
                </a:extLst>
              </p:cNvPr>
              <p:cNvSpPr/>
              <p:nvPr/>
            </p:nvSpPr>
            <p:spPr>
              <a:xfrm>
                <a:off x="6453884" y="1880479"/>
                <a:ext cx="107818" cy="119641"/>
              </a:xfrm>
              <a:custGeom>
                <a:avLst/>
                <a:gdLst/>
                <a:ahLst/>
                <a:cxnLst/>
                <a:rect l="l" t="t" r="r" b="b"/>
                <a:pathLst>
                  <a:path w="757" h="840" extrusionOk="0">
                    <a:moveTo>
                      <a:pt x="642" y="1"/>
                    </a:moveTo>
                    <a:cubicBezTo>
                      <a:pt x="610" y="1"/>
                      <a:pt x="578" y="17"/>
                      <a:pt x="558" y="47"/>
                    </a:cubicBezTo>
                    <a:lnTo>
                      <a:pt x="0" y="803"/>
                    </a:lnTo>
                    <a:lnTo>
                      <a:pt x="387" y="840"/>
                    </a:lnTo>
                    <a:lnTo>
                      <a:pt x="737" y="155"/>
                    </a:lnTo>
                    <a:cubicBezTo>
                      <a:pt x="756" y="118"/>
                      <a:pt x="748" y="64"/>
                      <a:pt x="711" y="30"/>
                    </a:cubicBezTo>
                    <a:cubicBezTo>
                      <a:pt x="691" y="10"/>
                      <a:pt x="667" y="1"/>
                      <a:pt x="642" y="1"/>
                    </a:cubicBezTo>
                    <a:close/>
                  </a:path>
                </a:pathLst>
              </a:custGeom>
              <a:solidFill>
                <a:srgbClr val="B387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792;p32">
                <a:extLst>
                  <a:ext uri="{FF2B5EF4-FFF2-40B4-BE49-F238E27FC236}">
                    <a16:creationId xmlns:a16="http://schemas.microsoft.com/office/drawing/2014/main" id="{4D087D8C-DC3E-49FC-1BC5-E0FC97F1D36E}"/>
                  </a:ext>
                </a:extLst>
              </p:cNvPr>
              <p:cNvSpPr/>
              <p:nvPr/>
            </p:nvSpPr>
            <p:spPr>
              <a:xfrm>
                <a:off x="6489491" y="1957106"/>
                <a:ext cx="94002" cy="105825"/>
              </a:xfrm>
              <a:custGeom>
                <a:avLst/>
                <a:gdLst/>
                <a:ahLst/>
                <a:cxnLst/>
                <a:rect l="l" t="t" r="r" b="b"/>
                <a:pathLst>
                  <a:path w="660" h="743" extrusionOk="0">
                    <a:moveTo>
                      <a:pt x="440" y="1"/>
                    </a:moveTo>
                    <a:cubicBezTo>
                      <a:pt x="429" y="1"/>
                      <a:pt x="418" y="2"/>
                      <a:pt x="407" y="4"/>
                    </a:cubicBezTo>
                    <a:lnTo>
                      <a:pt x="200" y="86"/>
                    </a:lnTo>
                    <a:lnTo>
                      <a:pt x="1" y="490"/>
                    </a:lnTo>
                    <a:lnTo>
                      <a:pt x="353" y="743"/>
                    </a:lnTo>
                    <a:lnTo>
                      <a:pt x="623" y="265"/>
                    </a:lnTo>
                    <a:cubicBezTo>
                      <a:pt x="660" y="203"/>
                      <a:pt x="640" y="120"/>
                      <a:pt x="586" y="77"/>
                    </a:cubicBezTo>
                    <a:lnTo>
                      <a:pt x="541" y="40"/>
                    </a:lnTo>
                    <a:cubicBezTo>
                      <a:pt x="514" y="12"/>
                      <a:pt x="476" y="1"/>
                      <a:pt x="440" y="1"/>
                    </a:cubicBezTo>
                    <a:close/>
                  </a:path>
                </a:pathLst>
              </a:custGeom>
              <a:solidFill>
                <a:srgbClr val="B387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793;p32">
                <a:extLst>
                  <a:ext uri="{FF2B5EF4-FFF2-40B4-BE49-F238E27FC236}">
                    <a16:creationId xmlns:a16="http://schemas.microsoft.com/office/drawing/2014/main" id="{16A94E4F-9541-0ACA-52D5-7A7CD8489C0F}"/>
                  </a:ext>
                </a:extLst>
              </p:cNvPr>
              <p:cNvSpPr/>
              <p:nvPr/>
            </p:nvSpPr>
            <p:spPr>
              <a:xfrm>
                <a:off x="6517834" y="1978185"/>
                <a:ext cx="96423" cy="109101"/>
              </a:xfrm>
              <a:custGeom>
                <a:avLst/>
                <a:gdLst/>
                <a:ahLst/>
                <a:cxnLst/>
                <a:rect l="l" t="t" r="r" b="b"/>
                <a:pathLst>
                  <a:path w="677" h="766" extrusionOk="0">
                    <a:moveTo>
                      <a:pt x="387" y="1"/>
                    </a:moveTo>
                    <a:lnTo>
                      <a:pt x="1" y="541"/>
                    </a:lnTo>
                    <a:lnTo>
                      <a:pt x="299" y="765"/>
                    </a:lnTo>
                    <a:lnTo>
                      <a:pt x="649" y="296"/>
                    </a:lnTo>
                    <a:cubicBezTo>
                      <a:pt x="666" y="279"/>
                      <a:pt x="677" y="242"/>
                      <a:pt x="677" y="217"/>
                    </a:cubicBezTo>
                    <a:cubicBezTo>
                      <a:pt x="677" y="171"/>
                      <a:pt x="657" y="134"/>
                      <a:pt x="631" y="109"/>
                    </a:cubicBezTo>
                    <a:lnTo>
                      <a:pt x="569" y="46"/>
                    </a:lnTo>
                    <a:cubicBezTo>
                      <a:pt x="541" y="18"/>
                      <a:pt x="504" y="1"/>
                      <a:pt x="469" y="1"/>
                    </a:cubicBezTo>
                    <a:close/>
                  </a:path>
                </a:pathLst>
              </a:custGeom>
              <a:solidFill>
                <a:srgbClr val="B387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794;p32">
                <a:extLst>
                  <a:ext uri="{FF2B5EF4-FFF2-40B4-BE49-F238E27FC236}">
                    <a16:creationId xmlns:a16="http://schemas.microsoft.com/office/drawing/2014/main" id="{D8ACB29A-2EFE-E52B-83D0-94ED4E4E3CAE}"/>
                  </a:ext>
                </a:extLst>
              </p:cNvPr>
              <p:cNvSpPr/>
              <p:nvPr/>
            </p:nvSpPr>
            <p:spPr>
              <a:xfrm>
                <a:off x="6535637" y="2004962"/>
                <a:ext cx="96566" cy="86740"/>
              </a:xfrm>
              <a:custGeom>
                <a:avLst/>
                <a:gdLst/>
                <a:ahLst/>
                <a:cxnLst/>
                <a:rect l="l" t="t" r="r" b="b"/>
                <a:pathLst>
                  <a:path w="678" h="609" extrusionOk="0">
                    <a:moveTo>
                      <a:pt x="390" y="0"/>
                    </a:moveTo>
                    <a:lnTo>
                      <a:pt x="1" y="532"/>
                    </a:lnTo>
                    <a:cubicBezTo>
                      <a:pt x="67" y="584"/>
                      <a:pt x="147" y="608"/>
                      <a:pt x="226" y="608"/>
                    </a:cubicBezTo>
                    <a:cubicBezTo>
                      <a:pt x="341" y="608"/>
                      <a:pt x="455" y="556"/>
                      <a:pt x="524" y="461"/>
                    </a:cubicBezTo>
                    <a:lnTo>
                      <a:pt x="649" y="299"/>
                    </a:lnTo>
                    <a:cubicBezTo>
                      <a:pt x="668" y="270"/>
                      <a:pt x="677" y="245"/>
                      <a:pt x="677" y="208"/>
                    </a:cubicBezTo>
                    <a:cubicBezTo>
                      <a:pt x="677" y="173"/>
                      <a:pt x="668" y="137"/>
                      <a:pt x="632" y="108"/>
                    </a:cubicBezTo>
                    <a:lnTo>
                      <a:pt x="569" y="37"/>
                    </a:lnTo>
                    <a:cubicBezTo>
                      <a:pt x="541" y="11"/>
                      <a:pt x="506" y="0"/>
                      <a:pt x="470" y="0"/>
                    </a:cubicBezTo>
                    <a:close/>
                  </a:path>
                </a:pathLst>
              </a:custGeom>
              <a:solidFill>
                <a:srgbClr val="B387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795;p32">
                <a:extLst>
                  <a:ext uri="{FF2B5EF4-FFF2-40B4-BE49-F238E27FC236}">
                    <a16:creationId xmlns:a16="http://schemas.microsoft.com/office/drawing/2014/main" id="{DEADEE42-33B9-EC66-0290-09323702E47F}"/>
                  </a:ext>
                </a:extLst>
              </p:cNvPr>
              <p:cNvSpPr/>
              <p:nvPr/>
            </p:nvSpPr>
            <p:spPr>
              <a:xfrm>
                <a:off x="6427962" y="2016641"/>
                <a:ext cx="159234" cy="112377"/>
              </a:xfrm>
              <a:custGeom>
                <a:avLst/>
                <a:gdLst/>
                <a:ahLst/>
                <a:cxnLst/>
                <a:rect l="l" t="t" r="r" b="b"/>
                <a:pathLst>
                  <a:path w="1118" h="789" extrusionOk="0">
                    <a:moveTo>
                      <a:pt x="282" y="1"/>
                    </a:moveTo>
                    <a:lnTo>
                      <a:pt x="1" y="361"/>
                    </a:lnTo>
                    <a:lnTo>
                      <a:pt x="362" y="685"/>
                    </a:lnTo>
                    <a:cubicBezTo>
                      <a:pt x="440" y="755"/>
                      <a:pt x="539" y="788"/>
                      <a:pt x="638" y="788"/>
                    </a:cubicBezTo>
                    <a:cubicBezTo>
                      <a:pt x="755" y="788"/>
                      <a:pt x="873" y="741"/>
                      <a:pt x="956" y="649"/>
                    </a:cubicBezTo>
                    <a:lnTo>
                      <a:pt x="1118" y="469"/>
                    </a:lnTo>
                    <a:lnTo>
                      <a:pt x="930" y="217"/>
                    </a:lnTo>
                    <a:lnTo>
                      <a:pt x="632" y="1"/>
                    </a:lnTo>
                    <a:close/>
                  </a:path>
                </a:pathLst>
              </a:custGeom>
              <a:solidFill>
                <a:srgbClr val="B387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796;p32">
                <a:extLst>
                  <a:ext uri="{FF2B5EF4-FFF2-40B4-BE49-F238E27FC236}">
                    <a16:creationId xmlns:a16="http://schemas.microsoft.com/office/drawing/2014/main" id="{D9E1077F-82F1-1E65-A686-1571FD30A4A4}"/>
                  </a:ext>
                </a:extLst>
              </p:cNvPr>
              <p:cNvSpPr/>
              <p:nvPr/>
            </p:nvSpPr>
            <p:spPr>
              <a:xfrm>
                <a:off x="6456305" y="1969354"/>
                <a:ext cx="94857" cy="120353"/>
              </a:xfrm>
              <a:custGeom>
                <a:avLst/>
                <a:gdLst/>
                <a:ahLst/>
                <a:cxnLst/>
                <a:rect l="l" t="t" r="r" b="b"/>
                <a:pathLst>
                  <a:path w="666" h="845" extrusionOk="0">
                    <a:moveTo>
                      <a:pt x="514" y="0"/>
                    </a:moveTo>
                    <a:cubicBezTo>
                      <a:pt x="499" y="0"/>
                      <a:pt x="484" y="3"/>
                      <a:pt x="469" y="9"/>
                    </a:cubicBezTo>
                    <a:lnTo>
                      <a:pt x="9" y="162"/>
                    </a:lnTo>
                    <a:cubicBezTo>
                      <a:pt x="1" y="162"/>
                      <a:pt x="1" y="171"/>
                      <a:pt x="1" y="179"/>
                    </a:cubicBezTo>
                    <a:cubicBezTo>
                      <a:pt x="1" y="188"/>
                      <a:pt x="9" y="188"/>
                      <a:pt x="18" y="188"/>
                    </a:cubicBezTo>
                    <a:lnTo>
                      <a:pt x="478" y="34"/>
                    </a:lnTo>
                    <a:cubicBezTo>
                      <a:pt x="489" y="31"/>
                      <a:pt x="499" y="30"/>
                      <a:pt x="510" y="30"/>
                    </a:cubicBezTo>
                    <a:cubicBezTo>
                      <a:pt x="561" y="30"/>
                      <a:pt x="607" y="63"/>
                      <a:pt x="623" y="108"/>
                    </a:cubicBezTo>
                    <a:cubicBezTo>
                      <a:pt x="631" y="153"/>
                      <a:pt x="612" y="196"/>
                      <a:pt x="577" y="233"/>
                    </a:cubicBezTo>
                    <a:lnTo>
                      <a:pt x="307" y="404"/>
                    </a:lnTo>
                    <a:cubicBezTo>
                      <a:pt x="299" y="404"/>
                      <a:pt x="299" y="412"/>
                      <a:pt x="299" y="423"/>
                    </a:cubicBezTo>
                    <a:cubicBezTo>
                      <a:pt x="299" y="423"/>
                      <a:pt x="299" y="432"/>
                      <a:pt x="307" y="432"/>
                    </a:cubicBezTo>
                    <a:cubicBezTo>
                      <a:pt x="307" y="432"/>
                      <a:pt x="396" y="477"/>
                      <a:pt x="415" y="566"/>
                    </a:cubicBezTo>
                    <a:cubicBezTo>
                      <a:pt x="433" y="639"/>
                      <a:pt x="415" y="728"/>
                      <a:pt x="342" y="819"/>
                    </a:cubicBezTo>
                    <a:cubicBezTo>
                      <a:pt x="342" y="827"/>
                      <a:pt x="342" y="836"/>
                      <a:pt x="353" y="836"/>
                    </a:cubicBezTo>
                    <a:lnTo>
                      <a:pt x="361" y="844"/>
                    </a:lnTo>
                    <a:lnTo>
                      <a:pt x="370" y="836"/>
                    </a:lnTo>
                    <a:cubicBezTo>
                      <a:pt x="441" y="736"/>
                      <a:pt x="469" y="648"/>
                      <a:pt x="450" y="566"/>
                    </a:cubicBezTo>
                    <a:cubicBezTo>
                      <a:pt x="424" y="486"/>
                      <a:pt x="370" y="441"/>
                      <a:pt x="342" y="412"/>
                    </a:cubicBezTo>
                    <a:lnTo>
                      <a:pt x="595" y="250"/>
                    </a:lnTo>
                    <a:cubicBezTo>
                      <a:pt x="649" y="216"/>
                      <a:pt x="666" y="153"/>
                      <a:pt x="649" y="99"/>
                    </a:cubicBezTo>
                    <a:cubicBezTo>
                      <a:pt x="628" y="41"/>
                      <a:pt x="572" y="0"/>
                      <a:pt x="5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797;p32">
                <a:extLst>
                  <a:ext uri="{FF2B5EF4-FFF2-40B4-BE49-F238E27FC236}">
                    <a16:creationId xmlns:a16="http://schemas.microsoft.com/office/drawing/2014/main" id="{CC9C186B-6125-E2FC-7106-E8C7CB48920A}"/>
                  </a:ext>
                </a:extLst>
              </p:cNvPr>
              <p:cNvSpPr/>
              <p:nvPr/>
            </p:nvSpPr>
            <p:spPr>
              <a:xfrm>
                <a:off x="6343361" y="2068058"/>
                <a:ext cx="182307" cy="187153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1314" extrusionOk="0">
                    <a:moveTo>
                      <a:pt x="595" y="0"/>
                    </a:moveTo>
                    <a:lnTo>
                      <a:pt x="1" y="819"/>
                    </a:lnTo>
                    <a:lnTo>
                      <a:pt x="668" y="1314"/>
                    </a:lnTo>
                    <a:lnTo>
                      <a:pt x="1280" y="305"/>
                    </a:lnTo>
                    <a:lnTo>
                      <a:pt x="595" y="0"/>
                    </a:lnTo>
                    <a:close/>
                  </a:path>
                </a:pathLst>
              </a:custGeom>
              <a:solidFill>
                <a:srgbClr val="B387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798;p32">
                <a:extLst>
                  <a:ext uri="{FF2B5EF4-FFF2-40B4-BE49-F238E27FC236}">
                    <a16:creationId xmlns:a16="http://schemas.microsoft.com/office/drawing/2014/main" id="{A68975FC-D2ED-7E53-B37A-3F1123DC3416}"/>
                  </a:ext>
                </a:extLst>
              </p:cNvPr>
              <p:cNvSpPr/>
              <p:nvPr/>
            </p:nvSpPr>
            <p:spPr>
              <a:xfrm>
                <a:off x="6103799" y="2103665"/>
                <a:ext cx="407770" cy="454067"/>
              </a:xfrm>
              <a:custGeom>
                <a:avLst/>
                <a:gdLst/>
                <a:ahLst/>
                <a:cxnLst/>
                <a:rect l="l" t="t" r="r" b="b"/>
                <a:pathLst>
                  <a:path w="2863" h="3188" extrusionOk="0">
                    <a:moveTo>
                      <a:pt x="1899" y="1"/>
                    </a:moveTo>
                    <a:lnTo>
                      <a:pt x="352" y="2027"/>
                    </a:lnTo>
                    <a:cubicBezTo>
                      <a:pt x="0" y="2306"/>
                      <a:pt x="270" y="2818"/>
                      <a:pt x="549" y="3044"/>
                    </a:cubicBezTo>
                    <a:cubicBezTo>
                      <a:pt x="671" y="3142"/>
                      <a:pt x="806" y="3188"/>
                      <a:pt x="941" y="3188"/>
                    </a:cubicBezTo>
                    <a:cubicBezTo>
                      <a:pt x="1154" y="3188"/>
                      <a:pt x="1366" y="3073"/>
                      <a:pt x="1532" y="2863"/>
                    </a:cubicBezTo>
                    <a:lnTo>
                      <a:pt x="2862" y="748"/>
                    </a:lnTo>
                    <a:lnTo>
                      <a:pt x="1899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799;p32">
                <a:extLst>
                  <a:ext uri="{FF2B5EF4-FFF2-40B4-BE49-F238E27FC236}">
                    <a16:creationId xmlns:a16="http://schemas.microsoft.com/office/drawing/2014/main" id="{ACA37C05-0197-E1CE-C1C6-E8C5BAA51087}"/>
                  </a:ext>
                </a:extLst>
              </p:cNvPr>
              <p:cNvSpPr/>
              <p:nvPr/>
            </p:nvSpPr>
            <p:spPr>
              <a:xfrm>
                <a:off x="5469429" y="2157503"/>
                <a:ext cx="551052" cy="996013"/>
              </a:xfrm>
              <a:custGeom>
                <a:avLst/>
                <a:gdLst/>
                <a:ahLst/>
                <a:cxnLst/>
                <a:rect l="l" t="t" r="r" b="b"/>
                <a:pathLst>
                  <a:path w="3869" h="6993" extrusionOk="0">
                    <a:moveTo>
                      <a:pt x="1709" y="1"/>
                    </a:moveTo>
                    <a:lnTo>
                      <a:pt x="486" y="893"/>
                    </a:lnTo>
                    <a:cubicBezTo>
                      <a:pt x="171" y="1217"/>
                      <a:pt x="54" y="1684"/>
                      <a:pt x="188" y="2107"/>
                    </a:cubicBezTo>
                    <a:lnTo>
                      <a:pt x="963" y="4286"/>
                    </a:lnTo>
                    <a:lnTo>
                      <a:pt x="0" y="6805"/>
                    </a:lnTo>
                    <a:cubicBezTo>
                      <a:pt x="0" y="6805"/>
                      <a:pt x="975" y="6993"/>
                      <a:pt x="1800" y="6993"/>
                    </a:cubicBezTo>
                    <a:cubicBezTo>
                      <a:pt x="1965" y="6993"/>
                      <a:pt x="2124" y="6985"/>
                      <a:pt x="2268" y="6967"/>
                    </a:cubicBezTo>
                    <a:cubicBezTo>
                      <a:pt x="3132" y="6859"/>
                      <a:pt x="3294" y="5842"/>
                      <a:pt x="3294" y="5842"/>
                    </a:cubicBezTo>
                    <a:cubicBezTo>
                      <a:pt x="3303" y="6589"/>
                      <a:pt x="3780" y="6634"/>
                      <a:pt x="3780" y="6634"/>
                    </a:cubicBezTo>
                    <a:cubicBezTo>
                      <a:pt x="3780" y="6634"/>
                      <a:pt x="3869" y="1405"/>
                      <a:pt x="3411" y="757"/>
                    </a:cubicBezTo>
                    <a:cubicBezTo>
                      <a:pt x="2962" y="109"/>
                      <a:pt x="2331" y="1"/>
                      <a:pt x="233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800;p32">
                <a:extLst>
                  <a:ext uri="{FF2B5EF4-FFF2-40B4-BE49-F238E27FC236}">
                    <a16:creationId xmlns:a16="http://schemas.microsoft.com/office/drawing/2014/main" id="{DA01BAA7-0987-D5E1-B21D-898C3A0EC721}"/>
                  </a:ext>
                </a:extLst>
              </p:cNvPr>
              <p:cNvSpPr/>
              <p:nvPr/>
            </p:nvSpPr>
            <p:spPr>
              <a:xfrm>
                <a:off x="5792453" y="2157503"/>
                <a:ext cx="169346" cy="423160"/>
              </a:xfrm>
              <a:custGeom>
                <a:avLst/>
                <a:gdLst/>
                <a:ahLst/>
                <a:cxnLst/>
                <a:rect l="l" t="t" r="r" b="b"/>
                <a:pathLst>
                  <a:path w="1189" h="2971" extrusionOk="0">
                    <a:moveTo>
                      <a:pt x="63" y="1"/>
                    </a:moveTo>
                    <a:lnTo>
                      <a:pt x="0" y="163"/>
                    </a:lnTo>
                    <a:lnTo>
                      <a:pt x="873" y="2971"/>
                    </a:lnTo>
                    <a:cubicBezTo>
                      <a:pt x="1188" y="1999"/>
                      <a:pt x="1061" y="1189"/>
                      <a:pt x="1061" y="1189"/>
                    </a:cubicBezTo>
                    <a:lnTo>
                      <a:pt x="856" y="928"/>
                    </a:lnTo>
                    <a:lnTo>
                      <a:pt x="1043" y="928"/>
                    </a:lnTo>
                    <a:lnTo>
                      <a:pt x="674" y="279"/>
                    </a:lnTo>
                    <a:lnTo>
                      <a:pt x="495" y="163"/>
                    </a:lnTo>
                    <a:cubicBezTo>
                      <a:pt x="305" y="55"/>
                      <a:pt x="63" y="1"/>
                      <a:pt x="6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801;p32">
                <a:extLst>
                  <a:ext uri="{FF2B5EF4-FFF2-40B4-BE49-F238E27FC236}">
                    <a16:creationId xmlns:a16="http://schemas.microsoft.com/office/drawing/2014/main" id="{A83CBD8C-873A-3DDB-0C62-5F5424432A0F}"/>
                  </a:ext>
                </a:extLst>
              </p:cNvPr>
              <p:cNvSpPr/>
              <p:nvPr/>
            </p:nvSpPr>
            <p:spPr>
              <a:xfrm>
                <a:off x="5650026" y="2157503"/>
                <a:ext cx="289840" cy="423160"/>
              </a:xfrm>
              <a:custGeom>
                <a:avLst/>
                <a:gdLst/>
                <a:ahLst/>
                <a:cxnLst/>
                <a:rect l="l" t="t" r="r" b="b"/>
                <a:pathLst>
                  <a:path w="2035" h="2971" extrusionOk="0">
                    <a:moveTo>
                      <a:pt x="441" y="1"/>
                    </a:moveTo>
                    <a:lnTo>
                      <a:pt x="0" y="316"/>
                    </a:lnTo>
                    <a:cubicBezTo>
                      <a:pt x="0" y="316"/>
                      <a:pt x="1441" y="1468"/>
                      <a:pt x="1873" y="2971"/>
                    </a:cubicBezTo>
                    <a:cubicBezTo>
                      <a:pt x="1873" y="2971"/>
                      <a:pt x="2035" y="1126"/>
                      <a:pt x="106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802;p32">
                <a:extLst>
                  <a:ext uri="{FF2B5EF4-FFF2-40B4-BE49-F238E27FC236}">
                    <a16:creationId xmlns:a16="http://schemas.microsoft.com/office/drawing/2014/main" id="{F2C77693-3635-82A6-BAB1-1DE447592B4C}"/>
                  </a:ext>
                </a:extLst>
              </p:cNvPr>
              <p:cNvSpPr/>
              <p:nvPr/>
            </p:nvSpPr>
            <p:spPr>
              <a:xfrm>
                <a:off x="5607868" y="2202511"/>
                <a:ext cx="308925" cy="378152"/>
              </a:xfrm>
              <a:custGeom>
                <a:avLst/>
                <a:gdLst/>
                <a:ahLst/>
                <a:cxnLst/>
                <a:rect l="l" t="t" r="r" b="b"/>
                <a:pathLst>
                  <a:path w="2169" h="2655" extrusionOk="0">
                    <a:moveTo>
                      <a:pt x="296" y="0"/>
                    </a:moveTo>
                    <a:lnTo>
                      <a:pt x="0" y="225"/>
                    </a:lnTo>
                    <a:lnTo>
                      <a:pt x="395" y="918"/>
                    </a:lnTo>
                    <a:lnTo>
                      <a:pt x="801" y="918"/>
                    </a:lnTo>
                    <a:lnTo>
                      <a:pt x="521" y="1197"/>
                    </a:lnTo>
                    <a:cubicBezTo>
                      <a:pt x="521" y="1197"/>
                      <a:pt x="1583" y="2026"/>
                      <a:pt x="2169" y="2655"/>
                    </a:cubicBezTo>
                    <a:cubicBezTo>
                      <a:pt x="2169" y="2655"/>
                      <a:pt x="1782" y="1134"/>
                      <a:pt x="29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803;p32">
                <a:extLst>
                  <a:ext uri="{FF2B5EF4-FFF2-40B4-BE49-F238E27FC236}">
                    <a16:creationId xmlns:a16="http://schemas.microsoft.com/office/drawing/2014/main" id="{348BE2C7-D894-5F0E-7ED2-152E3A244048}"/>
                  </a:ext>
                </a:extLst>
              </p:cNvPr>
              <p:cNvSpPr/>
              <p:nvPr/>
            </p:nvSpPr>
            <p:spPr>
              <a:xfrm>
                <a:off x="5974190" y="2353770"/>
                <a:ext cx="22076" cy="125766"/>
              </a:xfrm>
              <a:custGeom>
                <a:avLst/>
                <a:gdLst/>
                <a:ahLst/>
                <a:cxnLst/>
                <a:rect l="l" t="t" r="r" b="b"/>
                <a:pathLst>
                  <a:path w="155" h="883" extrusionOk="0">
                    <a:moveTo>
                      <a:pt x="12" y="1"/>
                    </a:moveTo>
                    <a:cubicBezTo>
                      <a:pt x="12" y="10"/>
                      <a:pt x="1" y="18"/>
                      <a:pt x="1" y="27"/>
                    </a:cubicBezTo>
                    <a:cubicBezTo>
                      <a:pt x="109" y="388"/>
                      <a:pt x="128" y="865"/>
                      <a:pt x="128" y="865"/>
                    </a:cubicBezTo>
                    <a:cubicBezTo>
                      <a:pt x="128" y="874"/>
                      <a:pt x="137" y="882"/>
                      <a:pt x="145" y="882"/>
                    </a:cubicBezTo>
                    <a:cubicBezTo>
                      <a:pt x="154" y="882"/>
                      <a:pt x="154" y="874"/>
                      <a:pt x="154" y="865"/>
                    </a:cubicBezTo>
                    <a:cubicBezTo>
                      <a:pt x="154" y="865"/>
                      <a:pt x="137" y="388"/>
                      <a:pt x="29" y="18"/>
                    </a:cubicBezTo>
                    <a:cubicBezTo>
                      <a:pt x="29" y="10"/>
                      <a:pt x="20" y="1"/>
                      <a:pt x="1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804;p32">
                <a:extLst>
                  <a:ext uri="{FF2B5EF4-FFF2-40B4-BE49-F238E27FC236}">
                    <a16:creationId xmlns:a16="http://schemas.microsoft.com/office/drawing/2014/main" id="{A2480004-061F-291A-9FEA-9C3FE1CF5B4B}"/>
                  </a:ext>
                </a:extLst>
              </p:cNvPr>
              <p:cNvSpPr/>
              <p:nvPr/>
            </p:nvSpPr>
            <p:spPr>
              <a:xfrm>
                <a:off x="5251231" y="2238403"/>
                <a:ext cx="391106" cy="558895"/>
              </a:xfrm>
              <a:custGeom>
                <a:avLst/>
                <a:gdLst/>
                <a:ahLst/>
                <a:cxnLst/>
                <a:rect l="l" t="t" r="r" b="b"/>
                <a:pathLst>
                  <a:path w="2746" h="3924" extrusionOk="0">
                    <a:moveTo>
                      <a:pt x="2467" y="1"/>
                    </a:moveTo>
                    <a:cubicBezTo>
                      <a:pt x="2467" y="1"/>
                      <a:pt x="1856" y="180"/>
                      <a:pt x="1523" y="820"/>
                    </a:cubicBezTo>
                    <a:cubicBezTo>
                      <a:pt x="1199" y="1459"/>
                      <a:pt x="191" y="2962"/>
                      <a:pt x="1" y="3924"/>
                    </a:cubicBezTo>
                    <a:lnTo>
                      <a:pt x="1396" y="3762"/>
                    </a:lnTo>
                    <a:lnTo>
                      <a:pt x="2746" y="1792"/>
                    </a:lnTo>
                    <a:lnTo>
                      <a:pt x="2467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805;p32">
                <a:extLst>
                  <a:ext uri="{FF2B5EF4-FFF2-40B4-BE49-F238E27FC236}">
                    <a16:creationId xmlns:a16="http://schemas.microsoft.com/office/drawing/2014/main" id="{59D37196-C8EC-0100-3ED4-C41671522667}"/>
                  </a:ext>
                </a:extLst>
              </p:cNvPr>
              <p:cNvSpPr/>
              <p:nvPr/>
            </p:nvSpPr>
            <p:spPr>
              <a:xfrm>
                <a:off x="5552749" y="2491072"/>
                <a:ext cx="92435" cy="133314"/>
              </a:xfrm>
              <a:custGeom>
                <a:avLst/>
                <a:gdLst/>
                <a:ahLst/>
                <a:cxnLst/>
                <a:rect l="l" t="t" r="r" b="b"/>
                <a:pathLst>
                  <a:path w="649" h="936" extrusionOk="0">
                    <a:moveTo>
                      <a:pt x="638" y="0"/>
                    </a:moveTo>
                    <a:cubicBezTo>
                      <a:pt x="638" y="0"/>
                      <a:pt x="620" y="0"/>
                      <a:pt x="620" y="9"/>
                    </a:cubicBezTo>
                    <a:lnTo>
                      <a:pt x="0" y="908"/>
                    </a:lnTo>
                    <a:cubicBezTo>
                      <a:pt x="0" y="918"/>
                      <a:pt x="0" y="927"/>
                      <a:pt x="9" y="927"/>
                    </a:cubicBezTo>
                    <a:lnTo>
                      <a:pt x="18" y="936"/>
                    </a:lnTo>
                    <a:lnTo>
                      <a:pt x="26" y="927"/>
                    </a:lnTo>
                    <a:lnTo>
                      <a:pt x="648" y="26"/>
                    </a:lnTo>
                    <a:cubicBezTo>
                      <a:pt x="648" y="18"/>
                      <a:pt x="648" y="9"/>
                      <a:pt x="6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806;p32">
                <a:extLst>
                  <a:ext uri="{FF2B5EF4-FFF2-40B4-BE49-F238E27FC236}">
                    <a16:creationId xmlns:a16="http://schemas.microsoft.com/office/drawing/2014/main" id="{A7E7764A-97E9-ECC9-CEA4-621915E8DC07}"/>
                  </a:ext>
                </a:extLst>
              </p:cNvPr>
              <p:cNvSpPr/>
              <p:nvPr/>
            </p:nvSpPr>
            <p:spPr>
              <a:xfrm>
                <a:off x="5715543" y="2570405"/>
                <a:ext cx="355072" cy="201396"/>
              </a:xfrm>
              <a:custGeom>
                <a:avLst/>
                <a:gdLst/>
                <a:ahLst/>
                <a:cxnLst/>
                <a:rect l="l" t="t" r="r" b="b"/>
                <a:pathLst>
                  <a:path w="2493" h="1414" extrusionOk="0">
                    <a:moveTo>
                      <a:pt x="225" y="1"/>
                    </a:moveTo>
                    <a:lnTo>
                      <a:pt x="0" y="549"/>
                    </a:lnTo>
                    <a:lnTo>
                      <a:pt x="2214" y="1413"/>
                    </a:lnTo>
                    <a:lnTo>
                      <a:pt x="2493" y="919"/>
                    </a:lnTo>
                    <a:lnTo>
                      <a:pt x="225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807;p32">
                <a:extLst>
                  <a:ext uri="{FF2B5EF4-FFF2-40B4-BE49-F238E27FC236}">
                    <a16:creationId xmlns:a16="http://schemas.microsoft.com/office/drawing/2014/main" id="{38483031-CCE9-8637-711E-F369B0476C1C}"/>
                  </a:ext>
                </a:extLst>
              </p:cNvPr>
              <p:cNvSpPr/>
              <p:nvPr/>
            </p:nvSpPr>
            <p:spPr>
              <a:xfrm>
                <a:off x="5738616" y="2585787"/>
                <a:ext cx="320319" cy="161658"/>
              </a:xfrm>
              <a:custGeom>
                <a:avLst/>
                <a:gdLst/>
                <a:ahLst/>
                <a:cxnLst/>
                <a:rect l="l" t="t" r="r" b="b"/>
                <a:pathLst>
                  <a:path w="2249" h="1135" extrusionOk="0">
                    <a:moveTo>
                      <a:pt x="125" y="1"/>
                    </a:moveTo>
                    <a:lnTo>
                      <a:pt x="0" y="262"/>
                    </a:lnTo>
                    <a:lnTo>
                      <a:pt x="2123" y="1135"/>
                    </a:lnTo>
                    <a:lnTo>
                      <a:pt x="2249" y="882"/>
                    </a:lnTo>
                    <a:lnTo>
                      <a:pt x="12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808;p32">
                <a:extLst>
                  <a:ext uri="{FF2B5EF4-FFF2-40B4-BE49-F238E27FC236}">
                    <a16:creationId xmlns:a16="http://schemas.microsoft.com/office/drawing/2014/main" id="{FA5C6519-5CD0-6071-18BC-5213EF95C23D}"/>
                  </a:ext>
                </a:extLst>
              </p:cNvPr>
              <p:cNvSpPr/>
              <p:nvPr/>
            </p:nvSpPr>
            <p:spPr>
              <a:xfrm>
                <a:off x="5537367" y="2592339"/>
                <a:ext cx="505048" cy="579405"/>
              </a:xfrm>
              <a:custGeom>
                <a:avLst/>
                <a:gdLst/>
                <a:ahLst/>
                <a:cxnLst/>
                <a:rect l="l" t="t" r="r" b="b"/>
                <a:pathLst>
                  <a:path w="3546" h="4068" extrusionOk="0">
                    <a:moveTo>
                      <a:pt x="1268" y="0"/>
                    </a:moveTo>
                    <a:lnTo>
                      <a:pt x="0" y="3124"/>
                    </a:lnTo>
                    <a:lnTo>
                      <a:pt x="2240" y="4067"/>
                    </a:lnTo>
                    <a:lnTo>
                      <a:pt x="3545" y="935"/>
                    </a:lnTo>
                    <a:lnTo>
                      <a:pt x="126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809;p32">
                <a:extLst>
                  <a:ext uri="{FF2B5EF4-FFF2-40B4-BE49-F238E27FC236}">
                    <a16:creationId xmlns:a16="http://schemas.microsoft.com/office/drawing/2014/main" id="{0815E1F7-B47E-6837-A1B0-AB74310D4009}"/>
                  </a:ext>
                </a:extLst>
              </p:cNvPr>
              <p:cNvSpPr/>
              <p:nvPr/>
            </p:nvSpPr>
            <p:spPr>
              <a:xfrm>
                <a:off x="5856403" y="2701155"/>
                <a:ext cx="214211" cy="470589"/>
              </a:xfrm>
              <a:custGeom>
                <a:avLst/>
                <a:gdLst/>
                <a:ahLst/>
                <a:cxnLst/>
                <a:rect l="l" t="t" r="r" b="b"/>
                <a:pathLst>
                  <a:path w="1504" h="3304" extrusionOk="0">
                    <a:moveTo>
                      <a:pt x="1504" y="1"/>
                    </a:moveTo>
                    <a:lnTo>
                      <a:pt x="1305" y="171"/>
                    </a:lnTo>
                    <a:lnTo>
                      <a:pt x="0" y="3303"/>
                    </a:lnTo>
                    <a:lnTo>
                      <a:pt x="0" y="3303"/>
                    </a:lnTo>
                    <a:lnTo>
                      <a:pt x="216" y="3124"/>
                    </a:lnTo>
                    <a:lnTo>
                      <a:pt x="1504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810;p32">
                <a:extLst>
                  <a:ext uri="{FF2B5EF4-FFF2-40B4-BE49-F238E27FC236}">
                    <a16:creationId xmlns:a16="http://schemas.microsoft.com/office/drawing/2014/main" id="{AEB62628-70EE-71C5-4C86-CAC645D8D69A}"/>
                  </a:ext>
                </a:extLst>
              </p:cNvPr>
              <p:cNvSpPr/>
              <p:nvPr/>
            </p:nvSpPr>
            <p:spPr>
              <a:xfrm>
                <a:off x="5719246" y="2714116"/>
                <a:ext cx="227172" cy="135878"/>
              </a:xfrm>
              <a:custGeom>
                <a:avLst/>
                <a:gdLst/>
                <a:ahLst/>
                <a:cxnLst/>
                <a:rect l="l" t="t" r="r" b="b"/>
                <a:pathLst>
                  <a:path w="1595" h="954" extrusionOk="0">
                    <a:moveTo>
                      <a:pt x="162" y="0"/>
                    </a:moveTo>
                    <a:lnTo>
                      <a:pt x="0" y="368"/>
                    </a:lnTo>
                    <a:lnTo>
                      <a:pt x="1432" y="953"/>
                    </a:lnTo>
                    <a:lnTo>
                      <a:pt x="1594" y="584"/>
                    </a:lnTo>
                    <a:lnTo>
                      <a:pt x="162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811;p32">
                <a:extLst>
                  <a:ext uri="{FF2B5EF4-FFF2-40B4-BE49-F238E27FC236}">
                    <a16:creationId xmlns:a16="http://schemas.microsoft.com/office/drawing/2014/main" id="{47DF8B68-1545-35CE-6F15-BBE99DCDC791}"/>
                  </a:ext>
                </a:extLst>
              </p:cNvPr>
              <p:cNvSpPr/>
              <p:nvPr/>
            </p:nvSpPr>
            <p:spPr>
              <a:xfrm>
                <a:off x="5534518" y="2847287"/>
                <a:ext cx="262921" cy="209087"/>
              </a:xfrm>
              <a:custGeom>
                <a:avLst/>
                <a:gdLst/>
                <a:ahLst/>
                <a:cxnLst/>
                <a:rect l="l" t="t" r="r" b="b"/>
                <a:pathLst>
                  <a:path w="1846" h="1468" extrusionOk="0">
                    <a:moveTo>
                      <a:pt x="262" y="1"/>
                    </a:moveTo>
                    <a:lnTo>
                      <a:pt x="1" y="902"/>
                    </a:lnTo>
                    <a:lnTo>
                      <a:pt x="1666" y="1467"/>
                    </a:lnTo>
                    <a:lnTo>
                      <a:pt x="1846" y="856"/>
                    </a:lnTo>
                    <a:lnTo>
                      <a:pt x="262" y="1"/>
                    </a:lnTo>
                    <a:close/>
                  </a:path>
                </a:pathLst>
              </a:custGeom>
              <a:solidFill>
                <a:srgbClr val="B387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812;p32">
                <a:extLst>
                  <a:ext uri="{FF2B5EF4-FFF2-40B4-BE49-F238E27FC236}">
                    <a16:creationId xmlns:a16="http://schemas.microsoft.com/office/drawing/2014/main" id="{62ACD046-0D4C-228F-9567-758B3FE04ACF}"/>
                  </a:ext>
                </a:extLst>
              </p:cNvPr>
              <p:cNvSpPr/>
              <p:nvPr/>
            </p:nvSpPr>
            <p:spPr>
              <a:xfrm>
                <a:off x="5771801" y="2961515"/>
                <a:ext cx="181453" cy="152543"/>
              </a:xfrm>
              <a:custGeom>
                <a:avLst/>
                <a:gdLst/>
                <a:ahLst/>
                <a:cxnLst/>
                <a:rect l="l" t="t" r="r" b="b"/>
                <a:pathLst>
                  <a:path w="1274" h="1071" extrusionOk="0">
                    <a:moveTo>
                      <a:pt x="743" y="1"/>
                    </a:moveTo>
                    <a:cubicBezTo>
                      <a:pt x="466" y="1"/>
                      <a:pt x="180" y="54"/>
                      <a:pt x="180" y="54"/>
                    </a:cubicBezTo>
                    <a:lnTo>
                      <a:pt x="0" y="665"/>
                    </a:lnTo>
                    <a:cubicBezTo>
                      <a:pt x="314" y="960"/>
                      <a:pt x="551" y="1070"/>
                      <a:pt x="728" y="1070"/>
                    </a:cubicBezTo>
                    <a:cubicBezTo>
                      <a:pt x="1122" y="1070"/>
                      <a:pt x="1227" y="530"/>
                      <a:pt x="1251" y="251"/>
                    </a:cubicBezTo>
                    <a:cubicBezTo>
                      <a:pt x="1273" y="51"/>
                      <a:pt x="1013" y="1"/>
                      <a:pt x="743" y="1"/>
                    </a:cubicBezTo>
                    <a:close/>
                  </a:path>
                </a:pathLst>
              </a:custGeom>
              <a:solidFill>
                <a:srgbClr val="B387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813;p32">
                <a:extLst>
                  <a:ext uri="{FF2B5EF4-FFF2-40B4-BE49-F238E27FC236}">
                    <a16:creationId xmlns:a16="http://schemas.microsoft.com/office/drawing/2014/main" id="{16DF484A-ECA4-9DDF-CDFE-A294A4D956B8}"/>
                  </a:ext>
                </a:extLst>
              </p:cNvPr>
              <p:cNvSpPr/>
              <p:nvPr/>
            </p:nvSpPr>
            <p:spPr>
              <a:xfrm>
                <a:off x="5791171" y="2917504"/>
                <a:ext cx="125621" cy="64378"/>
              </a:xfrm>
              <a:custGeom>
                <a:avLst/>
                <a:gdLst/>
                <a:ahLst/>
                <a:cxnLst/>
                <a:rect l="l" t="t" r="r" b="b"/>
                <a:pathLst>
                  <a:path w="882" h="452" extrusionOk="0">
                    <a:moveTo>
                      <a:pt x="734" y="1"/>
                    </a:moveTo>
                    <a:cubicBezTo>
                      <a:pt x="727" y="1"/>
                      <a:pt x="719" y="1"/>
                      <a:pt x="711" y="2"/>
                    </a:cubicBezTo>
                    <a:lnTo>
                      <a:pt x="487" y="56"/>
                    </a:lnTo>
                    <a:cubicBezTo>
                      <a:pt x="359" y="84"/>
                      <a:pt x="242" y="156"/>
                      <a:pt x="152" y="247"/>
                    </a:cubicBezTo>
                    <a:lnTo>
                      <a:pt x="0" y="409"/>
                    </a:lnTo>
                    <a:lnTo>
                      <a:pt x="476" y="452"/>
                    </a:lnTo>
                    <a:lnTo>
                      <a:pt x="811" y="227"/>
                    </a:lnTo>
                    <a:cubicBezTo>
                      <a:pt x="865" y="193"/>
                      <a:pt x="882" y="128"/>
                      <a:pt x="854" y="74"/>
                    </a:cubicBezTo>
                    <a:cubicBezTo>
                      <a:pt x="831" y="27"/>
                      <a:pt x="787" y="1"/>
                      <a:pt x="734" y="1"/>
                    </a:cubicBezTo>
                    <a:close/>
                  </a:path>
                </a:pathLst>
              </a:custGeom>
              <a:solidFill>
                <a:srgbClr val="B387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814;p32">
                <a:extLst>
                  <a:ext uri="{FF2B5EF4-FFF2-40B4-BE49-F238E27FC236}">
                    <a16:creationId xmlns:a16="http://schemas.microsoft.com/office/drawing/2014/main" id="{E3F2F363-932B-74E9-4C2C-14AA6D46C3FC}"/>
                  </a:ext>
                </a:extLst>
              </p:cNvPr>
              <p:cNvSpPr/>
              <p:nvPr/>
            </p:nvSpPr>
            <p:spPr>
              <a:xfrm>
                <a:off x="5233428" y="2700300"/>
                <a:ext cx="532109" cy="371457"/>
              </a:xfrm>
              <a:custGeom>
                <a:avLst/>
                <a:gdLst/>
                <a:ahLst/>
                <a:cxnLst/>
                <a:rect l="l" t="t" r="r" b="b"/>
                <a:pathLst>
                  <a:path w="3736" h="2608" extrusionOk="0">
                    <a:moveTo>
                      <a:pt x="972" y="1"/>
                    </a:moveTo>
                    <a:cubicBezTo>
                      <a:pt x="640" y="1"/>
                      <a:pt x="260" y="345"/>
                      <a:pt x="154" y="609"/>
                    </a:cubicBezTo>
                    <a:cubicBezTo>
                      <a:pt x="0" y="979"/>
                      <a:pt x="190" y="1329"/>
                      <a:pt x="603" y="1491"/>
                    </a:cubicBezTo>
                    <a:lnTo>
                      <a:pt x="3249" y="2607"/>
                    </a:lnTo>
                    <a:lnTo>
                      <a:pt x="3735" y="1428"/>
                    </a:lnTo>
                    <a:lnTo>
                      <a:pt x="1216" y="78"/>
                    </a:lnTo>
                    <a:cubicBezTo>
                      <a:pt x="1142" y="24"/>
                      <a:pt x="1059" y="1"/>
                      <a:pt x="97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815;p32">
                <a:extLst>
                  <a:ext uri="{FF2B5EF4-FFF2-40B4-BE49-F238E27FC236}">
                    <a16:creationId xmlns:a16="http://schemas.microsoft.com/office/drawing/2014/main" id="{209CC728-3795-C6CB-F109-0321DCF1246B}"/>
                  </a:ext>
                </a:extLst>
              </p:cNvPr>
              <p:cNvSpPr/>
              <p:nvPr/>
            </p:nvSpPr>
            <p:spPr>
              <a:xfrm>
                <a:off x="5403770" y="2709558"/>
                <a:ext cx="68223" cy="37886"/>
              </a:xfrm>
              <a:custGeom>
                <a:avLst/>
                <a:gdLst/>
                <a:ahLst/>
                <a:cxnLst/>
                <a:rect l="l" t="t" r="r" b="b"/>
                <a:pathLst>
                  <a:path w="479" h="266" extrusionOk="0">
                    <a:moveTo>
                      <a:pt x="21" y="1"/>
                    </a:moveTo>
                    <a:cubicBezTo>
                      <a:pt x="15" y="1"/>
                      <a:pt x="10" y="7"/>
                      <a:pt x="10" y="13"/>
                    </a:cubicBezTo>
                    <a:cubicBezTo>
                      <a:pt x="1" y="13"/>
                      <a:pt x="10" y="22"/>
                      <a:pt x="10" y="32"/>
                    </a:cubicBezTo>
                    <a:lnTo>
                      <a:pt x="452" y="266"/>
                    </a:lnTo>
                    <a:lnTo>
                      <a:pt x="461" y="266"/>
                    </a:lnTo>
                    <a:cubicBezTo>
                      <a:pt x="470" y="266"/>
                      <a:pt x="470" y="266"/>
                      <a:pt x="478" y="257"/>
                    </a:cubicBezTo>
                    <a:cubicBezTo>
                      <a:pt x="478" y="248"/>
                      <a:pt x="478" y="238"/>
                      <a:pt x="470" y="238"/>
                    </a:cubicBezTo>
                    <a:lnTo>
                      <a:pt x="29" y="4"/>
                    </a:lnTo>
                    <a:cubicBezTo>
                      <a:pt x="26" y="2"/>
                      <a:pt x="24" y="1"/>
                      <a:pt x="2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816;p32">
                <a:extLst>
                  <a:ext uri="{FF2B5EF4-FFF2-40B4-BE49-F238E27FC236}">
                    <a16:creationId xmlns:a16="http://schemas.microsoft.com/office/drawing/2014/main" id="{7CEC2FAC-86C2-96CD-8F9E-8DA2D55EF490}"/>
                  </a:ext>
                </a:extLst>
              </p:cNvPr>
              <p:cNvSpPr/>
              <p:nvPr/>
            </p:nvSpPr>
            <p:spPr>
              <a:xfrm>
                <a:off x="5841163" y="1905974"/>
                <a:ext cx="99984" cy="89446"/>
              </a:xfrm>
              <a:custGeom>
                <a:avLst/>
                <a:gdLst/>
                <a:ahLst/>
                <a:cxnLst/>
                <a:rect l="l" t="t" r="r" b="b"/>
                <a:pathLst>
                  <a:path w="702" h="628" extrusionOk="0">
                    <a:moveTo>
                      <a:pt x="341" y="1"/>
                    </a:moveTo>
                    <a:cubicBezTo>
                      <a:pt x="231" y="1"/>
                      <a:pt x="156" y="102"/>
                      <a:pt x="99" y="209"/>
                    </a:cubicBezTo>
                    <a:cubicBezTo>
                      <a:pt x="45" y="300"/>
                      <a:pt x="17" y="408"/>
                      <a:pt x="8" y="516"/>
                    </a:cubicBezTo>
                    <a:cubicBezTo>
                      <a:pt x="0" y="572"/>
                      <a:pt x="55" y="627"/>
                      <a:pt x="131" y="627"/>
                    </a:cubicBezTo>
                    <a:cubicBezTo>
                      <a:pt x="141" y="627"/>
                      <a:pt x="151" y="626"/>
                      <a:pt x="161" y="624"/>
                    </a:cubicBezTo>
                    <a:cubicBezTo>
                      <a:pt x="440" y="587"/>
                      <a:pt x="701" y="147"/>
                      <a:pt x="431" y="21"/>
                    </a:cubicBezTo>
                    <a:cubicBezTo>
                      <a:pt x="399" y="7"/>
                      <a:pt x="369" y="1"/>
                      <a:pt x="341" y="1"/>
                    </a:cubicBezTo>
                    <a:close/>
                  </a:path>
                </a:pathLst>
              </a:custGeom>
              <a:solidFill>
                <a:srgbClr val="B387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817;p32">
                <a:extLst>
                  <a:ext uri="{FF2B5EF4-FFF2-40B4-BE49-F238E27FC236}">
                    <a16:creationId xmlns:a16="http://schemas.microsoft.com/office/drawing/2014/main" id="{B2558BD8-D536-ED76-24E5-8EF240D97E7A}"/>
                  </a:ext>
                </a:extLst>
              </p:cNvPr>
              <p:cNvSpPr/>
              <p:nvPr/>
            </p:nvSpPr>
            <p:spPr>
              <a:xfrm>
                <a:off x="5554173" y="1702442"/>
                <a:ext cx="367890" cy="300242"/>
              </a:xfrm>
              <a:custGeom>
                <a:avLst/>
                <a:gdLst/>
                <a:ahLst/>
                <a:cxnLst/>
                <a:rect l="l" t="t" r="r" b="b"/>
                <a:pathLst>
                  <a:path w="2583" h="2108" extrusionOk="0">
                    <a:moveTo>
                      <a:pt x="1322" y="1"/>
                    </a:moveTo>
                    <a:cubicBezTo>
                      <a:pt x="696" y="1"/>
                      <a:pt x="1" y="431"/>
                      <a:pt x="161" y="1055"/>
                    </a:cubicBezTo>
                    <a:cubicBezTo>
                      <a:pt x="314" y="1612"/>
                      <a:pt x="718" y="2107"/>
                      <a:pt x="1340" y="2107"/>
                    </a:cubicBezTo>
                    <a:cubicBezTo>
                      <a:pt x="1969" y="2107"/>
                      <a:pt x="2464" y="1450"/>
                      <a:pt x="2518" y="874"/>
                    </a:cubicBezTo>
                    <a:cubicBezTo>
                      <a:pt x="2583" y="245"/>
                      <a:pt x="1736" y="10"/>
                      <a:pt x="1340" y="1"/>
                    </a:cubicBezTo>
                    <a:cubicBezTo>
                      <a:pt x="1334" y="1"/>
                      <a:pt x="1328" y="1"/>
                      <a:pt x="132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818;p32">
                <a:extLst>
                  <a:ext uri="{FF2B5EF4-FFF2-40B4-BE49-F238E27FC236}">
                    <a16:creationId xmlns:a16="http://schemas.microsoft.com/office/drawing/2014/main" id="{261773EF-0016-C0FE-E0C4-620447B223D8}"/>
                  </a:ext>
                </a:extLst>
              </p:cNvPr>
              <p:cNvSpPr/>
              <p:nvPr/>
            </p:nvSpPr>
            <p:spPr>
              <a:xfrm>
                <a:off x="5678227" y="1971776"/>
                <a:ext cx="125763" cy="243698"/>
              </a:xfrm>
              <a:custGeom>
                <a:avLst/>
                <a:gdLst/>
                <a:ahLst/>
                <a:cxnLst/>
                <a:rect l="l" t="t" r="r" b="b"/>
                <a:pathLst>
                  <a:path w="883" h="1711" extrusionOk="0">
                    <a:moveTo>
                      <a:pt x="154" y="0"/>
                    </a:moveTo>
                    <a:lnTo>
                      <a:pt x="1" y="1711"/>
                    </a:lnTo>
                    <a:lnTo>
                      <a:pt x="882" y="1711"/>
                    </a:lnTo>
                    <a:lnTo>
                      <a:pt x="828" y="179"/>
                    </a:lnTo>
                    <a:lnTo>
                      <a:pt x="154" y="0"/>
                    </a:lnTo>
                    <a:close/>
                  </a:path>
                </a:pathLst>
              </a:custGeom>
              <a:solidFill>
                <a:srgbClr val="B387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" name="Google Shape;819;p32">
                <a:extLst>
                  <a:ext uri="{FF2B5EF4-FFF2-40B4-BE49-F238E27FC236}">
                    <a16:creationId xmlns:a16="http://schemas.microsoft.com/office/drawing/2014/main" id="{FEEC4799-D11E-232B-BB36-9FD705D07641}"/>
                  </a:ext>
                </a:extLst>
              </p:cNvPr>
              <p:cNvSpPr/>
              <p:nvPr/>
            </p:nvSpPr>
            <p:spPr>
              <a:xfrm>
                <a:off x="5717964" y="2012653"/>
                <a:ext cx="82323" cy="111808"/>
              </a:xfrm>
              <a:custGeom>
                <a:avLst/>
                <a:gdLst/>
                <a:ahLst/>
                <a:cxnLst/>
                <a:rect l="l" t="t" r="r" b="b"/>
                <a:pathLst>
                  <a:path w="578" h="785" extrusionOk="0">
                    <a:moveTo>
                      <a:pt x="549" y="0"/>
                    </a:moveTo>
                    <a:lnTo>
                      <a:pt x="0" y="227"/>
                    </a:lnTo>
                    <a:lnTo>
                      <a:pt x="577" y="785"/>
                    </a:lnTo>
                    <a:lnTo>
                      <a:pt x="549" y="0"/>
                    </a:lnTo>
                    <a:close/>
                  </a:path>
                </a:pathLst>
              </a:custGeom>
              <a:solidFill>
                <a:srgbClr val="664D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820;p32">
                <a:extLst>
                  <a:ext uri="{FF2B5EF4-FFF2-40B4-BE49-F238E27FC236}">
                    <a16:creationId xmlns:a16="http://schemas.microsoft.com/office/drawing/2014/main" id="{E83AA789-C550-F41A-CD5A-7A3507388B39}"/>
                  </a:ext>
                </a:extLst>
              </p:cNvPr>
              <p:cNvSpPr/>
              <p:nvPr/>
            </p:nvSpPr>
            <p:spPr>
              <a:xfrm>
                <a:off x="5588356" y="1729646"/>
                <a:ext cx="316759" cy="347387"/>
              </a:xfrm>
              <a:custGeom>
                <a:avLst/>
                <a:gdLst/>
                <a:ahLst/>
                <a:cxnLst/>
                <a:rect l="l" t="t" r="r" b="b"/>
                <a:pathLst>
                  <a:path w="2224" h="2439" extrusionOk="0">
                    <a:moveTo>
                      <a:pt x="1283" y="1"/>
                    </a:moveTo>
                    <a:cubicBezTo>
                      <a:pt x="1160" y="1"/>
                      <a:pt x="1036" y="21"/>
                      <a:pt x="919" y="54"/>
                    </a:cubicBezTo>
                    <a:cubicBezTo>
                      <a:pt x="1" y="305"/>
                      <a:pt x="416" y="1259"/>
                      <a:pt x="416" y="1259"/>
                    </a:cubicBezTo>
                    <a:lnTo>
                      <a:pt x="569" y="1692"/>
                    </a:lnTo>
                    <a:cubicBezTo>
                      <a:pt x="604" y="1845"/>
                      <a:pt x="731" y="2169"/>
                      <a:pt x="856" y="2240"/>
                    </a:cubicBezTo>
                    <a:cubicBezTo>
                      <a:pt x="1074" y="2369"/>
                      <a:pt x="1244" y="2438"/>
                      <a:pt x="1411" y="2438"/>
                    </a:cubicBezTo>
                    <a:cubicBezTo>
                      <a:pt x="1514" y="2438"/>
                      <a:pt x="1616" y="2412"/>
                      <a:pt x="1729" y="2357"/>
                    </a:cubicBezTo>
                    <a:cubicBezTo>
                      <a:pt x="2127" y="2178"/>
                      <a:pt x="2224" y="1529"/>
                      <a:pt x="2152" y="728"/>
                    </a:cubicBezTo>
                    <a:cubicBezTo>
                      <a:pt x="2107" y="242"/>
                      <a:pt x="1774" y="80"/>
                      <a:pt x="1513" y="26"/>
                    </a:cubicBezTo>
                    <a:cubicBezTo>
                      <a:pt x="1437" y="9"/>
                      <a:pt x="1360" y="1"/>
                      <a:pt x="1283" y="1"/>
                    </a:cubicBezTo>
                    <a:close/>
                  </a:path>
                </a:pathLst>
              </a:custGeom>
              <a:solidFill>
                <a:srgbClr val="B387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" name="Google Shape;821;p32">
                <a:extLst>
                  <a:ext uri="{FF2B5EF4-FFF2-40B4-BE49-F238E27FC236}">
                    <a16:creationId xmlns:a16="http://schemas.microsoft.com/office/drawing/2014/main" id="{51137B9B-9765-3291-C593-C4F634CECBB3}"/>
                  </a:ext>
                </a:extLst>
              </p:cNvPr>
              <p:cNvSpPr/>
              <p:nvPr/>
            </p:nvSpPr>
            <p:spPr>
              <a:xfrm>
                <a:off x="5600177" y="1764114"/>
                <a:ext cx="124339" cy="178180"/>
              </a:xfrm>
              <a:custGeom>
                <a:avLst/>
                <a:gdLst/>
                <a:ahLst/>
                <a:cxnLst/>
                <a:rect l="l" t="t" r="r" b="b"/>
                <a:pathLst>
                  <a:path w="873" h="1251" extrusionOk="0">
                    <a:moveTo>
                      <a:pt x="305" y="0"/>
                    </a:moveTo>
                    <a:lnTo>
                      <a:pt x="0" y="611"/>
                    </a:lnTo>
                    <a:lnTo>
                      <a:pt x="162" y="1117"/>
                    </a:lnTo>
                    <a:lnTo>
                      <a:pt x="495" y="1251"/>
                    </a:lnTo>
                    <a:cubicBezTo>
                      <a:pt x="495" y="1251"/>
                      <a:pt x="873" y="28"/>
                      <a:pt x="30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" name="Google Shape;822;p32">
                <a:extLst>
                  <a:ext uri="{FF2B5EF4-FFF2-40B4-BE49-F238E27FC236}">
                    <a16:creationId xmlns:a16="http://schemas.microsoft.com/office/drawing/2014/main" id="{E7CD2E21-087E-E746-1F96-2B7928F36E02}"/>
                  </a:ext>
                </a:extLst>
              </p:cNvPr>
              <p:cNvSpPr/>
              <p:nvPr/>
            </p:nvSpPr>
            <p:spPr>
              <a:xfrm>
                <a:off x="5574255" y="1907683"/>
                <a:ext cx="111806" cy="91298"/>
              </a:xfrm>
              <a:custGeom>
                <a:avLst/>
                <a:gdLst/>
                <a:ahLst/>
                <a:cxnLst/>
                <a:rect l="l" t="t" r="r" b="b"/>
                <a:pathLst>
                  <a:path w="785" h="641" extrusionOk="0">
                    <a:moveTo>
                      <a:pt x="380" y="1"/>
                    </a:moveTo>
                    <a:cubicBezTo>
                      <a:pt x="346" y="1"/>
                      <a:pt x="309" y="11"/>
                      <a:pt x="271" y="35"/>
                    </a:cubicBezTo>
                    <a:cubicBezTo>
                      <a:pt x="1" y="208"/>
                      <a:pt x="335" y="640"/>
                      <a:pt x="631" y="640"/>
                    </a:cubicBezTo>
                    <a:cubicBezTo>
                      <a:pt x="722" y="640"/>
                      <a:pt x="785" y="575"/>
                      <a:pt x="776" y="504"/>
                    </a:cubicBezTo>
                    <a:cubicBezTo>
                      <a:pt x="748" y="396"/>
                      <a:pt x="703" y="288"/>
                      <a:pt x="640" y="189"/>
                    </a:cubicBezTo>
                    <a:cubicBezTo>
                      <a:pt x="574" y="95"/>
                      <a:pt x="485" y="1"/>
                      <a:pt x="380" y="1"/>
                    </a:cubicBezTo>
                    <a:close/>
                  </a:path>
                </a:pathLst>
              </a:custGeom>
              <a:solidFill>
                <a:srgbClr val="B387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823;p32">
                <a:extLst>
                  <a:ext uri="{FF2B5EF4-FFF2-40B4-BE49-F238E27FC236}">
                    <a16:creationId xmlns:a16="http://schemas.microsoft.com/office/drawing/2014/main" id="{37D86611-FF5E-0D92-E668-A87B8710898E}"/>
                  </a:ext>
                </a:extLst>
              </p:cNvPr>
              <p:cNvSpPr/>
              <p:nvPr/>
            </p:nvSpPr>
            <p:spPr>
              <a:xfrm>
                <a:off x="5620402" y="1939872"/>
                <a:ext cx="51559" cy="29483"/>
              </a:xfrm>
              <a:custGeom>
                <a:avLst/>
                <a:gdLst/>
                <a:ahLst/>
                <a:cxnLst/>
                <a:rect l="l" t="t" r="r" b="b"/>
                <a:pathLst>
                  <a:path w="362" h="207" extrusionOk="0">
                    <a:moveTo>
                      <a:pt x="106" y="1"/>
                    </a:moveTo>
                    <a:cubicBezTo>
                      <a:pt x="79" y="1"/>
                      <a:pt x="51" y="5"/>
                      <a:pt x="20" y="17"/>
                    </a:cubicBezTo>
                    <a:cubicBezTo>
                      <a:pt x="11" y="17"/>
                      <a:pt x="1" y="25"/>
                      <a:pt x="11" y="36"/>
                    </a:cubicBezTo>
                    <a:cubicBezTo>
                      <a:pt x="11" y="45"/>
                      <a:pt x="20" y="45"/>
                      <a:pt x="29" y="45"/>
                    </a:cubicBezTo>
                    <a:cubicBezTo>
                      <a:pt x="56" y="34"/>
                      <a:pt x="81" y="30"/>
                      <a:pt x="105" y="30"/>
                    </a:cubicBezTo>
                    <a:cubicBezTo>
                      <a:pt x="246" y="30"/>
                      <a:pt x="325" y="189"/>
                      <a:pt x="325" y="198"/>
                    </a:cubicBezTo>
                    <a:cubicBezTo>
                      <a:pt x="335" y="207"/>
                      <a:pt x="335" y="207"/>
                      <a:pt x="344" y="207"/>
                    </a:cubicBezTo>
                    <a:lnTo>
                      <a:pt x="353" y="207"/>
                    </a:lnTo>
                    <a:cubicBezTo>
                      <a:pt x="353" y="198"/>
                      <a:pt x="361" y="187"/>
                      <a:pt x="353" y="187"/>
                    </a:cubicBezTo>
                    <a:cubicBezTo>
                      <a:pt x="353" y="180"/>
                      <a:pt x="267" y="1"/>
                      <a:pt x="1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824;p32">
                <a:extLst>
                  <a:ext uri="{FF2B5EF4-FFF2-40B4-BE49-F238E27FC236}">
                    <a16:creationId xmlns:a16="http://schemas.microsoft.com/office/drawing/2014/main" id="{998D96AE-BA04-1DCC-961F-053F8C9405A2}"/>
                  </a:ext>
                </a:extLst>
              </p:cNvPr>
              <p:cNvSpPr/>
              <p:nvPr/>
            </p:nvSpPr>
            <p:spPr>
              <a:xfrm>
                <a:off x="5656436" y="1688342"/>
                <a:ext cx="270612" cy="94146"/>
              </a:xfrm>
              <a:custGeom>
                <a:avLst/>
                <a:gdLst/>
                <a:ahLst/>
                <a:cxnLst/>
                <a:rect l="l" t="t" r="r" b="b"/>
                <a:pathLst>
                  <a:path w="1900" h="661" extrusionOk="0">
                    <a:moveTo>
                      <a:pt x="918" y="0"/>
                    </a:moveTo>
                    <a:cubicBezTo>
                      <a:pt x="700" y="0"/>
                      <a:pt x="467" y="43"/>
                      <a:pt x="244" y="163"/>
                    </a:cubicBezTo>
                    <a:lnTo>
                      <a:pt x="0" y="560"/>
                    </a:lnTo>
                    <a:cubicBezTo>
                      <a:pt x="0" y="560"/>
                      <a:pt x="385" y="660"/>
                      <a:pt x="821" y="660"/>
                    </a:cubicBezTo>
                    <a:cubicBezTo>
                      <a:pt x="1222" y="660"/>
                      <a:pt x="1667" y="576"/>
                      <a:pt x="1899" y="253"/>
                    </a:cubicBezTo>
                    <a:cubicBezTo>
                      <a:pt x="1899" y="253"/>
                      <a:pt x="1451" y="0"/>
                      <a:pt x="9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825;p32">
                <a:extLst>
                  <a:ext uri="{FF2B5EF4-FFF2-40B4-BE49-F238E27FC236}">
                    <a16:creationId xmlns:a16="http://schemas.microsoft.com/office/drawing/2014/main" id="{013F089B-2DBD-0759-0C5E-C66F7193872E}"/>
                  </a:ext>
                </a:extLst>
              </p:cNvPr>
              <p:cNvSpPr/>
              <p:nvPr/>
            </p:nvSpPr>
            <p:spPr>
              <a:xfrm>
                <a:off x="5656436" y="1666550"/>
                <a:ext cx="124482" cy="77767"/>
              </a:xfrm>
              <a:custGeom>
                <a:avLst/>
                <a:gdLst/>
                <a:ahLst/>
                <a:cxnLst/>
                <a:rect l="l" t="t" r="r" b="b"/>
                <a:pathLst>
                  <a:path w="874" h="546" extrusionOk="0">
                    <a:moveTo>
                      <a:pt x="873" y="0"/>
                    </a:moveTo>
                    <a:cubicBezTo>
                      <a:pt x="307" y="11"/>
                      <a:pt x="0" y="497"/>
                      <a:pt x="0" y="497"/>
                    </a:cubicBezTo>
                    <a:cubicBezTo>
                      <a:pt x="0" y="497"/>
                      <a:pt x="21" y="545"/>
                      <a:pt x="133" y="545"/>
                    </a:cubicBezTo>
                    <a:cubicBezTo>
                      <a:pt x="189" y="545"/>
                      <a:pt x="267" y="533"/>
                      <a:pt x="378" y="497"/>
                    </a:cubicBezTo>
                    <a:cubicBezTo>
                      <a:pt x="720" y="389"/>
                      <a:pt x="873" y="0"/>
                      <a:pt x="87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826;p32">
                <a:extLst>
                  <a:ext uri="{FF2B5EF4-FFF2-40B4-BE49-F238E27FC236}">
                    <a16:creationId xmlns:a16="http://schemas.microsoft.com/office/drawing/2014/main" id="{5DD96E8C-0735-1AB7-50A4-E5701FA2642D}"/>
                  </a:ext>
                </a:extLst>
              </p:cNvPr>
              <p:cNvSpPr/>
              <p:nvPr/>
            </p:nvSpPr>
            <p:spPr>
              <a:xfrm>
                <a:off x="5630941" y="1694894"/>
                <a:ext cx="45007" cy="69079"/>
              </a:xfrm>
              <a:custGeom>
                <a:avLst/>
                <a:gdLst/>
                <a:ahLst/>
                <a:cxnLst/>
                <a:rect l="l" t="t" r="r" b="b"/>
                <a:pathLst>
                  <a:path w="316" h="485" extrusionOk="0">
                    <a:moveTo>
                      <a:pt x="287" y="0"/>
                    </a:moveTo>
                    <a:lnTo>
                      <a:pt x="287" y="0"/>
                    </a:lnTo>
                    <a:cubicBezTo>
                      <a:pt x="17" y="162"/>
                      <a:pt x="0" y="477"/>
                      <a:pt x="0" y="477"/>
                    </a:cubicBezTo>
                    <a:cubicBezTo>
                      <a:pt x="0" y="477"/>
                      <a:pt x="8" y="484"/>
                      <a:pt x="26" y="484"/>
                    </a:cubicBezTo>
                    <a:cubicBezTo>
                      <a:pt x="54" y="484"/>
                      <a:pt x="106" y="467"/>
                      <a:pt x="188" y="378"/>
                    </a:cubicBezTo>
                    <a:cubicBezTo>
                      <a:pt x="315" y="233"/>
                      <a:pt x="287" y="0"/>
                      <a:pt x="28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827;p32">
                <a:extLst>
                  <a:ext uri="{FF2B5EF4-FFF2-40B4-BE49-F238E27FC236}">
                    <a16:creationId xmlns:a16="http://schemas.microsoft.com/office/drawing/2014/main" id="{94920005-A448-C00A-CE22-E0E33942CB9E}"/>
                  </a:ext>
                </a:extLst>
              </p:cNvPr>
              <p:cNvSpPr/>
              <p:nvPr/>
            </p:nvSpPr>
            <p:spPr>
              <a:xfrm>
                <a:off x="5783480" y="1980891"/>
                <a:ext cx="60104" cy="19228"/>
              </a:xfrm>
              <a:custGeom>
                <a:avLst/>
                <a:gdLst/>
                <a:ahLst/>
                <a:cxnLst/>
                <a:rect l="l" t="t" r="r" b="b"/>
                <a:pathLst>
                  <a:path w="422" h="135" extrusionOk="0">
                    <a:moveTo>
                      <a:pt x="26" y="1"/>
                    </a:moveTo>
                    <a:cubicBezTo>
                      <a:pt x="20" y="1"/>
                      <a:pt x="13" y="3"/>
                      <a:pt x="9" y="7"/>
                    </a:cubicBezTo>
                    <a:cubicBezTo>
                      <a:pt x="0" y="18"/>
                      <a:pt x="0" y="36"/>
                      <a:pt x="9" y="44"/>
                    </a:cubicBezTo>
                    <a:cubicBezTo>
                      <a:pt x="63" y="107"/>
                      <a:pt x="134" y="135"/>
                      <a:pt x="197" y="135"/>
                    </a:cubicBezTo>
                    <a:lnTo>
                      <a:pt x="206" y="135"/>
                    </a:lnTo>
                    <a:cubicBezTo>
                      <a:pt x="324" y="135"/>
                      <a:pt x="413" y="44"/>
                      <a:pt x="413" y="44"/>
                    </a:cubicBezTo>
                    <a:cubicBezTo>
                      <a:pt x="422" y="36"/>
                      <a:pt x="422" y="18"/>
                      <a:pt x="413" y="7"/>
                    </a:cubicBezTo>
                    <a:cubicBezTo>
                      <a:pt x="409" y="3"/>
                      <a:pt x="402" y="1"/>
                      <a:pt x="396" y="1"/>
                    </a:cubicBezTo>
                    <a:cubicBezTo>
                      <a:pt x="389" y="1"/>
                      <a:pt x="383" y="3"/>
                      <a:pt x="378" y="7"/>
                    </a:cubicBezTo>
                    <a:cubicBezTo>
                      <a:pt x="378" y="7"/>
                      <a:pt x="296" y="81"/>
                      <a:pt x="206" y="81"/>
                    </a:cubicBezTo>
                    <a:lnTo>
                      <a:pt x="197" y="81"/>
                    </a:lnTo>
                    <a:cubicBezTo>
                      <a:pt x="143" y="81"/>
                      <a:pt x="89" y="61"/>
                      <a:pt x="44" y="7"/>
                    </a:cubicBezTo>
                    <a:cubicBezTo>
                      <a:pt x="39" y="3"/>
                      <a:pt x="33" y="1"/>
                      <a:pt x="2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828;p32">
                <a:extLst>
                  <a:ext uri="{FF2B5EF4-FFF2-40B4-BE49-F238E27FC236}">
                    <a16:creationId xmlns:a16="http://schemas.microsoft.com/office/drawing/2014/main" id="{BD86FFC8-D6E6-6058-7371-3FAB077A26B0}"/>
                  </a:ext>
                </a:extLst>
              </p:cNvPr>
              <p:cNvSpPr/>
              <p:nvPr/>
            </p:nvSpPr>
            <p:spPr>
              <a:xfrm>
                <a:off x="5811539" y="1908395"/>
                <a:ext cx="29625" cy="54551"/>
              </a:xfrm>
              <a:custGeom>
                <a:avLst/>
                <a:gdLst/>
                <a:ahLst/>
                <a:cxnLst/>
                <a:rect l="l" t="t" r="r" b="b"/>
                <a:pathLst>
                  <a:path w="208" h="383" extrusionOk="0">
                    <a:moveTo>
                      <a:pt x="19" y="1"/>
                    </a:moveTo>
                    <a:cubicBezTo>
                      <a:pt x="16" y="1"/>
                      <a:pt x="12" y="2"/>
                      <a:pt x="9" y="4"/>
                    </a:cubicBezTo>
                    <a:cubicBezTo>
                      <a:pt x="0" y="13"/>
                      <a:pt x="0" y="30"/>
                      <a:pt x="9" y="41"/>
                    </a:cubicBezTo>
                    <a:lnTo>
                      <a:pt x="153" y="246"/>
                    </a:lnTo>
                    <a:lnTo>
                      <a:pt x="63" y="346"/>
                    </a:lnTo>
                    <a:cubicBezTo>
                      <a:pt x="54" y="354"/>
                      <a:pt x="54" y="365"/>
                      <a:pt x="63" y="374"/>
                    </a:cubicBezTo>
                    <a:cubicBezTo>
                      <a:pt x="73" y="382"/>
                      <a:pt x="82" y="382"/>
                      <a:pt x="91" y="382"/>
                    </a:cubicBezTo>
                    <a:cubicBezTo>
                      <a:pt x="91" y="382"/>
                      <a:pt x="99" y="382"/>
                      <a:pt x="99" y="374"/>
                    </a:cubicBezTo>
                    <a:lnTo>
                      <a:pt x="199" y="274"/>
                    </a:lnTo>
                    <a:cubicBezTo>
                      <a:pt x="207" y="266"/>
                      <a:pt x="207" y="246"/>
                      <a:pt x="207" y="238"/>
                    </a:cubicBezTo>
                    <a:lnTo>
                      <a:pt x="45" y="13"/>
                    </a:lnTo>
                    <a:cubicBezTo>
                      <a:pt x="39" y="7"/>
                      <a:pt x="29" y="1"/>
                      <a:pt x="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829;p32">
                <a:extLst>
                  <a:ext uri="{FF2B5EF4-FFF2-40B4-BE49-F238E27FC236}">
                    <a16:creationId xmlns:a16="http://schemas.microsoft.com/office/drawing/2014/main" id="{E048E6AB-D575-3A79-945F-175A0C7BA77C}"/>
                  </a:ext>
                </a:extLst>
              </p:cNvPr>
              <p:cNvSpPr/>
              <p:nvPr/>
            </p:nvSpPr>
            <p:spPr>
              <a:xfrm>
                <a:off x="5770520" y="1889594"/>
                <a:ext cx="19228" cy="33613"/>
              </a:xfrm>
              <a:custGeom>
                <a:avLst/>
                <a:gdLst/>
                <a:ahLst/>
                <a:cxnLst/>
                <a:rect l="l" t="t" r="r" b="b"/>
                <a:pathLst>
                  <a:path w="135" h="236" extrusionOk="0">
                    <a:moveTo>
                      <a:pt x="63" y="0"/>
                    </a:moveTo>
                    <a:cubicBezTo>
                      <a:pt x="27" y="0"/>
                      <a:pt x="1" y="54"/>
                      <a:pt x="1" y="119"/>
                    </a:cubicBezTo>
                    <a:cubicBezTo>
                      <a:pt x="1" y="182"/>
                      <a:pt x="27" y="236"/>
                      <a:pt x="63" y="236"/>
                    </a:cubicBezTo>
                    <a:cubicBezTo>
                      <a:pt x="100" y="236"/>
                      <a:pt x="135" y="182"/>
                      <a:pt x="135" y="119"/>
                    </a:cubicBezTo>
                    <a:cubicBezTo>
                      <a:pt x="135" y="54"/>
                      <a:pt x="100" y="0"/>
                      <a:pt x="6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830;p32">
                <a:extLst>
                  <a:ext uri="{FF2B5EF4-FFF2-40B4-BE49-F238E27FC236}">
                    <a16:creationId xmlns:a16="http://schemas.microsoft.com/office/drawing/2014/main" id="{CB1B4510-81B7-AE72-B1E9-39D7206D8EA0}"/>
                  </a:ext>
                </a:extLst>
              </p:cNvPr>
              <p:cNvSpPr/>
              <p:nvPr/>
            </p:nvSpPr>
            <p:spPr>
              <a:xfrm>
                <a:off x="5843442" y="1887173"/>
                <a:ext cx="19513" cy="32047"/>
              </a:xfrm>
              <a:custGeom>
                <a:avLst/>
                <a:gdLst/>
                <a:ahLst/>
                <a:cxnLst/>
                <a:rect l="l" t="t" r="r" b="b"/>
                <a:pathLst>
                  <a:path w="137" h="225" extrusionOk="0">
                    <a:moveTo>
                      <a:pt x="66" y="0"/>
                    </a:moveTo>
                    <a:cubicBezTo>
                      <a:pt x="29" y="0"/>
                      <a:pt x="1" y="54"/>
                      <a:pt x="1" y="117"/>
                    </a:cubicBezTo>
                    <a:cubicBezTo>
                      <a:pt x="1" y="179"/>
                      <a:pt x="29" y="225"/>
                      <a:pt x="74" y="225"/>
                    </a:cubicBezTo>
                    <a:cubicBezTo>
                      <a:pt x="109" y="225"/>
                      <a:pt x="137" y="179"/>
                      <a:pt x="137" y="108"/>
                    </a:cubicBezTo>
                    <a:cubicBezTo>
                      <a:pt x="137" y="45"/>
                      <a:pt x="100" y="0"/>
                      <a:pt x="6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831;p32">
                <a:extLst>
                  <a:ext uri="{FF2B5EF4-FFF2-40B4-BE49-F238E27FC236}">
                    <a16:creationId xmlns:a16="http://schemas.microsoft.com/office/drawing/2014/main" id="{6A384D49-EBCE-F06F-85E3-F330F0537D47}"/>
                  </a:ext>
                </a:extLst>
              </p:cNvPr>
              <p:cNvSpPr/>
              <p:nvPr/>
            </p:nvSpPr>
            <p:spPr>
              <a:xfrm>
                <a:off x="5823218" y="1832053"/>
                <a:ext cx="51131" cy="20795"/>
              </a:xfrm>
              <a:custGeom>
                <a:avLst/>
                <a:gdLst/>
                <a:ahLst/>
                <a:cxnLst/>
                <a:rect l="l" t="t" r="r" b="b"/>
                <a:pathLst>
                  <a:path w="359" h="146" extrusionOk="0">
                    <a:moveTo>
                      <a:pt x="162" y="0"/>
                    </a:moveTo>
                    <a:cubicBezTo>
                      <a:pt x="35" y="0"/>
                      <a:pt x="26" y="63"/>
                      <a:pt x="26" y="63"/>
                    </a:cubicBezTo>
                    <a:cubicBezTo>
                      <a:pt x="26" y="63"/>
                      <a:pt x="0" y="134"/>
                      <a:pt x="108" y="134"/>
                    </a:cubicBezTo>
                    <a:cubicBezTo>
                      <a:pt x="188" y="134"/>
                      <a:pt x="242" y="134"/>
                      <a:pt x="287" y="145"/>
                    </a:cubicBezTo>
                    <a:cubicBezTo>
                      <a:pt x="316" y="145"/>
                      <a:pt x="341" y="134"/>
                      <a:pt x="350" y="117"/>
                    </a:cubicBezTo>
                    <a:cubicBezTo>
                      <a:pt x="359" y="100"/>
                      <a:pt x="359" y="80"/>
                      <a:pt x="350" y="63"/>
                    </a:cubicBezTo>
                    <a:cubicBezTo>
                      <a:pt x="324" y="37"/>
                      <a:pt x="262" y="0"/>
                      <a:pt x="16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" name="Google Shape;832;p32">
                <a:extLst>
                  <a:ext uri="{FF2B5EF4-FFF2-40B4-BE49-F238E27FC236}">
                    <a16:creationId xmlns:a16="http://schemas.microsoft.com/office/drawing/2014/main" id="{78499D10-EDCC-50F7-57DB-CD6D7ED767AB}"/>
                  </a:ext>
                </a:extLst>
              </p:cNvPr>
              <p:cNvSpPr/>
              <p:nvPr/>
            </p:nvSpPr>
            <p:spPr>
              <a:xfrm>
                <a:off x="5707852" y="1841738"/>
                <a:ext cx="80756" cy="32189"/>
              </a:xfrm>
              <a:custGeom>
                <a:avLst/>
                <a:gdLst/>
                <a:ahLst/>
                <a:cxnLst/>
                <a:rect l="l" t="t" r="r" b="b"/>
                <a:pathLst>
                  <a:path w="567" h="226" extrusionOk="0">
                    <a:moveTo>
                      <a:pt x="417" y="1"/>
                    </a:moveTo>
                    <a:cubicBezTo>
                      <a:pt x="390" y="1"/>
                      <a:pt x="357" y="4"/>
                      <a:pt x="315" y="12"/>
                    </a:cubicBezTo>
                    <a:cubicBezTo>
                      <a:pt x="179" y="40"/>
                      <a:pt x="54" y="131"/>
                      <a:pt x="17" y="166"/>
                    </a:cubicBezTo>
                    <a:cubicBezTo>
                      <a:pt x="0" y="185"/>
                      <a:pt x="0" y="202"/>
                      <a:pt x="17" y="211"/>
                    </a:cubicBezTo>
                    <a:cubicBezTo>
                      <a:pt x="34" y="221"/>
                      <a:pt x="53" y="225"/>
                      <a:pt x="73" y="225"/>
                    </a:cubicBezTo>
                    <a:cubicBezTo>
                      <a:pt x="87" y="225"/>
                      <a:pt x="102" y="223"/>
                      <a:pt x="117" y="220"/>
                    </a:cubicBezTo>
                    <a:cubicBezTo>
                      <a:pt x="179" y="194"/>
                      <a:pt x="305" y="148"/>
                      <a:pt x="413" y="120"/>
                    </a:cubicBezTo>
                    <a:cubicBezTo>
                      <a:pt x="566" y="94"/>
                      <a:pt x="521" y="32"/>
                      <a:pt x="521" y="32"/>
                    </a:cubicBezTo>
                    <a:cubicBezTo>
                      <a:pt x="521" y="32"/>
                      <a:pt x="501" y="1"/>
                      <a:pt x="41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" name="Google Shape;833;p32">
                <a:extLst>
                  <a:ext uri="{FF2B5EF4-FFF2-40B4-BE49-F238E27FC236}">
                    <a16:creationId xmlns:a16="http://schemas.microsoft.com/office/drawing/2014/main" id="{58222FD3-0C90-2A49-6512-25F32D118BA2}"/>
                  </a:ext>
                </a:extLst>
              </p:cNvPr>
              <p:cNvSpPr/>
              <p:nvPr/>
            </p:nvSpPr>
            <p:spPr>
              <a:xfrm>
                <a:off x="5770520" y="1892300"/>
                <a:ext cx="18088" cy="30907"/>
              </a:xfrm>
              <a:custGeom>
                <a:avLst/>
                <a:gdLst/>
                <a:ahLst/>
                <a:cxnLst/>
                <a:rect l="l" t="t" r="r" b="b"/>
                <a:pathLst>
                  <a:path w="127" h="217" extrusionOk="0">
                    <a:moveTo>
                      <a:pt x="27" y="1"/>
                    </a:moveTo>
                    <a:cubicBezTo>
                      <a:pt x="9" y="27"/>
                      <a:pt x="1" y="63"/>
                      <a:pt x="1" y="100"/>
                    </a:cubicBezTo>
                    <a:cubicBezTo>
                      <a:pt x="1" y="163"/>
                      <a:pt x="27" y="217"/>
                      <a:pt x="63" y="217"/>
                    </a:cubicBezTo>
                    <a:cubicBezTo>
                      <a:pt x="100" y="217"/>
                      <a:pt x="126" y="180"/>
                      <a:pt x="126" y="126"/>
                    </a:cubicBezTo>
                    <a:lnTo>
                      <a:pt x="2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" name="Google Shape;834;p32">
                <a:extLst>
                  <a:ext uri="{FF2B5EF4-FFF2-40B4-BE49-F238E27FC236}">
                    <a16:creationId xmlns:a16="http://schemas.microsoft.com/office/drawing/2014/main" id="{94FBE795-2B7D-F639-6C0F-31CAC5E13105}"/>
                  </a:ext>
                </a:extLst>
              </p:cNvPr>
              <p:cNvSpPr/>
              <p:nvPr/>
            </p:nvSpPr>
            <p:spPr>
              <a:xfrm>
                <a:off x="5719246" y="1861536"/>
                <a:ext cx="30907" cy="12819"/>
              </a:xfrm>
              <a:custGeom>
                <a:avLst/>
                <a:gdLst/>
                <a:ahLst/>
                <a:cxnLst/>
                <a:rect l="l" t="t" r="r" b="b"/>
                <a:pathLst>
                  <a:path w="217" h="90" extrusionOk="0">
                    <a:moveTo>
                      <a:pt x="199" y="1"/>
                    </a:moveTo>
                    <a:cubicBezTo>
                      <a:pt x="108" y="1"/>
                      <a:pt x="45" y="46"/>
                      <a:pt x="0" y="89"/>
                    </a:cubicBezTo>
                    <a:cubicBezTo>
                      <a:pt x="9" y="89"/>
                      <a:pt x="28" y="89"/>
                      <a:pt x="37" y="81"/>
                    </a:cubicBezTo>
                    <a:cubicBezTo>
                      <a:pt x="82" y="63"/>
                      <a:pt x="145" y="46"/>
                      <a:pt x="216" y="18"/>
                    </a:cubicBezTo>
                    <a:lnTo>
                      <a:pt x="199" y="1"/>
                    </a:lnTo>
                    <a:close/>
                  </a:path>
                </a:pathLst>
              </a:custGeom>
              <a:solidFill>
                <a:srgbClr val="7057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" name="Google Shape;835;p32">
                <a:extLst>
                  <a:ext uri="{FF2B5EF4-FFF2-40B4-BE49-F238E27FC236}">
                    <a16:creationId xmlns:a16="http://schemas.microsoft.com/office/drawing/2014/main" id="{678A1174-7602-69D3-C4C6-A1CC774DACD0}"/>
                  </a:ext>
                </a:extLst>
              </p:cNvPr>
              <p:cNvSpPr/>
              <p:nvPr/>
            </p:nvSpPr>
            <p:spPr>
              <a:xfrm>
                <a:off x="5898846" y="1892300"/>
                <a:ext cx="21649" cy="34610"/>
              </a:xfrm>
              <a:custGeom>
                <a:avLst/>
                <a:gdLst/>
                <a:ahLst/>
                <a:cxnLst/>
                <a:rect l="l" t="t" r="r" b="b"/>
                <a:pathLst>
                  <a:path w="152" h="243" extrusionOk="0">
                    <a:moveTo>
                      <a:pt x="1" y="1"/>
                    </a:moveTo>
                    <a:lnTo>
                      <a:pt x="1" y="109"/>
                    </a:lnTo>
                    <a:cubicBezTo>
                      <a:pt x="9" y="109"/>
                      <a:pt x="18" y="109"/>
                      <a:pt x="26" y="117"/>
                    </a:cubicBezTo>
                    <a:cubicBezTo>
                      <a:pt x="89" y="143"/>
                      <a:pt x="126" y="189"/>
                      <a:pt x="134" y="243"/>
                    </a:cubicBezTo>
                    <a:cubicBezTo>
                      <a:pt x="143" y="225"/>
                      <a:pt x="152" y="208"/>
                      <a:pt x="152" y="208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" name="Google Shape;836;p32">
                <a:extLst>
                  <a:ext uri="{FF2B5EF4-FFF2-40B4-BE49-F238E27FC236}">
                    <a16:creationId xmlns:a16="http://schemas.microsoft.com/office/drawing/2014/main" id="{7553E14B-7776-AEDC-E4B0-8C3169452EAA}"/>
                  </a:ext>
                </a:extLst>
              </p:cNvPr>
              <p:cNvSpPr/>
              <p:nvPr/>
            </p:nvSpPr>
            <p:spPr>
              <a:xfrm>
                <a:off x="5894858" y="1907683"/>
                <a:ext cx="23216" cy="43584"/>
              </a:xfrm>
              <a:custGeom>
                <a:avLst/>
                <a:gdLst/>
                <a:ahLst/>
                <a:cxnLst/>
                <a:rect l="l" t="t" r="r" b="b"/>
                <a:pathLst>
                  <a:path w="163" h="306" extrusionOk="0">
                    <a:moveTo>
                      <a:pt x="29" y="1"/>
                    </a:moveTo>
                    <a:cubicBezTo>
                      <a:pt x="18" y="109"/>
                      <a:pt x="18" y="208"/>
                      <a:pt x="0" y="305"/>
                    </a:cubicBezTo>
                    <a:cubicBezTo>
                      <a:pt x="83" y="279"/>
                      <a:pt x="137" y="189"/>
                      <a:pt x="162" y="135"/>
                    </a:cubicBezTo>
                    <a:cubicBezTo>
                      <a:pt x="154" y="81"/>
                      <a:pt x="117" y="35"/>
                      <a:pt x="54" y="9"/>
                    </a:cubicBezTo>
                    <a:cubicBezTo>
                      <a:pt x="46" y="1"/>
                      <a:pt x="37" y="1"/>
                      <a:pt x="29" y="1"/>
                    </a:cubicBezTo>
                    <a:close/>
                  </a:path>
                </a:pathLst>
              </a:custGeom>
              <a:solidFill>
                <a:srgbClr val="B387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" name="Google Shape;837;p32">
                <a:extLst>
                  <a:ext uri="{FF2B5EF4-FFF2-40B4-BE49-F238E27FC236}">
                    <a16:creationId xmlns:a16="http://schemas.microsoft.com/office/drawing/2014/main" id="{A6D66F33-8167-1D8D-F085-EFCBE60AC67E}"/>
                  </a:ext>
                </a:extLst>
              </p:cNvPr>
              <p:cNvSpPr/>
              <p:nvPr/>
            </p:nvSpPr>
            <p:spPr>
              <a:xfrm>
                <a:off x="5843442" y="1887173"/>
                <a:ext cx="19513" cy="29625"/>
              </a:xfrm>
              <a:custGeom>
                <a:avLst/>
                <a:gdLst/>
                <a:ahLst/>
                <a:cxnLst/>
                <a:rect l="l" t="t" r="r" b="b"/>
                <a:pathLst>
                  <a:path w="137" h="208" extrusionOk="0">
                    <a:moveTo>
                      <a:pt x="66" y="0"/>
                    </a:moveTo>
                    <a:cubicBezTo>
                      <a:pt x="37" y="0"/>
                      <a:pt x="12" y="28"/>
                      <a:pt x="1" y="71"/>
                    </a:cubicBezTo>
                    <a:lnTo>
                      <a:pt x="109" y="207"/>
                    </a:lnTo>
                    <a:cubicBezTo>
                      <a:pt x="128" y="179"/>
                      <a:pt x="137" y="153"/>
                      <a:pt x="137" y="108"/>
                    </a:cubicBezTo>
                    <a:cubicBezTo>
                      <a:pt x="137" y="45"/>
                      <a:pt x="100" y="0"/>
                      <a:pt x="6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" name="Google Shape;838;p32">
                <a:extLst>
                  <a:ext uri="{FF2B5EF4-FFF2-40B4-BE49-F238E27FC236}">
                    <a16:creationId xmlns:a16="http://schemas.microsoft.com/office/drawing/2014/main" id="{CBBF5E01-6D98-CBDE-1050-676A918FB08A}"/>
                  </a:ext>
                </a:extLst>
              </p:cNvPr>
              <p:cNvSpPr/>
              <p:nvPr/>
            </p:nvSpPr>
            <p:spPr>
              <a:xfrm>
                <a:off x="5864094" y="1851138"/>
                <a:ext cx="5412" cy="1709"/>
              </a:xfrm>
              <a:custGeom>
                <a:avLst/>
                <a:gdLst/>
                <a:ahLst/>
                <a:cxnLst/>
                <a:rect l="l" t="t" r="r" b="b"/>
                <a:pathLst>
                  <a:path w="38" h="12" extrusionOk="0">
                    <a:moveTo>
                      <a:pt x="37" y="0"/>
                    </a:moveTo>
                    <a:cubicBezTo>
                      <a:pt x="18" y="0"/>
                      <a:pt x="9" y="11"/>
                      <a:pt x="0" y="11"/>
                    </a:cubicBezTo>
                    <a:lnTo>
                      <a:pt x="9" y="11"/>
                    </a:lnTo>
                    <a:cubicBezTo>
                      <a:pt x="18" y="11"/>
                      <a:pt x="29" y="11"/>
                      <a:pt x="37" y="0"/>
                    </a:cubicBezTo>
                    <a:close/>
                  </a:path>
                </a:pathLst>
              </a:custGeom>
              <a:solidFill>
                <a:srgbClr val="7057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" name="Google Shape;839;p32">
                <a:extLst>
                  <a:ext uri="{FF2B5EF4-FFF2-40B4-BE49-F238E27FC236}">
                    <a16:creationId xmlns:a16="http://schemas.microsoft.com/office/drawing/2014/main" id="{3AE71B92-1982-D8B0-1AAF-C90C944E203A}"/>
                  </a:ext>
                </a:extLst>
              </p:cNvPr>
              <p:cNvSpPr/>
              <p:nvPr/>
            </p:nvSpPr>
            <p:spPr>
              <a:xfrm>
                <a:off x="5700161" y="1856123"/>
                <a:ext cx="115509" cy="112092"/>
              </a:xfrm>
              <a:custGeom>
                <a:avLst/>
                <a:gdLst/>
                <a:ahLst/>
                <a:cxnLst/>
                <a:rect l="l" t="t" r="r" b="b"/>
                <a:pathLst>
                  <a:path w="811" h="787" extrusionOk="0">
                    <a:moveTo>
                      <a:pt x="432" y="39"/>
                    </a:moveTo>
                    <a:cubicBezTo>
                      <a:pt x="503" y="47"/>
                      <a:pt x="566" y="73"/>
                      <a:pt x="629" y="127"/>
                    </a:cubicBezTo>
                    <a:cubicBezTo>
                      <a:pt x="702" y="181"/>
                      <a:pt x="747" y="272"/>
                      <a:pt x="747" y="363"/>
                    </a:cubicBezTo>
                    <a:cubicBezTo>
                      <a:pt x="765" y="559"/>
                      <a:pt x="620" y="732"/>
                      <a:pt x="423" y="749"/>
                    </a:cubicBezTo>
                    <a:cubicBezTo>
                      <a:pt x="418" y="750"/>
                      <a:pt x="413" y="750"/>
                      <a:pt x="407" y="750"/>
                    </a:cubicBezTo>
                    <a:cubicBezTo>
                      <a:pt x="224" y="750"/>
                      <a:pt x="62" y="608"/>
                      <a:pt x="45" y="417"/>
                    </a:cubicBezTo>
                    <a:cubicBezTo>
                      <a:pt x="35" y="326"/>
                      <a:pt x="63" y="235"/>
                      <a:pt x="125" y="164"/>
                    </a:cubicBezTo>
                    <a:cubicBezTo>
                      <a:pt x="188" y="93"/>
                      <a:pt x="279" y="47"/>
                      <a:pt x="369" y="39"/>
                    </a:cubicBezTo>
                    <a:close/>
                    <a:moveTo>
                      <a:pt x="398" y="1"/>
                    </a:moveTo>
                    <a:cubicBezTo>
                      <a:pt x="388" y="1"/>
                      <a:pt x="379" y="1"/>
                      <a:pt x="369" y="2"/>
                    </a:cubicBezTo>
                    <a:cubicBezTo>
                      <a:pt x="261" y="11"/>
                      <a:pt x="171" y="56"/>
                      <a:pt x="99" y="138"/>
                    </a:cubicBezTo>
                    <a:cubicBezTo>
                      <a:pt x="26" y="218"/>
                      <a:pt x="0" y="317"/>
                      <a:pt x="9" y="425"/>
                    </a:cubicBezTo>
                    <a:cubicBezTo>
                      <a:pt x="17" y="613"/>
                      <a:pt x="171" y="767"/>
                      <a:pt x="359" y="786"/>
                    </a:cubicBezTo>
                    <a:lnTo>
                      <a:pt x="423" y="786"/>
                    </a:lnTo>
                    <a:cubicBezTo>
                      <a:pt x="648" y="767"/>
                      <a:pt x="810" y="579"/>
                      <a:pt x="791" y="363"/>
                    </a:cubicBezTo>
                    <a:cubicBezTo>
                      <a:pt x="782" y="255"/>
                      <a:pt x="737" y="164"/>
                      <a:pt x="657" y="93"/>
                    </a:cubicBezTo>
                    <a:cubicBezTo>
                      <a:pt x="583" y="36"/>
                      <a:pt x="487" y="1"/>
                      <a:pt x="39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" name="Google Shape;840;p32">
                <a:extLst>
                  <a:ext uri="{FF2B5EF4-FFF2-40B4-BE49-F238E27FC236}">
                    <a16:creationId xmlns:a16="http://schemas.microsoft.com/office/drawing/2014/main" id="{DBF147DA-5D31-F04E-2D10-14081942432B}"/>
                  </a:ext>
                </a:extLst>
              </p:cNvPr>
              <p:cNvSpPr/>
              <p:nvPr/>
            </p:nvSpPr>
            <p:spPr>
              <a:xfrm>
                <a:off x="5826921" y="1847150"/>
                <a:ext cx="100127" cy="111808"/>
              </a:xfrm>
              <a:custGeom>
                <a:avLst/>
                <a:gdLst/>
                <a:ahLst/>
                <a:cxnLst/>
                <a:rect l="l" t="t" r="r" b="b"/>
                <a:pathLst>
                  <a:path w="703" h="785" extrusionOk="0">
                    <a:moveTo>
                      <a:pt x="369" y="39"/>
                    </a:moveTo>
                    <a:cubicBezTo>
                      <a:pt x="423" y="48"/>
                      <a:pt x="477" y="65"/>
                      <a:pt x="523" y="102"/>
                    </a:cubicBezTo>
                    <a:cubicBezTo>
                      <a:pt x="594" y="164"/>
                      <a:pt x="639" y="264"/>
                      <a:pt x="648" y="372"/>
                    </a:cubicBezTo>
                    <a:cubicBezTo>
                      <a:pt x="668" y="560"/>
                      <a:pt x="540" y="730"/>
                      <a:pt x="378" y="741"/>
                    </a:cubicBezTo>
                    <a:cubicBezTo>
                      <a:pt x="369" y="742"/>
                      <a:pt x="361" y="743"/>
                      <a:pt x="352" y="743"/>
                    </a:cubicBezTo>
                    <a:cubicBezTo>
                      <a:pt x="292" y="743"/>
                      <a:pt x="237" y="716"/>
                      <a:pt x="182" y="676"/>
                    </a:cubicBezTo>
                    <a:cubicBezTo>
                      <a:pt x="108" y="614"/>
                      <a:pt x="63" y="514"/>
                      <a:pt x="54" y="417"/>
                    </a:cubicBezTo>
                    <a:cubicBezTo>
                      <a:pt x="45" y="218"/>
                      <a:pt x="162" y="48"/>
                      <a:pt x="324" y="39"/>
                    </a:cubicBezTo>
                    <a:close/>
                    <a:moveTo>
                      <a:pt x="355" y="1"/>
                    </a:moveTo>
                    <a:cubicBezTo>
                      <a:pt x="345" y="1"/>
                      <a:pt x="334" y="1"/>
                      <a:pt x="324" y="2"/>
                    </a:cubicBezTo>
                    <a:cubicBezTo>
                      <a:pt x="145" y="11"/>
                      <a:pt x="0" y="201"/>
                      <a:pt x="19" y="417"/>
                    </a:cubicBezTo>
                    <a:cubicBezTo>
                      <a:pt x="28" y="534"/>
                      <a:pt x="82" y="642"/>
                      <a:pt x="162" y="704"/>
                    </a:cubicBezTo>
                    <a:cubicBezTo>
                      <a:pt x="207" y="750"/>
                      <a:pt x="270" y="776"/>
                      <a:pt x="333" y="784"/>
                    </a:cubicBezTo>
                    <a:lnTo>
                      <a:pt x="387" y="784"/>
                    </a:lnTo>
                    <a:cubicBezTo>
                      <a:pt x="568" y="767"/>
                      <a:pt x="702" y="579"/>
                      <a:pt x="693" y="363"/>
                    </a:cubicBezTo>
                    <a:cubicBezTo>
                      <a:pt x="685" y="244"/>
                      <a:pt x="631" y="147"/>
                      <a:pt x="549" y="74"/>
                    </a:cubicBezTo>
                    <a:cubicBezTo>
                      <a:pt x="494" y="27"/>
                      <a:pt x="426" y="1"/>
                      <a:pt x="35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" name="Google Shape;841;p32">
                <a:extLst>
                  <a:ext uri="{FF2B5EF4-FFF2-40B4-BE49-F238E27FC236}">
                    <a16:creationId xmlns:a16="http://schemas.microsoft.com/office/drawing/2014/main" id="{D96A32FD-15E4-797E-8E1B-D8FFF5289F23}"/>
                  </a:ext>
                </a:extLst>
              </p:cNvPr>
              <p:cNvSpPr/>
              <p:nvPr/>
            </p:nvSpPr>
            <p:spPr>
              <a:xfrm>
                <a:off x="5807835" y="1901131"/>
                <a:ext cx="25637" cy="9258"/>
              </a:xfrm>
              <a:custGeom>
                <a:avLst/>
                <a:gdLst/>
                <a:ahLst/>
                <a:cxnLst/>
                <a:rect l="l" t="t" r="r" b="b"/>
                <a:pathLst>
                  <a:path w="180" h="65" extrusionOk="0">
                    <a:moveTo>
                      <a:pt x="103" y="1"/>
                    </a:moveTo>
                    <a:cubicBezTo>
                      <a:pt x="48" y="1"/>
                      <a:pt x="6" y="27"/>
                      <a:pt x="0" y="27"/>
                    </a:cubicBezTo>
                    <a:lnTo>
                      <a:pt x="26" y="64"/>
                    </a:lnTo>
                    <a:cubicBezTo>
                      <a:pt x="26" y="64"/>
                      <a:pt x="58" y="41"/>
                      <a:pt x="103" y="41"/>
                    </a:cubicBezTo>
                    <a:cubicBezTo>
                      <a:pt x="121" y="41"/>
                      <a:pt x="141" y="45"/>
                      <a:pt x="162" y="55"/>
                    </a:cubicBezTo>
                    <a:lnTo>
                      <a:pt x="179" y="19"/>
                    </a:lnTo>
                    <a:cubicBezTo>
                      <a:pt x="153" y="5"/>
                      <a:pt x="127" y="1"/>
                      <a:pt x="10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" name="Google Shape;842;p32">
                <a:extLst>
                  <a:ext uri="{FF2B5EF4-FFF2-40B4-BE49-F238E27FC236}">
                    <a16:creationId xmlns:a16="http://schemas.microsoft.com/office/drawing/2014/main" id="{C0050E54-8A3B-3709-E180-FA3A8C351F2A}"/>
                  </a:ext>
                </a:extLst>
              </p:cNvPr>
              <p:cNvSpPr/>
              <p:nvPr/>
            </p:nvSpPr>
            <p:spPr>
              <a:xfrm>
                <a:off x="5643475" y="1898852"/>
                <a:ext cx="59250" cy="16664"/>
              </a:xfrm>
              <a:custGeom>
                <a:avLst/>
                <a:gdLst/>
                <a:ahLst/>
                <a:cxnLst/>
                <a:rect l="l" t="t" r="r" b="b"/>
                <a:pathLst>
                  <a:path w="416" h="117" extrusionOk="0">
                    <a:moveTo>
                      <a:pt x="407" y="0"/>
                    </a:moveTo>
                    <a:lnTo>
                      <a:pt x="1" y="71"/>
                    </a:lnTo>
                    <a:lnTo>
                      <a:pt x="11" y="117"/>
                    </a:lnTo>
                    <a:lnTo>
                      <a:pt x="415" y="54"/>
                    </a:lnTo>
                    <a:lnTo>
                      <a:pt x="40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" name="Google Shape;843;p32">
              <a:extLst>
                <a:ext uri="{FF2B5EF4-FFF2-40B4-BE49-F238E27FC236}">
                  <a16:creationId xmlns:a16="http://schemas.microsoft.com/office/drawing/2014/main" id="{7113D829-5261-36E4-75B7-076C9F9EE930}"/>
                </a:ext>
              </a:extLst>
            </p:cNvPr>
            <p:cNvGrpSpPr/>
            <p:nvPr/>
          </p:nvGrpSpPr>
          <p:grpSpPr>
            <a:xfrm>
              <a:off x="6743518" y="980169"/>
              <a:ext cx="698822" cy="698987"/>
              <a:chOff x="7302118" y="1567794"/>
              <a:chExt cx="698822" cy="698987"/>
            </a:xfrm>
          </p:grpSpPr>
          <p:sp>
            <p:nvSpPr>
              <p:cNvPr id="20" name="Google Shape;844;p32">
                <a:extLst>
                  <a:ext uri="{FF2B5EF4-FFF2-40B4-BE49-F238E27FC236}">
                    <a16:creationId xmlns:a16="http://schemas.microsoft.com/office/drawing/2014/main" id="{13F11C69-B581-5BE5-9130-2411A47B7984}"/>
                  </a:ext>
                </a:extLst>
              </p:cNvPr>
              <p:cNvSpPr/>
              <p:nvPr/>
            </p:nvSpPr>
            <p:spPr>
              <a:xfrm>
                <a:off x="7302118" y="1567794"/>
                <a:ext cx="698822" cy="698987"/>
              </a:xfrm>
              <a:custGeom>
                <a:avLst/>
                <a:gdLst/>
                <a:ahLst/>
                <a:cxnLst/>
                <a:rect l="l" t="t" r="r" b="b"/>
                <a:pathLst>
                  <a:path w="3637" h="3638" extrusionOk="0">
                    <a:moveTo>
                      <a:pt x="1818" y="0"/>
                    </a:moveTo>
                    <a:cubicBezTo>
                      <a:pt x="820" y="0"/>
                      <a:pt x="1" y="810"/>
                      <a:pt x="1" y="1819"/>
                    </a:cubicBezTo>
                    <a:cubicBezTo>
                      <a:pt x="1" y="2817"/>
                      <a:pt x="820" y="3638"/>
                      <a:pt x="1818" y="3638"/>
                    </a:cubicBezTo>
                    <a:cubicBezTo>
                      <a:pt x="2826" y="3638"/>
                      <a:pt x="3636" y="2817"/>
                      <a:pt x="3636" y="1819"/>
                    </a:cubicBezTo>
                    <a:cubicBezTo>
                      <a:pt x="3636" y="810"/>
                      <a:pt x="2826" y="0"/>
                      <a:pt x="18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845;p32">
                <a:extLst>
                  <a:ext uri="{FF2B5EF4-FFF2-40B4-BE49-F238E27FC236}">
                    <a16:creationId xmlns:a16="http://schemas.microsoft.com/office/drawing/2014/main" id="{9A973851-36E5-AB7E-22B7-DB8C5FC3F3B7}"/>
                  </a:ext>
                </a:extLst>
              </p:cNvPr>
              <p:cNvSpPr/>
              <p:nvPr/>
            </p:nvSpPr>
            <p:spPr>
              <a:xfrm>
                <a:off x="7353997" y="1619671"/>
                <a:ext cx="595065" cy="593313"/>
              </a:xfrm>
              <a:custGeom>
                <a:avLst/>
                <a:gdLst/>
                <a:ahLst/>
                <a:cxnLst/>
                <a:rect l="l" t="t" r="r" b="b"/>
                <a:pathLst>
                  <a:path w="3097" h="3088" extrusionOk="0">
                    <a:moveTo>
                      <a:pt x="1548" y="0"/>
                    </a:moveTo>
                    <a:cubicBezTo>
                      <a:pt x="692" y="0"/>
                      <a:pt x="1" y="694"/>
                      <a:pt x="1" y="1549"/>
                    </a:cubicBezTo>
                    <a:cubicBezTo>
                      <a:pt x="1" y="2404"/>
                      <a:pt x="692" y="3087"/>
                      <a:pt x="1548" y="3087"/>
                    </a:cubicBezTo>
                    <a:cubicBezTo>
                      <a:pt x="2403" y="3087"/>
                      <a:pt x="3096" y="2404"/>
                      <a:pt x="3096" y="1549"/>
                    </a:cubicBezTo>
                    <a:cubicBezTo>
                      <a:pt x="3096" y="694"/>
                      <a:pt x="2403" y="0"/>
                      <a:pt x="154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846;p32">
                <a:extLst>
                  <a:ext uri="{FF2B5EF4-FFF2-40B4-BE49-F238E27FC236}">
                    <a16:creationId xmlns:a16="http://schemas.microsoft.com/office/drawing/2014/main" id="{F5BB3DC6-FEC7-EF65-DBD7-97E3321D7748}"/>
                  </a:ext>
                </a:extLst>
              </p:cNvPr>
              <p:cNvSpPr/>
              <p:nvPr/>
            </p:nvSpPr>
            <p:spPr>
              <a:xfrm>
                <a:off x="7613390" y="1877324"/>
                <a:ext cx="77818" cy="78199"/>
              </a:xfrm>
              <a:custGeom>
                <a:avLst/>
                <a:gdLst/>
                <a:ahLst/>
                <a:cxnLst/>
                <a:rect l="l" t="t" r="r" b="b"/>
                <a:pathLst>
                  <a:path w="405" h="407" extrusionOk="0">
                    <a:moveTo>
                      <a:pt x="198" y="1"/>
                    </a:moveTo>
                    <a:cubicBezTo>
                      <a:pt x="90" y="1"/>
                      <a:pt x="1" y="91"/>
                      <a:pt x="1" y="208"/>
                    </a:cubicBezTo>
                    <a:cubicBezTo>
                      <a:pt x="1" y="316"/>
                      <a:pt x="90" y="407"/>
                      <a:pt x="198" y="407"/>
                    </a:cubicBezTo>
                    <a:cubicBezTo>
                      <a:pt x="314" y="407"/>
                      <a:pt x="405" y="316"/>
                      <a:pt x="405" y="208"/>
                    </a:cubicBezTo>
                    <a:cubicBezTo>
                      <a:pt x="405" y="91"/>
                      <a:pt x="314" y="1"/>
                      <a:pt x="19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847;p32">
                <a:extLst>
                  <a:ext uri="{FF2B5EF4-FFF2-40B4-BE49-F238E27FC236}">
                    <a16:creationId xmlns:a16="http://schemas.microsoft.com/office/drawing/2014/main" id="{3AF1147F-D7FC-E7BC-7C9E-D3EC769C50CF}"/>
                  </a:ext>
                </a:extLst>
              </p:cNvPr>
              <p:cNvSpPr/>
              <p:nvPr/>
            </p:nvSpPr>
            <p:spPr>
              <a:xfrm>
                <a:off x="7438732" y="1843508"/>
                <a:ext cx="307812" cy="217497"/>
              </a:xfrm>
              <a:custGeom>
                <a:avLst/>
                <a:gdLst/>
                <a:ahLst/>
                <a:cxnLst/>
                <a:rect l="l" t="t" r="r" b="b"/>
                <a:pathLst>
                  <a:path w="1602" h="1132" extrusionOk="0">
                    <a:moveTo>
                      <a:pt x="89" y="1"/>
                    </a:moveTo>
                    <a:cubicBezTo>
                      <a:pt x="54" y="1"/>
                      <a:pt x="23" y="24"/>
                      <a:pt x="9" y="60"/>
                    </a:cubicBezTo>
                    <a:cubicBezTo>
                      <a:pt x="1" y="105"/>
                      <a:pt x="27" y="151"/>
                      <a:pt x="72" y="168"/>
                    </a:cubicBezTo>
                    <a:lnTo>
                      <a:pt x="1053" y="455"/>
                    </a:lnTo>
                    <a:lnTo>
                      <a:pt x="1431" y="1086"/>
                    </a:lnTo>
                    <a:cubicBezTo>
                      <a:pt x="1439" y="1112"/>
                      <a:pt x="1476" y="1131"/>
                      <a:pt x="1504" y="1131"/>
                    </a:cubicBezTo>
                    <a:cubicBezTo>
                      <a:pt x="1521" y="1131"/>
                      <a:pt x="1530" y="1131"/>
                      <a:pt x="1547" y="1123"/>
                    </a:cubicBezTo>
                    <a:cubicBezTo>
                      <a:pt x="1584" y="1095"/>
                      <a:pt x="1601" y="1041"/>
                      <a:pt x="1575" y="1004"/>
                    </a:cubicBezTo>
                    <a:lnTo>
                      <a:pt x="1169" y="302"/>
                    </a:lnTo>
                    <a:lnTo>
                      <a:pt x="117" y="6"/>
                    </a:lnTo>
                    <a:cubicBezTo>
                      <a:pt x="108" y="2"/>
                      <a:pt x="98" y="1"/>
                      <a:pt x="8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848;p32">
                <a:extLst>
                  <a:ext uri="{FF2B5EF4-FFF2-40B4-BE49-F238E27FC236}">
                    <a16:creationId xmlns:a16="http://schemas.microsoft.com/office/drawing/2014/main" id="{8748736B-365F-4B43-74BC-58DD3951BEE4}"/>
                  </a:ext>
                </a:extLst>
              </p:cNvPr>
              <p:cNvSpPr/>
              <p:nvPr/>
            </p:nvSpPr>
            <p:spPr>
              <a:xfrm>
                <a:off x="7634142" y="1659443"/>
                <a:ext cx="34778" cy="34584"/>
              </a:xfrm>
              <a:custGeom>
                <a:avLst/>
                <a:gdLst/>
                <a:ahLst/>
                <a:cxnLst/>
                <a:rect l="l" t="t" r="r" b="b"/>
                <a:pathLst>
                  <a:path w="181" h="180" extrusionOk="0">
                    <a:moveTo>
                      <a:pt x="90" y="1"/>
                    </a:moveTo>
                    <a:cubicBezTo>
                      <a:pt x="44" y="1"/>
                      <a:pt x="1" y="37"/>
                      <a:pt x="1" y="91"/>
                    </a:cubicBezTo>
                    <a:cubicBezTo>
                      <a:pt x="1" y="137"/>
                      <a:pt x="44" y="180"/>
                      <a:pt x="90" y="180"/>
                    </a:cubicBezTo>
                    <a:cubicBezTo>
                      <a:pt x="144" y="180"/>
                      <a:pt x="180" y="137"/>
                      <a:pt x="180" y="91"/>
                    </a:cubicBezTo>
                    <a:cubicBezTo>
                      <a:pt x="180" y="37"/>
                      <a:pt x="144" y="1"/>
                      <a:pt x="9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849;p32">
                <a:extLst>
                  <a:ext uri="{FF2B5EF4-FFF2-40B4-BE49-F238E27FC236}">
                    <a16:creationId xmlns:a16="http://schemas.microsoft.com/office/drawing/2014/main" id="{BEC23798-A03B-1373-5647-DEC8E6AA9361}"/>
                  </a:ext>
                </a:extLst>
              </p:cNvPr>
              <p:cNvSpPr/>
              <p:nvPr/>
            </p:nvSpPr>
            <p:spPr>
              <a:xfrm>
                <a:off x="7634142" y="2148811"/>
                <a:ext cx="34778" cy="34969"/>
              </a:xfrm>
              <a:custGeom>
                <a:avLst/>
                <a:gdLst/>
                <a:ahLst/>
                <a:cxnLst/>
                <a:rect l="l" t="t" r="r" b="b"/>
                <a:pathLst>
                  <a:path w="181" h="182" extrusionOk="0">
                    <a:moveTo>
                      <a:pt x="90" y="0"/>
                    </a:moveTo>
                    <a:cubicBezTo>
                      <a:pt x="44" y="0"/>
                      <a:pt x="1" y="46"/>
                      <a:pt x="1" y="91"/>
                    </a:cubicBezTo>
                    <a:cubicBezTo>
                      <a:pt x="1" y="136"/>
                      <a:pt x="44" y="182"/>
                      <a:pt x="90" y="182"/>
                    </a:cubicBezTo>
                    <a:cubicBezTo>
                      <a:pt x="144" y="182"/>
                      <a:pt x="180" y="136"/>
                      <a:pt x="180" y="91"/>
                    </a:cubicBezTo>
                    <a:cubicBezTo>
                      <a:pt x="180" y="46"/>
                      <a:pt x="144" y="0"/>
                      <a:pt x="9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850;p32">
                <a:extLst>
                  <a:ext uri="{FF2B5EF4-FFF2-40B4-BE49-F238E27FC236}">
                    <a16:creationId xmlns:a16="http://schemas.microsoft.com/office/drawing/2014/main" id="{CBDD3E15-8EDF-1460-4FEE-7F3E59933EEC}"/>
                  </a:ext>
                </a:extLst>
              </p:cNvPr>
              <p:cNvSpPr/>
              <p:nvPr/>
            </p:nvSpPr>
            <p:spPr>
              <a:xfrm>
                <a:off x="7879508" y="1905183"/>
                <a:ext cx="35162" cy="33047"/>
              </a:xfrm>
              <a:custGeom>
                <a:avLst/>
                <a:gdLst/>
                <a:ahLst/>
                <a:cxnLst/>
                <a:rect l="l" t="t" r="r" b="b"/>
                <a:pathLst>
                  <a:path w="183" h="172" extrusionOk="0">
                    <a:moveTo>
                      <a:pt x="91" y="0"/>
                    </a:moveTo>
                    <a:cubicBezTo>
                      <a:pt x="37" y="0"/>
                      <a:pt x="1" y="35"/>
                      <a:pt x="1" y="80"/>
                    </a:cubicBezTo>
                    <a:cubicBezTo>
                      <a:pt x="1" y="134"/>
                      <a:pt x="37" y="171"/>
                      <a:pt x="91" y="171"/>
                    </a:cubicBezTo>
                    <a:cubicBezTo>
                      <a:pt x="137" y="171"/>
                      <a:pt x="182" y="134"/>
                      <a:pt x="182" y="80"/>
                    </a:cubicBezTo>
                    <a:cubicBezTo>
                      <a:pt x="182" y="35"/>
                      <a:pt x="137" y="0"/>
                      <a:pt x="9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851;p32">
                <a:extLst>
                  <a:ext uri="{FF2B5EF4-FFF2-40B4-BE49-F238E27FC236}">
                    <a16:creationId xmlns:a16="http://schemas.microsoft.com/office/drawing/2014/main" id="{BD4FB742-2FD3-E0DF-F04B-3E7E9669BF35}"/>
                  </a:ext>
                </a:extLst>
              </p:cNvPr>
              <p:cNvSpPr/>
              <p:nvPr/>
            </p:nvSpPr>
            <p:spPr>
              <a:xfrm>
                <a:off x="7390120" y="1905183"/>
                <a:ext cx="34778" cy="33047"/>
              </a:xfrm>
              <a:custGeom>
                <a:avLst/>
                <a:gdLst/>
                <a:ahLst/>
                <a:cxnLst/>
                <a:rect l="l" t="t" r="r" b="b"/>
                <a:pathLst>
                  <a:path w="181" h="172" extrusionOk="0">
                    <a:moveTo>
                      <a:pt x="92" y="0"/>
                    </a:moveTo>
                    <a:cubicBezTo>
                      <a:pt x="38" y="0"/>
                      <a:pt x="1" y="35"/>
                      <a:pt x="1" y="80"/>
                    </a:cubicBezTo>
                    <a:cubicBezTo>
                      <a:pt x="1" y="134"/>
                      <a:pt x="38" y="171"/>
                      <a:pt x="92" y="171"/>
                    </a:cubicBezTo>
                    <a:cubicBezTo>
                      <a:pt x="137" y="171"/>
                      <a:pt x="180" y="134"/>
                      <a:pt x="180" y="80"/>
                    </a:cubicBezTo>
                    <a:cubicBezTo>
                      <a:pt x="180" y="35"/>
                      <a:pt x="137" y="0"/>
                      <a:pt x="9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852;p32">
                <a:extLst>
                  <a:ext uri="{FF2B5EF4-FFF2-40B4-BE49-F238E27FC236}">
                    <a16:creationId xmlns:a16="http://schemas.microsoft.com/office/drawing/2014/main" id="{9D73B487-216A-C70F-F2AB-2A011515BF33}"/>
                  </a:ext>
                </a:extLst>
              </p:cNvPr>
              <p:cNvSpPr/>
              <p:nvPr/>
            </p:nvSpPr>
            <p:spPr>
              <a:xfrm>
                <a:off x="7760379" y="1695948"/>
                <a:ext cx="40158" cy="34584"/>
              </a:xfrm>
              <a:custGeom>
                <a:avLst/>
                <a:gdLst/>
                <a:ahLst/>
                <a:cxnLst/>
                <a:rect l="l" t="t" r="r" b="b"/>
                <a:pathLst>
                  <a:path w="209" h="180" extrusionOk="0">
                    <a:moveTo>
                      <a:pt x="109" y="1"/>
                    </a:moveTo>
                    <a:cubicBezTo>
                      <a:pt x="72" y="1"/>
                      <a:pt x="46" y="18"/>
                      <a:pt x="27" y="44"/>
                    </a:cubicBezTo>
                    <a:cubicBezTo>
                      <a:pt x="1" y="81"/>
                      <a:pt x="18" y="135"/>
                      <a:pt x="55" y="163"/>
                    </a:cubicBezTo>
                    <a:cubicBezTo>
                      <a:pt x="72" y="171"/>
                      <a:pt x="89" y="180"/>
                      <a:pt x="109" y="180"/>
                    </a:cubicBezTo>
                    <a:cubicBezTo>
                      <a:pt x="135" y="180"/>
                      <a:pt x="163" y="163"/>
                      <a:pt x="180" y="135"/>
                    </a:cubicBezTo>
                    <a:cubicBezTo>
                      <a:pt x="208" y="89"/>
                      <a:pt x="189" y="35"/>
                      <a:pt x="154" y="18"/>
                    </a:cubicBezTo>
                    <a:cubicBezTo>
                      <a:pt x="135" y="9"/>
                      <a:pt x="117" y="1"/>
                      <a:pt x="10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853;p32">
                <a:extLst>
                  <a:ext uri="{FF2B5EF4-FFF2-40B4-BE49-F238E27FC236}">
                    <a16:creationId xmlns:a16="http://schemas.microsoft.com/office/drawing/2014/main" id="{89C47021-79C0-3BF6-6249-14CEC1B7B93D}"/>
                  </a:ext>
                </a:extLst>
              </p:cNvPr>
              <p:cNvSpPr/>
              <p:nvPr/>
            </p:nvSpPr>
            <p:spPr>
              <a:xfrm>
                <a:off x="7504253" y="2112689"/>
                <a:ext cx="38429" cy="34584"/>
              </a:xfrm>
              <a:custGeom>
                <a:avLst/>
                <a:gdLst/>
                <a:ahLst/>
                <a:cxnLst/>
                <a:rect l="l" t="t" r="r" b="b"/>
                <a:pathLst>
                  <a:path w="200" h="180" extrusionOk="0">
                    <a:moveTo>
                      <a:pt x="100" y="0"/>
                    </a:moveTo>
                    <a:cubicBezTo>
                      <a:pt x="72" y="0"/>
                      <a:pt x="38" y="18"/>
                      <a:pt x="29" y="46"/>
                    </a:cubicBezTo>
                    <a:cubicBezTo>
                      <a:pt x="1" y="80"/>
                      <a:pt x="10" y="134"/>
                      <a:pt x="55" y="162"/>
                    </a:cubicBezTo>
                    <a:cubicBezTo>
                      <a:pt x="64" y="171"/>
                      <a:pt x="83" y="180"/>
                      <a:pt x="100" y="180"/>
                    </a:cubicBezTo>
                    <a:cubicBezTo>
                      <a:pt x="126" y="180"/>
                      <a:pt x="154" y="162"/>
                      <a:pt x="172" y="134"/>
                    </a:cubicBezTo>
                    <a:cubicBezTo>
                      <a:pt x="200" y="89"/>
                      <a:pt x="191" y="35"/>
                      <a:pt x="146" y="18"/>
                    </a:cubicBezTo>
                    <a:cubicBezTo>
                      <a:pt x="137" y="9"/>
                      <a:pt x="118" y="0"/>
                      <a:pt x="10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854;p32">
                <a:extLst>
                  <a:ext uri="{FF2B5EF4-FFF2-40B4-BE49-F238E27FC236}">
                    <a16:creationId xmlns:a16="http://schemas.microsoft.com/office/drawing/2014/main" id="{2AEF4711-7519-7373-140C-1F989EDBE2E0}"/>
                  </a:ext>
                </a:extLst>
              </p:cNvPr>
              <p:cNvSpPr/>
              <p:nvPr/>
            </p:nvSpPr>
            <p:spPr>
              <a:xfrm>
                <a:off x="7841848" y="2032953"/>
                <a:ext cx="37852" cy="34584"/>
              </a:xfrm>
              <a:custGeom>
                <a:avLst/>
                <a:gdLst/>
                <a:ahLst/>
                <a:cxnLst/>
                <a:rect l="l" t="t" r="r" b="b"/>
                <a:pathLst>
                  <a:path w="197" h="180" extrusionOk="0">
                    <a:moveTo>
                      <a:pt x="97" y="1"/>
                    </a:moveTo>
                    <a:cubicBezTo>
                      <a:pt x="63" y="1"/>
                      <a:pt x="35" y="18"/>
                      <a:pt x="17" y="46"/>
                    </a:cubicBezTo>
                    <a:cubicBezTo>
                      <a:pt x="0" y="83"/>
                      <a:pt x="9" y="137"/>
                      <a:pt x="54" y="163"/>
                    </a:cubicBezTo>
                    <a:cubicBezTo>
                      <a:pt x="63" y="171"/>
                      <a:pt x="80" y="180"/>
                      <a:pt x="97" y="180"/>
                    </a:cubicBezTo>
                    <a:cubicBezTo>
                      <a:pt x="125" y="180"/>
                      <a:pt x="151" y="163"/>
                      <a:pt x="171" y="137"/>
                    </a:cubicBezTo>
                    <a:cubicBezTo>
                      <a:pt x="197" y="91"/>
                      <a:pt x="188" y="37"/>
                      <a:pt x="143" y="9"/>
                    </a:cubicBezTo>
                    <a:cubicBezTo>
                      <a:pt x="125" y="1"/>
                      <a:pt x="117" y="1"/>
                      <a:pt x="9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855;p32">
                <a:extLst>
                  <a:ext uri="{FF2B5EF4-FFF2-40B4-BE49-F238E27FC236}">
                    <a16:creationId xmlns:a16="http://schemas.microsoft.com/office/drawing/2014/main" id="{8FEEAD78-184B-978D-7622-F0A3EF00C1C0}"/>
                  </a:ext>
                </a:extLst>
              </p:cNvPr>
              <p:cNvSpPr/>
              <p:nvPr/>
            </p:nvSpPr>
            <p:spPr>
              <a:xfrm>
                <a:off x="7424706" y="1775300"/>
                <a:ext cx="38236" cy="34969"/>
              </a:xfrm>
              <a:custGeom>
                <a:avLst/>
                <a:gdLst/>
                <a:ahLst/>
                <a:cxnLst/>
                <a:rect l="l" t="t" r="r" b="b"/>
                <a:pathLst>
                  <a:path w="199" h="182" extrusionOk="0">
                    <a:moveTo>
                      <a:pt x="100" y="0"/>
                    </a:moveTo>
                    <a:cubicBezTo>
                      <a:pt x="74" y="0"/>
                      <a:pt x="37" y="20"/>
                      <a:pt x="20" y="46"/>
                    </a:cubicBezTo>
                    <a:cubicBezTo>
                      <a:pt x="0" y="91"/>
                      <a:pt x="11" y="145"/>
                      <a:pt x="54" y="162"/>
                    </a:cubicBezTo>
                    <a:cubicBezTo>
                      <a:pt x="65" y="171"/>
                      <a:pt x="82" y="182"/>
                      <a:pt x="100" y="182"/>
                    </a:cubicBezTo>
                    <a:cubicBezTo>
                      <a:pt x="128" y="182"/>
                      <a:pt x="154" y="162"/>
                      <a:pt x="173" y="136"/>
                    </a:cubicBezTo>
                    <a:cubicBezTo>
                      <a:pt x="199" y="100"/>
                      <a:pt x="190" y="46"/>
                      <a:pt x="145" y="20"/>
                    </a:cubicBezTo>
                    <a:cubicBezTo>
                      <a:pt x="128" y="9"/>
                      <a:pt x="119" y="0"/>
                      <a:pt x="10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856;p32">
                <a:extLst>
                  <a:ext uri="{FF2B5EF4-FFF2-40B4-BE49-F238E27FC236}">
                    <a16:creationId xmlns:a16="http://schemas.microsoft.com/office/drawing/2014/main" id="{E29E36AA-F767-E6BD-E616-C7252AEBB80B}"/>
                  </a:ext>
                </a:extLst>
              </p:cNvPr>
              <p:cNvSpPr/>
              <p:nvPr/>
            </p:nvSpPr>
            <p:spPr>
              <a:xfrm>
                <a:off x="7841848" y="1776837"/>
                <a:ext cx="37852" cy="33431"/>
              </a:xfrm>
              <a:custGeom>
                <a:avLst/>
                <a:gdLst/>
                <a:ahLst/>
                <a:cxnLst/>
                <a:rect l="l" t="t" r="r" b="b"/>
                <a:pathLst>
                  <a:path w="197" h="174" extrusionOk="0">
                    <a:moveTo>
                      <a:pt x="97" y="1"/>
                    </a:moveTo>
                    <a:cubicBezTo>
                      <a:pt x="80" y="1"/>
                      <a:pt x="63" y="1"/>
                      <a:pt x="54" y="12"/>
                    </a:cubicBezTo>
                    <a:cubicBezTo>
                      <a:pt x="9" y="38"/>
                      <a:pt x="0" y="92"/>
                      <a:pt x="26" y="128"/>
                    </a:cubicBezTo>
                    <a:cubicBezTo>
                      <a:pt x="35" y="163"/>
                      <a:pt x="71" y="174"/>
                      <a:pt x="97" y="174"/>
                    </a:cubicBezTo>
                    <a:cubicBezTo>
                      <a:pt x="117" y="174"/>
                      <a:pt x="125" y="174"/>
                      <a:pt x="143" y="163"/>
                    </a:cubicBezTo>
                    <a:cubicBezTo>
                      <a:pt x="188" y="137"/>
                      <a:pt x="197" y="83"/>
                      <a:pt x="171" y="38"/>
                    </a:cubicBezTo>
                    <a:cubicBezTo>
                      <a:pt x="151" y="12"/>
                      <a:pt x="125" y="1"/>
                      <a:pt x="9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857;p32">
                <a:extLst>
                  <a:ext uri="{FF2B5EF4-FFF2-40B4-BE49-F238E27FC236}">
                    <a16:creationId xmlns:a16="http://schemas.microsoft.com/office/drawing/2014/main" id="{07A61420-4CAB-D5D8-6EC1-C5E65C479116}"/>
                  </a:ext>
                </a:extLst>
              </p:cNvPr>
              <p:cNvSpPr/>
              <p:nvPr/>
            </p:nvSpPr>
            <p:spPr>
              <a:xfrm>
                <a:off x="7422976" y="2032953"/>
                <a:ext cx="39966" cy="33047"/>
              </a:xfrm>
              <a:custGeom>
                <a:avLst/>
                <a:gdLst/>
                <a:ahLst/>
                <a:cxnLst/>
                <a:rect l="l" t="t" r="r" b="b"/>
                <a:pathLst>
                  <a:path w="208" h="172" extrusionOk="0">
                    <a:moveTo>
                      <a:pt x="109" y="1"/>
                    </a:moveTo>
                    <a:cubicBezTo>
                      <a:pt x="91" y="1"/>
                      <a:pt x="74" y="1"/>
                      <a:pt x="63" y="9"/>
                    </a:cubicBezTo>
                    <a:cubicBezTo>
                      <a:pt x="20" y="37"/>
                      <a:pt x="1" y="91"/>
                      <a:pt x="29" y="137"/>
                    </a:cubicBezTo>
                    <a:cubicBezTo>
                      <a:pt x="46" y="163"/>
                      <a:pt x="74" y="171"/>
                      <a:pt x="109" y="171"/>
                    </a:cubicBezTo>
                    <a:cubicBezTo>
                      <a:pt x="117" y="171"/>
                      <a:pt x="137" y="171"/>
                      <a:pt x="154" y="163"/>
                    </a:cubicBezTo>
                    <a:cubicBezTo>
                      <a:pt x="191" y="137"/>
                      <a:pt x="208" y="83"/>
                      <a:pt x="182" y="37"/>
                    </a:cubicBezTo>
                    <a:cubicBezTo>
                      <a:pt x="163" y="9"/>
                      <a:pt x="137" y="1"/>
                      <a:pt x="10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858;p32">
                <a:extLst>
                  <a:ext uri="{FF2B5EF4-FFF2-40B4-BE49-F238E27FC236}">
                    <a16:creationId xmlns:a16="http://schemas.microsoft.com/office/drawing/2014/main" id="{8B9E4C73-608F-5405-42EB-6379F3075267}"/>
                  </a:ext>
                </a:extLst>
              </p:cNvPr>
              <p:cNvSpPr/>
              <p:nvPr/>
            </p:nvSpPr>
            <p:spPr>
              <a:xfrm>
                <a:off x="7760379" y="2112689"/>
                <a:ext cx="40158" cy="34584"/>
              </a:xfrm>
              <a:custGeom>
                <a:avLst/>
                <a:gdLst/>
                <a:ahLst/>
                <a:cxnLst/>
                <a:rect l="l" t="t" r="r" b="b"/>
                <a:pathLst>
                  <a:path w="209" h="180" extrusionOk="0">
                    <a:moveTo>
                      <a:pt x="100" y="0"/>
                    </a:moveTo>
                    <a:cubicBezTo>
                      <a:pt x="89" y="0"/>
                      <a:pt x="72" y="9"/>
                      <a:pt x="55" y="18"/>
                    </a:cubicBezTo>
                    <a:cubicBezTo>
                      <a:pt x="18" y="35"/>
                      <a:pt x="1" y="100"/>
                      <a:pt x="27" y="134"/>
                    </a:cubicBezTo>
                    <a:cubicBezTo>
                      <a:pt x="46" y="162"/>
                      <a:pt x="72" y="180"/>
                      <a:pt x="100" y="180"/>
                    </a:cubicBezTo>
                    <a:cubicBezTo>
                      <a:pt x="117" y="180"/>
                      <a:pt x="135" y="171"/>
                      <a:pt x="143" y="162"/>
                    </a:cubicBezTo>
                    <a:cubicBezTo>
                      <a:pt x="189" y="143"/>
                      <a:pt x="208" y="89"/>
                      <a:pt x="180" y="46"/>
                    </a:cubicBezTo>
                    <a:cubicBezTo>
                      <a:pt x="163" y="18"/>
                      <a:pt x="135" y="0"/>
                      <a:pt x="10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859;p32">
                <a:extLst>
                  <a:ext uri="{FF2B5EF4-FFF2-40B4-BE49-F238E27FC236}">
                    <a16:creationId xmlns:a16="http://schemas.microsoft.com/office/drawing/2014/main" id="{8FC488E3-88FA-652C-44F6-0B9B0721D4CC}"/>
                  </a:ext>
                </a:extLst>
              </p:cNvPr>
              <p:cNvSpPr/>
              <p:nvPr/>
            </p:nvSpPr>
            <p:spPr>
              <a:xfrm>
                <a:off x="7504253" y="1695948"/>
                <a:ext cx="38429" cy="34584"/>
              </a:xfrm>
              <a:custGeom>
                <a:avLst/>
                <a:gdLst/>
                <a:ahLst/>
                <a:cxnLst/>
                <a:rect l="l" t="t" r="r" b="b"/>
                <a:pathLst>
                  <a:path w="200" h="180" extrusionOk="0">
                    <a:moveTo>
                      <a:pt x="100" y="1"/>
                    </a:moveTo>
                    <a:cubicBezTo>
                      <a:pt x="92" y="1"/>
                      <a:pt x="72" y="1"/>
                      <a:pt x="55" y="9"/>
                    </a:cubicBezTo>
                    <a:cubicBezTo>
                      <a:pt x="18" y="35"/>
                      <a:pt x="1" y="89"/>
                      <a:pt x="29" y="135"/>
                    </a:cubicBezTo>
                    <a:cubicBezTo>
                      <a:pt x="46" y="163"/>
                      <a:pt x="72" y="180"/>
                      <a:pt x="100" y="180"/>
                    </a:cubicBezTo>
                    <a:cubicBezTo>
                      <a:pt x="118" y="180"/>
                      <a:pt x="137" y="171"/>
                      <a:pt x="146" y="163"/>
                    </a:cubicBezTo>
                    <a:cubicBezTo>
                      <a:pt x="191" y="135"/>
                      <a:pt x="200" y="81"/>
                      <a:pt x="180" y="44"/>
                    </a:cubicBezTo>
                    <a:cubicBezTo>
                      <a:pt x="163" y="18"/>
                      <a:pt x="137" y="1"/>
                      <a:pt x="1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" name="Google Shape;860;p32">
              <a:extLst>
                <a:ext uri="{FF2B5EF4-FFF2-40B4-BE49-F238E27FC236}">
                  <a16:creationId xmlns:a16="http://schemas.microsoft.com/office/drawing/2014/main" id="{20C10D3A-B4B4-AC2C-3F6D-5BBCAB5CDB2A}"/>
                </a:ext>
              </a:extLst>
            </p:cNvPr>
            <p:cNvGrpSpPr/>
            <p:nvPr/>
          </p:nvGrpSpPr>
          <p:grpSpPr>
            <a:xfrm>
              <a:off x="6647131" y="2631536"/>
              <a:ext cx="891601" cy="551779"/>
              <a:chOff x="5024558" y="172075"/>
              <a:chExt cx="975814" cy="603961"/>
            </a:xfrm>
          </p:grpSpPr>
          <p:sp>
            <p:nvSpPr>
              <p:cNvPr id="9" name="Google Shape;861;p32">
                <a:extLst>
                  <a:ext uri="{FF2B5EF4-FFF2-40B4-BE49-F238E27FC236}">
                    <a16:creationId xmlns:a16="http://schemas.microsoft.com/office/drawing/2014/main" id="{04C8DC8D-249F-111C-84D0-F46A82404CB6}"/>
                  </a:ext>
                </a:extLst>
              </p:cNvPr>
              <p:cNvSpPr/>
              <p:nvPr/>
            </p:nvSpPr>
            <p:spPr>
              <a:xfrm>
                <a:off x="5024558" y="627510"/>
                <a:ext cx="913151" cy="148526"/>
              </a:xfrm>
              <a:custGeom>
                <a:avLst/>
                <a:gdLst/>
                <a:ahLst/>
                <a:cxnLst/>
                <a:rect l="l" t="t" r="r" b="b"/>
                <a:pathLst>
                  <a:path w="3818" h="621" extrusionOk="0">
                    <a:moveTo>
                      <a:pt x="1" y="1"/>
                    </a:moveTo>
                    <a:lnTo>
                      <a:pt x="1" y="621"/>
                    </a:lnTo>
                    <a:lnTo>
                      <a:pt x="3818" y="621"/>
                    </a:lnTo>
                    <a:lnTo>
                      <a:pt x="3818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" name="Google Shape;862;p32">
                <a:extLst>
                  <a:ext uri="{FF2B5EF4-FFF2-40B4-BE49-F238E27FC236}">
                    <a16:creationId xmlns:a16="http://schemas.microsoft.com/office/drawing/2014/main" id="{9681F8D2-C3FD-F35F-88A1-037C1140CFF2}"/>
                  </a:ext>
                </a:extLst>
              </p:cNvPr>
              <p:cNvSpPr/>
              <p:nvPr/>
            </p:nvSpPr>
            <p:spPr>
              <a:xfrm>
                <a:off x="5024558" y="627510"/>
                <a:ext cx="125325" cy="148526"/>
              </a:xfrm>
              <a:custGeom>
                <a:avLst/>
                <a:gdLst/>
                <a:ahLst/>
                <a:cxnLst/>
                <a:rect l="l" t="t" r="r" b="b"/>
                <a:pathLst>
                  <a:path w="524" h="621" extrusionOk="0">
                    <a:moveTo>
                      <a:pt x="1" y="1"/>
                    </a:moveTo>
                    <a:lnTo>
                      <a:pt x="1" y="621"/>
                    </a:lnTo>
                    <a:lnTo>
                      <a:pt x="524" y="621"/>
                    </a:lnTo>
                    <a:lnTo>
                      <a:pt x="52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863;p32">
                <a:extLst>
                  <a:ext uri="{FF2B5EF4-FFF2-40B4-BE49-F238E27FC236}">
                    <a16:creationId xmlns:a16="http://schemas.microsoft.com/office/drawing/2014/main" id="{87811960-1501-E6F0-D2CA-E2FD2D57E092}"/>
                  </a:ext>
                </a:extLst>
              </p:cNvPr>
              <p:cNvSpPr/>
              <p:nvPr/>
            </p:nvSpPr>
            <p:spPr>
              <a:xfrm>
                <a:off x="5149650" y="661714"/>
                <a:ext cx="759415" cy="80361"/>
              </a:xfrm>
              <a:custGeom>
                <a:avLst/>
                <a:gdLst/>
                <a:ahLst/>
                <a:cxnLst/>
                <a:rect l="l" t="t" r="r" b="b"/>
                <a:pathLst>
                  <a:path w="3295" h="336" extrusionOk="0">
                    <a:moveTo>
                      <a:pt x="1" y="0"/>
                    </a:moveTo>
                    <a:lnTo>
                      <a:pt x="1" y="335"/>
                    </a:lnTo>
                    <a:lnTo>
                      <a:pt x="3295" y="335"/>
                    </a:lnTo>
                    <a:lnTo>
                      <a:pt x="3295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864;p32">
                <a:extLst>
                  <a:ext uri="{FF2B5EF4-FFF2-40B4-BE49-F238E27FC236}">
                    <a16:creationId xmlns:a16="http://schemas.microsoft.com/office/drawing/2014/main" id="{663E42DA-24F6-BEBE-F086-3A3CDB4317C0}"/>
                  </a:ext>
                </a:extLst>
              </p:cNvPr>
              <p:cNvSpPr/>
              <p:nvPr/>
            </p:nvSpPr>
            <p:spPr>
              <a:xfrm>
                <a:off x="5087221" y="476592"/>
                <a:ext cx="913151" cy="146613"/>
              </a:xfrm>
              <a:custGeom>
                <a:avLst/>
                <a:gdLst/>
                <a:ahLst/>
                <a:cxnLst/>
                <a:rect l="l" t="t" r="r" b="b"/>
                <a:pathLst>
                  <a:path w="3818" h="613" extrusionOk="0">
                    <a:moveTo>
                      <a:pt x="0" y="1"/>
                    </a:moveTo>
                    <a:lnTo>
                      <a:pt x="0" y="612"/>
                    </a:lnTo>
                    <a:lnTo>
                      <a:pt x="3817" y="612"/>
                    </a:lnTo>
                    <a:lnTo>
                      <a:pt x="381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865;p32">
                <a:extLst>
                  <a:ext uri="{FF2B5EF4-FFF2-40B4-BE49-F238E27FC236}">
                    <a16:creationId xmlns:a16="http://schemas.microsoft.com/office/drawing/2014/main" id="{A731C948-4FF8-0DA8-BA2B-785A98B7822B}"/>
                  </a:ext>
                </a:extLst>
              </p:cNvPr>
              <p:cNvSpPr/>
              <p:nvPr/>
            </p:nvSpPr>
            <p:spPr>
              <a:xfrm>
                <a:off x="5084646" y="476830"/>
                <a:ext cx="127238" cy="146613"/>
              </a:xfrm>
              <a:custGeom>
                <a:avLst/>
                <a:gdLst/>
                <a:ahLst/>
                <a:cxnLst/>
                <a:rect l="l" t="t" r="r" b="b"/>
                <a:pathLst>
                  <a:path w="532" h="613" extrusionOk="0">
                    <a:moveTo>
                      <a:pt x="0" y="1"/>
                    </a:moveTo>
                    <a:lnTo>
                      <a:pt x="0" y="612"/>
                    </a:lnTo>
                    <a:lnTo>
                      <a:pt x="532" y="612"/>
                    </a:lnTo>
                    <a:lnTo>
                      <a:pt x="532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866;p32">
                <a:extLst>
                  <a:ext uri="{FF2B5EF4-FFF2-40B4-BE49-F238E27FC236}">
                    <a16:creationId xmlns:a16="http://schemas.microsoft.com/office/drawing/2014/main" id="{2653F1AF-37D4-8020-2F65-846AFCD0F758}"/>
                  </a:ext>
                </a:extLst>
              </p:cNvPr>
              <p:cNvSpPr/>
              <p:nvPr/>
            </p:nvSpPr>
            <p:spPr>
              <a:xfrm>
                <a:off x="5211878" y="511275"/>
                <a:ext cx="757571" cy="77730"/>
              </a:xfrm>
              <a:custGeom>
                <a:avLst/>
                <a:gdLst/>
                <a:ahLst/>
                <a:cxnLst/>
                <a:rect l="l" t="t" r="r" b="b"/>
                <a:pathLst>
                  <a:path w="3287" h="325" extrusionOk="0">
                    <a:moveTo>
                      <a:pt x="1" y="1"/>
                    </a:moveTo>
                    <a:lnTo>
                      <a:pt x="1" y="325"/>
                    </a:lnTo>
                    <a:lnTo>
                      <a:pt x="3286" y="325"/>
                    </a:lnTo>
                    <a:lnTo>
                      <a:pt x="3286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867;p32">
                <a:extLst>
                  <a:ext uri="{FF2B5EF4-FFF2-40B4-BE49-F238E27FC236}">
                    <a16:creationId xmlns:a16="http://schemas.microsoft.com/office/drawing/2014/main" id="{886CCC9E-F230-814E-551B-FC6D1218E205}"/>
                  </a:ext>
                </a:extLst>
              </p:cNvPr>
              <p:cNvSpPr/>
              <p:nvPr/>
            </p:nvSpPr>
            <p:spPr>
              <a:xfrm>
                <a:off x="5478742" y="238565"/>
                <a:ext cx="303985" cy="244195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1021" extrusionOk="0">
                    <a:moveTo>
                      <a:pt x="282" y="1"/>
                    </a:moveTo>
                    <a:cubicBezTo>
                      <a:pt x="275" y="1"/>
                      <a:pt x="269" y="1"/>
                      <a:pt x="262" y="2"/>
                    </a:cubicBezTo>
                    <a:cubicBezTo>
                      <a:pt x="46" y="30"/>
                      <a:pt x="1" y="334"/>
                      <a:pt x="29" y="496"/>
                    </a:cubicBezTo>
                    <a:cubicBezTo>
                      <a:pt x="46" y="615"/>
                      <a:pt x="100" y="723"/>
                      <a:pt x="171" y="812"/>
                    </a:cubicBezTo>
                    <a:cubicBezTo>
                      <a:pt x="208" y="848"/>
                      <a:pt x="245" y="885"/>
                      <a:pt x="279" y="911"/>
                    </a:cubicBezTo>
                    <a:cubicBezTo>
                      <a:pt x="325" y="956"/>
                      <a:pt x="379" y="993"/>
                      <a:pt x="441" y="993"/>
                    </a:cubicBezTo>
                    <a:lnTo>
                      <a:pt x="495" y="993"/>
                    </a:lnTo>
                    <a:cubicBezTo>
                      <a:pt x="515" y="974"/>
                      <a:pt x="532" y="956"/>
                      <a:pt x="549" y="939"/>
                    </a:cubicBezTo>
                    <a:cubicBezTo>
                      <a:pt x="574" y="908"/>
                      <a:pt x="620" y="885"/>
                      <a:pt x="660" y="885"/>
                    </a:cubicBezTo>
                    <a:cubicBezTo>
                      <a:pt x="680" y="885"/>
                      <a:pt x="697" y="890"/>
                      <a:pt x="711" y="902"/>
                    </a:cubicBezTo>
                    <a:cubicBezTo>
                      <a:pt x="739" y="928"/>
                      <a:pt x="748" y="965"/>
                      <a:pt x="776" y="993"/>
                    </a:cubicBezTo>
                    <a:cubicBezTo>
                      <a:pt x="792" y="1013"/>
                      <a:pt x="820" y="1020"/>
                      <a:pt x="851" y="1020"/>
                    </a:cubicBezTo>
                    <a:cubicBezTo>
                      <a:pt x="885" y="1020"/>
                      <a:pt x="923" y="1011"/>
                      <a:pt x="947" y="1002"/>
                    </a:cubicBezTo>
                    <a:cubicBezTo>
                      <a:pt x="1063" y="928"/>
                      <a:pt x="1143" y="820"/>
                      <a:pt x="1189" y="704"/>
                    </a:cubicBezTo>
                    <a:cubicBezTo>
                      <a:pt x="1217" y="632"/>
                      <a:pt x="1243" y="561"/>
                      <a:pt x="1251" y="496"/>
                    </a:cubicBezTo>
                    <a:cubicBezTo>
                      <a:pt x="1262" y="453"/>
                      <a:pt x="1271" y="416"/>
                      <a:pt x="1262" y="380"/>
                    </a:cubicBezTo>
                    <a:cubicBezTo>
                      <a:pt x="1262" y="300"/>
                      <a:pt x="1234" y="218"/>
                      <a:pt x="1180" y="155"/>
                    </a:cubicBezTo>
                    <a:cubicBezTo>
                      <a:pt x="1126" y="84"/>
                      <a:pt x="1027" y="47"/>
                      <a:pt x="938" y="38"/>
                    </a:cubicBezTo>
                    <a:cubicBezTo>
                      <a:pt x="915" y="34"/>
                      <a:pt x="891" y="32"/>
                      <a:pt x="866" y="32"/>
                    </a:cubicBezTo>
                    <a:cubicBezTo>
                      <a:pt x="841" y="32"/>
                      <a:pt x="816" y="34"/>
                      <a:pt x="793" y="38"/>
                    </a:cubicBezTo>
                    <a:cubicBezTo>
                      <a:pt x="748" y="47"/>
                      <a:pt x="711" y="75"/>
                      <a:pt x="668" y="84"/>
                    </a:cubicBezTo>
                    <a:cubicBezTo>
                      <a:pt x="644" y="91"/>
                      <a:pt x="617" y="96"/>
                      <a:pt x="591" y="96"/>
                    </a:cubicBezTo>
                    <a:cubicBezTo>
                      <a:pt x="558" y="96"/>
                      <a:pt x="525" y="89"/>
                      <a:pt x="495" y="75"/>
                    </a:cubicBezTo>
                    <a:cubicBezTo>
                      <a:pt x="429" y="49"/>
                      <a:pt x="363" y="1"/>
                      <a:pt x="28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868;p32">
                <a:extLst>
                  <a:ext uri="{FF2B5EF4-FFF2-40B4-BE49-F238E27FC236}">
                    <a16:creationId xmlns:a16="http://schemas.microsoft.com/office/drawing/2014/main" id="{67DAE636-0F29-2E0A-0E6B-397DFF67BAF1}"/>
                  </a:ext>
                </a:extLst>
              </p:cNvPr>
              <p:cNvSpPr/>
              <p:nvPr/>
            </p:nvSpPr>
            <p:spPr>
              <a:xfrm>
                <a:off x="5565083" y="172075"/>
                <a:ext cx="75578" cy="94951"/>
              </a:xfrm>
              <a:custGeom>
                <a:avLst/>
                <a:gdLst/>
                <a:ahLst/>
                <a:cxnLst/>
                <a:rect l="l" t="t" r="r" b="b"/>
                <a:pathLst>
                  <a:path w="316" h="397" extrusionOk="0">
                    <a:moveTo>
                      <a:pt x="18" y="1"/>
                    </a:moveTo>
                    <a:cubicBezTo>
                      <a:pt x="0" y="92"/>
                      <a:pt x="18" y="180"/>
                      <a:pt x="63" y="254"/>
                    </a:cubicBezTo>
                    <a:cubicBezTo>
                      <a:pt x="117" y="325"/>
                      <a:pt x="208" y="379"/>
                      <a:pt x="296" y="396"/>
                    </a:cubicBezTo>
                    <a:lnTo>
                      <a:pt x="307" y="396"/>
                    </a:lnTo>
                    <a:lnTo>
                      <a:pt x="307" y="388"/>
                    </a:lnTo>
                    <a:cubicBezTo>
                      <a:pt x="307" y="353"/>
                      <a:pt x="316" y="325"/>
                      <a:pt x="307" y="288"/>
                    </a:cubicBezTo>
                    <a:cubicBezTo>
                      <a:pt x="307" y="271"/>
                      <a:pt x="316" y="245"/>
                      <a:pt x="307" y="226"/>
                    </a:cubicBezTo>
                    <a:cubicBezTo>
                      <a:pt x="307" y="171"/>
                      <a:pt x="270" y="126"/>
                      <a:pt x="234" y="92"/>
                    </a:cubicBezTo>
                    <a:cubicBezTo>
                      <a:pt x="208" y="63"/>
                      <a:pt x="171" y="46"/>
                      <a:pt x="134" y="38"/>
                    </a:cubicBezTo>
                    <a:cubicBezTo>
                      <a:pt x="100" y="18"/>
                      <a:pt x="63" y="1"/>
                      <a:pt x="1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869;p32">
                <a:extLst>
                  <a:ext uri="{FF2B5EF4-FFF2-40B4-BE49-F238E27FC236}">
                    <a16:creationId xmlns:a16="http://schemas.microsoft.com/office/drawing/2014/main" id="{9D2C4208-7C06-4FF6-4628-8BABED98FABB}"/>
                  </a:ext>
                </a:extLst>
              </p:cNvPr>
              <p:cNvSpPr/>
              <p:nvPr/>
            </p:nvSpPr>
            <p:spPr>
              <a:xfrm>
                <a:off x="5614591" y="182120"/>
                <a:ext cx="64815" cy="108584"/>
              </a:xfrm>
              <a:custGeom>
                <a:avLst/>
                <a:gdLst/>
                <a:ahLst/>
                <a:cxnLst/>
                <a:rect l="l" t="t" r="r" b="b"/>
                <a:pathLst>
                  <a:path w="271" h="454" extrusionOk="0">
                    <a:moveTo>
                      <a:pt x="251" y="1"/>
                    </a:moveTo>
                    <a:cubicBezTo>
                      <a:pt x="241" y="1"/>
                      <a:pt x="229" y="7"/>
                      <a:pt x="217" y="13"/>
                    </a:cubicBezTo>
                    <a:cubicBezTo>
                      <a:pt x="100" y="104"/>
                      <a:pt x="1" y="311"/>
                      <a:pt x="81" y="445"/>
                    </a:cubicBezTo>
                    <a:cubicBezTo>
                      <a:pt x="89" y="454"/>
                      <a:pt x="89" y="454"/>
                      <a:pt x="100" y="454"/>
                    </a:cubicBezTo>
                    <a:cubicBezTo>
                      <a:pt x="100" y="454"/>
                      <a:pt x="109" y="454"/>
                      <a:pt x="109" y="445"/>
                    </a:cubicBezTo>
                    <a:cubicBezTo>
                      <a:pt x="135" y="400"/>
                      <a:pt x="135" y="354"/>
                      <a:pt x="143" y="300"/>
                    </a:cubicBezTo>
                    <a:cubicBezTo>
                      <a:pt x="143" y="257"/>
                      <a:pt x="171" y="212"/>
                      <a:pt x="208" y="166"/>
                    </a:cubicBezTo>
                    <a:cubicBezTo>
                      <a:pt x="234" y="121"/>
                      <a:pt x="271" y="84"/>
                      <a:pt x="271" y="30"/>
                    </a:cubicBezTo>
                    <a:cubicBezTo>
                      <a:pt x="271" y="21"/>
                      <a:pt x="271" y="13"/>
                      <a:pt x="262" y="4"/>
                    </a:cubicBezTo>
                    <a:cubicBezTo>
                      <a:pt x="259" y="2"/>
                      <a:pt x="255" y="1"/>
                      <a:pt x="2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870;p32">
                <a:extLst>
                  <a:ext uri="{FF2B5EF4-FFF2-40B4-BE49-F238E27FC236}">
                    <a16:creationId xmlns:a16="http://schemas.microsoft.com/office/drawing/2014/main" id="{28F2B541-BAF6-EE02-D792-A5543C841A4D}"/>
                  </a:ext>
                </a:extLst>
              </p:cNvPr>
              <p:cNvSpPr/>
              <p:nvPr/>
            </p:nvSpPr>
            <p:spPr>
              <a:xfrm>
                <a:off x="5519641" y="357194"/>
                <a:ext cx="258543" cy="125566"/>
              </a:xfrm>
              <a:custGeom>
                <a:avLst/>
                <a:gdLst/>
                <a:ahLst/>
                <a:cxnLst/>
                <a:rect l="l" t="t" r="r" b="b"/>
                <a:pathLst>
                  <a:path w="1081" h="525" extrusionOk="0">
                    <a:moveTo>
                      <a:pt x="1080" y="0"/>
                    </a:moveTo>
                    <a:lnTo>
                      <a:pt x="1080" y="0"/>
                    </a:lnTo>
                    <a:cubicBezTo>
                      <a:pt x="1009" y="100"/>
                      <a:pt x="910" y="199"/>
                      <a:pt x="810" y="281"/>
                    </a:cubicBezTo>
                    <a:cubicBezTo>
                      <a:pt x="768" y="317"/>
                      <a:pt x="714" y="349"/>
                      <a:pt x="663" y="349"/>
                    </a:cubicBezTo>
                    <a:cubicBezTo>
                      <a:pt x="639" y="349"/>
                      <a:pt x="615" y="342"/>
                      <a:pt x="594" y="324"/>
                    </a:cubicBezTo>
                    <a:cubicBezTo>
                      <a:pt x="577" y="307"/>
                      <a:pt x="568" y="281"/>
                      <a:pt x="540" y="262"/>
                    </a:cubicBezTo>
                    <a:cubicBezTo>
                      <a:pt x="524" y="248"/>
                      <a:pt x="503" y="243"/>
                      <a:pt x="481" y="243"/>
                    </a:cubicBezTo>
                    <a:cubicBezTo>
                      <a:pt x="444" y="243"/>
                      <a:pt x="403" y="258"/>
                      <a:pt x="370" y="281"/>
                    </a:cubicBezTo>
                    <a:cubicBezTo>
                      <a:pt x="324" y="316"/>
                      <a:pt x="281" y="370"/>
                      <a:pt x="216" y="378"/>
                    </a:cubicBezTo>
                    <a:cubicBezTo>
                      <a:pt x="199" y="383"/>
                      <a:pt x="182" y="386"/>
                      <a:pt x="165" y="386"/>
                    </a:cubicBezTo>
                    <a:cubicBezTo>
                      <a:pt x="120" y="386"/>
                      <a:pt x="76" y="369"/>
                      <a:pt x="37" y="344"/>
                    </a:cubicBezTo>
                    <a:cubicBezTo>
                      <a:pt x="28" y="335"/>
                      <a:pt x="20" y="324"/>
                      <a:pt x="0" y="316"/>
                    </a:cubicBezTo>
                    <a:lnTo>
                      <a:pt x="0" y="316"/>
                    </a:lnTo>
                    <a:cubicBezTo>
                      <a:pt x="37" y="352"/>
                      <a:pt x="74" y="389"/>
                      <a:pt x="108" y="415"/>
                    </a:cubicBezTo>
                    <a:cubicBezTo>
                      <a:pt x="154" y="460"/>
                      <a:pt x="208" y="497"/>
                      <a:pt x="270" y="497"/>
                    </a:cubicBezTo>
                    <a:lnTo>
                      <a:pt x="324" y="497"/>
                    </a:lnTo>
                    <a:cubicBezTo>
                      <a:pt x="344" y="478"/>
                      <a:pt x="361" y="460"/>
                      <a:pt x="378" y="443"/>
                    </a:cubicBezTo>
                    <a:cubicBezTo>
                      <a:pt x="403" y="412"/>
                      <a:pt x="449" y="389"/>
                      <a:pt x="489" y="389"/>
                    </a:cubicBezTo>
                    <a:cubicBezTo>
                      <a:pt x="509" y="389"/>
                      <a:pt x="526" y="394"/>
                      <a:pt x="540" y="406"/>
                    </a:cubicBezTo>
                    <a:cubicBezTo>
                      <a:pt x="568" y="432"/>
                      <a:pt x="577" y="469"/>
                      <a:pt x="605" y="497"/>
                    </a:cubicBezTo>
                    <a:cubicBezTo>
                      <a:pt x="621" y="517"/>
                      <a:pt x="649" y="524"/>
                      <a:pt x="680" y="524"/>
                    </a:cubicBezTo>
                    <a:cubicBezTo>
                      <a:pt x="714" y="524"/>
                      <a:pt x="752" y="515"/>
                      <a:pt x="776" y="506"/>
                    </a:cubicBezTo>
                    <a:cubicBezTo>
                      <a:pt x="892" y="432"/>
                      <a:pt x="972" y="324"/>
                      <a:pt x="1018" y="208"/>
                    </a:cubicBezTo>
                    <a:cubicBezTo>
                      <a:pt x="1046" y="136"/>
                      <a:pt x="1072" y="65"/>
                      <a:pt x="108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871;p32">
                <a:extLst>
                  <a:ext uri="{FF2B5EF4-FFF2-40B4-BE49-F238E27FC236}">
                    <a16:creationId xmlns:a16="http://schemas.microsoft.com/office/drawing/2014/main" id="{14DC3B75-1AAC-5BB6-389A-8742B7026EA0}"/>
                  </a:ext>
                </a:extLst>
              </p:cNvPr>
              <p:cNvSpPr/>
              <p:nvPr/>
            </p:nvSpPr>
            <p:spPr>
              <a:xfrm>
                <a:off x="5500507" y="272288"/>
                <a:ext cx="66968" cy="118390"/>
              </a:xfrm>
              <a:custGeom>
                <a:avLst/>
                <a:gdLst/>
                <a:ahLst/>
                <a:cxnLst/>
                <a:rect l="l" t="t" r="r" b="b"/>
                <a:pathLst>
                  <a:path w="280" h="495" extrusionOk="0">
                    <a:moveTo>
                      <a:pt x="172" y="0"/>
                    </a:moveTo>
                    <a:cubicBezTo>
                      <a:pt x="67" y="0"/>
                      <a:pt x="24" y="178"/>
                      <a:pt x="9" y="247"/>
                    </a:cubicBezTo>
                    <a:cubicBezTo>
                      <a:pt x="0" y="329"/>
                      <a:pt x="18" y="409"/>
                      <a:pt x="72" y="455"/>
                    </a:cubicBezTo>
                    <a:cubicBezTo>
                      <a:pt x="91" y="474"/>
                      <a:pt x="117" y="491"/>
                      <a:pt x="134" y="491"/>
                    </a:cubicBezTo>
                    <a:cubicBezTo>
                      <a:pt x="142" y="494"/>
                      <a:pt x="149" y="495"/>
                      <a:pt x="156" y="495"/>
                    </a:cubicBezTo>
                    <a:cubicBezTo>
                      <a:pt x="176" y="495"/>
                      <a:pt x="194" y="487"/>
                      <a:pt x="208" y="474"/>
                    </a:cubicBezTo>
                    <a:cubicBezTo>
                      <a:pt x="234" y="446"/>
                      <a:pt x="225" y="392"/>
                      <a:pt x="216" y="355"/>
                    </a:cubicBezTo>
                    <a:cubicBezTo>
                      <a:pt x="208" y="301"/>
                      <a:pt x="216" y="258"/>
                      <a:pt x="234" y="204"/>
                    </a:cubicBezTo>
                    <a:cubicBezTo>
                      <a:pt x="242" y="193"/>
                      <a:pt x="242" y="176"/>
                      <a:pt x="253" y="167"/>
                    </a:cubicBezTo>
                    <a:cubicBezTo>
                      <a:pt x="270" y="113"/>
                      <a:pt x="279" y="42"/>
                      <a:pt x="225" y="14"/>
                    </a:cubicBezTo>
                    <a:cubicBezTo>
                      <a:pt x="206" y="4"/>
                      <a:pt x="188" y="0"/>
                      <a:pt x="17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11" name="TextBox 110">
            <a:extLst>
              <a:ext uri="{FF2B5EF4-FFF2-40B4-BE49-F238E27FC236}">
                <a16:creationId xmlns:a16="http://schemas.microsoft.com/office/drawing/2014/main" id="{483FC5F4-B179-2C85-C667-210AF756E77B}"/>
              </a:ext>
            </a:extLst>
          </p:cNvPr>
          <p:cNvSpPr txBox="1"/>
          <p:nvPr/>
        </p:nvSpPr>
        <p:spPr>
          <a:xfrm>
            <a:off x="1474839" y="2910349"/>
            <a:ext cx="6623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will be</a:t>
            </a:r>
            <a:endParaRPr lang="en-VN" sz="1100" dirty="0"/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0DE0DB17-412C-6C71-0A82-46BBF9A5FC6A}"/>
              </a:ext>
            </a:extLst>
          </p:cNvPr>
          <p:cNvSpPr txBox="1"/>
          <p:nvPr/>
        </p:nvSpPr>
        <p:spPr>
          <a:xfrm>
            <a:off x="1042220" y="776749"/>
            <a:ext cx="6575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will go</a:t>
            </a:r>
            <a:endParaRPr lang="en-VN" sz="1100" dirty="0"/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2C8DF6B8-1C7D-06CC-07C3-4BA69828C157}"/>
              </a:ext>
            </a:extLst>
          </p:cNvPr>
          <p:cNvSpPr txBox="1"/>
          <p:nvPr/>
        </p:nvSpPr>
        <p:spPr>
          <a:xfrm>
            <a:off x="1592826" y="1199535"/>
            <a:ext cx="10663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won't travel</a:t>
            </a:r>
            <a:endParaRPr lang="en-VN" sz="1100" dirty="0"/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AC9947DC-9D66-5F3D-15A3-8B7FA9AEFBCC}"/>
              </a:ext>
            </a:extLst>
          </p:cNvPr>
          <p:cNvSpPr txBox="1"/>
          <p:nvPr/>
        </p:nvSpPr>
        <p:spPr>
          <a:xfrm>
            <a:off x="1779639" y="1622322"/>
            <a:ext cx="7970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will take</a:t>
            </a:r>
            <a:endParaRPr lang="en-VN" sz="1100" dirty="0"/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D9A489F1-D86D-58C6-33EE-90D07E8B31EB}"/>
              </a:ext>
            </a:extLst>
          </p:cNvPr>
          <p:cNvSpPr txBox="1"/>
          <p:nvPr/>
        </p:nvSpPr>
        <p:spPr>
          <a:xfrm>
            <a:off x="2910349" y="2054942"/>
            <a:ext cx="7489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will buy</a:t>
            </a:r>
            <a:endParaRPr lang="en-VN" sz="1100" dirty="0"/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FFBBF196-B93A-0A4A-1F51-5F28E21D1EFF}"/>
              </a:ext>
            </a:extLst>
          </p:cNvPr>
          <p:cNvSpPr txBox="1"/>
          <p:nvPr/>
        </p:nvSpPr>
        <p:spPr>
          <a:xfrm>
            <a:off x="1366685" y="2477729"/>
            <a:ext cx="11047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will become</a:t>
            </a:r>
            <a:endParaRPr lang="en-VN" sz="1100" dirty="0"/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20B0B01B-0857-B8E5-433F-8BEFAFA4C22B}"/>
              </a:ext>
            </a:extLst>
          </p:cNvPr>
          <p:cNvSpPr txBox="1"/>
          <p:nvPr/>
        </p:nvSpPr>
        <p:spPr>
          <a:xfrm>
            <a:off x="1278193" y="3323303"/>
            <a:ext cx="19944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Will your daughter come</a:t>
            </a:r>
            <a:endParaRPr lang="en-VN" sz="1100" dirty="0"/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7E4B6A6D-71C4-C3DE-8B5F-88210F9745E8}"/>
              </a:ext>
            </a:extLst>
          </p:cNvPr>
          <p:cNvSpPr txBox="1"/>
          <p:nvPr/>
        </p:nvSpPr>
        <p:spPr>
          <a:xfrm>
            <a:off x="1081548" y="3755922"/>
            <a:ext cx="9829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will submit</a:t>
            </a:r>
            <a:endParaRPr lang="en-VN" sz="1100" dirty="0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25017852-35F0-7CA5-2E23-5E68D23111F7}"/>
              </a:ext>
            </a:extLst>
          </p:cNvPr>
          <p:cNvSpPr txBox="1"/>
          <p:nvPr/>
        </p:nvSpPr>
        <p:spPr>
          <a:xfrm>
            <a:off x="1740310" y="4188542"/>
            <a:ext cx="6623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will be</a:t>
            </a:r>
            <a:endParaRPr lang="en-VN" sz="1100" dirty="0"/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18191B46-380C-EAD2-E96A-2A13D02C7C1A}"/>
              </a:ext>
            </a:extLst>
          </p:cNvPr>
          <p:cNvSpPr txBox="1"/>
          <p:nvPr/>
        </p:nvSpPr>
        <p:spPr>
          <a:xfrm>
            <a:off x="2104103" y="4611329"/>
            <a:ext cx="8002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will pass</a:t>
            </a:r>
            <a:endParaRPr lang="en-VN" sz="1100" dirty="0"/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8BEE28BF-1477-8102-E977-950AE4DF8C97}"/>
              </a:ext>
            </a:extLst>
          </p:cNvPr>
          <p:cNvSpPr txBox="1"/>
          <p:nvPr/>
        </p:nvSpPr>
        <p:spPr>
          <a:xfrm>
            <a:off x="3824749" y="776749"/>
            <a:ext cx="9252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tomorrow</a:t>
            </a:r>
            <a:endParaRPr lang="en-VN" sz="1100" dirty="0">
              <a:highlight>
                <a:srgbClr val="FFFF00"/>
              </a:highlight>
            </a:endParaRP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6DB33968-5ACE-C4DA-D888-D60DC8BA5DC5}"/>
              </a:ext>
            </a:extLst>
          </p:cNvPr>
          <p:cNvSpPr txBox="1"/>
          <p:nvPr/>
        </p:nvSpPr>
        <p:spPr>
          <a:xfrm>
            <a:off x="3696930" y="1622323"/>
            <a:ext cx="9380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next week</a:t>
            </a:r>
            <a:endParaRPr lang="en-VN" sz="1100" dirty="0">
              <a:highlight>
                <a:srgbClr val="FFFF00"/>
              </a:highlight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9C726554-F29A-688D-7984-E8011500BFBC}"/>
              </a:ext>
            </a:extLst>
          </p:cNvPr>
          <p:cNvSpPr txBox="1"/>
          <p:nvPr/>
        </p:nvSpPr>
        <p:spPr>
          <a:xfrm>
            <a:off x="3460955" y="1199536"/>
            <a:ext cx="12170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next weekend</a:t>
            </a:r>
            <a:endParaRPr lang="en-VN" sz="1100" dirty="0">
              <a:highlight>
                <a:srgbClr val="FFFF00"/>
              </a:highlight>
            </a:endParaRP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97410445-D856-F236-1AD3-F23AB42A6656}"/>
              </a:ext>
            </a:extLst>
          </p:cNvPr>
          <p:cNvSpPr txBox="1"/>
          <p:nvPr/>
        </p:nvSpPr>
        <p:spPr>
          <a:xfrm>
            <a:off x="341513" y="2893941"/>
            <a:ext cx="8659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I promise</a:t>
            </a:r>
            <a:endParaRPr lang="en-VN" sz="1100" dirty="0">
              <a:highlight>
                <a:srgbClr val="FFFF00"/>
              </a:highlight>
            </a:endParaRP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E4C568AC-967E-F34E-23F8-F472A20DFBE8}"/>
              </a:ext>
            </a:extLst>
          </p:cNvPr>
          <p:cNvSpPr txBox="1"/>
          <p:nvPr/>
        </p:nvSpPr>
        <p:spPr>
          <a:xfrm>
            <a:off x="3428957" y="2463635"/>
            <a:ext cx="11031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in the future</a:t>
            </a:r>
            <a:endParaRPr lang="en-VN" sz="1100" dirty="0">
              <a:highlight>
                <a:srgbClr val="FFFF00"/>
              </a:highlight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EB32E907-D75D-5B3D-0AC8-4FEED1EB29FB}"/>
              </a:ext>
            </a:extLst>
          </p:cNvPr>
          <p:cNvSpPr txBox="1"/>
          <p:nvPr/>
        </p:nvSpPr>
        <p:spPr>
          <a:xfrm>
            <a:off x="3913052" y="3313489"/>
            <a:ext cx="10182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in two days</a:t>
            </a:r>
            <a:endParaRPr lang="en-VN" sz="1100" dirty="0">
              <a:highlight>
                <a:srgbClr val="FFFF00"/>
              </a:highlight>
            </a:endParaRP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115454F7-A3A8-7817-2F79-93EF28A323A9}"/>
              </a:ext>
            </a:extLst>
          </p:cNvPr>
          <p:cNvSpPr txBox="1"/>
          <p:nvPr/>
        </p:nvSpPr>
        <p:spPr>
          <a:xfrm>
            <a:off x="3041683" y="3743795"/>
            <a:ext cx="5389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soon</a:t>
            </a:r>
            <a:endParaRPr lang="en-VN" sz="1100" dirty="0">
              <a:highlight>
                <a:srgbClr val="FFFF00"/>
              </a:highlight>
            </a:endParaRP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59295305-7FF4-A10D-9471-86A95C5B8F83}"/>
              </a:ext>
            </a:extLst>
          </p:cNvPr>
          <p:cNvSpPr txBox="1"/>
          <p:nvPr/>
        </p:nvSpPr>
        <p:spPr>
          <a:xfrm>
            <a:off x="341513" y="4174101"/>
            <a:ext cx="7296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In 2030</a:t>
            </a:r>
            <a:endParaRPr lang="en-VN" sz="1100" dirty="0">
              <a:highlight>
                <a:srgbClr val="FFFF00"/>
              </a:highlight>
            </a:endParaRP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B531F79B-EB17-2815-714F-73689EDF2D04}"/>
              </a:ext>
            </a:extLst>
          </p:cNvPr>
          <p:cNvSpPr txBox="1"/>
          <p:nvPr/>
        </p:nvSpPr>
        <p:spPr>
          <a:xfrm>
            <a:off x="438332" y="4604406"/>
            <a:ext cx="10727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I don’t think</a:t>
            </a:r>
            <a:endParaRPr lang="en-VN" sz="11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11823600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/>
      <p:bldP spid="113" grpId="0"/>
      <p:bldP spid="114" grpId="0"/>
      <p:bldP spid="116" grpId="0"/>
      <p:bldP spid="117" grpId="0"/>
      <p:bldP spid="118" grpId="0"/>
      <p:bldP spid="120" grpId="0"/>
      <p:bldP spid="121" grpId="0"/>
      <p:bldP spid="122" grpId="0"/>
      <p:bldP spid="123" grpId="0"/>
      <p:bldP spid="124" grpId="0"/>
      <p:bldP spid="127" grpId="0"/>
      <p:bldP spid="128" grpId="0"/>
      <p:bldP spid="129" grpId="0"/>
      <p:bldP spid="130" grpId="0"/>
      <p:bldP spid="132" grpId="0"/>
      <p:bldP spid="133" grpId="0"/>
      <p:bldP spid="134" grpId="0"/>
      <p:bldP spid="1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9" name="Google Shape;1649;p48"/>
          <p:cNvSpPr/>
          <p:nvPr/>
        </p:nvSpPr>
        <p:spPr>
          <a:xfrm>
            <a:off x="0" y="4766250"/>
            <a:ext cx="9144000" cy="3771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0" name="Google Shape;1650;p48"/>
          <p:cNvSpPr txBox="1">
            <a:spLocks noGrp="1"/>
          </p:cNvSpPr>
          <p:nvPr>
            <p:ph type="subTitle" idx="1"/>
          </p:nvPr>
        </p:nvSpPr>
        <p:spPr>
          <a:xfrm>
            <a:off x="791011" y="2866960"/>
            <a:ext cx="2393772" cy="37578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1" dirty="0"/>
              <a:t>Do you have any questions?</a:t>
            </a:r>
            <a:endParaRPr sz="1400" b="1" dirty="0"/>
          </a:p>
        </p:txBody>
      </p:sp>
      <p:sp>
        <p:nvSpPr>
          <p:cNvPr id="1651" name="Google Shape;1651;p48"/>
          <p:cNvSpPr txBox="1">
            <a:spLocks noGrp="1"/>
          </p:cNvSpPr>
          <p:nvPr>
            <p:ph type="ctrTitle"/>
          </p:nvPr>
        </p:nvSpPr>
        <p:spPr>
          <a:xfrm>
            <a:off x="711474" y="1812497"/>
            <a:ext cx="3007046" cy="105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Thanks</a:t>
            </a:r>
            <a:endParaRPr dirty="0"/>
          </a:p>
        </p:txBody>
      </p:sp>
      <p:grpSp>
        <p:nvGrpSpPr>
          <p:cNvPr id="1665" name="Google Shape;1665;p48"/>
          <p:cNvGrpSpPr/>
          <p:nvPr/>
        </p:nvGrpSpPr>
        <p:grpSpPr>
          <a:xfrm>
            <a:off x="5957520" y="958838"/>
            <a:ext cx="981625" cy="995748"/>
            <a:chOff x="5957520" y="958838"/>
            <a:chExt cx="981625" cy="995748"/>
          </a:xfrm>
        </p:grpSpPr>
        <p:sp>
          <p:nvSpPr>
            <p:cNvPr id="1666" name="Google Shape;1666;p48"/>
            <p:cNvSpPr/>
            <p:nvPr/>
          </p:nvSpPr>
          <p:spPr>
            <a:xfrm rot="5400000">
              <a:off x="5957520" y="958838"/>
              <a:ext cx="507714" cy="507714"/>
            </a:xfrm>
            <a:custGeom>
              <a:avLst/>
              <a:gdLst/>
              <a:ahLst/>
              <a:cxnLst/>
              <a:rect l="l" t="t" r="r" b="b"/>
              <a:pathLst>
                <a:path w="2621" h="2621" extrusionOk="0">
                  <a:moveTo>
                    <a:pt x="1307" y="1"/>
                  </a:moveTo>
                  <a:cubicBezTo>
                    <a:pt x="586" y="1"/>
                    <a:pt x="0" y="586"/>
                    <a:pt x="0" y="1316"/>
                  </a:cubicBezTo>
                  <a:cubicBezTo>
                    <a:pt x="0" y="2036"/>
                    <a:pt x="586" y="2621"/>
                    <a:pt x="1307" y="2621"/>
                  </a:cubicBezTo>
                  <a:cubicBezTo>
                    <a:pt x="2035" y="2621"/>
                    <a:pt x="2620" y="2036"/>
                    <a:pt x="2620" y="1316"/>
                  </a:cubicBezTo>
                  <a:cubicBezTo>
                    <a:pt x="2620" y="586"/>
                    <a:pt x="2035" y="1"/>
                    <a:pt x="130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7" name="Google Shape;1667;p48"/>
            <p:cNvSpPr/>
            <p:nvPr/>
          </p:nvSpPr>
          <p:spPr>
            <a:xfrm rot="5400000">
              <a:off x="6593760" y="1609201"/>
              <a:ext cx="345385" cy="345385"/>
            </a:xfrm>
            <a:custGeom>
              <a:avLst/>
              <a:gdLst/>
              <a:ahLst/>
              <a:cxnLst/>
              <a:rect l="l" t="t" r="r" b="b"/>
              <a:pathLst>
                <a:path w="1783" h="1783" extrusionOk="0">
                  <a:moveTo>
                    <a:pt x="893" y="0"/>
                  </a:moveTo>
                  <a:cubicBezTo>
                    <a:pt x="396" y="0"/>
                    <a:pt x="1" y="404"/>
                    <a:pt x="1" y="890"/>
                  </a:cubicBezTo>
                  <a:cubicBezTo>
                    <a:pt x="1" y="1385"/>
                    <a:pt x="396" y="1782"/>
                    <a:pt x="893" y="1782"/>
                  </a:cubicBezTo>
                  <a:cubicBezTo>
                    <a:pt x="1387" y="1782"/>
                    <a:pt x="1783" y="1385"/>
                    <a:pt x="1783" y="890"/>
                  </a:cubicBezTo>
                  <a:cubicBezTo>
                    <a:pt x="1783" y="404"/>
                    <a:pt x="1387" y="0"/>
                    <a:pt x="89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68" name="Google Shape;1668;p48"/>
          <p:cNvSpPr/>
          <p:nvPr/>
        </p:nvSpPr>
        <p:spPr>
          <a:xfrm rot="5400000">
            <a:off x="5058249" y="3202265"/>
            <a:ext cx="215018" cy="216568"/>
          </a:xfrm>
          <a:custGeom>
            <a:avLst/>
            <a:gdLst/>
            <a:ahLst/>
            <a:cxnLst/>
            <a:rect l="l" t="t" r="r" b="b"/>
            <a:pathLst>
              <a:path w="1110" h="1118" extrusionOk="0">
                <a:moveTo>
                  <a:pt x="550" y="0"/>
                </a:moveTo>
                <a:cubicBezTo>
                  <a:pt x="245" y="0"/>
                  <a:pt x="1" y="253"/>
                  <a:pt x="1" y="560"/>
                </a:cubicBezTo>
                <a:cubicBezTo>
                  <a:pt x="1" y="864"/>
                  <a:pt x="245" y="1117"/>
                  <a:pt x="550" y="1117"/>
                </a:cubicBezTo>
                <a:cubicBezTo>
                  <a:pt x="865" y="1117"/>
                  <a:pt x="1109" y="864"/>
                  <a:pt x="1109" y="560"/>
                </a:cubicBezTo>
                <a:cubicBezTo>
                  <a:pt x="1109" y="253"/>
                  <a:pt x="865" y="0"/>
                  <a:pt x="55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69" name="Google Shape;1669;p48"/>
          <p:cNvGrpSpPr/>
          <p:nvPr/>
        </p:nvGrpSpPr>
        <p:grpSpPr>
          <a:xfrm flipH="1">
            <a:off x="5444312" y="1274717"/>
            <a:ext cx="3011406" cy="3607154"/>
            <a:chOff x="5444312" y="1274717"/>
            <a:chExt cx="3011406" cy="3607154"/>
          </a:xfrm>
        </p:grpSpPr>
        <p:grpSp>
          <p:nvGrpSpPr>
            <p:cNvPr id="1670" name="Google Shape;1670;p48"/>
            <p:cNvGrpSpPr/>
            <p:nvPr/>
          </p:nvGrpSpPr>
          <p:grpSpPr>
            <a:xfrm>
              <a:off x="5444312" y="1661564"/>
              <a:ext cx="3011406" cy="3220307"/>
              <a:chOff x="5444312" y="1661564"/>
              <a:chExt cx="3011406" cy="3220307"/>
            </a:xfrm>
          </p:grpSpPr>
          <p:grpSp>
            <p:nvGrpSpPr>
              <p:cNvPr id="1671" name="Google Shape;1671;p48"/>
              <p:cNvGrpSpPr/>
              <p:nvPr/>
            </p:nvGrpSpPr>
            <p:grpSpPr>
              <a:xfrm>
                <a:off x="5444312" y="3114714"/>
                <a:ext cx="1786160" cy="1767157"/>
                <a:chOff x="5649612" y="3153189"/>
                <a:chExt cx="1786160" cy="1767157"/>
              </a:xfrm>
            </p:grpSpPr>
            <p:sp>
              <p:nvSpPr>
                <p:cNvPr id="1672" name="Google Shape;1672;p48"/>
                <p:cNvSpPr/>
                <p:nvPr/>
              </p:nvSpPr>
              <p:spPr>
                <a:xfrm>
                  <a:off x="5649612" y="3556872"/>
                  <a:ext cx="1786160" cy="1712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98" h="901" extrusionOk="0">
                      <a:moveTo>
                        <a:pt x="433" y="0"/>
                      </a:moveTo>
                      <a:cubicBezTo>
                        <a:pt x="199" y="0"/>
                        <a:pt x="1" y="190"/>
                        <a:pt x="1" y="423"/>
                      </a:cubicBezTo>
                      <a:lnTo>
                        <a:pt x="1" y="477"/>
                      </a:lnTo>
                      <a:cubicBezTo>
                        <a:pt x="1" y="523"/>
                        <a:pt x="12" y="557"/>
                        <a:pt x="20" y="594"/>
                      </a:cubicBezTo>
                      <a:cubicBezTo>
                        <a:pt x="74" y="773"/>
                        <a:pt x="236" y="901"/>
                        <a:pt x="433" y="901"/>
                      </a:cubicBezTo>
                      <a:lnTo>
                        <a:pt x="8965" y="901"/>
                      </a:lnTo>
                      <a:cubicBezTo>
                        <a:pt x="9164" y="901"/>
                        <a:pt x="9326" y="773"/>
                        <a:pt x="9380" y="594"/>
                      </a:cubicBezTo>
                      <a:cubicBezTo>
                        <a:pt x="9389" y="557"/>
                        <a:pt x="9397" y="523"/>
                        <a:pt x="9397" y="477"/>
                      </a:cubicBezTo>
                      <a:lnTo>
                        <a:pt x="9397" y="423"/>
                      </a:lnTo>
                      <a:cubicBezTo>
                        <a:pt x="9397" y="190"/>
                        <a:pt x="9201" y="0"/>
                        <a:pt x="8965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73" name="Google Shape;1673;p48"/>
                <p:cNvSpPr/>
                <p:nvPr/>
              </p:nvSpPr>
              <p:spPr>
                <a:xfrm>
                  <a:off x="5731717" y="3727924"/>
                  <a:ext cx="313405" cy="11601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9" h="6104" extrusionOk="0">
                      <a:moveTo>
                        <a:pt x="1" y="1"/>
                      </a:moveTo>
                      <a:lnTo>
                        <a:pt x="1" y="6103"/>
                      </a:lnTo>
                      <a:lnTo>
                        <a:pt x="1649" y="6103"/>
                      </a:lnTo>
                      <a:lnTo>
                        <a:pt x="1649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74" name="Google Shape;1674;p48"/>
                <p:cNvSpPr/>
                <p:nvPr/>
              </p:nvSpPr>
              <p:spPr>
                <a:xfrm>
                  <a:off x="5731717" y="3727924"/>
                  <a:ext cx="243274" cy="11601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0" h="6104" extrusionOk="0">
                      <a:moveTo>
                        <a:pt x="1" y="1"/>
                      </a:moveTo>
                      <a:lnTo>
                        <a:pt x="1" y="6103"/>
                      </a:lnTo>
                      <a:lnTo>
                        <a:pt x="1280" y="6103"/>
                      </a:lnTo>
                      <a:lnTo>
                        <a:pt x="1280" y="1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75" name="Google Shape;1675;p48"/>
                <p:cNvSpPr/>
                <p:nvPr/>
              </p:nvSpPr>
              <p:spPr>
                <a:xfrm>
                  <a:off x="7059465" y="3727924"/>
                  <a:ext cx="313025" cy="11601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7" h="6104" extrusionOk="0">
                      <a:moveTo>
                        <a:pt x="1" y="1"/>
                      </a:moveTo>
                      <a:lnTo>
                        <a:pt x="1" y="6103"/>
                      </a:lnTo>
                      <a:lnTo>
                        <a:pt x="1647" y="6103"/>
                      </a:lnTo>
                      <a:lnTo>
                        <a:pt x="1647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76" name="Google Shape;1676;p48"/>
                <p:cNvSpPr/>
                <p:nvPr/>
              </p:nvSpPr>
              <p:spPr>
                <a:xfrm>
                  <a:off x="7059465" y="3727924"/>
                  <a:ext cx="242893" cy="11601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8" h="6104" extrusionOk="0">
                      <a:moveTo>
                        <a:pt x="1" y="1"/>
                      </a:moveTo>
                      <a:lnTo>
                        <a:pt x="1" y="6103"/>
                      </a:lnTo>
                      <a:lnTo>
                        <a:pt x="1277" y="6103"/>
                      </a:lnTo>
                      <a:lnTo>
                        <a:pt x="1277" y="1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77" name="Google Shape;1677;p48"/>
                <p:cNvSpPr/>
                <p:nvPr/>
              </p:nvSpPr>
              <p:spPr>
                <a:xfrm>
                  <a:off x="5653413" y="3669766"/>
                  <a:ext cx="1778938" cy="583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60" h="307" extrusionOk="0">
                      <a:moveTo>
                        <a:pt x="0" y="0"/>
                      </a:moveTo>
                      <a:cubicBezTo>
                        <a:pt x="54" y="179"/>
                        <a:pt x="216" y="307"/>
                        <a:pt x="413" y="307"/>
                      </a:cubicBezTo>
                      <a:lnTo>
                        <a:pt x="8945" y="307"/>
                      </a:lnTo>
                      <a:cubicBezTo>
                        <a:pt x="9144" y="307"/>
                        <a:pt x="9306" y="179"/>
                        <a:pt x="936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78" name="Google Shape;1678;p48"/>
                <p:cNvSpPr/>
                <p:nvPr/>
              </p:nvSpPr>
              <p:spPr>
                <a:xfrm>
                  <a:off x="7093486" y="3845760"/>
                  <a:ext cx="60248" cy="3221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7" h="1695" extrusionOk="0">
                      <a:moveTo>
                        <a:pt x="1" y="1"/>
                      </a:moveTo>
                      <a:lnTo>
                        <a:pt x="1" y="1694"/>
                      </a:lnTo>
                      <a:lnTo>
                        <a:pt x="316" y="1694"/>
                      </a:lnTo>
                      <a:lnTo>
                        <a:pt x="316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79" name="Google Shape;1679;p48"/>
                <p:cNvSpPr/>
                <p:nvPr/>
              </p:nvSpPr>
              <p:spPr>
                <a:xfrm>
                  <a:off x="6735986" y="3845760"/>
                  <a:ext cx="61769" cy="3221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5" h="1695" extrusionOk="0">
                      <a:moveTo>
                        <a:pt x="0" y="1"/>
                      </a:moveTo>
                      <a:lnTo>
                        <a:pt x="0" y="1694"/>
                      </a:lnTo>
                      <a:lnTo>
                        <a:pt x="324" y="1694"/>
                      </a:lnTo>
                      <a:lnTo>
                        <a:pt x="324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0" name="Google Shape;1680;p48"/>
                <p:cNvSpPr/>
                <p:nvPr/>
              </p:nvSpPr>
              <p:spPr>
                <a:xfrm>
                  <a:off x="7124275" y="4294106"/>
                  <a:ext cx="60248" cy="6262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7" h="3295" extrusionOk="0">
                      <a:moveTo>
                        <a:pt x="1" y="1"/>
                      </a:moveTo>
                      <a:lnTo>
                        <a:pt x="1" y="3223"/>
                      </a:lnTo>
                      <a:cubicBezTo>
                        <a:pt x="1" y="3258"/>
                        <a:pt x="29" y="3295"/>
                        <a:pt x="72" y="3295"/>
                      </a:cubicBezTo>
                      <a:lnTo>
                        <a:pt x="245" y="3295"/>
                      </a:lnTo>
                      <a:cubicBezTo>
                        <a:pt x="279" y="3295"/>
                        <a:pt x="316" y="3258"/>
                        <a:pt x="316" y="3223"/>
                      </a:cubicBezTo>
                      <a:lnTo>
                        <a:pt x="316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1" name="Google Shape;1681;p48"/>
                <p:cNvSpPr/>
                <p:nvPr/>
              </p:nvSpPr>
              <p:spPr>
                <a:xfrm>
                  <a:off x="6975650" y="4294106"/>
                  <a:ext cx="59868" cy="6262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5" h="3295" extrusionOk="0">
                      <a:moveTo>
                        <a:pt x="1" y="1"/>
                      </a:moveTo>
                      <a:lnTo>
                        <a:pt x="1" y="3223"/>
                      </a:lnTo>
                      <a:cubicBezTo>
                        <a:pt x="1" y="3258"/>
                        <a:pt x="35" y="3295"/>
                        <a:pt x="72" y="3295"/>
                      </a:cubicBezTo>
                      <a:lnTo>
                        <a:pt x="243" y="3295"/>
                      </a:lnTo>
                      <a:cubicBezTo>
                        <a:pt x="288" y="3295"/>
                        <a:pt x="314" y="3258"/>
                        <a:pt x="314" y="3223"/>
                      </a:cubicBezTo>
                      <a:lnTo>
                        <a:pt x="314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2" name="Google Shape;1682;p48"/>
                <p:cNvSpPr/>
                <p:nvPr/>
              </p:nvSpPr>
              <p:spPr>
                <a:xfrm>
                  <a:off x="6675927" y="4294106"/>
                  <a:ext cx="60248" cy="6262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7" h="3295" extrusionOk="0">
                      <a:moveTo>
                        <a:pt x="1" y="1"/>
                      </a:moveTo>
                      <a:lnTo>
                        <a:pt x="1" y="3223"/>
                      </a:lnTo>
                      <a:cubicBezTo>
                        <a:pt x="1" y="3258"/>
                        <a:pt x="38" y="3295"/>
                        <a:pt x="74" y="3295"/>
                      </a:cubicBezTo>
                      <a:lnTo>
                        <a:pt x="245" y="3295"/>
                      </a:lnTo>
                      <a:cubicBezTo>
                        <a:pt x="290" y="3295"/>
                        <a:pt x="316" y="3258"/>
                        <a:pt x="316" y="3223"/>
                      </a:cubicBezTo>
                      <a:lnTo>
                        <a:pt x="316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3" name="Google Shape;1683;p48"/>
                <p:cNvSpPr/>
                <p:nvPr/>
              </p:nvSpPr>
              <p:spPr>
                <a:xfrm>
                  <a:off x="6529012" y="4294106"/>
                  <a:ext cx="60248" cy="6262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7" h="3295" extrusionOk="0">
                      <a:moveTo>
                        <a:pt x="1" y="1"/>
                      </a:moveTo>
                      <a:lnTo>
                        <a:pt x="1" y="3223"/>
                      </a:lnTo>
                      <a:cubicBezTo>
                        <a:pt x="1" y="3258"/>
                        <a:pt x="29" y="3295"/>
                        <a:pt x="72" y="3295"/>
                      </a:cubicBezTo>
                      <a:lnTo>
                        <a:pt x="245" y="3295"/>
                      </a:lnTo>
                      <a:cubicBezTo>
                        <a:pt x="279" y="3295"/>
                        <a:pt x="316" y="3258"/>
                        <a:pt x="316" y="3223"/>
                      </a:cubicBezTo>
                      <a:lnTo>
                        <a:pt x="316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4" name="Google Shape;1684;p48"/>
                <p:cNvSpPr/>
                <p:nvPr/>
              </p:nvSpPr>
              <p:spPr>
                <a:xfrm>
                  <a:off x="6595913" y="3153189"/>
                  <a:ext cx="706444" cy="7786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17" h="4097" extrusionOk="0">
                      <a:moveTo>
                        <a:pt x="603" y="1"/>
                      </a:moveTo>
                      <a:cubicBezTo>
                        <a:pt x="271" y="1"/>
                        <a:pt x="1" y="271"/>
                        <a:pt x="1" y="595"/>
                      </a:cubicBezTo>
                      <a:lnTo>
                        <a:pt x="1" y="3491"/>
                      </a:lnTo>
                      <a:cubicBezTo>
                        <a:pt x="1" y="3826"/>
                        <a:pt x="271" y="4096"/>
                        <a:pt x="603" y="4096"/>
                      </a:cubicBezTo>
                      <a:lnTo>
                        <a:pt x="3113" y="4096"/>
                      </a:lnTo>
                      <a:cubicBezTo>
                        <a:pt x="3446" y="4096"/>
                        <a:pt x="3716" y="3826"/>
                        <a:pt x="3716" y="3491"/>
                      </a:cubicBezTo>
                      <a:lnTo>
                        <a:pt x="3716" y="595"/>
                      </a:lnTo>
                      <a:cubicBezTo>
                        <a:pt x="3716" y="271"/>
                        <a:pt x="3446" y="1"/>
                        <a:pt x="311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5" name="Google Shape;1685;p48"/>
                <p:cNvSpPr/>
                <p:nvPr/>
              </p:nvSpPr>
              <p:spPr>
                <a:xfrm>
                  <a:off x="6435123" y="4121344"/>
                  <a:ext cx="867232" cy="2069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63" h="1089" extrusionOk="0">
                      <a:moveTo>
                        <a:pt x="432" y="0"/>
                      </a:moveTo>
                      <a:cubicBezTo>
                        <a:pt x="188" y="0"/>
                        <a:pt x="0" y="199"/>
                        <a:pt x="0" y="441"/>
                      </a:cubicBezTo>
                      <a:lnTo>
                        <a:pt x="0" y="648"/>
                      </a:lnTo>
                      <a:cubicBezTo>
                        <a:pt x="0" y="892"/>
                        <a:pt x="188" y="1089"/>
                        <a:pt x="432" y="1089"/>
                      </a:cubicBezTo>
                      <a:lnTo>
                        <a:pt x="4121" y="1089"/>
                      </a:lnTo>
                      <a:cubicBezTo>
                        <a:pt x="4366" y="1089"/>
                        <a:pt x="4562" y="892"/>
                        <a:pt x="4562" y="648"/>
                      </a:cubicBezTo>
                      <a:lnTo>
                        <a:pt x="4562" y="441"/>
                      </a:lnTo>
                      <a:cubicBezTo>
                        <a:pt x="4562" y="199"/>
                        <a:pt x="4366" y="0"/>
                        <a:pt x="412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6" name="Google Shape;1686;p48"/>
                <p:cNvSpPr/>
                <p:nvPr/>
              </p:nvSpPr>
              <p:spPr>
                <a:xfrm>
                  <a:off x="6435123" y="4223975"/>
                  <a:ext cx="867232" cy="1043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63" h="549" extrusionOk="0">
                      <a:moveTo>
                        <a:pt x="0" y="0"/>
                      </a:moveTo>
                      <a:lnTo>
                        <a:pt x="0" y="108"/>
                      </a:lnTo>
                      <a:cubicBezTo>
                        <a:pt x="0" y="352"/>
                        <a:pt x="188" y="549"/>
                        <a:pt x="432" y="549"/>
                      </a:cubicBezTo>
                      <a:lnTo>
                        <a:pt x="4121" y="549"/>
                      </a:lnTo>
                      <a:cubicBezTo>
                        <a:pt x="4366" y="549"/>
                        <a:pt x="4562" y="352"/>
                        <a:pt x="4562" y="108"/>
                      </a:cubicBezTo>
                      <a:lnTo>
                        <a:pt x="4562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7" name="Google Shape;1687;p48"/>
                <p:cNvSpPr/>
                <p:nvPr/>
              </p:nvSpPr>
              <p:spPr>
                <a:xfrm>
                  <a:off x="6595913" y="3153189"/>
                  <a:ext cx="706444" cy="1505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17" h="792" extrusionOk="0">
                      <a:moveTo>
                        <a:pt x="603" y="1"/>
                      </a:moveTo>
                      <a:cubicBezTo>
                        <a:pt x="271" y="1"/>
                        <a:pt x="1" y="271"/>
                        <a:pt x="1" y="595"/>
                      </a:cubicBezTo>
                      <a:lnTo>
                        <a:pt x="1" y="791"/>
                      </a:lnTo>
                      <a:cubicBezTo>
                        <a:pt x="260" y="541"/>
                        <a:pt x="405" y="424"/>
                        <a:pt x="737" y="424"/>
                      </a:cubicBezTo>
                      <a:lnTo>
                        <a:pt x="3005" y="424"/>
                      </a:lnTo>
                      <a:cubicBezTo>
                        <a:pt x="3295" y="424"/>
                        <a:pt x="3537" y="586"/>
                        <a:pt x="3716" y="791"/>
                      </a:cubicBezTo>
                      <a:lnTo>
                        <a:pt x="3716" y="595"/>
                      </a:lnTo>
                      <a:cubicBezTo>
                        <a:pt x="3716" y="271"/>
                        <a:pt x="3446" y="1"/>
                        <a:pt x="311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8" name="Google Shape;1688;p48"/>
                <p:cNvSpPr/>
                <p:nvPr/>
              </p:nvSpPr>
              <p:spPr>
                <a:xfrm>
                  <a:off x="5853355" y="3462793"/>
                  <a:ext cx="564661" cy="908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71" h="478" extrusionOk="0">
                      <a:moveTo>
                        <a:pt x="0" y="0"/>
                      </a:moveTo>
                      <a:lnTo>
                        <a:pt x="0" y="478"/>
                      </a:lnTo>
                      <a:lnTo>
                        <a:pt x="2970" y="478"/>
                      </a:lnTo>
                      <a:lnTo>
                        <a:pt x="2970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9" name="Google Shape;1689;p48"/>
                <p:cNvSpPr/>
                <p:nvPr/>
              </p:nvSpPr>
              <p:spPr>
                <a:xfrm>
                  <a:off x="5853355" y="3553451"/>
                  <a:ext cx="78874" cy="36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5" h="19" extrusionOk="0">
                      <a:moveTo>
                        <a:pt x="0" y="1"/>
                      </a:moveTo>
                      <a:lnTo>
                        <a:pt x="0" y="18"/>
                      </a:lnTo>
                      <a:lnTo>
                        <a:pt x="415" y="18"/>
                      </a:lnTo>
                      <a:lnTo>
                        <a:pt x="415" y="1"/>
                      </a:lnTo>
                      <a:close/>
                    </a:path>
                  </a:pathLst>
                </a:custGeom>
                <a:solidFill>
                  <a:srgbClr val="DAD4D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90" name="Google Shape;1690;p48"/>
                <p:cNvSpPr/>
                <p:nvPr/>
              </p:nvSpPr>
              <p:spPr>
                <a:xfrm>
                  <a:off x="5853355" y="3462793"/>
                  <a:ext cx="78874" cy="908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5" h="478" extrusionOk="0">
                      <a:moveTo>
                        <a:pt x="0" y="0"/>
                      </a:moveTo>
                      <a:lnTo>
                        <a:pt x="0" y="478"/>
                      </a:lnTo>
                      <a:lnTo>
                        <a:pt x="415" y="478"/>
                      </a:lnTo>
                      <a:lnTo>
                        <a:pt x="415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91" name="Google Shape;1691;p48"/>
                <p:cNvSpPr/>
                <p:nvPr/>
              </p:nvSpPr>
              <p:spPr>
                <a:xfrm>
                  <a:off x="5932039" y="3485030"/>
                  <a:ext cx="485977" cy="480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57" h="253" extrusionOk="0">
                      <a:moveTo>
                        <a:pt x="1" y="0"/>
                      </a:moveTo>
                      <a:lnTo>
                        <a:pt x="1" y="253"/>
                      </a:lnTo>
                      <a:lnTo>
                        <a:pt x="2556" y="253"/>
                      </a:lnTo>
                      <a:lnTo>
                        <a:pt x="2556" y="0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692" name="Google Shape;1692;p48"/>
              <p:cNvGrpSpPr/>
              <p:nvPr/>
            </p:nvGrpSpPr>
            <p:grpSpPr>
              <a:xfrm>
                <a:off x="7186605" y="1661564"/>
                <a:ext cx="1269113" cy="3220179"/>
                <a:chOff x="7272864" y="1143931"/>
                <a:chExt cx="1488347" cy="3776450"/>
              </a:xfrm>
            </p:grpSpPr>
            <p:sp>
              <p:nvSpPr>
                <p:cNvPr id="1693" name="Google Shape;1693;p48"/>
                <p:cNvSpPr/>
                <p:nvPr/>
              </p:nvSpPr>
              <p:spPr>
                <a:xfrm>
                  <a:off x="8225627" y="4588539"/>
                  <a:ext cx="164400" cy="2242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5" h="1180" extrusionOk="0">
                      <a:moveTo>
                        <a:pt x="1" y="1"/>
                      </a:moveTo>
                      <a:lnTo>
                        <a:pt x="1" y="1180"/>
                      </a:lnTo>
                      <a:lnTo>
                        <a:pt x="865" y="1180"/>
                      </a:lnTo>
                      <a:lnTo>
                        <a:pt x="865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94" name="Google Shape;1694;p48"/>
                <p:cNvSpPr/>
                <p:nvPr/>
              </p:nvSpPr>
              <p:spPr>
                <a:xfrm>
                  <a:off x="8210042" y="4748758"/>
                  <a:ext cx="484647" cy="1408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50" h="741" extrusionOk="0">
                      <a:moveTo>
                        <a:pt x="967" y="1"/>
                      </a:moveTo>
                      <a:cubicBezTo>
                        <a:pt x="943" y="1"/>
                        <a:pt x="918" y="7"/>
                        <a:pt x="893" y="22"/>
                      </a:cubicBezTo>
                      <a:lnTo>
                        <a:pt x="560" y="255"/>
                      </a:lnTo>
                      <a:lnTo>
                        <a:pt x="182" y="130"/>
                      </a:lnTo>
                      <a:cubicBezTo>
                        <a:pt x="167" y="126"/>
                        <a:pt x="154" y="124"/>
                        <a:pt x="141" y="124"/>
                      </a:cubicBezTo>
                      <a:cubicBezTo>
                        <a:pt x="124" y="124"/>
                        <a:pt x="108" y="128"/>
                        <a:pt x="91" y="138"/>
                      </a:cubicBezTo>
                      <a:cubicBezTo>
                        <a:pt x="37" y="158"/>
                        <a:pt x="1" y="201"/>
                        <a:pt x="1" y="255"/>
                      </a:cubicBezTo>
                      <a:lnTo>
                        <a:pt x="1" y="741"/>
                      </a:lnTo>
                      <a:lnTo>
                        <a:pt x="2550" y="741"/>
                      </a:lnTo>
                      <a:cubicBezTo>
                        <a:pt x="2550" y="741"/>
                        <a:pt x="2550" y="402"/>
                        <a:pt x="2095" y="402"/>
                      </a:cubicBezTo>
                      <a:cubicBezTo>
                        <a:pt x="2043" y="402"/>
                        <a:pt x="1984" y="407"/>
                        <a:pt x="1919" y="417"/>
                      </a:cubicBezTo>
                      <a:lnTo>
                        <a:pt x="1027" y="13"/>
                      </a:lnTo>
                      <a:cubicBezTo>
                        <a:pt x="1007" y="5"/>
                        <a:pt x="987" y="1"/>
                        <a:pt x="967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95" name="Google Shape;1695;p48"/>
                <p:cNvSpPr/>
                <p:nvPr/>
              </p:nvSpPr>
              <p:spPr>
                <a:xfrm>
                  <a:off x="8210042" y="4889401"/>
                  <a:ext cx="120116" cy="309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" h="163" extrusionOk="0">
                      <a:moveTo>
                        <a:pt x="1" y="1"/>
                      </a:moveTo>
                      <a:lnTo>
                        <a:pt x="1" y="163"/>
                      </a:lnTo>
                      <a:lnTo>
                        <a:pt x="631" y="163"/>
                      </a:lnTo>
                      <a:lnTo>
                        <a:pt x="631" y="1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96" name="Google Shape;1696;p48"/>
                <p:cNvSpPr/>
                <p:nvPr/>
              </p:nvSpPr>
              <p:spPr>
                <a:xfrm>
                  <a:off x="8329969" y="4889401"/>
                  <a:ext cx="364720" cy="309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9" h="163" extrusionOk="0">
                      <a:moveTo>
                        <a:pt x="0" y="1"/>
                      </a:moveTo>
                      <a:lnTo>
                        <a:pt x="333" y="163"/>
                      </a:lnTo>
                      <a:lnTo>
                        <a:pt x="1919" y="163"/>
                      </a:lnTo>
                      <a:lnTo>
                        <a:pt x="1919" y="1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97" name="Google Shape;1697;p48"/>
                <p:cNvSpPr/>
                <p:nvPr/>
              </p:nvSpPr>
              <p:spPr>
                <a:xfrm>
                  <a:off x="7734706" y="4588539"/>
                  <a:ext cx="191958" cy="2242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0" h="1180" extrusionOk="0">
                      <a:moveTo>
                        <a:pt x="154" y="1"/>
                      </a:moveTo>
                      <a:lnTo>
                        <a:pt x="0" y="1180"/>
                      </a:lnTo>
                      <a:lnTo>
                        <a:pt x="864" y="1180"/>
                      </a:lnTo>
                      <a:lnTo>
                        <a:pt x="1009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98" name="Google Shape;1698;p48"/>
                <p:cNvSpPr/>
                <p:nvPr/>
              </p:nvSpPr>
              <p:spPr>
                <a:xfrm>
                  <a:off x="7721022" y="4748758"/>
                  <a:ext cx="482746" cy="1408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0" h="741" extrusionOk="0">
                      <a:moveTo>
                        <a:pt x="958" y="1"/>
                      </a:moveTo>
                      <a:cubicBezTo>
                        <a:pt x="934" y="1"/>
                        <a:pt x="911" y="7"/>
                        <a:pt x="891" y="22"/>
                      </a:cubicBezTo>
                      <a:lnTo>
                        <a:pt x="550" y="255"/>
                      </a:lnTo>
                      <a:lnTo>
                        <a:pt x="172" y="130"/>
                      </a:lnTo>
                      <a:cubicBezTo>
                        <a:pt x="156" y="126"/>
                        <a:pt x="143" y="124"/>
                        <a:pt x="131" y="124"/>
                      </a:cubicBezTo>
                      <a:cubicBezTo>
                        <a:pt x="113" y="124"/>
                        <a:pt x="97" y="128"/>
                        <a:pt x="81" y="138"/>
                      </a:cubicBezTo>
                      <a:cubicBezTo>
                        <a:pt x="27" y="158"/>
                        <a:pt x="1" y="201"/>
                        <a:pt x="1" y="255"/>
                      </a:cubicBezTo>
                      <a:lnTo>
                        <a:pt x="1" y="741"/>
                      </a:lnTo>
                      <a:lnTo>
                        <a:pt x="2539" y="741"/>
                      </a:lnTo>
                      <a:cubicBezTo>
                        <a:pt x="2539" y="741"/>
                        <a:pt x="2539" y="402"/>
                        <a:pt x="2085" y="402"/>
                      </a:cubicBezTo>
                      <a:cubicBezTo>
                        <a:pt x="2032" y="402"/>
                        <a:pt x="1974" y="407"/>
                        <a:pt x="1908" y="417"/>
                      </a:cubicBezTo>
                      <a:lnTo>
                        <a:pt x="1018" y="13"/>
                      </a:lnTo>
                      <a:cubicBezTo>
                        <a:pt x="998" y="5"/>
                        <a:pt x="978" y="1"/>
                        <a:pt x="958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99" name="Google Shape;1699;p48"/>
                <p:cNvSpPr/>
                <p:nvPr/>
              </p:nvSpPr>
              <p:spPr>
                <a:xfrm>
                  <a:off x="7721022" y="4889401"/>
                  <a:ext cx="118026" cy="309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1" h="163" extrusionOk="0">
                      <a:moveTo>
                        <a:pt x="1" y="1"/>
                      </a:moveTo>
                      <a:lnTo>
                        <a:pt x="1" y="163"/>
                      </a:lnTo>
                      <a:lnTo>
                        <a:pt x="621" y="163"/>
                      </a:lnTo>
                      <a:lnTo>
                        <a:pt x="621" y="1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0" name="Google Shape;1700;p48"/>
                <p:cNvSpPr/>
                <p:nvPr/>
              </p:nvSpPr>
              <p:spPr>
                <a:xfrm>
                  <a:off x="7838858" y="4889401"/>
                  <a:ext cx="364910" cy="309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0" h="163" extrusionOk="0">
                      <a:moveTo>
                        <a:pt x="1" y="1"/>
                      </a:moveTo>
                      <a:lnTo>
                        <a:pt x="334" y="163"/>
                      </a:lnTo>
                      <a:lnTo>
                        <a:pt x="1919" y="163"/>
                      </a:lnTo>
                      <a:lnTo>
                        <a:pt x="1919" y="1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1" name="Google Shape;1701;p48"/>
                <p:cNvSpPr/>
                <p:nvPr/>
              </p:nvSpPr>
              <p:spPr>
                <a:xfrm>
                  <a:off x="7700496" y="2506646"/>
                  <a:ext cx="734002" cy="21761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62" h="11450" extrusionOk="0">
                      <a:moveTo>
                        <a:pt x="3654" y="1"/>
                      </a:moveTo>
                      <a:lnTo>
                        <a:pt x="2070" y="154"/>
                      </a:lnTo>
                      <a:lnTo>
                        <a:pt x="802" y="307"/>
                      </a:lnTo>
                      <a:lnTo>
                        <a:pt x="1" y="11415"/>
                      </a:lnTo>
                      <a:lnTo>
                        <a:pt x="1360" y="11449"/>
                      </a:lnTo>
                      <a:lnTo>
                        <a:pt x="2340" y="2809"/>
                      </a:lnTo>
                      <a:lnTo>
                        <a:pt x="2494" y="11449"/>
                      </a:lnTo>
                      <a:lnTo>
                        <a:pt x="3835" y="11449"/>
                      </a:lnTo>
                      <a:lnTo>
                        <a:pt x="3861" y="3178"/>
                      </a:lnTo>
                      <a:cubicBezTo>
                        <a:pt x="3852" y="2656"/>
                        <a:pt x="3807" y="2072"/>
                        <a:pt x="3790" y="1748"/>
                      </a:cubicBezTo>
                      <a:cubicBezTo>
                        <a:pt x="3736" y="171"/>
                        <a:pt x="3654" y="1"/>
                        <a:pt x="3654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2" name="Google Shape;1702;p48"/>
                <p:cNvSpPr/>
                <p:nvPr/>
              </p:nvSpPr>
              <p:spPr>
                <a:xfrm>
                  <a:off x="8143522" y="2982550"/>
                  <a:ext cx="132090" cy="58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5" h="309" extrusionOk="0">
                      <a:moveTo>
                        <a:pt x="685" y="0"/>
                      </a:moveTo>
                      <a:lnTo>
                        <a:pt x="9" y="296"/>
                      </a:lnTo>
                      <a:cubicBezTo>
                        <a:pt x="9" y="296"/>
                        <a:pt x="1" y="296"/>
                        <a:pt x="9" y="305"/>
                      </a:cubicBezTo>
                      <a:cubicBezTo>
                        <a:pt x="9" y="305"/>
                        <a:pt x="9" y="309"/>
                        <a:pt x="12" y="309"/>
                      </a:cubicBezTo>
                      <a:cubicBezTo>
                        <a:pt x="13" y="309"/>
                        <a:pt x="15" y="308"/>
                        <a:pt x="18" y="305"/>
                      </a:cubicBezTo>
                      <a:lnTo>
                        <a:pt x="694" y="18"/>
                      </a:lnTo>
                      <a:lnTo>
                        <a:pt x="694" y="9"/>
                      </a:lnTo>
                      <a:cubicBezTo>
                        <a:pt x="694" y="0"/>
                        <a:pt x="685" y="0"/>
                        <a:pt x="685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3" name="Google Shape;1703;p48"/>
                <p:cNvSpPr/>
                <p:nvPr/>
              </p:nvSpPr>
              <p:spPr>
                <a:xfrm>
                  <a:off x="8369311" y="2507596"/>
                  <a:ext cx="335642" cy="6290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66" h="3310" extrusionOk="0">
                      <a:moveTo>
                        <a:pt x="490" y="0"/>
                      </a:moveTo>
                      <a:cubicBezTo>
                        <a:pt x="414" y="0"/>
                        <a:pt x="342" y="11"/>
                        <a:pt x="288" y="32"/>
                      </a:cubicBezTo>
                      <a:cubicBezTo>
                        <a:pt x="117" y="104"/>
                        <a:pt x="1" y="339"/>
                        <a:pt x="63" y="510"/>
                      </a:cubicBezTo>
                      <a:lnTo>
                        <a:pt x="1359" y="3309"/>
                      </a:lnTo>
                      <a:lnTo>
                        <a:pt x="1766" y="3281"/>
                      </a:lnTo>
                      <a:cubicBezTo>
                        <a:pt x="1269" y="1374"/>
                        <a:pt x="1269" y="1374"/>
                        <a:pt x="910" y="194"/>
                      </a:cubicBezTo>
                      <a:cubicBezTo>
                        <a:pt x="866" y="61"/>
                        <a:pt x="667" y="0"/>
                        <a:pt x="490" y="0"/>
                      </a:cubicBezTo>
                      <a:close/>
                    </a:path>
                  </a:pathLst>
                </a:custGeom>
                <a:solidFill>
                  <a:srgbClr val="FFC9B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4" name="Google Shape;1704;p48"/>
                <p:cNvSpPr/>
                <p:nvPr/>
              </p:nvSpPr>
              <p:spPr>
                <a:xfrm>
                  <a:off x="8600042" y="3064655"/>
                  <a:ext cx="161169" cy="368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" h="1941" extrusionOk="0">
                      <a:moveTo>
                        <a:pt x="415" y="0"/>
                      </a:moveTo>
                      <a:lnTo>
                        <a:pt x="109" y="126"/>
                      </a:lnTo>
                      <a:cubicBezTo>
                        <a:pt x="109" y="126"/>
                        <a:pt x="1" y="512"/>
                        <a:pt x="182" y="854"/>
                      </a:cubicBezTo>
                      <a:lnTo>
                        <a:pt x="145" y="1242"/>
                      </a:lnTo>
                      <a:cubicBezTo>
                        <a:pt x="137" y="1296"/>
                        <a:pt x="174" y="1350"/>
                        <a:pt x="236" y="1359"/>
                      </a:cubicBezTo>
                      <a:cubicBezTo>
                        <a:pt x="245" y="1362"/>
                        <a:pt x="255" y="1363"/>
                        <a:pt x="264" y="1363"/>
                      </a:cubicBezTo>
                      <a:cubicBezTo>
                        <a:pt x="316" y="1363"/>
                        <a:pt x="364" y="1323"/>
                        <a:pt x="379" y="1277"/>
                      </a:cubicBezTo>
                      <a:lnTo>
                        <a:pt x="444" y="1052"/>
                      </a:lnTo>
                      <a:lnTo>
                        <a:pt x="461" y="1124"/>
                      </a:lnTo>
                      <a:cubicBezTo>
                        <a:pt x="498" y="1251"/>
                        <a:pt x="487" y="1376"/>
                        <a:pt x="433" y="1493"/>
                      </a:cubicBezTo>
                      <a:lnTo>
                        <a:pt x="299" y="1836"/>
                      </a:lnTo>
                      <a:cubicBezTo>
                        <a:pt x="282" y="1871"/>
                        <a:pt x="236" y="1862"/>
                        <a:pt x="262" y="1899"/>
                      </a:cubicBezTo>
                      <a:cubicBezTo>
                        <a:pt x="282" y="1927"/>
                        <a:pt x="314" y="1941"/>
                        <a:pt x="346" y="1941"/>
                      </a:cubicBezTo>
                      <a:cubicBezTo>
                        <a:pt x="386" y="1941"/>
                        <a:pt x="427" y="1920"/>
                        <a:pt x="452" y="1880"/>
                      </a:cubicBezTo>
                      <a:lnTo>
                        <a:pt x="740" y="1512"/>
                      </a:lnTo>
                      <a:cubicBezTo>
                        <a:pt x="830" y="1350"/>
                        <a:pt x="848" y="1152"/>
                        <a:pt x="794" y="981"/>
                      </a:cubicBezTo>
                      <a:lnTo>
                        <a:pt x="415" y="0"/>
                      </a:lnTo>
                      <a:close/>
                    </a:path>
                  </a:pathLst>
                </a:custGeom>
                <a:solidFill>
                  <a:srgbClr val="FFC9B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5" name="Google Shape;1705;p48"/>
                <p:cNvSpPr/>
                <p:nvPr/>
              </p:nvSpPr>
              <p:spPr>
                <a:xfrm>
                  <a:off x="8333200" y="1867101"/>
                  <a:ext cx="378404" cy="12232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1" h="6436" extrusionOk="0">
                      <a:moveTo>
                        <a:pt x="74" y="0"/>
                      </a:moveTo>
                      <a:lnTo>
                        <a:pt x="1" y="2331"/>
                      </a:lnTo>
                      <a:lnTo>
                        <a:pt x="1" y="2331"/>
                      </a:lnTo>
                      <a:lnTo>
                        <a:pt x="262" y="2186"/>
                      </a:lnTo>
                      <a:lnTo>
                        <a:pt x="444" y="4616"/>
                      </a:lnTo>
                      <a:lnTo>
                        <a:pt x="1225" y="6435"/>
                      </a:lnTo>
                      <a:lnTo>
                        <a:pt x="1990" y="6111"/>
                      </a:lnTo>
                      <a:lnTo>
                        <a:pt x="1200" y="3519"/>
                      </a:lnTo>
                      <a:lnTo>
                        <a:pt x="1081" y="1728"/>
                      </a:lnTo>
                      <a:cubicBezTo>
                        <a:pt x="930" y="361"/>
                        <a:pt x="74" y="0"/>
                        <a:pt x="7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6" name="Google Shape;1706;p48"/>
                <p:cNvSpPr/>
                <p:nvPr/>
              </p:nvSpPr>
              <p:spPr>
                <a:xfrm>
                  <a:off x="7791344" y="1802291"/>
                  <a:ext cx="653418" cy="9185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38" h="4833" extrusionOk="0">
                      <a:moveTo>
                        <a:pt x="1754" y="0"/>
                      </a:moveTo>
                      <a:lnTo>
                        <a:pt x="1575" y="9"/>
                      </a:lnTo>
                      <a:cubicBezTo>
                        <a:pt x="1214" y="43"/>
                        <a:pt x="854" y="125"/>
                        <a:pt x="521" y="251"/>
                      </a:cubicBezTo>
                      <a:cubicBezTo>
                        <a:pt x="422" y="287"/>
                        <a:pt x="324" y="333"/>
                        <a:pt x="242" y="378"/>
                      </a:cubicBezTo>
                      <a:cubicBezTo>
                        <a:pt x="0" y="503"/>
                        <a:pt x="72" y="782"/>
                        <a:pt x="98" y="1061"/>
                      </a:cubicBezTo>
                      <a:lnTo>
                        <a:pt x="242" y="4832"/>
                      </a:lnTo>
                      <a:lnTo>
                        <a:pt x="3195" y="4761"/>
                      </a:lnTo>
                      <a:cubicBezTo>
                        <a:pt x="3329" y="4761"/>
                        <a:pt x="3437" y="4644"/>
                        <a:pt x="3428" y="4517"/>
                      </a:cubicBezTo>
                      <a:lnTo>
                        <a:pt x="3312" y="1484"/>
                      </a:lnTo>
                      <a:cubicBezTo>
                        <a:pt x="3303" y="953"/>
                        <a:pt x="3212" y="432"/>
                        <a:pt x="2852" y="305"/>
                      </a:cubicBezTo>
                      <a:cubicBezTo>
                        <a:pt x="2456" y="171"/>
                        <a:pt x="1970" y="9"/>
                        <a:pt x="1754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7" name="Google Shape;1707;p48"/>
                <p:cNvSpPr/>
                <p:nvPr/>
              </p:nvSpPr>
              <p:spPr>
                <a:xfrm>
                  <a:off x="7967528" y="1802291"/>
                  <a:ext cx="331840" cy="3301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6" h="1737" extrusionOk="0">
                      <a:moveTo>
                        <a:pt x="827" y="0"/>
                      </a:moveTo>
                      <a:cubicBezTo>
                        <a:pt x="827" y="0"/>
                        <a:pt x="341" y="17"/>
                        <a:pt x="0" y="125"/>
                      </a:cubicBezTo>
                      <a:lnTo>
                        <a:pt x="1223" y="1737"/>
                      </a:lnTo>
                      <a:lnTo>
                        <a:pt x="1745" y="242"/>
                      </a:lnTo>
                      <a:cubicBezTo>
                        <a:pt x="1745" y="242"/>
                        <a:pt x="1188" y="26"/>
                        <a:pt x="827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8" name="Google Shape;1708;p48"/>
                <p:cNvSpPr/>
                <p:nvPr/>
              </p:nvSpPr>
              <p:spPr>
                <a:xfrm>
                  <a:off x="8122996" y="1855127"/>
                  <a:ext cx="99590" cy="992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4" h="522" extrusionOk="0">
                      <a:moveTo>
                        <a:pt x="243" y="1"/>
                      </a:moveTo>
                      <a:lnTo>
                        <a:pt x="1" y="305"/>
                      </a:lnTo>
                      <a:lnTo>
                        <a:pt x="288" y="521"/>
                      </a:lnTo>
                      <a:lnTo>
                        <a:pt x="523" y="279"/>
                      </a:lnTo>
                      <a:lnTo>
                        <a:pt x="243" y="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9" name="Google Shape;1709;p48"/>
                <p:cNvSpPr/>
                <p:nvPr/>
              </p:nvSpPr>
              <p:spPr>
                <a:xfrm>
                  <a:off x="8138200" y="1928680"/>
                  <a:ext cx="84386" cy="2037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" h="1072" extrusionOk="0">
                      <a:moveTo>
                        <a:pt x="145" y="0"/>
                      </a:moveTo>
                      <a:lnTo>
                        <a:pt x="1" y="640"/>
                      </a:lnTo>
                      <a:lnTo>
                        <a:pt x="325" y="1072"/>
                      </a:lnTo>
                      <a:lnTo>
                        <a:pt x="443" y="739"/>
                      </a:lnTo>
                      <a:lnTo>
                        <a:pt x="245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0" name="Google Shape;1710;p48"/>
                <p:cNvSpPr/>
                <p:nvPr/>
              </p:nvSpPr>
              <p:spPr>
                <a:xfrm>
                  <a:off x="8029107" y="1902071"/>
                  <a:ext cx="94078" cy="370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" h="195" extrusionOk="0">
                      <a:moveTo>
                        <a:pt x="15" y="0"/>
                      </a:moveTo>
                      <a:cubicBezTo>
                        <a:pt x="12" y="0"/>
                        <a:pt x="6" y="4"/>
                        <a:pt x="0" y="4"/>
                      </a:cubicBezTo>
                      <a:cubicBezTo>
                        <a:pt x="0" y="15"/>
                        <a:pt x="0" y="24"/>
                        <a:pt x="9" y="24"/>
                      </a:cubicBezTo>
                      <a:lnTo>
                        <a:pt x="404" y="194"/>
                      </a:lnTo>
                      <a:lnTo>
                        <a:pt x="413" y="194"/>
                      </a:lnTo>
                      <a:cubicBezTo>
                        <a:pt x="413" y="194"/>
                        <a:pt x="423" y="194"/>
                        <a:pt x="423" y="186"/>
                      </a:cubicBezTo>
                      <a:lnTo>
                        <a:pt x="495" y="86"/>
                      </a:lnTo>
                      <a:cubicBezTo>
                        <a:pt x="495" y="78"/>
                        <a:pt x="495" y="78"/>
                        <a:pt x="486" y="69"/>
                      </a:cubicBezTo>
                      <a:lnTo>
                        <a:pt x="467" y="69"/>
                      </a:lnTo>
                      <a:lnTo>
                        <a:pt x="404" y="166"/>
                      </a:lnTo>
                      <a:lnTo>
                        <a:pt x="17" y="4"/>
                      </a:lnTo>
                      <a:cubicBezTo>
                        <a:pt x="17" y="1"/>
                        <a:pt x="16" y="0"/>
                        <a:pt x="15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1" name="Google Shape;1711;p48"/>
                <p:cNvSpPr/>
                <p:nvPr/>
              </p:nvSpPr>
              <p:spPr>
                <a:xfrm>
                  <a:off x="8220306" y="1890858"/>
                  <a:ext cx="61769" cy="347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5" h="183" extrusionOk="0">
                      <a:moveTo>
                        <a:pt x="307" y="1"/>
                      </a:moveTo>
                      <a:lnTo>
                        <a:pt x="100" y="154"/>
                      </a:lnTo>
                      <a:lnTo>
                        <a:pt x="20" y="83"/>
                      </a:lnTo>
                      <a:cubicBezTo>
                        <a:pt x="20" y="78"/>
                        <a:pt x="18" y="76"/>
                        <a:pt x="14" y="76"/>
                      </a:cubicBezTo>
                      <a:cubicBezTo>
                        <a:pt x="11" y="76"/>
                        <a:pt x="6" y="78"/>
                        <a:pt x="1" y="83"/>
                      </a:cubicBezTo>
                      <a:lnTo>
                        <a:pt x="1" y="100"/>
                      </a:lnTo>
                      <a:lnTo>
                        <a:pt x="91" y="182"/>
                      </a:lnTo>
                      <a:lnTo>
                        <a:pt x="109" y="182"/>
                      </a:lnTo>
                      <a:lnTo>
                        <a:pt x="316" y="20"/>
                      </a:lnTo>
                      <a:cubicBezTo>
                        <a:pt x="325" y="20"/>
                        <a:pt x="325" y="9"/>
                        <a:pt x="325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2" name="Google Shape;1712;p48"/>
                <p:cNvSpPr/>
                <p:nvPr/>
              </p:nvSpPr>
              <p:spPr>
                <a:xfrm>
                  <a:off x="7315438" y="1863870"/>
                  <a:ext cx="614456" cy="6775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3" h="3565" extrusionOk="0">
                      <a:moveTo>
                        <a:pt x="2854" y="0"/>
                      </a:moveTo>
                      <a:lnTo>
                        <a:pt x="2854" y="0"/>
                      </a:lnTo>
                      <a:cubicBezTo>
                        <a:pt x="2854" y="0"/>
                        <a:pt x="1945" y="143"/>
                        <a:pt x="1" y="2780"/>
                      </a:cubicBezTo>
                      <a:lnTo>
                        <a:pt x="1001" y="3564"/>
                      </a:lnTo>
                      <a:lnTo>
                        <a:pt x="2602" y="1709"/>
                      </a:lnTo>
                      <a:cubicBezTo>
                        <a:pt x="3232" y="881"/>
                        <a:pt x="2854" y="0"/>
                        <a:pt x="285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3" name="Google Shape;1713;p48"/>
                <p:cNvSpPr/>
                <p:nvPr/>
              </p:nvSpPr>
              <p:spPr>
                <a:xfrm>
                  <a:off x="7724443" y="2031311"/>
                  <a:ext cx="434471" cy="2497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86" h="1314" extrusionOk="0">
                      <a:moveTo>
                        <a:pt x="117" y="0"/>
                      </a:moveTo>
                      <a:lnTo>
                        <a:pt x="0" y="532"/>
                      </a:lnTo>
                      <a:lnTo>
                        <a:pt x="2106" y="1314"/>
                      </a:lnTo>
                      <a:lnTo>
                        <a:pt x="2286" y="793"/>
                      </a:lnTo>
                      <a:lnTo>
                        <a:pt x="117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4" name="Google Shape;1714;p48"/>
                <p:cNvSpPr/>
                <p:nvPr/>
              </p:nvSpPr>
              <p:spPr>
                <a:xfrm>
                  <a:off x="7734706" y="2051837"/>
                  <a:ext cx="403682" cy="1866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4" h="982" extrusionOk="0">
                      <a:moveTo>
                        <a:pt x="82" y="0"/>
                      </a:moveTo>
                      <a:lnTo>
                        <a:pt x="0" y="262"/>
                      </a:lnTo>
                      <a:lnTo>
                        <a:pt x="2044" y="981"/>
                      </a:lnTo>
                      <a:lnTo>
                        <a:pt x="2124" y="720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5" name="Google Shape;1715;p48"/>
                <p:cNvSpPr/>
                <p:nvPr/>
              </p:nvSpPr>
              <p:spPr>
                <a:xfrm>
                  <a:off x="7553201" y="2079395"/>
                  <a:ext cx="615976" cy="7148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41" h="3761" extrusionOk="0">
                      <a:moveTo>
                        <a:pt x="1055" y="0"/>
                      </a:moveTo>
                      <a:lnTo>
                        <a:pt x="1" y="3013"/>
                      </a:lnTo>
                      <a:lnTo>
                        <a:pt x="2171" y="3761"/>
                      </a:lnTo>
                      <a:lnTo>
                        <a:pt x="3241" y="773"/>
                      </a:lnTo>
                      <a:lnTo>
                        <a:pt x="1055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6" name="Google Shape;1716;p48"/>
                <p:cNvSpPr/>
                <p:nvPr/>
              </p:nvSpPr>
              <p:spPr>
                <a:xfrm>
                  <a:off x="7546549" y="2031311"/>
                  <a:ext cx="207163" cy="6209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0" h="3267" extrusionOk="0">
                      <a:moveTo>
                        <a:pt x="1053" y="0"/>
                      </a:moveTo>
                      <a:lnTo>
                        <a:pt x="1" y="3016"/>
                      </a:lnTo>
                      <a:lnTo>
                        <a:pt x="36" y="3266"/>
                      </a:lnTo>
                      <a:lnTo>
                        <a:pt x="1090" y="253"/>
                      </a:lnTo>
                      <a:lnTo>
                        <a:pt x="1053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7" name="Google Shape;1717;p48"/>
                <p:cNvSpPr/>
                <p:nvPr/>
              </p:nvSpPr>
              <p:spPr>
                <a:xfrm>
                  <a:off x="7758464" y="2226310"/>
                  <a:ext cx="285846" cy="1626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04" h="856" extrusionOk="0">
                      <a:moveTo>
                        <a:pt x="128" y="0"/>
                      </a:moveTo>
                      <a:lnTo>
                        <a:pt x="1" y="370"/>
                      </a:lnTo>
                      <a:lnTo>
                        <a:pt x="1379" y="856"/>
                      </a:lnTo>
                      <a:lnTo>
                        <a:pt x="1504" y="495"/>
                      </a:lnTo>
                      <a:lnTo>
                        <a:pt x="128" y="0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8" name="Google Shape;1718;p48"/>
                <p:cNvSpPr/>
                <p:nvPr/>
              </p:nvSpPr>
              <p:spPr>
                <a:xfrm>
                  <a:off x="7589312" y="2436514"/>
                  <a:ext cx="325378" cy="2242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2" h="1180" extrusionOk="0">
                      <a:moveTo>
                        <a:pt x="109" y="0"/>
                      </a:moveTo>
                      <a:lnTo>
                        <a:pt x="1" y="875"/>
                      </a:lnTo>
                      <a:lnTo>
                        <a:pt x="1629" y="1180"/>
                      </a:lnTo>
                      <a:lnTo>
                        <a:pt x="1711" y="586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solidFill>
                  <a:srgbClr val="FFC9B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9" name="Google Shape;1719;p48"/>
                <p:cNvSpPr/>
                <p:nvPr/>
              </p:nvSpPr>
              <p:spPr>
                <a:xfrm>
                  <a:off x="7898917" y="2520140"/>
                  <a:ext cx="213625" cy="1938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4" h="1020" extrusionOk="0">
                      <a:moveTo>
                        <a:pt x="809" y="1"/>
                      </a:moveTo>
                      <a:cubicBezTo>
                        <a:pt x="504" y="1"/>
                        <a:pt x="82" y="146"/>
                        <a:pt x="82" y="146"/>
                      </a:cubicBezTo>
                      <a:lnTo>
                        <a:pt x="0" y="740"/>
                      </a:lnTo>
                      <a:cubicBezTo>
                        <a:pt x="292" y="941"/>
                        <a:pt x="508" y="1019"/>
                        <a:pt x="668" y="1019"/>
                      </a:cubicBezTo>
                      <a:cubicBezTo>
                        <a:pt x="1096" y="1019"/>
                        <a:pt x="1123" y="458"/>
                        <a:pt x="1117" y="182"/>
                      </a:cubicBezTo>
                      <a:cubicBezTo>
                        <a:pt x="1110" y="45"/>
                        <a:pt x="977" y="1"/>
                        <a:pt x="809" y="1"/>
                      </a:cubicBezTo>
                      <a:close/>
                    </a:path>
                  </a:pathLst>
                </a:custGeom>
                <a:solidFill>
                  <a:srgbClr val="FFC9B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0" name="Google Shape;1720;p48"/>
                <p:cNvSpPr/>
                <p:nvPr/>
              </p:nvSpPr>
              <p:spPr>
                <a:xfrm>
                  <a:off x="7907470" y="2464453"/>
                  <a:ext cx="148815" cy="921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3" h="485" extrusionOk="0">
                      <a:moveTo>
                        <a:pt x="649" y="0"/>
                      </a:moveTo>
                      <a:cubicBezTo>
                        <a:pt x="636" y="0"/>
                        <a:pt x="624" y="2"/>
                        <a:pt x="612" y="7"/>
                      </a:cubicBezTo>
                      <a:lnTo>
                        <a:pt x="405" y="89"/>
                      </a:lnTo>
                      <a:cubicBezTo>
                        <a:pt x="288" y="134"/>
                        <a:pt x="189" y="214"/>
                        <a:pt x="126" y="313"/>
                      </a:cubicBezTo>
                      <a:lnTo>
                        <a:pt x="1" y="484"/>
                      </a:lnTo>
                      <a:lnTo>
                        <a:pt x="450" y="458"/>
                      </a:lnTo>
                      <a:lnTo>
                        <a:pt x="729" y="205"/>
                      </a:lnTo>
                      <a:cubicBezTo>
                        <a:pt x="774" y="169"/>
                        <a:pt x="783" y="97"/>
                        <a:pt x="748" y="52"/>
                      </a:cubicBezTo>
                      <a:cubicBezTo>
                        <a:pt x="727" y="18"/>
                        <a:pt x="687" y="0"/>
                        <a:pt x="649" y="0"/>
                      </a:cubicBezTo>
                      <a:close/>
                    </a:path>
                  </a:pathLst>
                </a:custGeom>
                <a:solidFill>
                  <a:srgbClr val="FFC9B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1" name="Google Shape;1721;p48"/>
                <p:cNvSpPr/>
                <p:nvPr/>
              </p:nvSpPr>
              <p:spPr>
                <a:xfrm>
                  <a:off x="7272864" y="2348137"/>
                  <a:ext cx="578155" cy="3384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42" h="1781" extrusionOk="0">
                      <a:moveTo>
                        <a:pt x="724" y="0"/>
                      </a:moveTo>
                      <a:cubicBezTo>
                        <a:pt x="492" y="0"/>
                        <a:pt x="269" y="133"/>
                        <a:pt x="162" y="357"/>
                      </a:cubicBezTo>
                      <a:cubicBezTo>
                        <a:pt x="0" y="692"/>
                        <a:pt x="179" y="1096"/>
                        <a:pt x="540" y="1204"/>
                      </a:cubicBezTo>
                      <a:lnTo>
                        <a:pt x="2845" y="1781"/>
                      </a:lnTo>
                      <a:lnTo>
                        <a:pt x="3042" y="727"/>
                      </a:lnTo>
                      <a:lnTo>
                        <a:pt x="972" y="53"/>
                      </a:lnTo>
                      <a:cubicBezTo>
                        <a:pt x="891" y="17"/>
                        <a:pt x="807" y="0"/>
                        <a:pt x="72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2" name="Google Shape;1722;p48"/>
                <p:cNvSpPr/>
                <p:nvPr/>
              </p:nvSpPr>
              <p:spPr>
                <a:xfrm>
                  <a:off x="7501885" y="2371704"/>
                  <a:ext cx="113084" cy="395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5" h="208" extrusionOk="0">
                      <a:moveTo>
                        <a:pt x="20" y="0"/>
                      </a:moveTo>
                      <a:cubicBezTo>
                        <a:pt x="20" y="0"/>
                        <a:pt x="11" y="0"/>
                        <a:pt x="11" y="9"/>
                      </a:cubicBezTo>
                      <a:cubicBezTo>
                        <a:pt x="1" y="17"/>
                        <a:pt x="11" y="28"/>
                        <a:pt x="20" y="28"/>
                      </a:cubicBezTo>
                      <a:lnTo>
                        <a:pt x="577" y="207"/>
                      </a:lnTo>
                      <a:cubicBezTo>
                        <a:pt x="586" y="207"/>
                        <a:pt x="586" y="207"/>
                        <a:pt x="595" y="199"/>
                      </a:cubicBezTo>
                      <a:cubicBezTo>
                        <a:pt x="595" y="190"/>
                        <a:pt x="586" y="179"/>
                        <a:pt x="586" y="179"/>
                      </a:cubicBez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3" name="Google Shape;1723;p48"/>
                <p:cNvSpPr/>
                <p:nvPr/>
              </p:nvSpPr>
              <p:spPr>
                <a:xfrm>
                  <a:off x="8148464" y="1164077"/>
                  <a:ext cx="253917" cy="1868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6" h="983" extrusionOk="0">
                      <a:moveTo>
                        <a:pt x="556" y="0"/>
                      </a:moveTo>
                      <a:cubicBezTo>
                        <a:pt x="266" y="0"/>
                        <a:pt x="1" y="118"/>
                        <a:pt x="1" y="118"/>
                      </a:cubicBezTo>
                      <a:cubicBezTo>
                        <a:pt x="1" y="118"/>
                        <a:pt x="344" y="954"/>
                        <a:pt x="605" y="982"/>
                      </a:cubicBezTo>
                      <a:cubicBezTo>
                        <a:pt x="611" y="983"/>
                        <a:pt x="618" y="983"/>
                        <a:pt x="624" y="983"/>
                      </a:cubicBezTo>
                      <a:cubicBezTo>
                        <a:pt x="879" y="983"/>
                        <a:pt x="1335" y="478"/>
                        <a:pt x="1063" y="189"/>
                      </a:cubicBezTo>
                      <a:cubicBezTo>
                        <a:pt x="923" y="45"/>
                        <a:pt x="735" y="0"/>
                        <a:pt x="556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4" name="Google Shape;1724;p48"/>
                <p:cNvSpPr/>
                <p:nvPr/>
              </p:nvSpPr>
              <p:spPr>
                <a:xfrm>
                  <a:off x="8258317" y="1432058"/>
                  <a:ext cx="128479" cy="1155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6" h="608" extrusionOk="0">
                      <a:moveTo>
                        <a:pt x="327" y="0"/>
                      </a:moveTo>
                      <a:cubicBezTo>
                        <a:pt x="219" y="0"/>
                        <a:pt x="140" y="101"/>
                        <a:pt x="90" y="201"/>
                      </a:cubicBezTo>
                      <a:cubicBezTo>
                        <a:pt x="45" y="300"/>
                        <a:pt x="17" y="399"/>
                        <a:pt x="8" y="499"/>
                      </a:cubicBezTo>
                      <a:cubicBezTo>
                        <a:pt x="0" y="557"/>
                        <a:pt x="61" y="608"/>
                        <a:pt x="135" y="608"/>
                      </a:cubicBezTo>
                      <a:cubicBezTo>
                        <a:pt x="141" y="608"/>
                        <a:pt x="147" y="607"/>
                        <a:pt x="153" y="607"/>
                      </a:cubicBezTo>
                      <a:cubicBezTo>
                        <a:pt x="423" y="570"/>
                        <a:pt x="676" y="138"/>
                        <a:pt x="414" y="21"/>
                      </a:cubicBezTo>
                      <a:cubicBezTo>
                        <a:pt x="383" y="7"/>
                        <a:pt x="354" y="0"/>
                        <a:pt x="327" y="0"/>
                      </a:cubicBezTo>
                      <a:close/>
                    </a:path>
                  </a:pathLst>
                </a:custGeom>
                <a:solidFill>
                  <a:srgbClr val="BB6E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5" name="Google Shape;1725;p48"/>
                <p:cNvSpPr/>
                <p:nvPr/>
              </p:nvSpPr>
              <p:spPr>
                <a:xfrm>
                  <a:off x="7922674" y="1170729"/>
                  <a:ext cx="407483" cy="3869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4" h="2036" extrusionOk="0">
                      <a:moveTo>
                        <a:pt x="1109" y="1"/>
                      </a:moveTo>
                      <a:cubicBezTo>
                        <a:pt x="1103" y="1"/>
                        <a:pt x="1097" y="1"/>
                        <a:pt x="1091" y="1"/>
                      </a:cubicBezTo>
                      <a:cubicBezTo>
                        <a:pt x="478" y="9"/>
                        <a:pt x="1" y="478"/>
                        <a:pt x="11" y="1036"/>
                      </a:cubicBezTo>
                      <a:cubicBezTo>
                        <a:pt x="11" y="1590"/>
                        <a:pt x="505" y="2036"/>
                        <a:pt x="1100" y="2036"/>
                      </a:cubicBezTo>
                      <a:cubicBezTo>
                        <a:pt x="1106" y="2036"/>
                        <a:pt x="1112" y="2036"/>
                        <a:pt x="1117" y="2036"/>
                      </a:cubicBezTo>
                      <a:cubicBezTo>
                        <a:pt x="1720" y="2027"/>
                        <a:pt x="2143" y="1567"/>
                        <a:pt x="2135" y="1010"/>
                      </a:cubicBezTo>
                      <a:cubicBezTo>
                        <a:pt x="2126" y="447"/>
                        <a:pt x="1702" y="1"/>
                        <a:pt x="1109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6" name="Google Shape;1726;p48"/>
                <p:cNvSpPr/>
                <p:nvPr/>
              </p:nvSpPr>
              <p:spPr>
                <a:xfrm>
                  <a:off x="8052864" y="1519675"/>
                  <a:ext cx="161169" cy="3356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" h="1766" extrusionOk="0">
                      <a:moveTo>
                        <a:pt x="126" y="1"/>
                      </a:moveTo>
                      <a:lnTo>
                        <a:pt x="0" y="1522"/>
                      </a:lnTo>
                      <a:lnTo>
                        <a:pt x="612" y="1766"/>
                      </a:lnTo>
                      <a:lnTo>
                        <a:pt x="847" y="1584"/>
                      </a:lnTo>
                      <a:lnTo>
                        <a:pt x="774" y="163"/>
                      </a:lnTo>
                      <a:lnTo>
                        <a:pt x="126" y="1"/>
                      </a:lnTo>
                      <a:close/>
                    </a:path>
                  </a:pathLst>
                </a:custGeom>
                <a:solidFill>
                  <a:srgbClr val="FFC9B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7" name="Google Shape;1727;p48"/>
                <p:cNvSpPr/>
                <p:nvPr/>
              </p:nvSpPr>
              <p:spPr>
                <a:xfrm>
                  <a:off x="8100949" y="1570991"/>
                  <a:ext cx="107763" cy="1438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7" h="757" extrusionOk="0">
                      <a:moveTo>
                        <a:pt x="531" y="1"/>
                      </a:moveTo>
                      <a:lnTo>
                        <a:pt x="0" y="226"/>
                      </a:lnTo>
                      <a:lnTo>
                        <a:pt x="566" y="757"/>
                      </a:lnTo>
                      <a:lnTo>
                        <a:pt x="531" y="1"/>
                      </a:lnTo>
                      <a:close/>
                    </a:path>
                  </a:pathLst>
                </a:custGeom>
                <a:solidFill>
                  <a:srgbClr val="BB6E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8" name="Google Shape;1728;p48"/>
                <p:cNvSpPr/>
                <p:nvPr/>
              </p:nvSpPr>
              <p:spPr>
                <a:xfrm>
                  <a:off x="7929706" y="1205889"/>
                  <a:ext cx="410714" cy="4475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61" h="2355" extrusionOk="0">
                      <a:moveTo>
                        <a:pt x="1217" y="1"/>
                      </a:moveTo>
                      <a:cubicBezTo>
                        <a:pt x="1103" y="1"/>
                        <a:pt x="990" y="17"/>
                        <a:pt x="882" y="49"/>
                      </a:cubicBezTo>
                      <a:cubicBezTo>
                        <a:pt x="0" y="302"/>
                        <a:pt x="406" y="1229"/>
                        <a:pt x="406" y="1229"/>
                      </a:cubicBezTo>
                      <a:lnTo>
                        <a:pt x="558" y="1643"/>
                      </a:lnTo>
                      <a:cubicBezTo>
                        <a:pt x="594" y="1788"/>
                        <a:pt x="720" y="2101"/>
                        <a:pt x="847" y="2175"/>
                      </a:cubicBezTo>
                      <a:cubicBezTo>
                        <a:pt x="1056" y="2290"/>
                        <a:pt x="1219" y="2355"/>
                        <a:pt x="1379" y="2355"/>
                      </a:cubicBezTo>
                      <a:cubicBezTo>
                        <a:pt x="1480" y="2355"/>
                        <a:pt x="1581" y="2329"/>
                        <a:pt x="1692" y="2274"/>
                      </a:cubicBezTo>
                      <a:cubicBezTo>
                        <a:pt x="2080" y="2093"/>
                        <a:pt x="2160" y="1464"/>
                        <a:pt x="2080" y="689"/>
                      </a:cubicBezTo>
                      <a:cubicBezTo>
                        <a:pt x="2035" y="231"/>
                        <a:pt x="1711" y="69"/>
                        <a:pt x="1450" y="23"/>
                      </a:cubicBezTo>
                      <a:cubicBezTo>
                        <a:pt x="1373" y="8"/>
                        <a:pt x="1295" y="1"/>
                        <a:pt x="1217" y="1"/>
                      </a:cubicBezTo>
                      <a:close/>
                    </a:path>
                  </a:pathLst>
                </a:custGeom>
                <a:solidFill>
                  <a:srgbClr val="FFC9B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9" name="Google Shape;1729;p48"/>
                <p:cNvSpPr/>
                <p:nvPr/>
              </p:nvSpPr>
              <p:spPr>
                <a:xfrm>
                  <a:off x="7912411" y="1438140"/>
                  <a:ext cx="145964" cy="1178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8" h="620" extrusionOk="0">
                      <a:moveTo>
                        <a:pt x="375" y="1"/>
                      </a:moveTo>
                      <a:cubicBezTo>
                        <a:pt x="339" y="1"/>
                        <a:pt x="302" y="11"/>
                        <a:pt x="262" y="35"/>
                      </a:cubicBezTo>
                      <a:cubicBezTo>
                        <a:pt x="1" y="205"/>
                        <a:pt x="335" y="609"/>
                        <a:pt x="614" y="620"/>
                      </a:cubicBezTo>
                      <a:cubicBezTo>
                        <a:pt x="703" y="620"/>
                        <a:pt x="767" y="547"/>
                        <a:pt x="757" y="484"/>
                      </a:cubicBezTo>
                      <a:cubicBezTo>
                        <a:pt x="731" y="376"/>
                        <a:pt x="685" y="277"/>
                        <a:pt x="623" y="177"/>
                      </a:cubicBezTo>
                      <a:cubicBezTo>
                        <a:pt x="562" y="84"/>
                        <a:pt x="477" y="1"/>
                        <a:pt x="375" y="1"/>
                      </a:cubicBezTo>
                      <a:close/>
                    </a:path>
                  </a:pathLst>
                </a:custGeom>
                <a:solidFill>
                  <a:srgbClr val="FFC9B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30" name="Google Shape;1730;p48"/>
                <p:cNvSpPr/>
                <p:nvPr/>
              </p:nvSpPr>
              <p:spPr>
                <a:xfrm>
                  <a:off x="7973990" y="1479383"/>
                  <a:ext cx="65570" cy="372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5" h="196" extrusionOk="0">
                      <a:moveTo>
                        <a:pt x="88" y="1"/>
                      </a:moveTo>
                      <a:cubicBezTo>
                        <a:pt x="64" y="1"/>
                        <a:pt x="39" y="5"/>
                        <a:pt x="11" y="14"/>
                      </a:cubicBezTo>
                      <a:cubicBezTo>
                        <a:pt x="1" y="14"/>
                        <a:pt x="1" y="25"/>
                        <a:pt x="1" y="34"/>
                      </a:cubicBezTo>
                      <a:cubicBezTo>
                        <a:pt x="1" y="42"/>
                        <a:pt x="11" y="42"/>
                        <a:pt x="20" y="42"/>
                      </a:cubicBezTo>
                      <a:cubicBezTo>
                        <a:pt x="48" y="32"/>
                        <a:pt x="74" y="27"/>
                        <a:pt x="97" y="27"/>
                      </a:cubicBezTo>
                      <a:cubicBezTo>
                        <a:pt x="235" y="27"/>
                        <a:pt x="309" y="178"/>
                        <a:pt x="316" y="187"/>
                      </a:cubicBezTo>
                      <a:cubicBezTo>
                        <a:pt x="316" y="196"/>
                        <a:pt x="316" y="196"/>
                        <a:pt x="325" y="196"/>
                      </a:cubicBezTo>
                      <a:lnTo>
                        <a:pt x="335" y="196"/>
                      </a:lnTo>
                      <a:cubicBezTo>
                        <a:pt x="335" y="187"/>
                        <a:pt x="344" y="187"/>
                        <a:pt x="335" y="176"/>
                      </a:cubicBezTo>
                      <a:cubicBezTo>
                        <a:pt x="335" y="176"/>
                        <a:pt x="246" y="1"/>
                        <a:pt x="88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31" name="Google Shape;1731;p48"/>
                <p:cNvSpPr/>
                <p:nvPr/>
              </p:nvSpPr>
              <p:spPr>
                <a:xfrm>
                  <a:off x="7962016" y="1187074"/>
                  <a:ext cx="243274" cy="1440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0" h="758" extrusionOk="0">
                      <a:moveTo>
                        <a:pt x="947" y="1"/>
                      </a:moveTo>
                      <a:cubicBezTo>
                        <a:pt x="859" y="1"/>
                        <a:pt x="750" y="15"/>
                        <a:pt x="614" y="51"/>
                      </a:cubicBezTo>
                      <a:cubicBezTo>
                        <a:pt x="83" y="202"/>
                        <a:pt x="1" y="725"/>
                        <a:pt x="1" y="725"/>
                      </a:cubicBezTo>
                      <a:cubicBezTo>
                        <a:pt x="75" y="747"/>
                        <a:pt x="152" y="758"/>
                        <a:pt x="228" y="758"/>
                      </a:cubicBezTo>
                      <a:cubicBezTo>
                        <a:pt x="524" y="758"/>
                        <a:pt x="813" y="597"/>
                        <a:pt x="919" y="310"/>
                      </a:cubicBezTo>
                      <a:cubicBezTo>
                        <a:pt x="983" y="143"/>
                        <a:pt x="1115" y="113"/>
                        <a:pt x="1200" y="113"/>
                      </a:cubicBezTo>
                      <a:cubicBezTo>
                        <a:pt x="1247" y="113"/>
                        <a:pt x="1280" y="122"/>
                        <a:pt x="1280" y="122"/>
                      </a:cubicBezTo>
                      <a:cubicBezTo>
                        <a:pt x="1280" y="122"/>
                        <a:pt x="1209" y="1"/>
                        <a:pt x="947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32" name="Google Shape;1732;p48"/>
                <p:cNvSpPr/>
                <p:nvPr/>
              </p:nvSpPr>
              <p:spPr>
                <a:xfrm>
                  <a:off x="7916212" y="1143931"/>
                  <a:ext cx="292498" cy="1790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9" h="942" extrusionOk="0">
                      <a:moveTo>
                        <a:pt x="1052" y="1"/>
                      </a:moveTo>
                      <a:cubicBezTo>
                        <a:pt x="1014" y="1"/>
                        <a:pt x="972" y="3"/>
                        <a:pt x="927" y="8"/>
                      </a:cubicBezTo>
                      <a:cubicBezTo>
                        <a:pt x="341" y="71"/>
                        <a:pt x="0" y="574"/>
                        <a:pt x="89" y="861"/>
                      </a:cubicBezTo>
                      <a:cubicBezTo>
                        <a:pt x="108" y="920"/>
                        <a:pt x="153" y="942"/>
                        <a:pt x="210" y="942"/>
                      </a:cubicBezTo>
                      <a:cubicBezTo>
                        <a:pt x="373" y="942"/>
                        <a:pt x="629" y="764"/>
                        <a:pt x="629" y="764"/>
                      </a:cubicBezTo>
                      <a:lnTo>
                        <a:pt x="1538" y="224"/>
                      </a:lnTo>
                      <a:cubicBezTo>
                        <a:pt x="1538" y="224"/>
                        <a:pt x="1442" y="1"/>
                        <a:pt x="1052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33" name="Google Shape;1733;p48"/>
                <p:cNvSpPr/>
                <p:nvPr/>
              </p:nvSpPr>
              <p:spPr>
                <a:xfrm>
                  <a:off x="8193317" y="1447263"/>
                  <a:ext cx="35921" cy="623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9" h="328" extrusionOk="0">
                      <a:moveTo>
                        <a:pt x="25" y="0"/>
                      </a:moveTo>
                      <a:cubicBezTo>
                        <a:pt x="22" y="0"/>
                        <a:pt x="20" y="1"/>
                        <a:pt x="17" y="4"/>
                      </a:cubicBezTo>
                      <a:cubicBezTo>
                        <a:pt x="9" y="13"/>
                        <a:pt x="0" y="21"/>
                        <a:pt x="9" y="32"/>
                      </a:cubicBezTo>
                      <a:lnTo>
                        <a:pt x="143" y="211"/>
                      </a:lnTo>
                      <a:lnTo>
                        <a:pt x="63" y="291"/>
                      </a:lnTo>
                      <a:cubicBezTo>
                        <a:pt x="54" y="302"/>
                        <a:pt x="54" y="319"/>
                        <a:pt x="63" y="319"/>
                      </a:cubicBezTo>
                      <a:cubicBezTo>
                        <a:pt x="71" y="328"/>
                        <a:pt x="71" y="328"/>
                        <a:pt x="80" y="328"/>
                      </a:cubicBezTo>
                      <a:cubicBezTo>
                        <a:pt x="80" y="328"/>
                        <a:pt x="89" y="328"/>
                        <a:pt x="89" y="319"/>
                      </a:cubicBezTo>
                      <a:lnTo>
                        <a:pt x="179" y="229"/>
                      </a:lnTo>
                      <a:cubicBezTo>
                        <a:pt x="188" y="220"/>
                        <a:pt x="188" y="211"/>
                        <a:pt x="179" y="203"/>
                      </a:cubicBezTo>
                      <a:lnTo>
                        <a:pt x="45" y="13"/>
                      </a:lnTo>
                      <a:cubicBezTo>
                        <a:pt x="38" y="6"/>
                        <a:pt x="31" y="0"/>
                        <a:pt x="25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34" name="Google Shape;1734;p48"/>
                <p:cNvSpPr/>
                <p:nvPr/>
              </p:nvSpPr>
              <p:spPr>
                <a:xfrm>
                  <a:off x="8142002" y="1425786"/>
                  <a:ext cx="22237" cy="378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7" h="199" extrusionOk="0">
                      <a:moveTo>
                        <a:pt x="54" y="0"/>
                      </a:moveTo>
                      <a:cubicBezTo>
                        <a:pt x="26" y="0"/>
                        <a:pt x="0" y="46"/>
                        <a:pt x="0" y="100"/>
                      </a:cubicBezTo>
                      <a:cubicBezTo>
                        <a:pt x="0" y="154"/>
                        <a:pt x="26" y="199"/>
                        <a:pt x="54" y="199"/>
                      </a:cubicBezTo>
                      <a:cubicBezTo>
                        <a:pt x="89" y="199"/>
                        <a:pt x="117" y="154"/>
                        <a:pt x="117" y="100"/>
                      </a:cubicBezTo>
                      <a:cubicBezTo>
                        <a:pt x="117" y="46"/>
                        <a:pt x="89" y="0"/>
                        <a:pt x="54" y="0"/>
                      </a:cubicBezTo>
                      <a:close/>
                    </a:path>
                  </a:pathLst>
                </a:custGeom>
                <a:solidFill>
                  <a:srgbClr val="48284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35" name="Google Shape;1735;p48"/>
                <p:cNvSpPr/>
                <p:nvPr/>
              </p:nvSpPr>
              <p:spPr>
                <a:xfrm>
                  <a:off x="8237601" y="1422175"/>
                  <a:ext cx="22427" cy="361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" h="190" extrusionOk="0">
                      <a:moveTo>
                        <a:pt x="71" y="0"/>
                      </a:moveTo>
                      <a:cubicBezTo>
                        <a:pt x="69" y="0"/>
                        <a:pt x="66" y="1"/>
                        <a:pt x="63" y="2"/>
                      </a:cubicBezTo>
                      <a:cubicBezTo>
                        <a:pt x="28" y="2"/>
                        <a:pt x="0" y="37"/>
                        <a:pt x="0" y="99"/>
                      </a:cubicBezTo>
                      <a:cubicBezTo>
                        <a:pt x="0" y="153"/>
                        <a:pt x="28" y="190"/>
                        <a:pt x="63" y="190"/>
                      </a:cubicBezTo>
                      <a:cubicBezTo>
                        <a:pt x="91" y="190"/>
                        <a:pt x="117" y="145"/>
                        <a:pt x="117" y="91"/>
                      </a:cubicBezTo>
                      <a:cubicBezTo>
                        <a:pt x="117" y="42"/>
                        <a:pt x="96" y="0"/>
                        <a:pt x="7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36" name="Google Shape;1736;p48"/>
                <p:cNvSpPr/>
                <p:nvPr/>
              </p:nvSpPr>
              <p:spPr>
                <a:xfrm>
                  <a:off x="8218785" y="1387965"/>
                  <a:ext cx="101111" cy="893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470" extrusionOk="0">
                      <a:moveTo>
                        <a:pt x="171" y="1"/>
                      </a:moveTo>
                      <a:cubicBezTo>
                        <a:pt x="19" y="1"/>
                        <a:pt x="0" y="63"/>
                        <a:pt x="0" y="63"/>
                      </a:cubicBezTo>
                      <a:lnTo>
                        <a:pt x="127" y="199"/>
                      </a:lnTo>
                      <a:cubicBezTo>
                        <a:pt x="136" y="182"/>
                        <a:pt x="145" y="182"/>
                        <a:pt x="162" y="182"/>
                      </a:cubicBezTo>
                      <a:cubicBezTo>
                        <a:pt x="190" y="182"/>
                        <a:pt x="216" y="217"/>
                        <a:pt x="216" y="271"/>
                      </a:cubicBezTo>
                      <a:lnTo>
                        <a:pt x="216" y="299"/>
                      </a:lnTo>
                      <a:lnTo>
                        <a:pt x="361" y="469"/>
                      </a:lnTo>
                      <a:cubicBezTo>
                        <a:pt x="531" y="452"/>
                        <a:pt x="531" y="262"/>
                        <a:pt x="531" y="262"/>
                      </a:cubicBezTo>
                      <a:lnTo>
                        <a:pt x="298" y="9"/>
                      </a:lnTo>
                      <a:cubicBezTo>
                        <a:pt x="244" y="1"/>
                        <a:pt x="207" y="1"/>
                        <a:pt x="171" y="1"/>
                      </a:cubicBezTo>
                      <a:close/>
                    </a:path>
                  </a:pathLst>
                </a:custGeom>
                <a:solidFill>
                  <a:srgbClr val="FFD5C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37" name="Google Shape;1737;p48"/>
                <p:cNvSpPr/>
                <p:nvPr/>
              </p:nvSpPr>
              <p:spPr>
                <a:xfrm>
                  <a:off x="8242923" y="1422365"/>
                  <a:ext cx="17105" cy="224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" h="118" extrusionOk="0">
                      <a:moveTo>
                        <a:pt x="35" y="1"/>
                      </a:moveTo>
                      <a:cubicBezTo>
                        <a:pt x="18" y="1"/>
                        <a:pt x="9" y="1"/>
                        <a:pt x="0" y="18"/>
                      </a:cubicBezTo>
                      <a:lnTo>
                        <a:pt x="89" y="118"/>
                      </a:lnTo>
                      <a:lnTo>
                        <a:pt x="89" y="90"/>
                      </a:lnTo>
                      <a:cubicBezTo>
                        <a:pt x="89" y="36"/>
                        <a:pt x="63" y="1"/>
                        <a:pt x="35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38" name="Google Shape;1738;p48"/>
                <p:cNvSpPr/>
                <p:nvPr/>
              </p:nvSpPr>
              <p:spPr>
                <a:xfrm>
                  <a:off x="8066358" y="1389675"/>
                  <a:ext cx="116885" cy="876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5" h="461" extrusionOk="0">
                      <a:moveTo>
                        <a:pt x="452" y="190"/>
                      </a:moveTo>
                      <a:cubicBezTo>
                        <a:pt x="487" y="190"/>
                        <a:pt x="515" y="236"/>
                        <a:pt x="515" y="290"/>
                      </a:cubicBezTo>
                      <a:cubicBezTo>
                        <a:pt x="515" y="344"/>
                        <a:pt x="487" y="389"/>
                        <a:pt x="452" y="389"/>
                      </a:cubicBezTo>
                      <a:cubicBezTo>
                        <a:pt x="424" y="389"/>
                        <a:pt x="398" y="344"/>
                        <a:pt x="398" y="290"/>
                      </a:cubicBezTo>
                      <a:cubicBezTo>
                        <a:pt x="398" y="236"/>
                        <a:pt x="424" y="190"/>
                        <a:pt x="452" y="190"/>
                      </a:cubicBezTo>
                      <a:close/>
                      <a:moveTo>
                        <a:pt x="290" y="0"/>
                      </a:moveTo>
                      <a:cubicBezTo>
                        <a:pt x="74" y="0"/>
                        <a:pt x="1" y="28"/>
                        <a:pt x="1" y="28"/>
                      </a:cubicBezTo>
                      <a:lnTo>
                        <a:pt x="407" y="460"/>
                      </a:lnTo>
                      <a:lnTo>
                        <a:pt x="433" y="460"/>
                      </a:lnTo>
                      <a:cubicBezTo>
                        <a:pt x="614" y="460"/>
                        <a:pt x="614" y="290"/>
                        <a:pt x="614" y="290"/>
                      </a:cubicBezTo>
                      <a:lnTo>
                        <a:pt x="335" y="0"/>
                      </a:lnTo>
                      <a:close/>
                    </a:path>
                  </a:pathLst>
                </a:custGeom>
                <a:solidFill>
                  <a:srgbClr val="FFD5C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39" name="Google Shape;1739;p48"/>
                <p:cNvSpPr/>
                <p:nvPr/>
              </p:nvSpPr>
              <p:spPr>
                <a:xfrm>
                  <a:off x="8142002" y="1425786"/>
                  <a:ext cx="22237" cy="378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7" h="199" extrusionOk="0">
                      <a:moveTo>
                        <a:pt x="54" y="0"/>
                      </a:moveTo>
                      <a:cubicBezTo>
                        <a:pt x="26" y="0"/>
                        <a:pt x="0" y="46"/>
                        <a:pt x="0" y="100"/>
                      </a:cubicBezTo>
                      <a:cubicBezTo>
                        <a:pt x="0" y="154"/>
                        <a:pt x="26" y="199"/>
                        <a:pt x="54" y="199"/>
                      </a:cubicBezTo>
                      <a:cubicBezTo>
                        <a:pt x="89" y="199"/>
                        <a:pt x="117" y="154"/>
                        <a:pt x="117" y="100"/>
                      </a:cubicBezTo>
                      <a:cubicBezTo>
                        <a:pt x="117" y="46"/>
                        <a:pt x="89" y="0"/>
                        <a:pt x="54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40" name="Google Shape;1740;p48"/>
                <p:cNvSpPr/>
                <p:nvPr/>
              </p:nvSpPr>
              <p:spPr>
                <a:xfrm>
                  <a:off x="8061417" y="1386254"/>
                  <a:ext cx="132090" cy="942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5" h="496" extrusionOk="0">
                      <a:moveTo>
                        <a:pt x="586" y="38"/>
                      </a:moveTo>
                      <a:cubicBezTo>
                        <a:pt x="621" y="46"/>
                        <a:pt x="657" y="92"/>
                        <a:pt x="657" y="137"/>
                      </a:cubicBezTo>
                      <a:lnTo>
                        <a:pt x="657" y="146"/>
                      </a:lnTo>
                      <a:cubicBezTo>
                        <a:pt x="649" y="208"/>
                        <a:pt x="640" y="308"/>
                        <a:pt x="595" y="396"/>
                      </a:cubicBezTo>
                      <a:cubicBezTo>
                        <a:pt x="577" y="433"/>
                        <a:pt x="541" y="461"/>
                        <a:pt x="504" y="461"/>
                      </a:cubicBezTo>
                      <a:lnTo>
                        <a:pt x="171" y="461"/>
                      </a:lnTo>
                      <a:cubicBezTo>
                        <a:pt x="109" y="450"/>
                        <a:pt x="63" y="407"/>
                        <a:pt x="46" y="353"/>
                      </a:cubicBezTo>
                      <a:cubicBezTo>
                        <a:pt x="46" y="316"/>
                        <a:pt x="37" y="271"/>
                        <a:pt x="37" y="226"/>
                      </a:cubicBezTo>
                      <a:cubicBezTo>
                        <a:pt x="37" y="200"/>
                        <a:pt x="37" y="180"/>
                        <a:pt x="46" y="154"/>
                      </a:cubicBezTo>
                      <a:cubicBezTo>
                        <a:pt x="46" y="100"/>
                        <a:pt x="91" y="55"/>
                        <a:pt x="135" y="46"/>
                      </a:cubicBezTo>
                      <a:cubicBezTo>
                        <a:pt x="189" y="38"/>
                        <a:pt x="307" y="38"/>
                        <a:pt x="405" y="38"/>
                      </a:cubicBezTo>
                      <a:close/>
                      <a:moveTo>
                        <a:pt x="405" y="1"/>
                      </a:moveTo>
                      <a:cubicBezTo>
                        <a:pt x="307" y="1"/>
                        <a:pt x="189" y="1"/>
                        <a:pt x="135" y="10"/>
                      </a:cubicBezTo>
                      <a:cubicBezTo>
                        <a:pt x="63" y="29"/>
                        <a:pt x="18" y="83"/>
                        <a:pt x="9" y="146"/>
                      </a:cubicBezTo>
                      <a:cubicBezTo>
                        <a:pt x="1" y="172"/>
                        <a:pt x="1" y="200"/>
                        <a:pt x="1" y="226"/>
                      </a:cubicBezTo>
                      <a:cubicBezTo>
                        <a:pt x="1" y="271"/>
                        <a:pt x="9" y="316"/>
                        <a:pt x="18" y="362"/>
                      </a:cubicBezTo>
                      <a:cubicBezTo>
                        <a:pt x="27" y="433"/>
                        <a:pt x="91" y="487"/>
                        <a:pt x="163" y="496"/>
                      </a:cubicBezTo>
                      <a:lnTo>
                        <a:pt x="504" y="496"/>
                      </a:lnTo>
                      <a:cubicBezTo>
                        <a:pt x="558" y="496"/>
                        <a:pt x="603" y="461"/>
                        <a:pt x="631" y="416"/>
                      </a:cubicBezTo>
                      <a:cubicBezTo>
                        <a:pt x="675" y="316"/>
                        <a:pt x="685" y="217"/>
                        <a:pt x="694" y="146"/>
                      </a:cubicBezTo>
                      <a:lnTo>
                        <a:pt x="694" y="137"/>
                      </a:lnTo>
                      <a:cubicBezTo>
                        <a:pt x="694" y="72"/>
                        <a:pt x="649" y="18"/>
                        <a:pt x="595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41" name="Google Shape;1741;p48"/>
                <p:cNvSpPr/>
                <p:nvPr/>
              </p:nvSpPr>
              <p:spPr>
                <a:xfrm>
                  <a:off x="8049633" y="1386254"/>
                  <a:ext cx="45994" cy="294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2" h="155" extrusionOk="0">
                      <a:moveTo>
                        <a:pt x="242" y="1"/>
                      </a:moveTo>
                      <a:lnTo>
                        <a:pt x="26" y="18"/>
                      </a:lnTo>
                      <a:cubicBezTo>
                        <a:pt x="9" y="18"/>
                        <a:pt x="0" y="29"/>
                        <a:pt x="0" y="38"/>
                      </a:cubicBezTo>
                      <a:lnTo>
                        <a:pt x="0" y="83"/>
                      </a:lnTo>
                      <a:cubicBezTo>
                        <a:pt x="0" y="92"/>
                        <a:pt x="9" y="100"/>
                        <a:pt x="17" y="100"/>
                      </a:cubicBezTo>
                      <a:lnTo>
                        <a:pt x="89" y="154"/>
                      </a:lnTo>
                      <a:cubicBezTo>
                        <a:pt x="89" y="154"/>
                        <a:pt x="125" y="18"/>
                        <a:pt x="242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42" name="Google Shape;1742;p48"/>
                <p:cNvSpPr/>
                <p:nvPr/>
              </p:nvSpPr>
              <p:spPr>
                <a:xfrm>
                  <a:off x="8215364" y="1386254"/>
                  <a:ext cx="107763" cy="942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7" h="496" extrusionOk="0">
                      <a:moveTo>
                        <a:pt x="163" y="38"/>
                      </a:moveTo>
                      <a:cubicBezTo>
                        <a:pt x="243" y="38"/>
                        <a:pt x="361" y="38"/>
                        <a:pt x="433" y="46"/>
                      </a:cubicBezTo>
                      <a:cubicBezTo>
                        <a:pt x="487" y="55"/>
                        <a:pt x="523" y="100"/>
                        <a:pt x="532" y="154"/>
                      </a:cubicBezTo>
                      <a:lnTo>
                        <a:pt x="532" y="226"/>
                      </a:lnTo>
                      <a:cubicBezTo>
                        <a:pt x="532" y="271"/>
                        <a:pt x="532" y="316"/>
                        <a:pt x="523" y="353"/>
                      </a:cubicBezTo>
                      <a:cubicBezTo>
                        <a:pt x="513" y="407"/>
                        <a:pt x="459" y="450"/>
                        <a:pt x="405" y="461"/>
                      </a:cubicBezTo>
                      <a:lnTo>
                        <a:pt x="189" y="461"/>
                      </a:lnTo>
                      <a:cubicBezTo>
                        <a:pt x="145" y="461"/>
                        <a:pt x="109" y="433"/>
                        <a:pt x="91" y="396"/>
                      </a:cubicBezTo>
                      <a:cubicBezTo>
                        <a:pt x="46" y="316"/>
                        <a:pt x="46" y="208"/>
                        <a:pt x="37" y="137"/>
                      </a:cubicBezTo>
                      <a:lnTo>
                        <a:pt x="37" y="126"/>
                      </a:lnTo>
                      <a:cubicBezTo>
                        <a:pt x="37" y="100"/>
                        <a:pt x="46" y="83"/>
                        <a:pt x="55" y="64"/>
                      </a:cubicBezTo>
                      <a:cubicBezTo>
                        <a:pt x="63" y="46"/>
                        <a:pt x="81" y="38"/>
                        <a:pt x="109" y="38"/>
                      </a:cubicBezTo>
                      <a:close/>
                      <a:moveTo>
                        <a:pt x="100" y="1"/>
                      </a:moveTo>
                      <a:cubicBezTo>
                        <a:pt x="63" y="1"/>
                        <a:pt x="37" y="18"/>
                        <a:pt x="27" y="46"/>
                      </a:cubicBezTo>
                      <a:cubicBezTo>
                        <a:pt x="9" y="64"/>
                        <a:pt x="1" y="100"/>
                        <a:pt x="1" y="126"/>
                      </a:cubicBezTo>
                      <a:lnTo>
                        <a:pt x="1" y="137"/>
                      </a:lnTo>
                      <a:cubicBezTo>
                        <a:pt x="9" y="208"/>
                        <a:pt x="9" y="316"/>
                        <a:pt x="55" y="416"/>
                      </a:cubicBezTo>
                      <a:cubicBezTo>
                        <a:pt x="81" y="461"/>
                        <a:pt x="126" y="496"/>
                        <a:pt x="180" y="496"/>
                      </a:cubicBezTo>
                      <a:lnTo>
                        <a:pt x="405" y="496"/>
                      </a:lnTo>
                      <a:cubicBezTo>
                        <a:pt x="487" y="487"/>
                        <a:pt x="541" y="433"/>
                        <a:pt x="558" y="362"/>
                      </a:cubicBezTo>
                      <a:cubicBezTo>
                        <a:pt x="567" y="316"/>
                        <a:pt x="567" y="271"/>
                        <a:pt x="567" y="226"/>
                      </a:cubicBezTo>
                      <a:lnTo>
                        <a:pt x="567" y="146"/>
                      </a:lnTo>
                      <a:cubicBezTo>
                        <a:pt x="558" y="83"/>
                        <a:pt x="504" y="29"/>
                        <a:pt x="441" y="10"/>
                      </a:cubicBezTo>
                      <a:cubicBezTo>
                        <a:pt x="370" y="1"/>
                        <a:pt x="243" y="1"/>
                        <a:pt x="163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43" name="Google Shape;1743;p48"/>
                <p:cNvSpPr/>
                <p:nvPr/>
              </p:nvSpPr>
              <p:spPr>
                <a:xfrm>
                  <a:off x="8288917" y="1386254"/>
                  <a:ext cx="46564" cy="294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" h="155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17" y="18"/>
                        <a:pt x="162" y="154"/>
                        <a:pt x="162" y="154"/>
                      </a:cubicBezTo>
                      <a:lnTo>
                        <a:pt x="234" y="100"/>
                      </a:lnTo>
                      <a:cubicBezTo>
                        <a:pt x="244" y="100"/>
                        <a:pt x="244" y="92"/>
                        <a:pt x="244" y="83"/>
                      </a:cubicBezTo>
                      <a:lnTo>
                        <a:pt x="244" y="38"/>
                      </a:lnTo>
                      <a:cubicBezTo>
                        <a:pt x="244" y="29"/>
                        <a:pt x="234" y="18"/>
                        <a:pt x="225" y="18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44" name="Google Shape;1744;p48"/>
                <p:cNvSpPr/>
                <p:nvPr/>
              </p:nvSpPr>
              <p:spPr>
                <a:xfrm>
                  <a:off x="8184575" y="1424076"/>
                  <a:ext cx="38012" cy="133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" h="70" extrusionOk="0">
                      <a:moveTo>
                        <a:pt x="117" y="1"/>
                      </a:moveTo>
                      <a:cubicBezTo>
                        <a:pt x="81" y="1"/>
                        <a:pt x="46" y="9"/>
                        <a:pt x="9" y="35"/>
                      </a:cubicBezTo>
                      <a:cubicBezTo>
                        <a:pt x="1" y="35"/>
                        <a:pt x="1" y="55"/>
                        <a:pt x="1" y="63"/>
                      </a:cubicBezTo>
                      <a:cubicBezTo>
                        <a:pt x="5" y="68"/>
                        <a:pt x="9" y="70"/>
                        <a:pt x="14" y="70"/>
                      </a:cubicBezTo>
                      <a:cubicBezTo>
                        <a:pt x="18" y="70"/>
                        <a:pt x="22" y="68"/>
                        <a:pt x="27" y="63"/>
                      </a:cubicBezTo>
                      <a:cubicBezTo>
                        <a:pt x="63" y="46"/>
                        <a:pt x="91" y="35"/>
                        <a:pt x="117" y="35"/>
                      </a:cubicBezTo>
                      <a:cubicBezTo>
                        <a:pt x="135" y="35"/>
                        <a:pt x="145" y="46"/>
                        <a:pt x="154" y="46"/>
                      </a:cubicBezTo>
                      <a:lnTo>
                        <a:pt x="163" y="55"/>
                      </a:lnTo>
                      <a:lnTo>
                        <a:pt x="171" y="55"/>
                      </a:lnTo>
                      <a:cubicBezTo>
                        <a:pt x="171" y="59"/>
                        <a:pt x="176" y="61"/>
                        <a:pt x="180" y="61"/>
                      </a:cubicBezTo>
                      <a:cubicBezTo>
                        <a:pt x="184" y="61"/>
                        <a:pt x="189" y="59"/>
                        <a:pt x="189" y="55"/>
                      </a:cubicBezTo>
                      <a:cubicBezTo>
                        <a:pt x="199" y="46"/>
                        <a:pt x="199" y="35"/>
                        <a:pt x="199" y="27"/>
                      </a:cubicBezTo>
                      <a:cubicBezTo>
                        <a:pt x="189" y="27"/>
                        <a:pt x="163" y="1"/>
                        <a:pt x="117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45" name="Google Shape;1745;p48"/>
                <p:cNvSpPr/>
                <p:nvPr/>
              </p:nvSpPr>
              <p:spPr>
                <a:xfrm>
                  <a:off x="8003069" y="1406781"/>
                  <a:ext cx="60248" cy="48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7" h="254" extrusionOk="0">
                      <a:moveTo>
                        <a:pt x="280" y="1"/>
                      </a:moveTo>
                      <a:lnTo>
                        <a:pt x="10" y="217"/>
                      </a:lnTo>
                      <a:cubicBezTo>
                        <a:pt x="1" y="226"/>
                        <a:pt x="1" y="234"/>
                        <a:pt x="10" y="245"/>
                      </a:cubicBezTo>
                      <a:cubicBezTo>
                        <a:pt x="20" y="254"/>
                        <a:pt x="29" y="254"/>
                        <a:pt x="38" y="254"/>
                      </a:cubicBezTo>
                      <a:lnTo>
                        <a:pt x="308" y="29"/>
                      </a:lnTo>
                      <a:cubicBezTo>
                        <a:pt x="316" y="29"/>
                        <a:pt x="316" y="10"/>
                        <a:pt x="308" y="10"/>
                      </a:cubicBezTo>
                      <a:cubicBezTo>
                        <a:pt x="299" y="1"/>
                        <a:pt x="290" y="1"/>
                        <a:pt x="28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46" name="Google Shape;1746;p48"/>
                <p:cNvSpPr/>
                <p:nvPr/>
              </p:nvSpPr>
              <p:spPr>
                <a:xfrm>
                  <a:off x="8107411" y="1500099"/>
                  <a:ext cx="115175" cy="630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" h="332" extrusionOk="0">
                      <a:moveTo>
                        <a:pt x="468" y="1"/>
                      </a:moveTo>
                      <a:cubicBezTo>
                        <a:pt x="422" y="1"/>
                        <a:pt x="358" y="17"/>
                        <a:pt x="290" y="87"/>
                      </a:cubicBezTo>
                      <a:cubicBezTo>
                        <a:pt x="206" y="175"/>
                        <a:pt x="122" y="202"/>
                        <a:pt x="65" y="202"/>
                      </a:cubicBezTo>
                      <a:cubicBezTo>
                        <a:pt x="35" y="202"/>
                        <a:pt x="13" y="195"/>
                        <a:pt x="1" y="186"/>
                      </a:cubicBezTo>
                      <a:lnTo>
                        <a:pt x="1" y="186"/>
                      </a:lnTo>
                      <a:cubicBezTo>
                        <a:pt x="1" y="186"/>
                        <a:pt x="116" y="331"/>
                        <a:pt x="287" y="331"/>
                      </a:cubicBezTo>
                      <a:cubicBezTo>
                        <a:pt x="360" y="331"/>
                        <a:pt x="443" y="305"/>
                        <a:pt x="532" y="229"/>
                      </a:cubicBezTo>
                      <a:cubicBezTo>
                        <a:pt x="532" y="229"/>
                        <a:pt x="605" y="149"/>
                        <a:pt x="569" y="59"/>
                      </a:cubicBezTo>
                      <a:cubicBezTo>
                        <a:pt x="560" y="33"/>
                        <a:pt x="541" y="13"/>
                        <a:pt x="506" y="5"/>
                      </a:cubicBezTo>
                      <a:cubicBezTo>
                        <a:pt x="495" y="3"/>
                        <a:pt x="483" y="1"/>
                        <a:pt x="468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47" name="Google Shape;1747;p48"/>
                <p:cNvSpPr/>
                <p:nvPr/>
              </p:nvSpPr>
              <p:spPr>
                <a:xfrm>
                  <a:off x="8205291" y="1500669"/>
                  <a:ext cx="97309" cy="568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2" h="299" extrusionOk="0">
                      <a:moveTo>
                        <a:pt x="131" y="1"/>
                      </a:moveTo>
                      <a:cubicBezTo>
                        <a:pt x="62" y="1"/>
                        <a:pt x="1" y="60"/>
                        <a:pt x="17" y="129"/>
                      </a:cubicBezTo>
                      <a:cubicBezTo>
                        <a:pt x="26" y="172"/>
                        <a:pt x="54" y="209"/>
                        <a:pt x="54" y="209"/>
                      </a:cubicBezTo>
                      <a:cubicBezTo>
                        <a:pt x="136" y="275"/>
                        <a:pt x="209" y="298"/>
                        <a:pt x="272" y="298"/>
                      </a:cubicBezTo>
                      <a:cubicBezTo>
                        <a:pt x="422" y="298"/>
                        <a:pt x="512" y="164"/>
                        <a:pt x="512" y="164"/>
                      </a:cubicBezTo>
                      <a:lnTo>
                        <a:pt x="512" y="164"/>
                      </a:lnTo>
                      <a:cubicBezTo>
                        <a:pt x="496" y="173"/>
                        <a:pt x="477" y="181"/>
                        <a:pt x="454" y="181"/>
                      </a:cubicBezTo>
                      <a:cubicBezTo>
                        <a:pt x="411" y="181"/>
                        <a:pt x="354" y="156"/>
                        <a:pt x="278" y="75"/>
                      </a:cubicBezTo>
                      <a:cubicBezTo>
                        <a:pt x="233" y="21"/>
                        <a:pt x="179" y="2"/>
                        <a:pt x="144" y="2"/>
                      </a:cubicBezTo>
                      <a:cubicBezTo>
                        <a:pt x="140" y="1"/>
                        <a:pt x="135" y="1"/>
                        <a:pt x="1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48" name="Google Shape;1748;p48"/>
                <p:cNvSpPr/>
                <p:nvPr/>
              </p:nvSpPr>
              <p:spPr>
                <a:xfrm>
                  <a:off x="8220306" y="1345012"/>
                  <a:ext cx="60248" cy="262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7" h="138" extrusionOk="0">
                      <a:moveTo>
                        <a:pt x="131" y="1"/>
                      </a:moveTo>
                      <a:cubicBezTo>
                        <a:pt x="44" y="1"/>
                        <a:pt x="29" y="47"/>
                        <a:pt x="29" y="47"/>
                      </a:cubicBezTo>
                      <a:cubicBezTo>
                        <a:pt x="29" y="47"/>
                        <a:pt x="1" y="110"/>
                        <a:pt x="91" y="119"/>
                      </a:cubicBezTo>
                      <a:cubicBezTo>
                        <a:pt x="163" y="119"/>
                        <a:pt x="208" y="119"/>
                        <a:pt x="245" y="138"/>
                      </a:cubicBezTo>
                      <a:cubicBezTo>
                        <a:pt x="271" y="138"/>
                        <a:pt x="290" y="138"/>
                        <a:pt x="307" y="119"/>
                      </a:cubicBezTo>
                      <a:cubicBezTo>
                        <a:pt x="316" y="101"/>
                        <a:pt x="316" y="84"/>
                        <a:pt x="299" y="73"/>
                      </a:cubicBezTo>
                      <a:cubicBezTo>
                        <a:pt x="281" y="47"/>
                        <a:pt x="236" y="11"/>
                        <a:pt x="154" y="2"/>
                      </a:cubicBezTo>
                      <a:cubicBezTo>
                        <a:pt x="146" y="1"/>
                        <a:pt x="139" y="1"/>
                        <a:pt x="1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49" name="Google Shape;1749;p48"/>
                <p:cNvSpPr/>
                <p:nvPr/>
              </p:nvSpPr>
              <p:spPr>
                <a:xfrm>
                  <a:off x="8088975" y="1349763"/>
                  <a:ext cx="90467" cy="32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6" h="171" extrusionOk="0">
                      <a:moveTo>
                        <a:pt x="340" y="0"/>
                      </a:moveTo>
                      <a:cubicBezTo>
                        <a:pt x="320" y="0"/>
                        <a:pt x="297" y="2"/>
                        <a:pt x="270" y="5"/>
                      </a:cubicBezTo>
                      <a:cubicBezTo>
                        <a:pt x="152" y="22"/>
                        <a:pt x="44" y="85"/>
                        <a:pt x="9" y="113"/>
                      </a:cubicBezTo>
                      <a:cubicBezTo>
                        <a:pt x="0" y="130"/>
                        <a:pt x="0" y="139"/>
                        <a:pt x="9" y="156"/>
                      </a:cubicBezTo>
                      <a:cubicBezTo>
                        <a:pt x="21" y="164"/>
                        <a:pt x="44" y="170"/>
                        <a:pt x="68" y="170"/>
                      </a:cubicBezTo>
                      <a:cubicBezTo>
                        <a:pt x="78" y="170"/>
                        <a:pt x="88" y="169"/>
                        <a:pt x="98" y="167"/>
                      </a:cubicBezTo>
                      <a:cubicBezTo>
                        <a:pt x="143" y="148"/>
                        <a:pt x="260" y="122"/>
                        <a:pt x="359" y="102"/>
                      </a:cubicBezTo>
                      <a:cubicBezTo>
                        <a:pt x="476" y="85"/>
                        <a:pt x="450" y="31"/>
                        <a:pt x="450" y="31"/>
                      </a:cubicBezTo>
                      <a:cubicBezTo>
                        <a:pt x="450" y="31"/>
                        <a:pt x="431" y="0"/>
                        <a:pt x="340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750" name="Google Shape;1750;p48"/>
            <p:cNvGrpSpPr/>
            <p:nvPr/>
          </p:nvGrpSpPr>
          <p:grpSpPr>
            <a:xfrm>
              <a:off x="5707948" y="1274717"/>
              <a:ext cx="1083010" cy="1153256"/>
              <a:chOff x="6925850" y="-939760"/>
              <a:chExt cx="1385100" cy="1474752"/>
            </a:xfrm>
          </p:grpSpPr>
          <p:grpSp>
            <p:nvGrpSpPr>
              <p:cNvPr id="1751" name="Google Shape;1751;p48"/>
              <p:cNvGrpSpPr/>
              <p:nvPr/>
            </p:nvGrpSpPr>
            <p:grpSpPr>
              <a:xfrm>
                <a:off x="7595004" y="-939760"/>
                <a:ext cx="626442" cy="1346594"/>
                <a:chOff x="7706181" y="2638096"/>
                <a:chExt cx="665649" cy="1431177"/>
              </a:xfrm>
            </p:grpSpPr>
            <p:sp>
              <p:nvSpPr>
                <p:cNvPr id="1752" name="Google Shape;1752;p48"/>
                <p:cNvSpPr/>
                <p:nvPr/>
              </p:nvSpPr>
              <p:spPr>
                <a:xfrm>
                  <a:off x="8129372" y="3147018"/>
                  <a:ext cx="219625" cy="4729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5" h="2444" extrusionOk="0">
                      <a:moveTo>
                        <a:pt x="746" y="1"/>
                      </a:moveTo>
                      <a:cubicBezTo>
                        <a:pt x="709" y="1"/>
                        <a:pt x="670" y="5"/>
                        <a:pt x="631" y="13"/>
                      </a:cubicBezTo>
                      <a:cubicBezTo>
                        <a:pt x="369" y="67"/>
                        <a:pt x="486" y="326"/>
                        <a:pt x="423" y="454"/>
                      </a:cubicBezTo>
                      <a:cubicBezTo>
                        <a:pt x="352" y="570"/>
                        <a:pt x="153" y="454"/>
                        <a:pt x="54" y="769"/>
                      </a:cubicBezTo>
                      <a:cubicBezTo>
                        <a:pt x="0" y="966"/>
                        <a:pt x="335" y="1244"/>
                        <a:pt x="136" y="1281"/>
                      </a:cubicBezTo>
                      <a:lnTo>
                        <a:pt x="216" y="2443"/>
                      </a:lnTo>
                      <a:cubicBezTo>
                        <a:pt x="389" y="2424"/>
                        <a:pt x="1134" y="2262"/>
                        <a:pt x="892" y="1696"/>
                      </a:cubicBezTo>
                      <a:cubicBezTo>
                        <a:pt x="767" y="1406"/>
                        <a:pt x="847" y="1380"/>
                        <a:pt x="972" y="1201"/>
                      </a:cubicBezTo>
                      <a:cubicBezTo>
                        <a:pt x="1091" y="1020"/>
                        <a:pt x="1054" y="948"/>
                        <a:pt x="972" y="786"/>
                      </a:cubicBezTo>
                      <a:cubicBezTo>
                        <a:pt x="892" y="633"/>
                        <a:pt x="1080" y="650"/>
                        <a:pt x="1108" y="391"/>
                      </a:cubicBezTo>
                      <a:cubicBezTo>
                        <a:pt x="1123" y="131"/>
                        <a:pt x="957" y="1"/>
                        <a:pt x="746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53" name="Google Shape;1753;p48"/>
                <p:cNvSpPr/>
                <p:nvPr/>
              </p:nvSpPr>
              <p:spPr>
                <a:xfrm>
                  <a:off x="8194002" y="3248609"/>
                  <a:ext cx="76820" cy="2525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7" h="1305" extrusionOk="0">
                      <a:moveTo>
                        <a:pt x="387" y="0"/>
                      </a:moveTo>
                      <a:cubicBezTo>
                        <a:pt x="379" y="0"/>
                        <a:pt x="368" y="0"/>
                        <a:pt x="359" y="9"/>
                      </a:cubicBezTo>
                      <a:cubicBezTo>
                        <a:pt x="225" y="441"/>
                        <a:pt x="98" y="864"/>
                        <a:pt x="1" y="1279"/>
                      </a:cubicBezTo>
                      <a:cubicBezTo>
                        <a:pt x="1" y="1296"/>
                        <a:pt x="1" y="1305"/>
                        <a:pt x="18" y="1305"/>
                      </a:cubicBezTo>
                      <a:lnTo>
                        <a:pt x="27" y="1305"/>
                      </a:lnTo>
                      <a:cubicBezTo>
                        <a:pt x="27" y="1305"/>
                        <a:pt x="35" y="1296"/>
                        <a:pt x="35" y="1287"/>
                      </a:cubicBezTo>
                      <a:cubicBezTo>
                        <a:pt x="135" y="873"/>
                        <a:pt x="260" y="449"/>
                        <a:pt x="396" y="28"/>
                      </a:cubicBezTo>
                      <a:cubicBezTo>
                        <a:pt x="396" y="17"/>
                        <a:pt x="396" y="9"/>
                        <a:pt x="387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54" name="Google Shape;1754;p48"/>
                <p:cNvSpPr/>
                <p:nvPr/>
              </p:nvSpPr>
              <p:spPr>
                <a:xfrm>
                  <a:off x="8187036" y="3272797"/>
                  <a:ext cx="122100" cy="950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" h="491" extrusionOk="0">
                      <a:moveTo>
                        <a:pt x="9" y="0"/>
                      </a:moveTo>
                      <a:cubicBezTo>
                        <a:pt x="0" y="11"/>
                        <a:pt x="0" y="20"/>
                        <a:pt x="0" y="28"/>
                      </a:cubicBezTo>
                      <a:lnTo>
                        <a:pt x="225" y="478"/>
                      </a:lnTo>
                      <a:cubicBezTo>
                        <a:pt x="225" y="484"/>
                        <a:pt x="229" y="491"/>
                        <a:pt x="235" y="491"/>
                      </a:cubicBezTo>
                      <a:cubicBezTo>
                        <a:pt x="237" y="491"/>
                        <a:pt x="239" y="490"/>
                        <a:pt x="242" y="486"/>
                      </a:cubicBezTo>
                      <a:lnTo>
                        <a:pt x="620" y="370"/>
                      </a:lnTo>
                      <a:cubicBezTo>
                        <a:pt x="631" y="370"/>
                        <a:pt x="631" y="361"/>
                        <a:pt x="631" y="352"/>
                      </a:cubicBezTo>
                      <a:cubicBezTo>
                        <a:pt x="631" y="344"/>
                        <a:pt x="620" y="335"/>
                        <a:pt x="611" y="335"/>
                      </a:cubicBezTo>
                      <a:lnTo>
                        <a:pt x="242" y="452"/>
                      </a:lnTo>
                      <a:lnTo>
                        <a:pt x="37" y="11"/>
                      </a:lnTo>
                      <a:cubicBezTo>
                        <a:pt x="26" y="0"/>
                        <a:pt x="17" y="0"/>
                        <a:pt x="9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55" name="Google Shape;1755;p48"/>
                <p:cNvSpPr/>
                <p:nvPr/>
              </p:nvSpPr>
              <p:spPr>
                <a:xfrm>
                  <a:off x="7706181" y="2638096"/>
                  <a:ext cx="527875" cy="10946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8" h="5657" extrusionOk="0">
                      <a:moveTo>
                        <a:pt x="1443" y="0"/>
                      </a:moveTo>
                      <a:cubicBezTo>
                        <a:pt x="846" y="0"/>
                        <a:pt x="511" y="642"/>
                        <a:pt x="632" y="1112"/>
                      </a:cubicBezTo>
                      <a:cubicBezTo>
                        <a:pt x="720" y="1498"/>
                        <a:pt x="1072" y="1652"/>
                        <a:pt x="541" y="2183"/>
                      </a:cubicBezTo>
                      <a:cubicBezTo>
                        <a:pt x="1" y="2706"/>
                        <a:pt x="234" y="2993"/>
                        <a:pt x="621" y="3570"/>
                      </a:cubicBezTo>
                      <a:cubicBezTo>
                        <a:pt x="1018" y="4144"/>
                        <a:pt x="487" y="4090"/>
                        <a:pt x="370" y="4766"/>
                      </a:cubicBezTo>
                      <a:cubicBezTo>
                        <a:pt x="271" y="5289"/>
                        <a:pt x="820" y="5568"/>
                        <a:pt x="1053" y="5656"/>
                      </a:cubicBezTo>
                      <a:lnTo>
                        <a:pt x="2368" y="5116"/>
                      </a:lnTo>
                      <a:cubicBezTo>
                        <a:pt x="2394" y="5073"/>
                        <a:pt x="2422" y="5028"/>
                        <a:pt x="2448" y="4983"/>
                      </a:cubicBezTo>
                      <a:cubicBezTo>
                        <a:pt x="2727" y="4451"/>
                        <a:pt x="2332" y="3956"/>
                        <a:pt x="2107" y="3542"/>
                      </a:cubicBezTo>
                      <a:cubicBezTo>
                        <a:pt x="1874" y="3084"/>
                        <a:pt x="2619" y="3030"/>
                        <a:pt x="2638" y="2308"/>
                      </a:cubicBezTo>
                      <a:cubicBezTo>
                        <a:pt x="2656" y="1598"/>
                        <a:pt x="1917" y="1643"/>
                        <a:pt x="2116" y="1265"/>
                      </a:cubicBezTo>
                      <a:cubicBezTo>
                        <a:pt x="2314" y="887"/>
                        <a:pt x="2070" y="68"/>
                        <a:pt x="1539" y="6"/>
                      </a:cubicBezTo>
                      <a:cubicBezTo>
                        <a:pt x="1506" y="2"/>
                        <a:pt x="1474" y="0"/>
                        <a:pt x="1443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56" name="Google Shape;1756;p48"/>
                <p:cNvSpPr/>
                <p:nvPr/>
              </p:nvSpPr>
              <p:spPr>
                <a:xfrm>
                  <a:off x="7953671" y="2729431"/>
                  <a:ext cx="48763" cy="9861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2" h="5096" extrusionOk="0">
                      <a:moveTo>
                        <a:pt x="234" y="0"/>
                      </a:moveTo>
                      <a:cubicBezTo>
                        <a:pt x="225" y="0"/>
                        <a:pt x="217" y="11"/>
                        <a:pt x="217" y="20"/>
                      </a:cubicBezTo>
                      <a:cubicBezTo>
                        <a:pt x="117" y="884"/>
                        <a:pt x="1" y="5033"/>
                        <a:pt x="1" y="5076"/>
                      </a:cubicBezTo>
                      <a:cubicBezTo>
                        <a:pt x="1" y="5087"/>
                        <a:pt x="9" y="5096"/>
                        <a:pt x="18" y="5096"/>
                      </a:cubicBezTo>
                      <a:lnTo>
                        <a:pt x="27" y="5096"/>
                      </a:lnTo>
                      <a:cubicBezTo>
                        <a:pt x="35" y="5096"/>
                        <a:pt x="35" y="5087"/>
                        <a:pt x="35" y="5076"/>
                      </a:cubicBezTo>
                      <a:cubicBezTo>
                        <a:pt x="35" y="5033"/>
                        <a:pt x="152" y="884"/>
                        <a:pt x="251" y="20"/>
                      </a:cubicBezTo>
                      <a:cubicBezTo>
                        <a:pt x="251" y="11"/>
                        <a:pt x="251" y="0"/>
                        <a:pt x="234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57" name="Google Shape;1757;p48"/>
                <p:cNvSpPr/>
                <p:nvPr/>
              </p:nvSpPr>
              <p:spPr>
                <a:xfrm>
                  <a:off x="7974570" y="3019497"/>
                  <a:ext cx="174152" cy="845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0" h="437" extrusionOk="0">
                      <a:moveTo>
                        <a:pt x="882" y="1"/>
                      </a:moveTo>
                      <a:cubicBezTo>
                        <a:pt x="879" y="1"/>
                        <a:pt x="876" y="2"/>
                        <a:pt x="873" y="5"/>
                      </a:cubicBezTo>
                      <a:lnTo>
                        <a:pt x="18" y="402"/>
                      </a:lnTo>
                      <a:cubicBezTo>
                        <a:pt x="9" y="411"/>
                        <a:pt x="1" y="419"/>
                        <a:pt x="9" y="428"/>
                      </a:cubicBezTo>
                      <a:cubicBezTo>
                        <a:pt x="9" y="437"/>
                        <a:pt x="18" y="437"/>
                        <a:pt x="27" y="437"/>
                      </a:cubicBezTo>
                      <a:lnTo>
                        <a:pt x="35" y="437"/>
                      </a:lnTo>
                      <a:lnTo>
                        <a:pt x="882" y="33"/>
                      </a:lnTo>
                      <a:cubicBezTo>
                        <a:pt x="891" y="33"/>
                        <a:pt x="899" y="13"/>
                        <a:pt x="891" y="5"/>
                      </a:cubicBezTo>
                      <a:cubicBezTo>
                        <a:pt x="891" y="5"/>
                        <a:pt x="887" y="1"/>
                        <a:pt x="882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58" name="Google Shape;1758;p48"/>
                <p:cNvSpPr/>
                <p:nvPr/>
              </p:nvSpPr>
              <p:spPr>
                <a:xfrm>
                  <a:off x="7958702" y="3445792"/>
                  <a:ext cx="190019" cy="1060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2" h="548" extrusionOk="0">
                      <a:moveTo>
                        <a:pt x="963" y="1"/>
                      </a:moveTo>
                      <a:cubicBezTo>
                        <a:pt x="958" y="1"/>
                        <a:pt x="951" y="3"/>
                        <a:pt x="947" y="7"/>
                      </a:cubicBezTo>
                      <a:lnTo>
                        <a:pt x="9" y="510"/>
                      </a:lnTo>
                      <a:cubicBezTo>
                        <a:pt x="1" y="521"/>
                        <a:pt x="1" y="530"/>
                        <a:pt x="9" y="538"/>
                      </a:cubicBezTo>
                      <a:cubicBezTo>
                        <a:pt x="9" y="547"/>
                        <a:pt x="18" y="547"/>
                        <a:pt x="29" y="547"/>
                      </a:cubicBezTo>
                      <a:lnTo>
                        <a:pt x="29" y="538"/>
                      </a:lnTo>
                      <a:lnTo>
                        <a:pt x="964" y="35"/>
                      </a:lnTo>
                      <a:cubicBezTo>
                        <a:pt x="973" y="24"/>
                        <a:pt x="981" y="16"/>
                        <a:pt x="973" y="7"/>
                      </a:cubicBezTo>
                      <a:cubicBezTo>
                        <a:pt x="973" y="3"/>
                        <a:pt x="968" y="1"/>
                        <a:pt x="963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59" name="Google Shape;1759;p48"/>
                <p:cNvSpPr/>
                <p:nvPr/>
              </p:nvSpPr>
              <p:spPr>
                <a:xfrm>
                  <a:off x="7777777" y="3136956"/>
                  <a:ext cx="196986" cy="1849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8" h="956" extrusionOk="0">
                      <a:moveTo>
                        <a:pt x="9" y="0"/>
                      </a:moveTo>
                      <a:cubicBezTo>
                        <a:pt x="0" y="11"/>
                        <a:pt x="0" y="20"/>
                        <a:pt x="9" y="28"/>
                      </a:cubicBezTo>
                      <a:lnTo>
                        <a:pt x="981" y="946"/>
                      </a:lnTo>
                      <a:cubicBezTo>
                        <a:pt x="990" y="955"/>
                        <a:pt x="990" y="955"/>
                        <a:pt x="998" y="955"/>
                      </a:cubicBezTo>
                      <a:lnTo>
                        <a:pt x="1007" y="946"/>
                      </a:lnTo>
                      <a:cubicBezTo>
                        <a:pt x="1018" y="946"/>
                        <a:pt x="1018" y="929"/>
                        <a:pt x="1007" y="929"/>
                      </a:cubicBezTo>
                      <a:lnTo>
                        <a:pt x="35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0" name="Google Shape;1760;p48"/>
                <p:cNvSpPr/>
                <p:nvPr/>
              </p:nvSpPr>
              <p:spPr>
                <a:xfrm>
                  <a:off x="7711212" y="3527258"/>
                  <a:ext cx="660618" cy="5420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14" h="2801" extrusionOk="0">
                      <a:moveTo>
                        <a:pt x="1" y="1"/>
                      </a:moveTo>
                      <a:lnTo>
                        <a:pt x="191" y="1720"/>
                      </a:lnTo>
                      <a:cubicBezTo>
                        <a:pt x="262" y="2332"/>
                        <a:pt x="768" y="2781"/>
                        <a:pt x="1370" y="2800"/>
                      </a:cubicBezTo>
                      <a:lnTo>
                        <a:pt x="2027" y="2800"/>
                      </a:lnTo>
                      <a:cubicBezTo>
                        <a:pt x="2638" y="2800"/>
                        <a:pt x="3152" y="2332"/>
                        <a:pt x="3224" y="1720"/>
                      </a:cubicBezTo>
                      <a:lnTo>
                        <a:pt x="3414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1" name="Google Shape;1761;p48"/>
                <p:cNvSpPr/>
                <p:nvPr/>
              </p:nvSpPr>
              <p:spPr>
                <a:xfrm>
                  <a:off x="7711212" y="3527258"/>
                  <a:ext cx="528262" cy="5420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0" h="2801" extrusionOk="0">
                      <a:moveTo>
                        <a:pt x="1" y="1"/>
                      </a:moveTo>
                      <a:lnTo>
                        <a:pt x="191" y="1720"/>
                      </a:lnTo>
                      <a:cubicBezTo>
                        <a:pt x="262" y="2332"/>
                        <a:pt x="768" y="2781"/>
                        <a:pt x="1370" y="2800"/>
                      </a:cubicBezTo>
                      <a:cubicBezTo>
                        <a:pt x="1973" y="2781"/>
                        <a:pt x="2476" y="2332"/>
                        <a:pt x="2539" y="1720"/>
                      </a:cubicBezTo>
                      <a:lnTo>
                        <a:pt x="2729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762" name="Google Shape;1762;p48"/>
              <p:cNvSpPr/>
              <p:nvPr/>
            </p:nvSpPr>
            <p:spPr>
              <a:xfrm>
                <a:off x="6925850" y="407192"/>
                <a:ext cx="1385100" cy="127800"/>
              </a:xfrm>
              <a:prstGeom prst="rect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763" name="Google Shape;1763;p48"/>
              <p:cNvGrpSpPr/>
              <p:nvPr/>
            </p:nvGrpSpPr>
            <p:grpSpPr>
              <a:xfrm>
                <a:off x="7169501" y="-260305"/>
                <a:ext cx="284921" cy="667505"/>
                <a:chOff x="203094" y="2523908"/>
                <a:chExt cx="872651" cy="2044426"/>
              </a:xfrm>
            </p:grpSpPr>
            <p:sp>
              <p:nvSpPr>
                <p:cNvPr id="1764" name="Google Shape;1764;p48"/>
                <p:cNvSpPr/>
                <p:nvPr/>
              </p:nvSpPr>
              <p:spPr>
                <a:xfrm>
                  <a:off x="731351" y="2671706"/>
                  <a:ext cx="183865" cy="744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0" h="1053" extrusionOk="0">
                      <a:moveTo>
                        <a:pt x="126" y="1"/>
                      </a:moveTo>
                      <a:lnTo>
                        <a:pt x="1" y="1035"/>
                      </a:lnTo>
                      <a:lnTo>
                        <a:pt x="135" y="1053"/>
                      </a:lnTo>
                      <a:lnTo>
                        <a:pt x="260" y="9"/>
                      </a:lnTo>
                      <a:lnTo>
                        <a:pt x="126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5" name="Google Shape;1765;p48"/>
                <p:cNvSpPr/>
                <p:nvPr/>
              </p:nvSpPr>
              <p:spPr>
                <a:xfrm>
                  <a:off x="412417" y="2523908"/>
                  <a:ext cx="287819" cy="8436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7" h="1193" extrusionOk="0">
                      <a:moveTo>
                        <a:pt x="90" y="1"/>
                      </a:moveTo>
                      <a:cubicBezTo>
                        <a:pt x="85" y="1"/>
                        <a:pt x="79" y="1"/>
                        <a:pt x="74" y="2"/>
                      </a:cubicBezTo>
                      <a:cubicBezTo>
                        <a:pt x="28" y="11"/>
                        <a:pt x="0" y="56"/>
                        <a:pt x="9" y="102"/>
                      </a:cubicBezTo>
                      <a:lnTo>
                        <a:pt x="236" y="1136"/>
                      </a:lnTo>
                      <a:cubicBezTo>
                        <a:pt x="243" y="1167"/>
                        <a:pt x="279" y="1192"/>
                        <a:pt x="317" y="1192"/>
                      </a:cubicBezTo>
                      <a:cubicBezTo>
                        <a:pt x="322" y="1192"/>
                        <a:pt x="328" y="1192"/>
                        <a:pt x="333" y="1190"/>
                      </a:cubicBezTo>
                      <a:cubicBezTo>
                        <a:pt x="370" y="1182"/>
                        <a:pt x="406" y="1145"/>
                        <a:pt x="387" y="1100"/>
                      </a:cubicBezTo>
                      <a:lnTo>
                        <a:pt x="171" y="65"/>
                      </a:lnTo>
                      <a:cubicBezTo>
                        <a:pt x="163" y="25"/>
                        <a:pt x="128" y="1"/>
                        <a:pt x="90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6" name="Google Shape;1766;p48"/>
                <p:cNvSpPr/>
                <p:nvPr/>
              </p:nvSpPr>
              <p:spPr>
                <a:xfrm>
                  <a:off x="203094" y="3142679"/>
                  <a:ext cx="872651" cy="14256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4" h="2016" extrusionOk="0">
                      <a:moveTo>
                        <a:pt x="0" y="0"/>
                      </a:moveTo>
                      <a:lnTo>
                        <a:pt x="0" y="2015"/>
                      </a:lnTo>
                      <a:lnTo>
                        <a:pt x="1234" y="2015"/>
                      </a:lnTo>
                      <a:lnTo>
                        <a:pt x="1234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7" name="Google Shape;1767;p48"/>
                <p:cNvSpPr/>
                <p:nvPr/>
              </p:nvSpPr>
              <p:spPr>
                <a:xfrm>
                  <a:off x="203094" y="3556372"/>
                  <a:ext cx="286405" cy="6498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5" h="919" extrusionOk="0">
                      <a:moveTo>
                        <a:pt x="0" y="0"/>
                      </a:moveTo>
                      <a:lnTo>
                        <a:pt x="0" y="918"/>
                      </a:lnTo>
                      <a:lnTo>
                        <a:pt x="404" y="918"/>
                      </a:lnTo>
                      <a:lnTo>
                        <a:pt x="404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All About My Teacher Newsletter by Slidesgo">
  <a:themeElements>
    <a:clrScheme name="Simple Light">
      <a:dk1>
        <a:srgbClr val="482849"/>
      </a:dk1>
      <a:lt1>
        <a:srgbClr val="FCF8F5"/>
      </a:lt1>
      <a:dk2>
        <a:srgbClr val="BB6E5F"/>
      </a:dk2>
      <a:lt2>
        <a:srgbClr val="FF732C"/>
      </a:lt2>
      <a:accent1>
        <a:srgbClr val="FF8900"/>
      </a:accent1>
      <a:accent2>
        <a:srgbClr val="FFBF00"/>
      </a:accent2>
      <a:accent3>
        <a:srgbClr val="00C2F5"/>
      </a:accent3>
      <a:accent4>
        <a:srgbClr val="3E55E4"/>
      </a:accent4>
      <a:accent5>
        <a:srgbClr val="FFB8D7"/>
      </a:accent5>
      <a:accent6>
        <a:srgbClr val="F9ECDD"/>
      </a:accent6>
      <a:hlink>
        <a:srgbClr val="48284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1511</Words>
  <Application>Microsoft Macintosh PowerPoint</Application>
  <PresentationFormat>On-screen Show (16:9)</PresentationFormat>
  <Paragraphs>134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Calibri</vt:lpstr>
      <vt:lpstr>Cabin</vt:lpstr>
      <vt:lpstr>Arial</vt:lpstr>
      <vt:lpstr>Epilogue</vt:lpstr>
      <vt:lpstr>All About My Teacher Newsletter by Slidesgo</vt:lpstr>
      <vt:lpstr>Unit 6: Lifestyles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6: Lifestyles</dc:title>
  <cp:lastModifiedBy>Tuấn Đạt Nguyễn</cp:lastModifiedBy>
  <cp:revision>1</cp:revision>
  <dcterms:modified xsi:type="dcterms:W3CDTF">2023-08-20T09:40:04Z</dcterms:modified>
</cp:coreProperties>
</file>