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</p:sldMasterIdLst>
  <p:notesMasterIdLst>
    <p:notesMasterId r:id="rId14"/>
  </p:notesMasterIdLst>
  <p:sldIdLst>
    <p:sldId id="256" r:id="rId2"/>
    <p:sldId id="264" r:id="rId3"/>
    <p:sldId id="281" r:id="rId4"/>
    <p:sldId id="280" r:id="rId5"/>
    <p:sldId id="314" r:id="rId6"/>
    <p:sldId id="263" r:id="rId7"/>
    <p:sldId id="257" r:id="rId8"/>
    <p:sldId id="286" r:id="rId9"/>
    <p:sldId id="313" r:id="rId10"/>
    <p:sldId id="258" r:id="rId11"/>
    <p:sldId id="271" r:id="rId12"/>
    <p:sldId id="261" r:id="rId13"/>
  </p:sldIdLst>
  <p:sldSz cx="9144000" cy="5143500" type="screen16x9"/>
  <p:notesSz cx="6858000" cy="9144000"/>
  <p:embeddedFontLst>
    <p:embeddedFont>
      <p:font typeface="Chewy" panose="020B0604020202020204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EE1DF-B269-4418-9E01-FA8BCB7E3168}">
  <a:tblStyle styleId="{2CBEE1DF-B269-4418-9E01-FA8BCB7E31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8B47CE-5143-4B67-BD3A-0A546987D463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ca171c1d5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ca171c1d5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ee570e8ed2_0_14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ee570e8ed2_0_14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eca171c1d5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eca171c1d5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ee570e8ed2_0_13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ee570e8ed2_0_13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ee570e8ed2_0_16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ee570e8ed2_0_16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ee570e8ed2_0_16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ee570e8ed2_0_16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ee570e8ed2_0_16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ee570e8ed2_0_16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21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ee570e8ed2_0_14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ee570e8ed2_0_14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e570e8e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e570e8e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ee570e8ed2_0_17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ee570e8ed2_0_17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ee570e8ed2_0_17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ee570e8ed2_0_17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0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95575" y="402200"/>
            <a:ext cx="4835225" cy="5378650"/>
          </a:xfrm>
          <a:custGeom>
            <a:avLst/>
            <a:gdLst/>
            <a:ahLst/>
            <a:cxnLst/>
            <a:rect l="l" t="t" r="r" b="b"/>
            <a:pathLst>
              <a:path w="193409" h="215146" extrusionOk="0">
                <a:moveTo>
                  <a:pt x="152589" y="0"/>
                </a:moveTo>
                <a:cubicBezTo>
                  <a:pt x="139046" y="0"/>
                  <a:pt x="124282" y="4397"/>
                  <a:pt x="113863" y="12766"/>
                </a:cubicBezTo>
                <a:cubicBezTo>
                  <a:pt x="101553" y="22615"/>
                  <a:pt x="93984" y="38116"/>
                  <a:pt x="93771" y="53861"/>
                </a:cubicBezTo>
                <a:cubicBezTo>
                  <a:pt x="93680" y="62098"/>
                  <a:pt x="95382" y="70822"/>
                  <a:pt x="91948" y="78330"/>
                </a:cubicBezTo>
                <a:cubicBezTo>
                  <a:pt x="87267" y="88543"/>
                  <a:pt x="75139" y="92524"/>
                  <a:pt x="64379" y="95746"/>
                </a:cubicBezTo>
                <a:cubicBezTo>
                  <a:pt x="53649" y="98968"/>
                  <a:pt x="41552" y="103862"/>
                  <a:pt x="38087" y="114500"/>
                </a:cubicBezTo>
                <a:cubicBezTo>
                  <a:pt x="34773" y="124592"/>
                  <a:pt x="40397" y="136963"/>
                  <a:pt x="34196" y="145534"/>
                </a:cubicBezTo>
                <a:cubicBezTo>
                  <a:pt x="29515" y="151978"/>
                  <a:pt x="20396" y="152981"/>
                  <a:pt x="13709" y="157328"/>
                </a:cubicBezTo>
                <a:cubicBezTo>
                  <a:pt x="2615" y="164471"/>
                  <a:pt x="1" y="180854"/>
                  <a:pt x="5989" y="192617"/>
                </a:cubicBezTo>
                <a:cubicBezTo>
                  <a:pt x="11977" y="204380"/>
                  <a:pt x="24652" y="211645"/>
                  <a:pt x="37631" y="214015"/>
                </a:cubicBezTo>
                <a:cubicBezTo>
                  <a:pt x="41948" y="214815"/>
                  <a:pt x="46299" y="215145"/>
                  <a:pt x="50662" y="215145"/>
                </a:cubicBezTo>
                <a:cubicBezTo>
                  <a:pt x="60889" y="215145"/>
                  <a:pt x="71189" y="213334"/>
                  <a:pt x="81309" y="211523"/>
                </a:cubicBezTo>
                <a:cubicBezTo>
                  <a:pt x="107206" y="206873"/>
                  <a:pt x="133134" y="202252"/>
                  <a:pt x="159031" y="197632"/>
                </a:cubicBezTo>
                <a:cubicBezTo>
                  <a:pt x="168849" y="195869"/>
                  <a:pt x="179548" y="193620"/>
                  <a:pt x="185810" y="185869"/>
                </a:cubicBezTo>
                <a:cubicBezTo>
                  <a:pt x="191281" y="179091"/>
                  <a:pt x="191980" y="169760"/>
                  <a:pt x="192223" y="161066"/>
                </a:cubicBezTo>
                <a:cubicBezTo>
                  <a:pt x="193409" y="116233"/>
                  <a:pt x="187907" y="71247"/>
                  <a:pt x="175901" y="28025"/>
                </a:cubicBezTo>
                <a:cubicBezTo>
                  <a:pt x="172740" y="16657"/>
                  <a:pt x="169426" y="699"/>
                  <a:pt x="155323" y="61"/>
                </a:cubicBezTo>
                <a:cubicBezTo>
                  <a:pt x="154418" y="21"/>
                  <a:pt x="153506" y="0"/>
                  <a:pt x="152589" y="0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570075" y="349400"/>
            <a:ext cx="424575" cy="380200"/>
            <a:chOff x="3158625" y="1679100"/>
            <a:chExt cx="424575" cy="380200"/>
          </a:xfrm>
        </p:grpSpPr>
        <p:sp>
          <p:nvSpPr>
            <p:cNvPr id="12" name="Google Shape;12;p2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70850" y="42871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4715313" y="4335700"/>
            <a:ext cx="947175" cy="861950"/>
            <a:chOff x="3575213" y="4145450"/>
            <a:chExt cx="947175" cy="861950"/>
          </a:xfrm>
        </p:grpSpPr>
        <p:sp>
          <p:nvSpPr>
            <p:cNvPr id="17" name="Google Shape;17;p2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591800" y="438350"/>
            <a:ext cx="473900" cy="508875"/>
            <a:chOff x="1566150" y="4150650"/>
            <a:chExt cx="473900" cy="508875"/>
          </a:xfrm>
        </p:grpSpPr>
        <p:sp>
          <p:nvSpPr>
            <p:cNvPr id="20" name="Google Shape;20;p2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717575" y="4268700"/>
            <a:ext cx="484500" cy="449300"/>
            <a:chOff x="1717575" y="4268700"/>
            <a:chExt cx="484500" cy="449300"/>
          </a:xfrm>
        </p:grpSpPr>
        <p:sp>
          <p:nvSpPr>
            <p:cNvPr id="28" name="Google Shape;28;p2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260800" y="3698050"/>
            <a:ext cx="527700" cy="570650"/>
          </a:xfrm>
          <a:custGeom>
            <a:avLst/>
            <a:gdLst/>
            <a:ahLst/>
            <a:cxnLst/>
            <a:rect l="l" t="t" r="r" b="b"/>
            <a:pathLst>
              <a:path w="21108" h="22826" extrusionOk="0">
                <a:moveTo>
                  <a:pt x="10511" y="0"/>
                </a:moveTo>
                <a:cubicBezTo>
                  <a:pt x="10149" y="0"/>
                  <a:pt x="9783" y="25"/>
                  <a:pt x="9415" y="76"/>
                </a:cubicBezTo>
                <a:cubicBezTo>
                  <a:pt x="5315" y="633"/>
                  <a:pt x="2911" y="4277"/>
                  <a:pt x="1873" y="7998"/>
                </a:cubicBezTo>
                <a:cubicBezTo>
                  <a:pt x="734" y="12072"/>
                  <a:pt x="0" y="18070"/>
                  <a:pt x="2152" y="21942"/>
                </a:cubicBezTo>
                <a:cubicBezTo>
                  <a:pt x="2492" y="22545"/>
                  <a:pt x="3098" y="22825"/>
                  <a:pt x="3709" y="22825"/>
                </a:cubicBezTo>
                <a:cubicBezTo>
                  <a:pt x="4507" y="22825"/>
                  <a:pt x="5313" y="22347"/>
                  <a:pt x="5543" y="21487"/>
                </a:cubicBezTo>
                <a:cubicBezTo>
                  <a:pt x="5998" y="19842"/>
                  <a:pt x="5897" y="18095"/>
                  <a:pt x="5998" y="16425"/>
                </a:cubicBezTo>
                <a:cubicBezTo>
                  <a:pt x="6100" y="14603"/>
                  <a:pt x="6277" y="12831"/>
                  <a:pt x="6606" y="11035"/>
                </a:cubicBezTo>
                <a:cubicBezTo>
                  <a:pt x="6985" y="9111"/>
                  <a:pt x="7694" y="5796"/>
                  <a:pt x="9997" y="5315"/>
                </a:cubicBezTo>
                <a:cubicBezTo>
                  <a:pt x="10195" y="5277"/>
                  <a:pt x="10389" y="5258"/>
                  <a:pt x="10579" y="5258"/>
                </a:cubicBezTo>
                <a:cubicBezTo>
                  <a:pt x="12761" y="5258"/>
                  <a:pt x="14348" y="7676"/>
                  <a:pt x="14907" y="9516"/>
                </a:cubicBezTo>
                <a:cubicBezTo>
                  <a:pt x="15868" y="12654"/>
                  <a:pt x="15818" y="16147"/>
                  <a:pt x="15793" y="19411"/>
                </a:cubicBezTo>
                <a:cubicBezTo>
                  <a:pt x="15793" y="21120"/>
                  <a:pt x="17109" y="21974"/>
                  <a:pt x="18428" y="21974"/>
                </a:cubicBezTo>
                <a:cubicBezTo>
                  <a:pt x="19747" y="21974"/>
                  <a:pt x="21069" y="21120"/>
                  <a:pt x="21082" y="19411"/>
                </a:cubicBezTo>
                <a:cubicBezTo>
                  <a:pt x="21107" y="14983"/>
                  <a:pt x="21107" y="10073"/>
                  <a:pt x="19184" y="5998"/>
                </a:cubicBezTo>
                <a:cubicBezTo>
                  <a:pt x="17614" y="2652"/>
                  <a:pt x="14256" y="0"/>
                  <a:pt x="105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713225" y="843525"/>
            <a:ext cx="4421400" cy="24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713225" y="3386100"/>
            <a:ext cx="3796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"/>
          <p:cNvSpPr/>
          <p:nvPr/>
        </p:nvSpPr>
        <p:spPr>
          <a:xfrm rot="-1039924">
            <a:off x="-573010" y="2209459"/>
            <a:ext cx="3221613" cy="3553938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27"/>
          <p:cNvGrpSpPr/>
          <p:nvPr/>
        </p:nvGrpSpPr>
        <p:grpSpPr>
          <a:xfrm>
            <a:off x="250975" y="555612"/>
            <a:ext cx="948029" cy="756319"/>
            <a:chOff x="6293350" y="261400"/>
            <a:chExt cx="948029" cy="756319"/>
          </a:xfrm>
        </p:grpSpPr>
        <p:sp>
          <p:nvSpPr>
            <p:cNvPr id="511" name="Google Shape;511;p27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7"/>
          <p:cNvSpPr/>
          <p:nvPr/>
        </p:nvSpPr>
        <p:spPr>
          <a:xfrm>
            <a:off x="3379775" y="42706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7"/>
          <p:cNvGrpSpPr/>
          <p:nvPr/>
        </p:nvGrpSpPr>
        <p:grpSpPr>
          <a:xfrm>
            <a:off x="522525" y="1742125"/>
            <a:ext cx="473900" cy="508875"/>
            <a:chOff x="1566150" y="4150650"/>
            <a:chExt cx="473900" cy="508875"/>
          </a:xfrm>
        </p:grpSpPr>
        <p:sp>
          <p:nvSpPr>
            <p:cNvPr id="515" name="Google Shape;515;p27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27"/>
          <p:cNvSpPr/>
          <p:nvPr/>
        </p:nvSpPr>
        <p:spPr>
          <a:xfrm>
            <a:off x="8064825" y="6380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8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6"/>
          <p:cNvSpPr/>
          <p:nvPr/>
        </p:nvSpPr>
        <p:spPr>
          <a:xfrm rot="566985" flipH="1">
            <a:off x="7749035" y="2965981"/>
            <a:ext cx="2678109" cy="2954368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6"/>
          <p:cNvSpPr/>
          <p:nvPr/>
        </p:nvSpPr>
        <p:spPr>
          <a:xfrm flipH="1">
            <a:off x="-505273" y="-761349"/>
            <a:ext cx="2968672" cy="2223369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6"/>
          <p:cNvSpPr/>
          <p:nvPr/>
        </p:nvSpPr>
        <p:spPr>
          <a:xfrm>
            <a:off x="439125" y="43469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36"/>
          <p:cNvGrpSpPr/>
          <p:nvPr/>
        </p:nvGrpSpPr>
        <p:grpSpPr>
          <a:xfrm>
            <a:off x="901575" y="517425"/>
            <a:ext cx="882900" cy="752850"/>
            <a:chOff x="5897925" y="231425"/>
            <a:chExt cx="882900" cy="752850"/>
          </a:xfrm>
        </p:grpSpPr>
        <p:sp>
          <p:nvSpPr>
            <p:cNvPr id="738" name="Google Shape;738;p36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36"/>
          <p:cNvGrpSpPr/>
          <p:nvPr/>
        </p:nvGrpSpPr>
        <p:grpSpPr>
          <a:xfrm>
            <a:off x="7928250" y="200813"/>
            <a:ext cx="948029" cy="756319"/>
            <a:chOff x="6293350" y="261400"/>
            <a:chExt cx="948029" cy="756319"/>
          </a:xfrm>
        </p:grpSpPr>
        <p:sp>
          <p:nvSpPr>
            <p:cNvPr id="744" name="Google Shape;744;p36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36"/>
          <p:cNvGrpSpPr/>
          <p:nvPr/>
        </p:nvGrpSpPr>
        <p:grpSpPr>
          <a:xfrm>
            <a:off x="6960475" y="4468825"/>
            <a:ext cx="473900" cy="508875"/>
            <a:chOff x="1566150" y="4150650"/>
            <a:chExt cx="473900" cy="508875"/>
          </a:xfrm>
        </p:grpSpPr>
        <p:sp>
          <p:nvSpPr>
            <p:cNvPr id="747" name="Google Shape;747;p36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36"/>
          <p:cNvSpPr txBox="1">
            <a:spLocks noGrp="1"/>
          </p:cNvSpPr>
          <p:nvPr>
            <p:ph type="subTitle" idx="1"/>
          </p:nvPr>
        </p:nvSpPr>
        <p:spPr>
          <a:xfrm>
            <a:off x="789425" y="165074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36"/>
          <p:cNvSpPr txBox="1">
            <a:spLocks noGrp="1"/>
          </p:cNvSpPr>
          <p:nvPr>
            <p:ph type="subTitle" idx="2"/>
          </p:nvPr>
        </p:nvSpPr>
        <p:spPr>
          <a:xfrm>
            <a:off x="783572" y="20146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36"/>
          <p:cNvSpPr txBox="1">
            <a:spLocks noGrp="1"/>
          </p:cNvSpPr>
          <p:nvPr>
            <p:ph type="subTitle" idx="3"/>
          </p:nvPr>
        </p:nvSpPr>
        <p:spPr>
          <a:xfrm>
            <a:off x="3496913" y="165074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36"/>
          <p:cNvSpPr txBox="1">
            <a:spLocks noGrp="1"/>
          </p:cNvSpPr>
          <p:nvPr>
            <p:ph type="subTitle" idx="4"/>
          </p:nvPr>
        </p:nvSpPr>
        <p:spPr>
          <a:xfrm>
            <a:off x="3491060" y="20146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36"/>
          <p:cNvSpPr txBox="1">
            <a:spLocks noGrp="1"/>
          </p:cNvSpPr>
          <p:nvPr>
            <p:ph type="subTitle" idx="5"/>
          </p:nvPr>
        </p:nvSpPr>
        <p:spPr>
          <a:xfrm>
            <a:off x="6198575" y="165074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36"/>
          <p:cNvSpPr txBox="1">
            <a:spLocks noGrp="1"/>
          </p:cNvSpPr>
          <p:nvPr>
            <p:ph type="subTitle" idx="6"/>
          </p:nvPr>
        </p:nvSpPr>
        <p:spPr>
          <a:xfrm>
            <a:off x="6192722" y="20146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36"/>
          <p:cNvSpPr txBox="1">
            <a:spLocks noGrp="1"/>
          </p:cNvSpPr>
          <p:nvPr>
            <p:ph type="subTitle" idx="7"/>
          </p:nvPr>
        </p:nvSpPr>
        <p:spPr>
          <a:xfrm>
            <a:off x="786525" y="310789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36"/>
          <p:cNvSpPr txBox="1">
            <a:spLocks noGrp="1"/>
          </p:cNvSpPr>
          <p:nvPr>
            <p:ph type="subTitle" idx="8"/>
          </p:nvPr>
        </p:nvSpPr>
        <p:spPr>
          <a:xfrm>
            <a:off x="786522" y="347176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36"/>
          <p:cNvSpPr txBox="1">
            <a:spLocks noGrp="1"/>
          </p:cNvSpPr>
          <p:nvPr>
            <p:ph type="subTitle" idx="9"/>
          </p:nvPr>
        </p:nvSpPr>
        <p:spPr>
          <a:xfrm>
            <a:off x="3494013" y="310789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subTitle" idx="13"/>
          </p:nvPr>
        </p:nvSpPr>
        <p:spPr>
          <a:xfrm>
            <a:off x="3494010" y="347176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36"/>
          <p:cNvSpPr txBox="1">
            <a:spLocks noGrp="1"/>
          </p:cNvSpPr>
          <p:nvPr>
            <p:ph type="subTitle" idx="14"/>
          </p:nvPr>
        </p:nvSpPr>
        <p:spPr>
          <a:xfrm>
            <a:off x="6195675" y="310789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5"/>
          </p:nvPr>
        </p:nvSpPr>
        <p:spPr>
          <a:xfrm>
            <a:off x="6195672" y="347176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8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8"/>
          <p:cNvGrpSpPr/>
          <p:nvPr/>
        </p:nvGrpSpPr>
        <p:grpSpPr>
          <a:xfrm>
            <a:off x="3615513" y="4119325"/>
            <a:ext cx="947175" cy="861950"/>
            <a:chOff x="3575213" y="4145450"/>
            <a:chExt cx="947175" cy="861950"/>
          </a:xfrm>
        </p:grpSpPr>
        <p:sp>
          <p:nvSpPr>
            <p:cNvPr id="787" name="Google Shape;787;p38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7531575" y="362025"/>
            <a:ext cx="1379829" cy="1190198"/>
            <a:chOff x="8235925" y="2275325"/>
            <a:chExt cx="1379829" cy="1190198"/>
          </a:xfrm>
        </p:grpSpPr>
        <p:sp>
          <p:nvSpPr>
            <p:cNvPr id="790" name="Google Shape;790;p38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8"/>
          <p:cNvGrpSpPr/>
          <p:nvPr/>
        </p:nvGrpSpPr>
        <p:grpSpPr>
          <a:xfrm>
            <a:off x="8173675" y="1782800"/>
            <a:ext cx="473900" cy="508875"/>
            <a:chOff x="1566150" y="4150650"/>
            <a:chExt cx="473900" cy="508875"/>
          </a:xfrm>
        </p:grpSpPr>
        <p:sp>
          <p:nvSpPr>
            <p:cNvPr id="793" name="Google Shape;793;p3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8"/>
          <p:cNvSpPr/>
          <p:nvPr/>
        </p:nvSpPr>
        <p:spPr>
          <a:xfrm>
            <a:off x="-87150" y="17275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8"/>
          <p:cNvGrpSpPr/>
          <p:nvPr/>
        </p:nvGrpSpPr>
        <p:grpSpPr>
          <a:xfrm>
            <a:off x="383888" y="2335513"/>
            <a:ext cx="484500" cy="449300"/>
            <a:chOff x="1303950" y="1037525"/>
            <a:chExt cx="484500" cy="449300"/>
          </a:xfrm>
        </p:grpSpPr>
        <p:sp>
          <p:nvSpPr>
            <p:cNvPr id="802" name="Google Shape;802;p38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8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"/>
          <p:cNvSpPr/>
          <p:nvPr/>
        </p:nvSpPr>
        <p:spPr>
          <a:xfrm>
            <a:off x="5050225" y="41232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9"/>
          <p:cNvGrpSpPr/>
          <p:nvPr/>
        </p:nvGrpSpPr>
        <p:grpSpPr>
          <a:xfrm>
            <a:off x="4239900" y="4300425"/>
            <a:ext cx="473900" cy="508875"/>
            <a:chOff x="1566150" y="4150650"/>
            <a:chExt cx="473900" cy="508875"/>
          </a:xfrm>
        </p:grpSpPr>
        <p:sp>
          <p:nvSpPr>
            <p:cNvPr id="808" name="Google Shape;808;p3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39"/>
          <p:cNvSpPr/>
          <p:nvPr/>
        </p:nvSpPr>
        <p:spPr>
          <a:xfrm>
            <a:off x="7958300" y="2011275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9"/>
          <p:cNvGrpSpPr/>
          <p:nvPr/>
        </p:nvGrpSpPr>
        <p:grpSpPr>
          <a:xfrm>
            <a:off x="612338" y="729325"/>
            <a:ext cx="424575" cy="380200"/>
            <a:chOff x="3158625" y="1679100"/>
            <a:chExt cx="424575" cy="380200"/>
          </a:xfrm>
        </p:grpSpPr>
        <p:sp>
          <p:nvSpPr>
            <p:cNvPr id="817" name="Google Shape;817;p3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351175" y="1440688"/>
            <a:ext cx="948029" cy="756319"/>
            <a:chOff x="6293350" y="261400"/>
            <a:chExt cx="948029" cy="756319"/>
          </a:xfrm>
        </p:grpSpPr>
        <p:sp>
          <p:nvSpPr>
            <p:cNvPr id="821" name="Google Shape;821;p39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8078613" y="1340038"/>
            <a:ext cx="484500" cy="449300"/>
            <a:chOff x="1303950" y="1037525"/>
            <a:chExt cx="484500" cy="449300"/>
          </a:xfrm>
        </p:grpSpPr>
        <p:sp>
          <p:nvSpPr>
            <p:cNvPr id="824" name="Google Shape;824;p39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18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40"/>
          <p:cNvGrpSpPr/>
          <p:nvPr/>
        </p:nvGrpSpPr>
        <p:grpSpPr>
          <a:xfrm>
            <a:off x="4406850" y="581050"/>
            <a:ext cx="424575" cy="380200"/>
            <a:chOff x="3158625" y="1679100"/>
            <a:chExt cx="424575" cy="380200"/>
          </a:xfrm>
        </p:grpSpPr>
        <p:sp>
          <p:nvSpPr>
            <p:cNvPr id="829" name="Google Shape;829;p40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0"/>
          <p:cNvGrpSpPr/>
          <p:nvPr/>
        </p:nvGrpSpPr>
        <p:grpSpPr>
          <a:xfrm>
            <a:off x="713225" y="163075"/>
            <a:ext cx="882900" cy="752850"/>
            <a:chOff x="5897925" y="231425"/>
            <a:chExt cx="882900" cy="752850"/>
          </a:xfrm>
        </p:grpSpPr>
        <p:sp>
          <p:nvSpPr>
            <p:cNvPr id="833" name="Google Shape;833;p40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40"/>
          <p:cNvSpPr/>
          <p:nvPr/>
        </p:nvSpPr>
        <p:spPr>
          <a:xfrm>
            <a:off x="8040875" y="121810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40"/>
          <p:cNvGrpSpPr/>
          <p:nvPr/>
        </p:nvGrpSpPr>
        <p:grpSpPr>
          <a:xfrm>
            <a:off x="663663" y="3367338"/>
            <a:ext cx="1161050" cy="886150"/>
            <a:chOff x="3804263" y="172688"/>
            <a:chExt cx="1161050" cy="886150"/>
          </a:xfrm>
        </p:grpSpPr>
        <p:sp>
          <p:nvSpPr>
            <p:cNvPr id="840" name="Google Shape;840;p40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40"/>
          <p:cNvSpPr/>
          <p:nvPr/>
        </p:nvSpPr>
        <p:spPr>
          <a:xfrm rot="567045" flipH="1">
            <a:off x="6345721" y="2033450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8099862" flipH="1">
            <a:off x="-1416607" y="981885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7220725" y="34430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4609938" y="3977350"/>
            <a:ext cx="947175" cy="861950"/>
            <a:chOff x="3575213" y="4145450"/>
            <a:chExt cx="947175" cy="861950"/>
          </a:xfrm>
        </p:grpSpPr>
        <p:sp>
          <p:nvSpPr>
            <p:cNvPr id="38" name="Google Shape;38;p3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3804263" y="172688"/>
            <a:ext cx="1161050" cy="886150"/>
            <a:chOff x="3804263" y="172688"/>
            <a:chExt cx="1161050" cy="886150"/>
          </a:xfrm>
        </p:grpSpPr>
        <p:sp>
          <p:nvSpPr>
            <p:cNvPr id="41" name="Google Shape;41;p3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997650" y="444975"/>
            <a:ext cx="882900" cy="752850"/>
            <a:chOff x="5897925" y="231425"/>
            <a:chExt cx="882900" cy="752850"/>
          </a:xfrm>
        </p:grpSpPr>
        <p:sp>
          <p:nvSpPr>
            <p:cNvPr id="45" name="Google Shape;45;p3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 flipH="1">
            <a:off x="4501966" y="2307590"/>
            <a:ext cx="392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 flipH="1">
            <a:off x="5266675" y="3219700"/>
            <a:ext cx="31641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46366" y="119781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476275" y="3403250"/>
            <a:ext cx="473900" cy="508875"/>
            <a:chOff x="1566150" y="4150650"/>
            <a:chExt cx="473900" cy="508875"/>
          </a:xfrm>
        </p:grpSpPr>
        <p:sp>
          <p:nvSpPr>
            <p:cNvPr id="56" name="Google Shape;56;p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8177613" y="3145900"/>
            <a:ext cx="424575" cy="380200"/>
            <a:chOff x="3158625" y="1679100"/>
            <a:chExt cx="424575" cy="380200"/>
          </a:xfrm>
        </p:grpSpPr>
        <p:sp>
          <p:nvSpPr>
            <p:cNvPr id="64" name="Google Shape;64;p4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8330025" y="24913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rot="10233077">
            <a:off x="7458065" y="-326279"/>
            <a:ext cx="2210728" cy="2438775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 rot="-567027">
            <a:off x="-950394" y="2885168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4220650" y="4325300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235925" y="2275325"/>
            <a:ext cx="1379829" cy="1190198"/>
            <a:chOff x="8235925" y="2275325"/>
            <a:chExt cx="1379829" cy="1190198"/>
          </a:xfrm>
        </p:grpSpPr>
        <p:sp>
          <p:nvSpPr>
            <p:cNvPr id="196" name="Google Shape;196;p13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5897925" y="231425"/>
            <a:ext cx="882900" cy="752850"/>
            <a:chOff x="5897925" y="231425"/>
            <a:chExt cx="882900" cy="752850"/>
          </a:xfrm>
        </p:grpSpPr>
        <p:sp>
          <p:nvSpPr>
            <p:cNvPr id="199" name="Google Shape;199;p13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3"/>
          <p:cNvSpPr/>
          <p:nvPr/>
        </p:nvSpPr>
        <p:spPr>
          <a:xfrm>
            <a:off x="-216425" y="1243600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809975" y="-396887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5801575" y="4294900"/>
            <a:ext cx="467000" cy="431100"/>
            <a:chOff x="1849650" y="1202325"/>
            <a:chExt cx="467000" cy="431100"/>
          </a:xfrm>
        </p:grpSpPr>
        <p:sp>
          <p:nvSpPr>
            <p:cNvPr id="207" name="Google Shape;207;p1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17939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2"/>
          </p:nvPr>
        </p:nvSpPr>
        <p:spPr>
          <a:xfrm>
            <a:off x="56036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3"/>
          </p:nvPr>
        </p:nvSpPr>
        <p:spPr>
          <a:xfrm>
            <a:off x="17939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4"/>
          </p:nvPr>
        </p:nvSpPr>
        <p:spPr>
          <a:xfrm>
            <a:off x="56036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5"/>
          </p:nvPr>
        </p:nvSpPr>
        <p:spPr>
          <a:xfrm>
            <a:off x="17939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6"/>
          </p:nvPr>
        </p:nvSpPr>
        <p:spPr>
          <a:xfrm>
            <a:off x="56036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7"/>
          </p:nvPr>
        </p:nvSpPr>
        <p:spPr>
          <a:xfrm>
            <a:off x="17939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8"/>
          </p:nvPr>
        </p:nvSpPr>
        <p:spPr>
          <a:xfrm>
            <a:off x="56036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9" hasCustomPrompt="1"/>
          </p:nvPr>
        </p:nvSpPr>
        <p:spPr>
          <a:xfrm>
            <a:off x="754163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3862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4" hasCustomPrompt="1"/>
          </p:nvPr>
        </p:nvSpPr>
        <p:spPr>
          <a:xfrm>
            <a:off x="7541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38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7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/>
          <p:nvPr/>
        </p:nvSpPr>
        <p:spPr>
          <a:xfrm rot="-567027">
            <a:off x="-950394" y="2885168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6695925" y="-391337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8"/>
          <p:cNvGrpSpPr/>
          <p:nvPr/>
        </p:nvGrpSpPr>
        <p:grpSpPr>
          <a:xfrm>
            <a:off x="500925" y="743625"/>
            <a:ext cx="424575" cy="380200"/>
            <a:chOff x="3158625" y="1679100"/>
            <a:chExt cx="424575" cy="380200"/>
          </a:xfrm>
        </p:grpSpPr>
        <p:sp>
          <p:nvSpPr>
            <p:cNvPr id="318" name="Google Shape;318;p18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8"/>
          <p:cNvGrpSpPr/>
          <p:nvPr/>
        </p:nvGrpSpPr>
        <p:grpSpPr>
          <a:xfrm>
            <a:off x="7151050" y="4002650"/>
            <a:ext cx="948029" cy="756319"/>
            <a:chOff x="6293350" y="261400"/>
            <a:chExt cx="948029" cy="756319"/>
          </a:xfrm>
        </p:grpSpPr>
        <p:sp>
          <p:nvSpPr>
            <p:cNvPr id="322" name="Google Shape;322;p18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8"/>
          <p:cNvGrpSpPr/>
          <p:nvPr/>
        </p:nvGrpSpPr>
        <p:grpSpPr>
          <a:xfrm>
            <a:off x="476275" y="2708050"/>
            <a:ext cx="473900" cy="508875"/>
            <a:chOff x="1566150" y="4150650"/>
            <a:chExt cx="473900" cy="508875"/>
          </a:xfrm>
        </p:grpSpPr>
        <p:sp>
          <p:nvSpPr>
            <p:cNvPr id="325" name="Google Shape;325;p1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8"/>
          <p:cNvSpPr/>
          <p:nvPr/>
        </p:nvSpPr>
        <p:spPr>
          <a:xfrm>
            <a:off x="8254075" y="189803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>
            <a:off x="7769575" y="957125"/>
            <a:ext cx="484500" cy="449300"/>
            <a:chOff x="1717575" y="4268700"/>
            <a:chExt cx="484500" cy="449300"/>
          </a:xfrm>
        </p:grpSpPr>
        <p:sp>
          <p:nvSpPr>
            <p:cNvPr id="334" name="Google Shape;334;p18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8"/>
          <p:cNvGrpSpPr/>
          <p:nvPr/>
        </p:nvGrpSpPr>
        <p:grpSpPr>
          <a:xfrm flipH="1">
            <a:off x="1716550" y="4253800"/>
            <a:ext cx="947175" cy="861950"/>
            <a:chOff x="3575213" y="4145450"/>
            <a:chExt cx="947175" cy="861950"/>
          </a:xfrm>
        </p:grpSpPr>
        <p:sp>
          <p:nvSpPr>
            <p:cNvPr id="338" name="Google Shape;338;p18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8"/>
          <p:cNvSpPr txBox="1">
            <a:spLocks noGrp="1"/>
          </p:cNvSpPr>
          <p:nvPr>
            <p:ph type="subTitle" idx="1"/>
          </p:nvPr>
        </p:nvSpPr>
        <p:spPr>
          <a:xfrm>
            <a:off x="2773800" y="1473363"/>
            <a:ext cx="3596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hasCustomPrompt="1"/>
          </p:nvPr>
        </p:nvSpPr>
        <p:spPr>
          <a:xfrm>
            <a:off x="2773800" y="795313"/>
            <a:ext cx="35964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2773800" y="2683088"/>
            <a:ext cx="3596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title" idx="3" hasCustomPrompt="1"/>
          </p:nvPr>
        </p:nvSpPr>
        <p:spPr>
          <a:xfrm>
            <a:off x="2773800" y="2005007"/>
            <a:ext cx="35964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2773800" y="3892788"/>
            <a:ext cx="3596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title" idx="5" hasCustomPrompt="1"/>
          </p:nvPr>
        </p:nvSpPr>
        <p:spPr>
          <a:xfrm>
            <a:off x="2773800" y="3214688"/>
            <a:ext cx="35964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/>
          <p:nvPr/>
        </p:nvSpPr>
        <p:spPr>
          <a:xfrm rot="-10232973" flipH="1">
            <a:off x="-1151644" y="-872519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 rot="10800000" flipH="1">
            <a:off x="6698625" y="3716952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139325" y="1853300"/>
            <a:ext cx="473900" cy="508875"/>
            <a:chOff x="1566150" y="4150650"/>
            <a:chExt cx="473900" cy="508875"/>
          </a:xfrm>
        </p:grpSpPr>
        <p:sp>
          <p:nvSpPr>
            <p:cNvPr id="350" name="Google Shape;350;p1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9"/>
          <p:cNvSpPr/>
          <p:nvPr/>
        </p:nvSpPr>
        <p:spPr>
          <a:xfrm>
            <a:off x="8158500" y="60533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19"/>
          <p:cNvGrpSpPr/>
          <p:nvPr/>
        </p:nvGrpSpPr>
        <p:grpSpPr>
          <a:xfrm>
            <a:off x="8453225" y="1260700"/>
            <a:ext cx="484500" cy="449300"/>
            <a:chOff x="1717575" y="4268700"/>
            <a:chExt cx="484500" cy="449300"/>
          </a:xfrm>
        </p:grpSpPr>
        <p:sp>
          <p:nvSpPr>
            <p:cNvPr id="359" name="Google Shape;359;p19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"/>
          </p:nvPr>
        </p:nvSpPr>
        <p:spPr>
          <a:xfrm>
            <a:off x="781100" y="3120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subTitle" idx="2"/>
          </p:nvPr>
        </p:nvSpPr>
        <p:spPr>
          <a:xfrm>
            <a:off x="3472159" y="3120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3"/>
          </p:nvPr>
        </p:nvSpPr>
        <p:spPr>
          <a:xfrm>
            <a:off x="781100" y="3601874"/>
            <a:ext cx="21678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9"/>
          <p:cNvSpPr txBox="1">
            <a:spLocks noGrp="1"/>
          </p:cNvSpPr>
          <p:nvPr>
            <p:ph type="subTitle" idx="4"/>
          </p:nvPr>
        </p:nvSpPr>
        <p:spPr>
          <a:xfrm>
            <a:off x="3472159" y="3601874"/>
            <a:ext cx="21678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9"/>
          <p:cNvSpPr txBox="1">
            <a:spLocks noGrp="1"/>
          </p:cNvSpPr>
          <p:nvPr>
            <p:ph type="title" idx="5" hasCustomPrompt="1"/>
          </p:nvPr>
        </p:nvSpPr>
        <p:spPr>
          <a:xfrm>
            <a:off x="779725" y="14183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9"/>
          <p:cNvSpPr txBox="1">
            <a:spLocks noGrp="1"/>
          </p:cNvSpPr>
          <p:nvPr>
            <p:ph type="title" idx="6" hasCustomPrompt="1"/>
          </p:nvPr>
        </p:nvSpPr>
        <p:spPr>
          <a:xfrm>
            <a:off x="3470784" y="14183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9"/>
          <p:cNvSpPr txBox="1">
            <a:spLocks noGrp="1"/>
          </p:cNvSpPr>
          <p:nvPr>
            <p:ph type="subTitle" idx="7"/>
          </p:nvPr>
        </p:nvSpPr>
        <p:spPr>
          <a:xfrm>
            <a:off x="6195099" y="3120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/>
              <a:buNone/>
              <a:defRPr sz="22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0" name="Google Shape;370;p19"/>
          <p:cNvSpPr txBox="1">
            <a:spLocks noGrp="1"/>
          </p:cNvSpPr>
          <p:nvPr>
            <p:ph type="subTitle" idx="8"/>
          </p:nvPr>
        </p:nvSpPr>
        <p:spPr>
          <a:xfrm>
            <a:off x="6195099" y="3601874"/>
            <a:ext cx="21678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19"/>
          <p:cNvSpPr txBox="1">
            <a:spLocks noGrp="1"/>
          </p:cNvSpPr>
          <p:nvPr>
            <p:ph type="title" idx="9" hasCustomPrompt="1"/>
          </p:nvPr>
        </p:nvSpPr>
        <p:spPr>
          <a:xfrm>
            <a:off x="6193724" y="14183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"/>
          <p:cNvSpPr/>
          <p:nvPr/>
        </p:nvSpPr>
        <p:spPr>
          <a:xfrm rot="-410849" flipH="1">
            <a:off x="6644233" y="1512352"/>
            <a:ext cx="3297163" cy="3934879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541725" y="614300"/>
            <a:ext cx="424575" cy="380200"/>
            <a:chOff x="3158625" y="1679100"/>
            <a:chExt cx="424575" cy="380200"/>
          </a:xfrm>
        </p:grpSpPr>
        <p:sp>
          <p:nvSpPr>
            <p:cNvPr id="375" name="Google Shape;375;p20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0"/>
          <p:cNvSpPr/>
          <p:nvPr/>
        </p:nvSpPr>
        <p:spPr>
          <a:xfrm>
            <a:off x="-109075" y="405238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0"/>
          <p:cNvGrpSpPr/>
          <p:nvPr/>
        </p:nvGrpSpPr>
        <p:grpSpPr>
          <a:xfrm>
            <a:off x="7368650" y="780625"/>
            <a:ext cx="484500" cy="449300"/>
            <a:chOff x="1717575" y="4268700"/>
            <a:chExt cx="484500" cy="449300"/>
          </a:xfrm>
        </p:grpSpPr>
        <p:sp>
          <p:nvSpPr>
            <p:cNvPr id="380" name="Google Shape;380;p20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0"/>
          <p:cNvGrpSpPr/>
          <p:nvPr/>
        </p:nvGrpSpPr>
        <p:grpSpPr>
          <a:xfrm rot="10800000" flipH="1">
            <a:off x="4415050" y="473600"/>
            <a:ext cx="948029" cy="756319"/>
            <a:chOff x="6293350" y="261400"/>
            <a:chExt cx="948029" cy="756319"/>
          </a:xfrm>
        </p:grpSpPr>
        <p:sp>
          <p:nvSpPr>
            <p:cNvPr id="384" name="Google Shape;384;p20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20"/>
          <p:cNvGrpSpPr/>
          <p:nvPr/>
        </p:nvGrpSpPr>
        <p:grpSpPr>
          <a:xfrm>
            <a:off x="1399050" y="4030450"/>
            <a:ext cx="473900" cy="508875"/>
            <a:chOff x="1566150" y="4150650"/>
            <a:chExt cx="473900" cy="508875"/>
          </a:xfrm>
        </p:grpSpPr>
        <p:sp>
          <p:nvSpPr>
            <p:cNvPr id="387" name="Google Shape;387;p20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20"/>
          <p:cNvSpPr txBox="1">
            <a:spLocks noGrp="1"/>
          </p:cNvSpPr>
          <p:nvPr>
            <p:ph type="title"/>
          </p:nvPr>
        </p:nvSpPr>
        <p:spPr>
          <a:xfrm>
            <a:off x="713225" y="1373451"/>
            <a:ext cx="3488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5" name="Google Shape;395;p20"/>
          <p:cNvSpPr txBox="1">
            <a:spLocks noGrp="1"/>
          </p:cNvSpPr>
          <p:nvPr>
            <p:ph type="subTitle" idx="1"/>
          </p:nvPr>
        </p:nvSpPr>
        <p:spPr>
          <a:xfrm>
            <a:off x="713225" y="2492713"/>
            <a:ext cx="26859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/>
          <p:nvPr/>
        </p:nvSpPr>
        <p:spPr>
          <a:xfrm rot="-567075">
            <a:off x="-530577" y="2040810"/>
            <a:ext cx="3369277" cy="3716834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 rot="-8779740">
            <a:off x="467296" y="358370"/>
            <a:ext cx="1161001" cy="886113"/>
            <a:chOff x="3804263" y="172688"/>
            <a:chExt cx="1161050" cy="886150"/>
          </a:xfrm>
        </p:grpSpPr>
        <p:sp>
          <p:nvSpPr>
            <p:cNvPr id="399" name="Google Shape;399;p21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21"/>
          <p:cNvSpPr/>
          <p:nvPr/>
        </p:nvSpPr>
        <p:spPr>
          <a:xfrm>
            <a:off x="7750475" y="4410275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21"/>
          <p:cNvGrpSpPr/>
          <p:nvPr/>
        </p:nvGrpSpPr>
        <p:grpSpPr>
          <a:xfrm>
            <a:off x="7777750" y="684250"/>
            <a:ext cx="882900" cy="752850"/>
            <a:chOff x="5897925" y="231425"/>
            <a:chExt cx="882900" cy="752850"/>
          </a:xfrm>
        </p:grpSpPr>
        <p:sp>
          <p:nvSpPr>
            <p:cNvPr id="404" name="Google Shape;404;p21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1"/>
          <p:cNvGrpSpPr/>
          <p:nvPr/>
        </p:nvGrpSpPr>
        <p:grpSpPr>
          <a:xfrm>
            <a:off x="3463150" y="4337500"/>
            <a:ext cx="484500" cy="449300"/>
            <a:chOff x="1717575" y="4268700"/>
            <a:chExt cx="484500" cy="449300"/>
          </a:xfrm>
        </p:grpSpPr>
        <p:sp>
          <p:nvSpPr>
            <p:cNvPr id="410" name="Google Shape;410;p21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4571825" y="445025"/>
            <a:ext cx="38589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1"/>
          </p:nvPr>
        </p:nvSpPr>
        <p:spPr>
          <a:xfrm>
            <a:off x="4571825" y="1941800"/>
            <a:ext cx="3858900" cy="25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ctor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4" r:id="rId6"/>
    <p:sldLayoutId id="2147483665" r:id="rId7"/>
    <p:sldLayoutId id="2147483666" r:id="rId8"/>
    <p:sldLayoutId id="2147483667" r:id="rId9"/>
    <p:sldLayoutId id="2147483673" r:id="rId10"/>
    <p:sldLayoutId id="2147483682" r:id="rId11"/>
    <p:sldLayoutId id="2147483684" r:id="rId12"/>
    <p:sldLayoutId id="2147483685" r:id="rId13"/>
    <p:sldLayoutId id="214748368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4"/>
          <p:cNvSpPr/>
          <p:nvPr/>
        </p:nvSpPr>
        <p:spPr>
          <a:xfrm>
            <a:off x="445686" y="838267"/>
            <a:ext cx="3029877" cy="763903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4"/>
          <p:cNvSpPr txBox="1">
            <a:spLocks noGrp="1"/>
          </p:cNvSpPr>
          <p:nvPr>
            <p:ph type="ctrTitle"/>
          </p:nvPr>
        </p:nvSpPr>
        <p:spPr>
          <a:xfrm>
            <a:off x="713225" y="1385439"/>
            <a:ext cx="4858128" cy="24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2: </a:t>
            </a:r>
            <a:br>
              <a:rPr lang="en" sz="6600" dirty="0"/>
            </a:br>
            <a:r>
              <a:rPr lang="en" sz="6600" dirty="0"/>
              <a:t>LIFE IN THE COUNTRYSIDE</a:t>
            </a:r>
            <a:endParaRPr sz="6600" dirty="0"/>
          </a:p>
        </p:txBody>
      </p:sp>
      <p:sp>
        <p:nvSpPr>
          <p:cNvPr id="856" name="Google Shape;856;p44"/>
          <p:cNvSpPr txBox="1">
            <a:spLocks noGrp="1"/>
          </p:cNvSpPr>
          <p:nvPr>
            <p:ph type="subTitle" idx="1"/>
          </p:nvPr>
        </p:nvSpPr>
        <p:spPr>
          <a:xfrm>
            <a:off x="713224" y="4065903"/>
            <a:ext cx="4482275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rPr lang="en" sz="2400" dirty="0"/>
              <a:t>LESSON 7: LOOKING BACK </a:t>
            </a:r>
            <a:endParaRPr sz="2400" dirty="0"/>
          </a:p>
        </p:txBody>
      </p:sp>
      <p:sp>
        <p:nvSpPr>
          <p:cNvPr id="857" name="Google Shape;857;p44"/>
          <p:cNvSpPr/>
          <p:nvPr/>
        </p:nvSpPr>
        <p:spPr>
          <a:xfrm>
            <a:off x="7099923" y="4351798"/>
            <a:ext cx="248484" cy="794515"/>
          </a:xfrm>
          <a:custGeom>
            <a:avLst/>
            <a:gdLst/>
            <a:ahLst/>
            <a:cxnLst/>
            <a:rect l="l" t="t" r="r" b="b"/>
            <a:pathLst>
              <a:path w="5338" h="17068" extrusionOk="0">
                <a:moveTo>
                  <a:pt x="2386" y="1"/>
                </a:moveTo>
                <a:cubicBezTo>
                  <a:pt x="2281" y="1"/>
                  <a:pt x="2174" y="18"/>
                  <a:pt x="2069" y="56"/>
                </a:cubicBezTo>
                <a:lnTo>
                  <a:pt x="668" y="523"/>
                </a:lnTo>
                <a:cubicBezTo>
                  <a:pt x="267" y="690"/>
                  <a:pt x="0" y="1123"/>
                  <a:pt x="67" y="1557"/>
                </a:cubicBezTo>
                <a:lnTo>
                  <a:pt x="2302" y="16468"/>
                </a:lnTo>
                <a:cubicBezTo>
                  <a:pt x="2335" y="16801"/>
                  <a:pt x="2669" y="17068"/>
                  <a:pt x="3003" y="17068"/>
                </a:cubicBezTo>
                <a:lnTo>
                  <a:pt x="4337" y="17068"/>
                </a:lnTo>
                <a:cubicBezTo>
                  <a:pt x="4904" y="17068"/>
                  <a:pt x="5338" y="16601"/>
                  <a:pt x="5271" y="16034"/>
                </a:cubicBezTo>
                <a:lnTo>
                  <a:pt x="3303" y="823"/>
                </a:lnTo>
                <a:cubicBezTo>
                  <a:pt x="3249" y="335"/>
                  <a:pt x="2841" y="1"/>
                  <a:pt x="2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7820426" y="4242590"/>
            <a:ext cx="194113" cy="903722"/>
          </a:xfrm>
          <a:custGeom>
            <a:avLst/>
            <a:gdLst/>
            <a:ahLst/>
            <a:cxnLst/>
            <a:rect l="l" t="t" r="r" b="b"/>
            <a:pathLst>
              <a:path w="4170" h="19414" extrusionOk="0">
                <a:moveTo>
                  <a:pt x="1901" y="0"/>
                </a:moveTo>
                <a:cubicBezTo>
                  <a:pt x="1401" y="0"/>
                  <a:pt x="1001" y="400"/>
                  <a:pt x="967" y="901"/>
                </a:cubicBezTo>
                <a:lnTo>
                  <a:pt x="33" y="18447"/>
                </a:lnTo>
                <a:cubicBezTo>
                  <a:pt x="0" y="18980"/>
                  <a:pt x="434" y="19414"/>
                  <a:pt x="967" y="19414"/>
                </a:cubicBezTo>
                <a:lnTo>
                  <a:pt x="2102" y="19414"/>
                </a:lnTo>
                <a:cubicBezTo>
                  <a:pt x="2569" y="19414"/>
                  <a:pt x="3002" y="19047"/>
                  <a:pt x="3036" y="18547"/>
                </a:cubicBezTo>
                <a:lnTo>
                  <a:pt x="4136" y="1001"/>
                </a:lnTo>
                <a:cubicBezTo>
                  <a:pt x="4170" y="467"/>
                  <a:pt x="3736" y="0"/>
                  <a:pt x="3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7011431" y="4453604"/>
            <a:ext cx="1470515" cy="261052"/>
          </a:xfrm>
          <a:custGeom>
            <a:avLst/>
            <a:gdLst/>
            <a:ahLst/>
            <a:cxnLst/>
            <a:rect l="l" t="t" r="r" b="b"/>
            <a:pathLst>
              <a:path w="31590" h="5608" extrusionOk="0">
                <a:moveTo>
                  <a:pt x="31073" y="1"/>
                </a:moveTo>
                <a:cubicBezTo>
                  <a:pt x="31056" y="1"/>
                  <a:pt x="31039" y="2"/>
                  <a:pt x="31022" y="4"/>
                </a:cubicBezTo>
                <a:lnTo>
                  <a:pt x="534" y="2539"/>
                </a:lnTo>
                <a:cubicBezTo>
                  <a:pt x="234" y="2572"/>
                  <a:pt x="0" y="2839"/>
                  <a:pt x="33" y="3106"/>
                </a:cubicBezTo>
                <a:lnTo>
                  <a:pt x="300" y="5141"/>
                </a:lnTo>
                <a:cubicBezTo>
                  <a:pt x="334" y="5408"/>
                  <a:pt x="567" y="5608"/>
                  <a:pt x="867" y="5608"/>
                </a:cubicBezTo>
                <a:lnTo>
                  <a:pt x="31089" y="3640"/>
                </a:lnTo>
                <a:cubicBezTo>
                  <a:pt x="31356" y="3606"/>
                  <a:pt x="31589" y="3406"/>
                  <a:pt x="31589" y="3106"/>
                </a:cubicBezTo>
                <a:lnTo>
                  <a:pt x="31589" y="537"/>
                </a:lnTo>
                <a:cubicBezTo>
                  <a:pt x="31589" y="254"/>
                  <a:pt x="31352" y="1"/>
                  <a:pt x="310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8121652" y="4034136"/>
            <a:ext cx="301272" cy="1113755"/>
          </a:xfrm>
          <a:custGeom>
            <a:avLst/>
            <a:gdLst/>
            <a:ahLst/>
            <a:cxnLst/>
            <a:rect l="l" t="t" r="r" b="b"/>
            <a:pathLst>
              <a:path w="6472" h="23926" extrusionOk="0">
                <a:moveTo>
                  <a:pt x="3045" y="0"/>
                </a:moveTo>
                <a:cubicBezTo>
                  <a:pt x="2570" y="0"/>
                  <a:pt x="2197" y="351"/>
                  <a:pt x="2135" y="842"/>
                </a:cubicBezTo>
                <a:lnTo>
                  <a:pt x="34" y="22891"/>
                </a:lnTo>
                <a:cubicBezTo>
                  <a:pt x="0" y="23425"/>
                  <a:pt x="401" y="23892"/>
                  <a:pt x="968" y="23925"/>
                </a:cubicBezTo>
                <a:lnTo>
                  <a:pt x="2102" y="23925"/>
                </a:lnTo>
                <a:cubicBezTo>
                  <a:pt x="2569" y="23925"/>
                  <a:pt x="2969" y="23558"/>
                  <a:pt x="3036" y="23125"/>
                </a:cubicBezTo>
                <a:lnTo>
                  <a:pt x="6405" y="1309"/>
                </a:lnTo>
                <a:cubicBezTo>
                  <a:pt x="6472" y="775"/>
                  <a:pt x="6105" y="275"/>
                  <a:pt x="5571" y="242"/>
                </a:cubicBezTo>
                <a:lnTo>
                  <a:pt x="3169" y="8"/>
                </a:lnTo>
                <a:cubicBezTo>
                  <a:pt x="3127" y="3"/>
                  <a:pt x="3086" y="0"/>
                  <a:pt x="30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7441508" y="4096607"/>
            <a:ext cx="239174" cy="1049703"/>
          </a:xfrm>
          <a:custGeom>
            <a:avLst/>
            <a:gdLst/>
            <a:ahLst/>
            <a:cxnLst/>
            <a:rect l="l" t="t" r="r" b="b"/>
            <a:pathLst>
              <a:path w="5138" h="22550" extrusionOk="0">
                <a:moveTo>
                  <a:pt x="968" y="1"/>
                </a:moveTo>
                <a:cubicBezTo>
                  <a:pt x="435" y="1"/>
                  <a:pt x="1" y="468"/>
                  <a:pt x="34" y="1001"/>
                </a:cubicBezTo>
                <a:lnTo>
                  <a:pt x="1202" y="21683"/>
                </a:lnTo>
                <a:cubicBezTo>
                  <a:pt x="1235" y="22183"/>
                  <a:pt x="1635" y="22550"/>
                  <a:pt x="2136" y="22550"/>
                </a:cubicBezTo>
                <a:lnTo>
                  <a:pt x="4171" y="22550"/>
                </a:lnTo>
                <a:cubicBezTo>
                  <a:pt x="4704" y="22550"/>
                  <a:pt x="5138" y="22116"/>
                  <a:pt x="5105" y="21583"/>
                </a:cubicBezTo>
                <a:lnTo>
                  <a:pt x="3770" y="868"/>
                </a:lnTo>
                <a:cubicBezTo>
                  <a:pt x="3737" y="401"/>
                  <a:pt x="3337" y="1"/>
                  <a:pt x="2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8239657" y="4526736"/>
            <a:ext cx="45060" cy="46643"/>
          </a:xfrm>
          <a:custGeom>
            <a:avLst/>
            <a:gdLst/>
            <a:ahLst/>
            <a:cxnLst/>
            <a:rect l="l" t="t" r="r" b="b"/>
            <a:pathLst>
              <a:path w="968" h="1002" extrusionOk="0">
                <a:moveTo>
                  <a:pt x="501" y="0"/>
                </a:moveTo>
                <a:cubicBezTo>
                  <a:pt x="234" y="0"/>
                  <a:pt x="1" y="234"/>
                  <a:pt x="1" y="501"/>
                </a:cubicBezTo>
                <a:cubicBezTo>
                  <a:pt x="1" y="768"/>
                  <a:pt x="234" y="1001"/>
                  <a:pt x="501" y="1001"/>
                </a:cubicBezTo>
                <a:cubicBezTo>
                  <a:pt x="768" y="1001"/>
                  <a:pt x="968" y="768"/>
                  <a:pt x="968" y="501"/>
                </a:cubicBezTo>
                <a:cubicBezTo>
                  <a:pt x="968" y="234"/>
                  <a:pt x="768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4"/>
          <p:cNvSpPr/>
          <p:nvPr/>
        </p:nvSpPr>
        <p:spPr>
          <a:xfrm>
            <a:off x="7894953" y="4560904"/>
            <a:ext cx="45060" cy="45060"/>
          </a:xfrm>
          <a:custGeom>
            <a:avLst/>
            <a:gdLst/>
            <a:ahLst/>
            <a:cxnLst/>
            <a:rect l="l" t="t" r="r" b="b"/>
            <a:pathLst>
              <a:path w="968" h="968" extrusionOk="0">
                <a:moveTo>
                  <a:pt x="501" y="0"/>
                </a:moveTo>
                <a:cubicBezTo>
                  <a:pt x="234" y="0"/>
                  <a:pt x="0" y="234"/>
                  <a:pt x="0" y="501"/>
                </a:cubicBezTo>
                <a:cubicBezTo>
                  <a:pt x="0" y="768"/>
                  <a:pt x="234" y="968"/>
                  <a:pt x="501" y="968"/>
                </a:cubicBezTo>
                <a:cubicBezTo>
                  <a:pt x="767" y="968"/>
                  <a:pt x="968" y="768"/>
                  <a:pt x="968" y="501"/>
                </a:cubicBezTo>
                <a:cubicBezTo>
                  <a:pt x="968" y="234"/>
                  <a:pt x="767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4"/>
          <p:cNvSpPr/>
          <p:nvPr/>
        </p:nvSpPr>
        <p:spPr>
          <a:xfrm>
            <a:off x="7539356" y="4584179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7" y="1"/>
                </a:moveTo>
                <a:cubicBezTo>
                  <a:pt x="201" y="1"/>
                  <a:pt x="0" y="201"/>
                  <a:pt x="0" y="468"/>
                </a:cubicBezTo>
                <a:cubicBezTo>
                  <a:pt x="0" y="735"/>
                  <a:pt x="201" y="968"/>
                  <a:pt x="467" y="968"/>
                </a:cubicBezTo>
                <a:cubicBezTo>
                  <a:pt x="734" y="968"/>
                  <a:pt x="968" y="735"/>
                  <a:pt x="968" y="468"/>
                </a:cubicBezTo>
                <a:cubicBezTo>
                  <a:pt x="968" y="201"/>
                  <a:pt x="734" y="1"/>
                  <a:pt x="467" y="1"/>
                </a:cubicBezTo>
                <a:close/>
              </a:path>
            </a:pathLst>
          </a:custGeom>
          <a:solidFill>
            <a:srgbClr val="EAB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4"/>
          <p:cNvSpPr/>
          <p:nvPr/>
        </p:nvSpPr>
        <p:spPr>
          <a:xfrm>
            <a:off x="7179104" y="4610574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8" y="1"/>
                </a:moveTo>
                <a:cubicBezTo>
                  <a:pt x="201" y="1"/>
                  <a:pt x="1" y="234"/>
                  <a:pt x="1" y="501"/>
                </a:cubicBezTo>
                <a:cubicBezTo>
                  <a:pt x="1" y="768"/>
                  <a:pt x="201" y="968"/>
                  <a:pt x="468" y="968"/>
                </a:cubicBezTo>
                <a:cubicBezTo>
                  <a:pt x="734" y="968"/>
                  <a:pt x="968" y="768"/>
                  <a:pt x="968" y="501"/>
                </a:cubicBezTo>
                <a:cubicBezTo>
                  <a:pt x="968" y="234"/>
                  <a:pt x="734" y="1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4"/>
          <p:cNvSpPr/>
          <p:nvPr/>
        </p:nvSpPr>
        <p:spPr>
          <a:xfrm>
            <a:off x="7351480" y="4821541"/>
            <a:ext cx="209661" cy="161761"/>
          </a:xfrm>
          <a:custGeom>
            <a:avLst/>
            <a:gdLst/>
            <a:ahLst/>
            <a:cxnLst/>
            <a:rect l="l" t="t" r="r" b="b"/>
            <a:pathLst>
              <a:path w="4504" h="3475" extrusionOk="0">
                <a:moveTo>
                  <a:pt x="1729" y="0"/>
                </a:moveTo>
                <a:cubicBezTo>
                  <a:pt x="1675" y="0"/>
                  <a:pt x="1621" y="2"/>
                  <a:pt x="1568" y="5"/>
                </a:cubicBezTo>
                <a:cubicBezTo>
                  <a:pt x="1001" y="72"/>
                  <a:pt x="467" y="272"/>
                  <a:pt x="0" y="739"/>
                </a:cubicBezTo>
                <a:cubicBezTo>
                  <a:pt x="467" y="1240"/>
                  <a:pt x="801" y="1540"/>
                  <a:pt x="1134" y="1773"/>
                </a:cubicBezTo>
                <a:cubicBezTo>
                  <a:pt x="1435" y="2040"/>
                  <a:pt x="1701" y="2240"/>
                  <a:pt x="1968" y="2407"/>
                </a:cubicBezTo>
                <a:cubicBezTo>
                  <a:pt x="2235" y="2540"/>
                  <a:pt x="2502" y="2674"/>
                  <a:pt x="2836" y="2841"/>
                </a:cubicBezTo>
                <a:cubicBezTo>
                  <a:pt x="3169" y="2974"/>
                  <a:pt x="3536" y="3208"/>
                  <a:pt x="4137" y="3474"/>
                </a:cubicBezTo>
                <a:cubicBezTo>
                  <a:pt x="4470" y="2941"/>
                  <a:pt x="4503" y="2307"/>
                  <a:pt x="4270" y="1740"/>
                </a:cubicBezTo>
                <a:cubicBezTo>
                  <a:pt x="4070" y="1206"/>
                  <a:pt x="3670" y="706"/>
                  <a:pt x="3169" y="406"/>
                </a:cubicBezTo>
                <a:cubicBezTo>
                  <a:pt x="2719" y="135"/>
                  <a:pt x="2215" y="0"/>
                  <a:pt x="1729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4"/>
          <p:cNvSpPr/>
          <p:nvPr/>
        </p:nvSpPr>
        <p:spPr>
          <a:xfrm>
            <a:off x="7735006" y="4750412"/>
            <a:ext cx="135135" cy="145934"/>
          </a:xfrm>
          <a:custGeom>
            <a:avLst/>
            <a:gdLst/>
            <a:ahLst/>
            <a:cxnLst/>
            <a:rect l="l" t="t" r="r" b="b"/>
            <a:pathLst>
              <a:path w="2903" h="3135" extrusionOk="0">
                <a:moveTo>
                  <a:pt x="2153" y="0"/>
                </a:moveTo>
                <a:cubicBezTo>
                  <a:pt x="1883" y="0"/>
                  <a:pt x="1648" y="55"/>
                  <a:pt x="1435" y="132"/>
                </a:cubicBezTo>
                <a:cubicBezTo>
                  <a:pt x="1068" y="266"/>
                  <a:pt x="768" y="499"/>
                  <a:pt x="534" y="766"/>
                </a:cubicBezTo>
                <a:cubicBezTo>
                  <a:pt x="301" y="1066"/>
                  <a:pt x="134" y="1400"/>
                  <a:pt x="67" y="1767"/>
                </a:cubicBezTo>
                <a:cubicBezTo>
                  <a:pt x="0" y="2167"/>
                  <a:pt x="0" y="2601"/>
                  <a:pt x="234" y="3134"/>
                </a:cubicBezTo>
                <a:cubicBezTo>
                  <a:pt x="801" y="3101"/>
                  <a:pt x="1201" y="3001"/>
                  <a:pt x="1535" y="2834"/>
                </a:cubicBezTo>
                <a:cubicBezTo>
                  <a:pt x="1835" y="2701"/>
                  <a:pt x="2102" y="2501"/>
                  <a:pt x="2302" y="2267"/>
                </a:cubicBezTo>
                <a:cubicBezTo>
                  <a:pt x="2502" y="2034"/>
                  <a:pt x="2636" y="1767"/>
                  <a:pt x="2736" y="1400"/>
                </a:cubicBezTo>
                <a:cubicBezTo>
                  <a:pt x="2836" y="1066"/>
                  <a:pt x="2903" y="666"/>
                  <a:pt x="2802" y="99"/>
                </a:cubicBezTo>
                <a:cubicBezTo>
                  <a:pt x="2564" y="29"/>
                  <a:pt x="2349" y="0"/>
                  <a:pt x="2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4"/>
          <p:cNvSpPr/>
          <p:nvPr/>
        </p:nvSpPr>
        <p:spPr>
          <a:xfrm>
            <a:off x="7820426" y="4910034"/>
            <a:ext cx="277997" cy="115211"/>
          </a:xfrm>
          <a:custGeom>
            <a:avLst/>
            <a:gdLst/>
            <a:ahLst/>
            <a:cxnLst/>
            <a:rect l="l" t="t" r="r" b="b"/>
            <a:pathLst>
              <a:path w="5972" h="2475" extrusionOk="0">
                <a:moveTo>
                  <a:pt x="3193" y="1"/>
                </a:moveTo>
                <a:cubicBezTo>
                  <a:pt x="3028" y="1"/>
                  <a:pt x="2864" y="13"/>
                  <a:pt x="2702" y="39"/>
                </a:cubicBezTo>
                <a:cubicBezTo>
                  <a:pt x="2068" y="106"/>
                  <a:pt x="1468" y="373"/>
                  <a:pt x="967" y="773"/>
                </a:cubicBezTo>
                <a:cubicBezTo>
                  <a:pt x="467" y="1207"/>
                  <a:pt x="67" y="1774"/>
                  <a:pt x="0" y="2474"/>
                </a:cubicBezTo>
                <a:cubicBezTo>
                  <a:pt x="701" y="2474"/>
                  <a:pt x="1201" y="2474"/>
                  <a:pt x="1701" y="2441"/>
                </a:cubicBezTo>
                <a:cubicBezTo>
                  <a:pt x="2168" y="2407"/>
                  <a:pt x="2569" y="2407"/>
                  <a:pt x="3002" y="2341"/>
                </a:cubicBezTo>
                <a:cubicBezTo>
                  <a:pt x="3436" y="2274"/>
                  <a:pt x="3836" y="2207"/>
                  <a:pt x="4303" y="2107"/>
                </a:cubicBezTo>
                <a:cubicBezTo>
                  <a:pt x="4770" y="2007"/>
                  <a:pt x="5271" y="1907"/>
                  <a:pt x="5971" y="1707"/>
                </a:cubicBezTo>
                <a:cubicBezTo>
                  <a:pt x="5704" y="1040"/>
                  <a:pt x="5170" y="606"/>
                  <a:pt x="4603" y="306"/>
                </a:cubicBezTo>
                <a:cubicBezTo>
                  <a:pt x="4156" y="107"/>
                  <a:pt x="3672" y="1"/>
                  <a:pt x="31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4"/>
          <p:cNvSpPr/>
          <p:nvPr/>
        </p:nvSpPr>
        <p:spPr>
          <a:xfrm>
            <a:off x="7606109" y="4750458"/>
            <a:ext cx="146027" cy="204913"/>
          </a:xfrm>
          <a:custGeom>
            <a:avLst/>
            <a:gdLst/>
            <a:ahLst/>
            <a:cxnLst/>
            <a:rect l="l" t="t" r="r" b="b"/>
            <a:pathLst>
              <a:path w="3137" h="4402" extrusionOk="0">
                <a:moveTo>
                  <a:pt x="682" y="0"/>
                </a:moveTo>
                <a:cubicBezTo>
                  <a:pt x="461" y="0"/>
                  <a:pt x="234" y="41"/>
                  <a:pt x="1" y="131"/>
                </a:cubicBezTo>
                <a:cubicBezTo>
                  <a:pt x="134" y="765"/>
                  <a:pt x="234" y="1165"/>
                  <a:pt x="368" y="1532"/>
                </a:cubicBezTo>
                <a:cubicBezTo>
                  <a:pt x="468" y="1899"/>
                  <a:pt x="601" y="2199"/>
                  <a:pt x="735" y="2466"/>
                </a:cubicBezTo>
                <a:cubicBezTo>
                  <a:pt x="901" y="2733"/>
                  <a:pt x="1068" y="3000"/>
                  <a:pt x="1302" y="3300"/>
                </a:cubicBezTo>
                <a:cubicBezTo>
                  <a:pt x="1535" y="3600"/>
                  <a:pt x="1835" y="3934"/>
                  <a:pt x="2236" y="4401"/>
                </a:cubicBezTo>
                <a:cubicBezTo>
                  <a:pt x="2769" y="4034"/>
                  <a:pt x="3003" y="3500"/>
                  <a:pt x="3070" y="2967"/>
                </a:cubicBezTo>
                <a:cubicBezTo>
                  <a:pt x="3136" y="2433"/>
                  <a:pt x="3036" y="1866"/>
                  <a:pt x="2803" y="1399"/>
                </a:cubicBezTo>
                <a:cubicBezTo>
                  <a:pt x="2536" y="899"/>
                  <a:pt x="2136" y="498"/>
                  <a:pt x="1669" y="265"/>
                </a:cubicBezTo>
                <a:cubicBezTo>
                  <a:pt x="1362" y="101"/>
                  <a:pt x="1031" y="0"/>
                  <a:pt x="6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4"/>
          <p:cNvSpPr/>
          <p:nvPr/>
        </p:nvSpPr>
        <p:spPr>
          <a:xfrm>
            <a:off x="7500533" y="4755672"/>
            <a:ext cx="172421" cy="177961"/>
          </a:xfrm>
          <a:custGeom>
            <a:avLst/>
            <a:gdLst/>
            <a:ahLst/>
            <a:cxnLst/>
            <a:rect l="l" t="t" r="r" b="b"/>
            <a:pathLst>
              <a:path w="3704" h="3823" extrusionOk="0">
                <a:moveTo>
                  <a:pt x="1291" y="0"/>
                </a:moveTo>
                <a:cubicBezTo>
                  <a:pt x="830" y="0"/>
                  <a:pt x="382" y="132"/>
                  <a:pt x="1" y="486"/>
                </a:cubicBezTo>
                <a:lnTo>
                  <a:pt x="768" y="1654"/>
                </a:lnTo>
                <a:cubicBezTo>
                  <a:pt x="968" y="1921"/>
                  <a:pt x="1135" y="2154"/>
                  <a:pt x="1335" y="2354"/>
                </a:cubicBezTo>
                <a:cubicBezTo>
                  <a:pt x="1502" y="2554"/>
                  <a:pt x="1735" y="2721"/>
                  <a:pt x="2002" y="2955"/>
                </a:cubicBezTo>
                <a:cubicBezTo>
                  <a:pt x="2269" y="3188"/>
                  <a:pt x="2602" y="3422"/>
                  <a:pt x="3103" y="3822"/>
                </a:cubicBezTo>
                <a:cubicBezTo>
                  <a:pt x="3570" y="3388"/>
                  <a:pt x="3703" y="2821"/>
                  <a:pt x="3670" y="2288"/>
                </a:cubicBezTo>
                <a:cubicBezTo>
                  <a:pt x="3636" y="1721"/>
                  <a:pt x="3403" y="1187"/>
                  <a:pt x="3036" y="787"/>
                </a:cubicBezTo>
                <a:cubicBezTo>
                  <a:pt x="2636" y="353"/>
                  <a:pt x="2135" y="86"/>
                  <a:pt x="1602" y="19"/>
                </a:cubicBezTo>
                <a:cubicBezTo>
                  <a:pt x="1498" y="7"/>
                  <a:pt x="1394" y="0"/>
                  <a:pt x="1291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4"/>
          <p:cNvSpPr/>
          <p:nvPr/>
        </p:nvSpPr>
        <p:spPr>
          <a:xfrm>
            <a:off x="7727233" y="4840115"/>
            <a:ext cx="161529" cy="136997"/>
          </a:xfrm>
          <a:custGeom>
            <a:avLst/>
            <a:gdLst/>
            <a:ahLst/>
            <a:cxnLst/>
            <a:rect l="l" t="t" r="r" b="b"/>
            <a:pathLst>
              <a:path w="3470" h="2943" extrusionOk="0">
                <a:moveTo>
                  <a:pt x="2256" y="1"/>
                </a:moveTo>
                <a:cubicBezTo>
                  <a:pt x="2204" y="1"/>
                  <a:pt x="2153" y="3"/>
                  <a:pt x="2102" y="7"/>
                </a:cubicBezTo>
                <a:cubicBezTo>
                  <a:pt x="1669" y="7"/>
                  <a:pt x="1235" y="173"/>
                  <a:pt x="901" y="440"/>
                </a:cubicBezTo>
                <a:cubicBezTo>
                  <a:pt x="568" y="707"/>
                  <a:pt x="301" y="1074"/>
                  <a:pt x="167" y="1508"/>
                </a:cubicBezTo>
                <a:cubicBezTo>
                  <a:pt x="34" y="1941"/>
                  <a:pt x="1" y="2408"/>
                  <a:pt x="268" y="2942"/>
                </a:cubicBezTo>
                <a:cubicBezTo>
                  <a:pt x="868" y="2875"/>
                  <a:pt x="1235" y="2775"/>
                  <a:pt x="1535" y="2675"/>
                </a:cubicBezTo>
                <a:cubicBezTo>
                  <a:pt x="1869" y="2575"/>
                  <a:pt x="2102" y="2442"/>
                  <a:pt x="2302" y="2275"/>
                </a:cubicBezTo>
                <a:cubicBezTo>
                  <a:pt x="2536" y="2108"/>
                  <a:pt x="2703" y="1908"/>
                  <a:pt x="2869" y="1641"/>
                </a:cubicBezTo>
                <a:cubicBezTo>
                  <a:pt x="3070" y="1374"/>
                  <a:pt x="3236" y="1041"/>
                  <a:pt x="3470" y="474"/>
                </a:cubicBezTo>
                <a:cubicBezTo>
                  <a:pt x="3087" y="120"/>
                  <a:pt x="2652" y="1"/>
                  <a:pt x="22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4"/>
          <p:cNvSpPr/>
          <p:nvPr/>
        </p:nvSpPr>
        <p:spPr>
          <a:xfrm>
            <a:off x="7798687" y="4853242"/>
            <a:ext cx="212780" cy="136252"/>
          </a:xfrm>
          <a:custGeom>
            <a:avLst/>
            <a:gdLst/>
            <a:ahLst/>
            <a:cxnLst/>
            <a:rect l="l" t="t" r="r" b="b"/>
            <a:pathLst>
              <a:path w="4571" h="2927" extrusionOk="0">
                <a:moveTo>
                  <a:pt x="2748" y="0"/>
                </a:moveTo>
                <a:cubicBezTo>
                  <a:pt x="2347" y="0"/>
                  <a:pt x="1955" y="81"/>
                  <a:pt x="1601" y="258"/>
                </a:cubicBezTo>
                <a:cubicBezTo>
                  <a:pt x="1134" y="458"/>
                  <a:pt x="701" y="825"/>
                  <a:pt x="434" y="1292"/>
                </a:cubicBezTo>
                <a:cubicBezTo>
                  <a:pt x="167" y="1726"/>
                  <a:pt x="0" y="2293"/>
                  <a:pt x="167" y="2927"/>
                </a:cubicBezTo>
                <a:cubicBezTo>
                  <a:pt x="801" y="2827"/>
                  <a:pt x="1201" y="2760"/>
                  <a:pt x="1601" y="2693"/>
                </a:cubicBezTo>
                <a:cubicBezTo>
                  <a:pt x="1968" y="2593"/>
                  <a:pt x="2268" y="2493"/>
                  <a:pt x="2569" y="2360"/>
                </a:cubicBezTo>
                <a:cubicBezTo>
                  <a:pt x="2869" y="2226"/>
                  <a:pt x="3136" y="2060"/>
                  <a:pt x="3436" y="1826"/>
                </a:cubicBezTo>
                <a:cubicBezTo>
                  <a:pt x="3769" y="1593"/>
                  <a:pt x="4103" y="1326"/>
                  <a:pt x="4570" y="892"/>
                </a:cubicBezTo>
                <a:cubicBezTo>
                  <a:pt x="4170" y="358"/>
                  <a:pt x="3669" y="125"/>
                  <a:pt x="3136" y="25"/>
                </a:cubicBezTo>
                <a:cubicBezTo>
                  <a:pt x="3006" y="9"/>
                  <a:pt x="2877" y="0"/>
                  <a:pt x="2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4"/>
          <p:cNvSpPr/>
          <p:nvPr/>
        </p:nvSpPr>
        <p:spPr>
          <a:xfrm>
            <a:off x="7682219" y="4694458"/>
            <a:ext cx="107158" cy="181685"/>
          </a:xfrm>
          <a:custGeom>
            <a:avLst/>
            <a:gdLst/>
            <a:ahLst/>
            <a:cxnLst/>
            <a:rect l="l" t="t" r="r" b="b"/>
            <a:pathLst>
              <a:path w="2302" h="3903" extrusionOk="0">
                <a:moveTo>
                  <a:pt x="901" y="0"/>
                </a:moveTo>
                <a:cubicBezTo>
                  <a:pt x="534" y="467"/>
                  <a:pt x="334" y="767"/>
                  <a:pt x="200" y="1067"/>
                </a:cubicBezTo>
                <a:cubicBezTo>
                  <a:pt x="67" y="1368"/>
                  <a:pt x="0" y="1668"/>
                  <a:pt x="0" y="1968"/>
                </a:cubicBezTo>
                <a:cubicBezTo>
                  <a:pt x="0" y="2235"/>
                  <a:pt x="67" y="2535"/>
                  <a:pt x="200" y="2835"/>
                </a:cubicBezTo>
                <a:cubicBezTo>
                  <a:pt x="367" y="3136"/>
                  <a:pt x="567" y="3436"/>
                  <a:pt x="934" y="3903"/>
                </a:cubicBezTo>
                <a:cubicBezTo>
                  <a:pt x="1501" y="3703"/>
                  <a:pt x="1802" y="3336"/>
                  <a:pt x="2035" y="3002"/>
                </a:cubicBezTo>
                <a:cubicBezTo>
                  <a:pt x="2235" y="2669"/>
                  <a:pt x="2302" y="2302"/>
                  <a:pt x="2302" y="1935"/>
                </a:cubicBezTo>
                <a:cubicBezTo>
                  <a:pt x="2302" y="1568"/>
                  <a:pt x="2202" y="1201"/>
                  <a:pt x="2002" y="867"/>
                </a:cubicBezTo>
                <a:cubicBezTo>
                  <a:pt x="1802" y="534"/>
                  <a:pt x="1468" y="200"/>
                  <a:pt x="9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4"/>
          <p:cNvSpPr/>
          <p:nvPr/>
        </p:nvSpPr>
        <p:spPr>
          <a:xfrm>
            <a:off x="7474139" y="4812371"/>
            <a:ext cx="141326" cy="139883"/>
          </a:xfrm>
          <a:custGeom>
            <a:avLst/>
            <a:gdLst/>
            <a:ahLst/>
            <a:cxnLst/>
            <a:rect l="l" t="t" r="r" b="b"/>
            <a:pathLst>
              <a:path w="3036" h="3005" extrusionOk="0">
                <a:moveTo>
                  <a:pt x="1005" y="1"/>
                </a:moveTo>
                <a:cubicBezTo>
                  <a:pt x="692" y="1"/>
                  <a:pt x="346" y="72"/>
                  <a:pt x="0" y="302"/>
                </a:cubicBezTo>
                <a:cubicBezTo>
                  <a:pt x="134" y="869"/>
                  <a:pt x="201" y="1203"/>
                  <a:pt x="334" y="1503"/>
                </a:cubicBezTo>
                <a:cubicBezTo>
                  <a:pt x="434" y="1803"/>
                  <a:pt x="568" y="2037"/>
                  <a:pt x="768" y="2237"/>
                </a:cubicBezTo>
                <a:cubicBezTo>
                  <a:pt x="934" y="2437"/>
                  <a:pt x="1201" y="2604"/>
                  <a:pt x="1502" y="2737"/>
                </a:cubicBezTo>
                <a:cubicBezTo>
                  <a:pt x="1868" y="2871"/>
                  <a:pt x="2235" y="3004"/>
                  <a:pt x="2836" y="3004"/>
                </a:cubicBezTo>
                <a:cubicBezTo>
                  <a:pt x="3036" y="2471"/>
                  <a:pt x="3036" y="2037"/>
                  <a:pt x="2969" y="1637"/>
                </a:cubicBezTo>
                <a:cubicBezTo>
                  <a:pt x="2869" y="1270"/>
                  <a:pt x="2702" y="936"/>
                  <a:pt x="2436" y="636"/>
                </a:cubicBezTo>
                <a:cubicBezTo>
                  <a:pt x="2169" y="369"/>
                  <a:pt x="1835" y="136"/>
                  <a:pt x="1401" y="36"/>
                </a:cubicBezTo>
                <a:cubicBezTo>
                  <a:pt x="1278" y="15"/>
                  <a:pt x="1145" y="1"/>
                  <a:pt x="1005" y="1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4"/>
          <p:cNvSpPr/>
          <p:nvPr/>
        </p:nvSpPr>
        <p:spPr>
          <a:xfrm>
            <a:off x="7384065" y="4900631"/>
            <a:ext cx="705000" cy="214642"/>
          </a:xfrm>
          <a:custGeom>
            <a:avLst/>
            <a:gdLst/>
            <a:ahLst/>
            <a:cxnLst/>
            <a:rect l="l" t="t" r="r" b="b"/>
            <a:pathLst>
              <a:path w="15145" h="4611" extrusionOk="0">
                <a:moveTo>
                  <a:pt x="5876" y="1"/>
                </a:moveTo>
                <a:cubicBezTo>
                  <a:pt x="3468" y="1"/>
                  <a:pt x="3437" y="1775"/>
                  <a:pt x="3437" y="1775"/>
                </a:cubicBezTo>
                <a:cubicBezTo>
                  <a:pt x="3437" y="1775"/>
                  <a:pt x="3135" y="1225"/>
                  <a:pt x="2415" y="1225"/>
                </a:cubicBezTo>
                <a:cubicBezTo>
                  <a:pt x="2148" y="1225"/>
                  <a:pt x="1823" y="1301"/>
                  <a:pt x="1435" y="1509"/>
                </a:cubicBezTo>
                <a:cubicBezTo>
                  <a:pt x="1" y="2276"/>
                  <a:pt x="534" y="4611"/>
                  <a:pt x="534" y="4611"/>
                </a:cubicBezTo>
                <a:lnTo>
                  <a:pt x="15145" y="4611"/>
                </a:lnTo>
                <a:cubicBezTo>
                  <a:pt x="14592" y="2651"/>
                  <a:pt x="13459" y="2163"/>
                  <a:pt x="12468" y="2163"/>
                </a:cubicBezTo>
                <a:cubicBezTo>
                  <a:pt x="11485" y="2163"/>
                  <a:pt x="10642" y="2643"/>
                  <a:pt x="10642" y="2643"/>
                </a:cubicBezTo>
                <a:cubicBezTo>
                  <a:pt x="10642" y="2643"/>
                  <a:pt x="8774" y="141"/>
                  <a:pt x="6138" y="8"/>
                </a:cubicBezTo>
                <a:cubicBezTo>
                  <a:pt x="6048" y="3"/>
                  <a:pt x="5961" y="1"/>
                  <a:pt x="58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4"/>
          <p:cNvSpPr/>
          <p:nvPr/>
        </p:nvSpPr>
        <p:spPr>
          <a:xfrm>
            <a:off x="7407386" y="4970411"/>
            <a:ext cx="616462" cy="144864"/>
          </a:xfrm>
          <a:custGeom>
            <a:avLst/>
            <a:gdLst/>
            <a:ahLst/>
            <a:cxnLst/>
            <a:rect l="l" t="t" r="r" b="b"/>
            <a:pathLst>
              <a:path w="13243" h="3112" extrusionOk="0">
                <a:moveTo>
                  <a:pt x="5338" y="1"/>
                </a:moveTo>
                <a:cubicBezTo>
                  <a:pt x="3832" y="1"/>
                  <a:pt x="3289" y="711"/>
                  <a:pt x="3069" y="1244"/>
                </a:cubicBezTo>
                <a:cubicBezTo>
                  <a:pt x="3000" y="1382"/>
                  <a:pt x="2867" y="1457"/>
                  <a:pt x="2726" y="1457"/>
                </a:cubicBezTo>
                <a:cubicBezTo>
                  <a:pt x="2662" y="1457"/>
                  <a:pt x="2597" y="1442"/>
                  <a:pt x="2535" y="1411"/>
                </a:cubicBezTo>
                <a:cubicBezTo>
                  <a:pt x="2385" y="1311"/>
                  <a:pt x="2177" y="1236"/>
                  <a:pt x="1910" y="1236"/>
                </a:cubicBezTo>
                <a:cubicBezTo>
                  <a:pt x="1643" y="1236"/>
                  <a:pt x="1318" y="1311"/>
                  <a:pt x="934" y="1511"/>
                </a:cubicBezTo>
                <a:cubicBezTo>
                  <a:pt x="367" y="1811"/>
                  <a:pt x="100" y="2378"/>
                  <a:pt x="0" y="2945"/>
                </a:cubicBezTo>
                <a:cubicBezTo>
                  <a:pt x="33" y="3045"/>
                  <a:pt x="33" y="3112"/>
                  <a:pt x="33" y="3112"/>
                </a:cubicBezTo>
                <a:lnTo>
                  <a:pt x="12676" y="3112"/>
                </a:lnTo>
                <a:cubicBezTo>
                  <a:pt x="13143" y="3112"/>
                  <a:pt x="13243" y="2445"/>
                  <a:pt x="12809" y="2311"/>
                </a:cubicBezTo>
                <a:cubicBezTo>
                  <a:pt x="12514" y="2213"/>
                  <a:pt x="12226" y="2174"/>
                  <a:pt x="11950" y="2174"/>
                </a:cubicBezTo>
                <a:cubicBezTo>
                  <a:pt x="11571" y="2174"/>
                  <a:pt x="11217" y="2248"/>
                  <a:pt x="10908" y="2345"/>
                </a:cubicBezTo>
                <a:cubicBezTo>
                  <a:pt x="10789" y="2379"/>
                  <a:pt x="10666" y="2395"/>
                  <a:pt x="10543" y="2395"/>
                </a:cubicBezTo>
                <a:cubicBezTo>
                  <a:pt x="10183" y="2395"/>
                  <a:pt x="9822" y="2251"/>
                  <a:pt x="9574" y="1978"/>
                </a:cubicBezTo>
                <a:cubicBezTo>
                  <a:pt x="8806" y="1244"/>
                  <a:pt x="7405" y="110"/>
                  <a:pt x="5637" y="10"/>
                </a:cubicBezTo>
                <a:cubicBezTo>
                  <a:pt x="5534" y="4"/>
                  <a:pt x="5434" y="1"/>
                  <a:pt x="5338" y="1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4"/>
          <p:cNvSpPr/>
          <p:nvPr/>
        </p:nvSpPr>
        <p:spPr>
          <a:xfrm>
            <a:off x="6851484" y="5085763"/>
            <a:ext cx="2040380" cy="144445"/>
          </a:xfrm>
          <a:custGeom>
            <a:avLst/>
            <a:gdLst/>
            <a:ahLst/>
            <a:cxnLst/>
            <a:rect l="l" t="t" r="r" b="b"/>
            <a:pathLst>
              <a:path w="43832" h="3103" extrusionOk="0">
                <a:moveTo>
                  <a:pt x="21916" y="0"/>
                </a:moveTo>
                <a:cubicBezTo>
                  <a:pt x="9807" y="0"/>
                  <a:pt x="0" y="701"/>
                  <a:pt x="0" y="1534"/>
                </a:cubicBezTo>
                <a:cubicBezTo>
                  <a:pt x="0" y="2402"/>
                  <a:pt x="9807" y="3102"/>
                  <a:pt x="21916" y="3102"/>
                </a:cubicBezTo>
                <a:cubicBezTo>
                  <a:pt x="34025" y="3102"/>
                  <a:pt x="43832" y="2402"/>
                  <a:pt x="43832" y="1534"/>
                </a:cubicBezTo>
                <a:cubicBezTo>
                  <a:pt x="43832" y="701"/>
                  <a:pt x="34025" y="0"/>
                  <a:pt x="219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44"/>
          <p:cNvGrpSpPr/>
          <p:nvPr/>
        </p:nvGrpSpPr>
        <p:grpSpPr>
          <a:xfrm>
            <a:off x="5195500" y="3579581"/>
            <a:ext cx="467000" cy="431100"/>
            <a:chOff x="1849650" y="1202325"/>
            <a:chExt cx="467000" cy="431100"/>
          </a:xfrm>
        </p:grpSpPr>
        <p:sp>
          <p:nvSpPr>
            <p:cNvPr id="879" name="Google Shape;879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4"/>
          <p:cNvGrpSpPr/>
          <p:nvPr/>
        </p:nvGrpSpPr>
        <p:grpSpPr>
          <a:xfrm>
            <a:off x="5611262" y="929231"/>
            <a:ext cx="2802032" cy="4226307"/>
            <a:chOff x="5154062" y="872525"/>
            <a:chExt cx="2802032" cy="4226307"/>
          </a:xfrm>
        </p:grpSpPr>
        <p:grpSp>
          <p:nvGrpSpPr>
            <p:cNvPr id="894" name="Google Shape;894;p44"/>
            <p:cNvGrpSpPr/>
            <p:nvPr/>
          </p:nvGrpSpPr>
          <p:grpSpPr>
            <a:xfrm>
              <a:off x="5154062" y="872525"/>
              <a:ext cx="2802032" cy="4226307"/>
              <a:chOff x="5535062" y="872525"/>
              <a:chExt cx="2802032" cy="4226307"/>
            </a:xfrm>
          </p:grpSpPr>
          <p:sp>
            <p:nvSpPr>
              <p:cNvPr id="895" name="Google Shape;895;p44"/>
              <p:cNvSpPr/>
              <p:nvPr/>
            </p:nvSpPr>
            <p:spPr>
              <a:xfrm>
                <a:off x="6623618" y="2764814"/>
                <a:ext cx="523585" cy="1695858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34038" extrusionOk="0">
                    <a:moveTo>
                      <a:pt x="4034" y="1"/>
                    </a:moveTo>
                    <a:cubicBezTo>
                      <a:pt x="2621" y="1"/>
                      <a:pt x="1432" y="653"/>
                      <a:pt x="1335" y="1514"/>
                    </a:cubicBezTo>
                    <a:cubicBezTo>
                      <a:pt x="1" y="14323"/>
                      <a:pt x="1335" y="34037"/>
                      <a:pt x="1335" y="34037"/>
                    </a:cubicBezTo>
                    <a:lnTo>
                      <a:pt x="9207" y="34037"/>
                    </a:lnTo>
                    <a:cubicBezTo>
                      <a:pt x="9207" y="34037"/>
                      <a:pt x="10508" y="17459"/>
                      <a:pt x="8907" y="5083"/>
                    </a:cubicBezTo>
                    <a:cubicBezTo>
                      <a:pt x="8440" y="1285"/>
                      <a:pt x="6016" y="1"/>
                      <a:pt x="4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4"/>
              <p:cNvSpPr/>
              <p:nvPr/>
            </p:nvSpPr>
            <p:spPr>
              <a:xfrm>
                <a:off x="6420893" y="4379096"/>
                <a:ext cx="679778" cy="719736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14446" extrusionOk="0">
                    <a:moveTo>
                      <a:pt x="9308" y="0"/>
                    </a:moveTo>
                    <a:cubicBezTo>
                      <a:pt x="7745" y="0"/>
                      <a:pt x="6256" y="154"/>
                      <a:pt x="4804" y="402"/>
                    </a:cubicBezTo>
                    <a:lnTo>
                      <a:pt x="5170" y="10042"/>
                    </a:lnTo>
                    <a:cubicBezTo>
                      <a:pt x="5204" y="10376"/>
                      <a:pt x="5004" y="10709"/>
                      <a:pt x="4703" y="10843"/>
                    </a:cubicBezTo>
                    <a:lnTo>
                      <a:pt x="434" y="12911"/>
                    </a:lnTo>
                    <a:cubicBezTo>
                      <a:pt x="167" y="13044"/>
                      <a:pt x="0" y="13311"/>
                      <a:pt x="0" y="13645"/>
                    </a:cubicBezTo>
                    <a:cubicBezTo>
                      <a:pt x="0" y="14078"/>
                      <a:pt x="367" y="14445"/>
                      <a:pt x="801" y="14445"/>
                    </a:cubicBezTo>
                    <a:lnTo>
                      <a:pt x="11975" y="14445"/>
                    </a:lnTo>
                    <a:lnTo>
                      <a:pt x="13643" y="402"/>
                    </a:lnTo>
                    <a:cubicBezTo>
                      <a:pt x="12125" y="120"/>
                      <a:pt x="10688" y="0"/>
                      <a:pt x="9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4"/>
              <p:cNvSpPr/>
              <p:nvPr/>
            </p:nvSpPr>
            <p:spPr>
              <a:xfrm>
                <a:off x="6420893" y="5050547"/>
                <a:ext cx="60165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969" extrusionOk="0">
                    <a:moveTo>
                      <a:pt x="0" y="1"/>
                    </a:moveTo>
                    <a:cubicBezTo>
                      <a:pt x="0" y="34"/>
                      <a:pt x="0" y="101"/>
                      <a:pt x="0" y="168"/>
                    </a:cubicBezTo>
                    <a:cubicBezTo>
                      <a:pt x="0" y="601"/>
                      <a:pt x="367" y="968"/>
                      <a:pt x="801" y="968"/>
                    </a:cubicBezTo>
                    <a:lnTo>
                      <a:pt x="11975" y="968"/>
                    </a:lnTo>
                    <a:lnTo>
                      <a:pt x="120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4"/>
              <p:cNvSpPr/>
              <p:nvPr/>
            </p:nvSpPr>
            <p:spPr>
              <a:xfrm>
                <a:off x="6897687" y="2588594"/>
                <a:ext cx="656661" cy="1872080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37575" extrusionOk="0">
                    <a:moveTo>
                      <a:pt x="5253" y="0"/>
                    </a:moveTo>
                    <a:cubicBezTo>
                      <a:pt x="2585" y="0"/>
                      <a:pt x="0" y="3498"/>
                      <a:pt x="571" y="7019"/>
                    </a:cubicBezTo>
                    <a:cubicBezTo>
                      <a:pt x="1938" y="15692"/>
                      <a:pt x="4574" y="30336"/>
                      <a:pt x="5874" y="37574"/>
                    </a:cubicBezTo>
                    <a:lnTo>
                      <a:pt x="13180" y="37574"/>
                    </a:lnTo>
                    <a:cubicBezTo>
                      <a:pt x="12713" y="30402"/>
                      <a:pt x="11579" y="14658"/>
                      <a:pt x="9911" y="6252"/>
                    </a:cubicBezTo>
                    <a:cubicBezTo>
                      <a:pt x="9007" y="1694"/>
                      <a:pt x="7110" y="0"/>
                      <a:pt x="5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4"/>
              <p:cNvSpPr/>
              <p:nvPr/>
            </p:nvSpPr>
            <p:spPr>
              <a:xfrm>
                <a:off x="7155415" y="4370079"/>
                <a:ext cx="726362" cy="728754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4627" extrusionOk="0">
                    <a:moveTo>
                      <a:pt x="4788" y="1"/>
                    </a:moveTo>
                    <a:cubicBezTo>
                      <a:pt x="3519" y="1"/>
                      <a:pt x="1914" y="190"/>
                      <a:pt x="1" y="783"/>
                    </a:cubicBezTo>
                    <a:lnTo>
                      <a:pt x="2503" y="14626"/>
                    </a:lnTo>
                    <a:lnTo>
                      <a:pt x="13777" y="14626"/>
                    </a:lnTo>
                    <a:cubicBezTo>
                      <a:pt x="14211" y="14626"/>
                      <a:pt x="14578" y="14259"/>
                      <a:pt x="14578" y="13826"/>
                    </a:cubicBezTo>
                    <a:cubicBezTo>
                      <a:pt x="14578" y="13526"/>
                      <a:pt x="14378" y="13259"/>
                      <a:pt x="14111" y="13125"/>
                    </a:cubicBezTo>
                    <a:lnTo>
                      <a:pt x="9775" y="10990"/>
                    </a:lnTo>
                    <a:cubicBezTo>
                      <a:pt x="9574" y="10890"/>
                      <a:pt x="9408" y="10657"/>
                      <a:pt x="9408" y="10423"/>
                    </a:cubicBezTo>
                    <a:lnTo>
                      <a:pt x="8207" y="583"/>
                    </a:lnTo>
                    <a:cubicBezTo>
                      <a:pt x="8207" y="583"/>
                      <a:pt x="7016" y="1"/>
                      <a:pt x="4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4"/>
              <p:cNvSpPr/>
              <p:nvPr/>
            </p:nvSpPr>
            <p:spPr>
              <a:xfrm>
                <a:off x="7270105" y="5050547"/>
                <a:ext cx="60997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969" extrusionOk="0">
                    <a:moveTo>
                      <a:pt x="1" y="1"/>
                    </a:moveTo>
                    <a:lnTo>
                      <a:pt x="201" y="968"/>
                    </a:lnTo>
                    <a:lnTo>
                      <a:pt x="11442" y="968"/>
                    </a:lnTo>
                    <a:cubicBezTo>
                      <a:pt x="11909" y="968"/>
                      <a:pt x="12243" y="601"/>
                      <a:pt x="12243" y="168"/>
                    </a:cubicBezTo>
                    <a:cubicBezTo>
                      <a:pt x="12243" y="101"/>
                      <a:pt x="12243" y="68"/>
                      <a:pt x="12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4"/>
              <p:cNvSpPr/>
              <p:nvPr/>
            </p:nvSpPr>
            <p:spPr>
              <a:xfrm>
                <a:off x="6281293" y="1655278"/>
                <a:ext cx="737921" cy="70304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4111" extrusionOk="0">
                    <a:moveTo>
                      <a:pt x="10107" y="0"/>
                    </a:moveTo>
                    <a:cubicBezTo>
                      <a:pt x="5237" y="2268"/>
                      <a:pt x="0" y="8873"/>
                      <a:pt x="0" y="8873"/>
                    </a:cubicBezTo>
                    <a:lnTo>
                      <a:pt x="1768" y="14110"/>
                    </a:lnTo>
                    <a:lnTo>
                      <a:pt x="10841" y="9207"/>
                    </a:lnTo>
                    <a:cubicBezTo>
                      <a:pt x="14811" y="6005"/>
                      <a:pt x="12376" y="0"/>
                      <a:pt x="10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4"/>
              <p:cNvSpPr/>
              <p:nvPr/>
            </p:nvSpPr>
            <p:spPr>
              <a:xfrm>
                <a:off x="6135016" y="2032530"/>
                <a:ext cx="342430" cy="344074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6906" extrusionOk="0">
                    <a:moveTo>
                      <a:pt x="3436" y="0"/>
                    </a:moveTo>
                    <a:cubicBezTo>
                      <a:pt x="1535" y="0"/>
                      <a:pt x="1" y="1568"/>
                      <a:pt x="1" y="3469"/>
                    </a:cubicBezTo>
                    <a:cubicBezTo>
                      <a:pt x="1" y="5337"/>
                      <a:pt x="1535" y="6905"/>
                      <a:pt x="3436" y="6905"/>
                    </a:cubicBezTo>
                    <a:cubicBezTo>
                      <a:pt x="5338" y="6905"/>
                      <a:pt x="6872" y="5337"/>
                      <a:pt x="6872" y="3469"/>
                    </a:cubicBezTo>
                    <a:cubicBezTo>
                      <a:pt x="6872" y="1568"/>
                      <a:pt x="5338" y="0"/>
                      <a:pt x="3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4"/>
              <p:cNvSpPr/>
              <p:nvPr/>
            </p:nvSpPr>
            <p:spPr>
              <a:xfrm>
                <a:off x="6038611" y="1854716"/>
                <a:ext cx="309198" cy="51591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0355" extrusionOk="0">
                    <a:moveTo>
                      <a:pt x="3437" y="0"/>
                    </a:moveTo>
                    <a:cubicBezTo>
                      <a:pt x="2696" y="128"/>
                      <a:pt x="1897" y="686"/>
                      <a:pt x="934" y="686"/>
                    </a:cubicBezTo>
                    <a:cubicBezTo>
                      <a:pt x="639" y="686"/>
                      <a:pt x="329" y="633"/>
                      <a:pt x="1" y="500"/>
                    </a:cubicBezTo>
                    <a:lnTo>
                      <a:pt x="1" y="500"/>
                    </a:lnTo>
                    <a:cubicBezTo>
                      <a:pt x="401" y="4503"/>
                      <a:pt x="268" y="6672"/>
                      <a:pt x="835" y="8439"/>
                    </a:cubicBezTo>
                    <a:cubicBezTo>
                      <a:pt x="1232" y="9652"/>
                      <a:pt x="2343" y="10355"/>
                      <a:pt x="3493" y="10355"/>
                    </a:cubicBezTo>
                    <a:cubicBezTo>
                      <a:pt x="4084" y="10355"/>
                      <a:pt x="4684" y="10170"/>
                      <a:pt x="5205" y="9774"/>
                    </a:cubicBezTo>
                    <a:cubicBezTo>
                      <a:pt x="6205" y="9007"/>
                      <a:pt x="6205" y="7739"/>
                      <a:pt x="5705" y="6571"/>
                    </a:cubicBezTo>
                    <a:lnTo>
                      <a:pt x="3437" y="0"/>
                    </a:ln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5935579" y="1610588"/>
                <a:ext cx="274273" cy="29888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5999" extrusionOk="0">
                    <a:moveTo>
                      <a:pt x="3169" y="0"/>
                    </a:moveTo>
                    <a:cubicBezTo>
                      <a:pt x="3073" y="0"/>
                      <a:pt x="2973" y="10"/>
                      <a:pt x="2870" y="30"/>
                    </a:cubicBezTo>
                    <a:lnTo>
                      <a:pt x="3036" y="997"/>
                    </a:lnTo>
                    <a:cubicBezTo>
                      <a:pt x="3170" y="1731"/>
                      <a:pt x="2736" y="2432"/>
                      <a:pt x="2036" y="2632"/>
                    </a:cubicBezTo>
                    <a:lnTo>
                      <a:pt x="1" y="3165"/>
                    </a:lnTo>
                    <a:lnTo>
                      <a:pt x="2069" y="5400"/>
                    </a:lnTo>
                    <a:cubicBezTo>
                      <a:pt x="2616" y="5785"/>
                      <a:pt x="3144" y="5999"/>
                      <a:pt x="3654" y="5999"/>
                    </a:cubicBezTo>
                    <a:cubicBezTo>
                      <a:pt x="4296" y="5999"/>
                      <a:pt x="4911" y="5661"/>
                      <a:pt x="5505" y="4900"/>
                    </a:cubicBezTo>
                    <a:lnTo>
                      <a:pt x="5071" y="1798"/>
                    </a:lnTo>
                    <a:cubicBezTo>
                      <a:pt x="5071" y="1798"/>
                      <a:pt x="4491" y="0"/>
                      <a:pt x="3169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4"/>
              <p:cNvSpPr/>
              <p:nvPr/>
            </p:nvSpPr>
            <p:spPr>
              <a:xfrm>
                <a:off x="7856756" y="1218190"/>
                <a:ext cx="480339" cy="173482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3482" extrusionOk="0">
                    <a:moveTo>
                      <a:pt x="5605" y="0"/>
                    </a:moveTo>
                    <a:lnTo>
                      <a:pt x="534" y="501"/>
                    </a:lnTo>
                    <a:lnTo>
                      <a:pt x="468" y="501"/>
                    </a:lnTo>
                    <a:cubicBezTo>
                      <a:pt x="167" y="567"/>
                      <a:pt x="1" y="834"/>
                      <a:pt x="67" y="1134"/>
                    </a:cubicBezTo>
                    <a:cubicBezTo>
                      <a:pt x="134" y="1335"/>
                      <a:pt x="301" y="1468"/>
                      <a:pt x="501" y="1501"/>
                    </a:cubicBezTo>
                    <a:lnTo>
                      <a:pt x="4537" y="3336"/>
                    </a:lnTo>
                    <a:cubicBezTo>
                      <a:pt x="4639" y="3438"/>
                      <a:pt x="4761" y="3481"/>
                      <a:pt x="4901" y="3481"/>
                    </a:cubicBezTo>
                    <a:cubicBezTo>
                      <a:pt x="4945" y="3481"/>
                      <a:pt x="4990" y="3477"/>
                      <a:pt x="5038" y="3469"/>
                    </a:cubicBezTo>
                    <a:lnTo>
                      <a:pt x="5104" y="3436"/>
                    </a:lnTo>
                    <a:lnTo>
                      <a:pt x="9507" y="1935"/>
                    </a:lnTo>
                    <a:cubicBezTo>
                      <a:pt x="9574" y="1935"/>
                      <a:pt x="9641" y="1835"/>
                      <a:pt x="9608" y="1768"/>
                    </a:cubicBezTo>
                    <a:cubicBezTo>
                      <a:pt x="9608" y="1668"/>
                      <a:pt x="9507" y="1635"/>
                      <a:pt x="9441" y="1635"/>
                    </a:cubicBezTo>
                    <a:lnTo>
                      <a:pt x="4971" y="2435"/>
                    </a:lnTo>
                    <a:lnTo>
                      <a:pt x="4304" y="2102"/>
                    </a:lnTo>
                    <a:lnTo>
                      <a:pt x="8874" y="634"/>
                    </a:lnTo>
                    <a:cubicBezTo>
                      <a:pt x="8974" y="634"/>
                      <a:pt x="9007" y="534"/>
                      <a:pt x="9007" y="467"/>
                    </a:cubicBezTo>
                    <a:cubicBezTo>
                      <a:pt x="8974" y="367"/>
                      <a:pt x="8907" y="334"/>
                      <a:pt x="8807" y="334"/>
                    </a:cubicBezTo>
                    <a:lnTo>
                      <a:pt x="2903" y="1501"/>
                    </a:lnTo>
                    <a:lnTo>
                      <a:pt x="2169" y="1134"/>
                    </a:lnTo>
                    <a:lnTo>
                      <a:pt x="5671" y="300"/>
                    </a:lnTo>
                    <a:cubicBezTo>
                      <a:pt x="5738" y="300"/>
                      <a:pt x="5805" y="200"/>
                      <a:pt x="5805" y="134"/>
                    </a:cubicBezTo>
                    <a:cubicBezTo>
                      <a:pt x="5771" y="34"/>
                      <a:pt x="5705" y="0"/>
                      <a:pt x="5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4"/>
              <p:cNvSpPr/>
              <p:nvPr/>
            </p:nvSpPr>
            <p:spPr>
              <a:xfrm>
                <a:off x="5535062" y="1305179"/>
                <a:ext cx="2481310" cy="585365"/>
              </a:xfrm>
              <a:custGeom>
                <a:avLst/>
                <a:gdLst/>
                <a:ahLst/>
                <a:cxnLst/>
                <a:rect l="l" t="t" r="r" b="b"/>
                <a:pathLst>
                  <a:path w="49803" h="11749" extrusionOk="0">
                    <a:moveTo>
                      <a:pt x="49266" y="1"/>
                    </a:moveTo>
                    <a:cubicBezTo>
                      <a:pt x="49224" y="1"/>
                      <a:pt x="49180" y="8"/>
                      <a:pt x="49136" y="22"/>
                    </a:cubicBezTo>
                    <a:lnTo>
                      <a:pt x="701" y="10063"/>
                    </a:lnTo>
                    <a:cubicBezTo>
                      <a:pt x="268" y="10163"/>
                      <a:pt x="1" y="10596"/>
                      <a:pt x="67" y="11030"/>
                    </a:cubicBezTo>
                    <a:cubicBezTo>
                      <a:pt x="126" y="11441"/>
                      <a:pt x="495" y="11748"/>
                      <a:pt x="900" y="11748"/>
                    </a:cubicBezTo>
                    <a:cubicBezTo>
                      <a:pt x="956" y="11748"/>
                      <a:pt x="1012" y="11743"/>
                      <a:pt x="1068" y="11731"/>
                    </a:cubicBezTo>
                    <a:lnTo>
                      <a:pt x="49336" y="923"/>
                    </a:lnTo>
                    <a:cubicBezTo>
                      <a:pt x="49670" y="856"/>
                      <a:pt x="49803" y="456"/>
                      <a:pt x="49636" y="189"/>
                    </a:cubicBezTo>
                    <a:cubicBezTo>
                      <a:pt x="49558" y="85"/>
                      <a:pt x="49419" y="1"/>
                      <a:pt x="49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6031985" y="1324560"/>
                <a:ext cx="1981092" cy="457072"/>
              </a:xfrm>
              <a:custGeom>
                <a:avLst/>
                <a:gdLst/>
                <a:ahLst/>
                <a:cxnLst/>
                <a:rect l="l" t="t" r="r" b="b"/>
                <a:pathLst>
                  <a:path w="39763" h="9174" extrusionOk="0">
                    <a:moveTo>
                      <a:pt x="39729" y="0"/>
                    </a:moveTo>
                    <a:cubicBezTo>
                      <a:pt x="39728" y="0"/>
                      <a:pt x="30589" y="2669"/>
                      <a:pt x="24218" y="3436"/>
                    </a:cubicBezTo>
                    <a:lnTo>
                      <a:pt x="20215" y="3703"/>
                    </a:lnTo>
                    <a:cubicBezTo>
                      <a:pt x="17005" y="5503"/>
                      <a:pt x="12553" y="6197"/>
                      <a:pt x="8851" y="6197"/>
                    </a:cubicBezTo>
                    <a:cubicBezTo>
                      <a:pt x="8437" y="6197"/>
                      <a:pt x="8032" y="6188"/>
                      <a:pt x="7639" y="6171"/>
                    </a:cubicBezTo>
                    <a:lnTo>
                      <a:pt x="1" y="7772"/>
                    </a:lnTo>
                    <a:cubicBezTo>
                      <a:pt x="167" y="8206"/>
                      <a:pt x="401" y="8673"/>
                      <a:pt x="801" y="9173"/>
                    </a:cubicBezTo>
                    <a:lnTo>
                      <a:pt x="39362" y="534"/>
                    </a:lnTo>
                    <a:cubicBezTo>
                      <a:pt x="39629" y="467"/>
                      <a:pt x="39762" y="234"/>
                      <a:pt x="39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5975487" y="1629072"/>
                <a:ext cx="99745" cy="147076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952" extrusionOk="0">
                    <a:moveTo>
                      <a:pt x="790" y="0"/>
                    </a:moveTo>
                    <a:cubicBezTo>
                      <a:pt x="728" y="0"/>
                      <a:pt x="664" y="8"/>
                      <a:pt x="601" y="26"/>
                    </a:cubicBezTo>
                    <a:cubicBezTo>
                      <a:pt x="234" y="126"/>
                      <a:pt x="0" y="493"/>
                      <a:pt x="134" y="860"/>
                    </a:cubicBezTo>
                    <a:lnTo>
                      <a:pt x="567" y="2428"/>
                    </a:lnTo>
                    <a:cubicBezTo>
                      <a:pt x="652" y="2737"/>
                      <a:pt x="949" y="2951"/>
                      <a:pt x="1260" y="2951"/>
                    </a:cubicBezTo>
                    <a:cubicBezTo>
                      <a:pt x="1318" y="2951"/>
                      <a:pt x="1377" y="2944"/>
                      <a:pt x="1435" y="2928"/>
                    </a:cubicBezTo>
                    <a:cubicBezTo>
                      <a:pt x="1802" y="2794"/>
                      <a:pt x="2002" y="2428"/>
                      <a:pt x="1902" y="2061"/>
                    </a:cubicBezTo>
                    <a:lnTo>
                      <a:pt x="1435" y="493"/>
                    </a:lnTo>
                    <a:cubicBezTo>
                      <a:pt x="1352" y="190"/>
                      <a:pt x="1087" y="0"/>
                      <a:pt x="790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6043643" y="1610239"/>
                <a:ext cx="79816" cy="14991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009" extrusionOk="0">
                    <a:moveTo>
                      <a:pt x="701" y="1"/>
                    </a:moveTo>
                    <a:cubicBezTo>
                      <a:pt x="679" y="1"/>
                      <a:pt x="656" y="2"/>
                      <a:pt x="634" y="4"/>
                    </a:cubicBezTo>
                    <a:cubicBezTo>
                      <a:pt x="267" y="70"/>
                      <a:pt x="0" y="404"/>
                      <a:pt x="33" y="771"/>
                    </a:cubicBezTo>
                    <a:lnTo>
                      <a:pt x="200" y="2405"/>
                    </a:lnTo>
                    <a:cubicBezTo>
                      <a:pt x="232" y="2751"/>
                      <a:pt x="530" y="3009"/>
                      <a:pt x="900" y="3009"/>
                    </a:cubicBezTo>
                    <a:cubicBezTo>
                      <a:pt x="922" y="3009"/>
                      <a:pt x="945" y="3008"/>
                      <a:pt x="967" y="3006"/>
                    </a:cubicBezTo>
                    <a:cubicBezTo>
                      <a:pt x="1334" y="2972"/>
                      <a:pt x="1601" y="2639"/>
                      <a:pt x="1568" y="2238"/>
                    </a:cubicBezTo>
                    <a:lnTo>
                      <a:pt x="1401" y="637"/>
                    </a:lnTo>
                    <a:cubicBezTo>
                      <a:pt x="1370" y="260"/>
                      <a:pt x="1071" y="1"/>
                      <a:pt x="701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6066910" y="1658268"/>
                <a:ext cx="249312" cy="22046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425" extrusionOk="0">
                    <a:moveTo>
                      <a:pt x="3083" y="1"/>
                    </a:moveTo>
                    <a:cubicBezTo>
                      <a:pt x="3045" y="1"/>
                      <a:pt x="3007" y="3"/>
                      <a:pt x="2969" y="7"/>
                    </a:cubicBezTo>
                    <a:lnTo>
                      <a:pt x="500" y="407"/>
                    </a:lnTo>
                    <a:cubicBezTo>
                      <a:pt x="33" y="507"/>
                      <a:pt x="0" y="1174"/>
                      <a:pt x="467" y="1308"/>
                    </a:cubicBezTo>
                    <a:lnTo>
                      <a:pt x="600" y="1308"/>
                    </a:lnTo>
                    <a:cubicBezTo>
                      <a:pt x="1301" y="1375"/>
                      <a:pt x="2368" y="1408"/>
                      <a:pt x="2368" y="1408"/>
                    </a:cubicBezTo>
                    <a:cubicBezTo>
                      <a:pt x="2368" y="1408"/>
                      <a:pt x="0" y="2876"/>
                      <a:pt x="1001" y="4143"/>
                    </a:cubicBezTo>
                    <a:cubicBezTo>
                      <a:pt x="1156" y="4354"/>
                      <a:pt x="1408" y="4425"/>
                      <a:pt x="1675" y="4425"/>
                    </a:cubicBezTo>
                    <a:cubicBezTo>
                      <a:pt x="2209" y="4425"/>
                      <a:pt x="2802" y="4143"/>
                      <a:pt x="2802" y="4143"/>
                    </a:cubicBezTo>
                    <a:cubicBezTo>
                      <a:pt x="4370" y="3276"/>
                      <a:pt x="5004" y="1775"/>
                      <a:pt x="4603" y="1174"/>
                    </a:cubicBezTo>
                    <a:cubicBezTo>
                      <a:pt x="4370" y="874"/>
                      <a:pt x="4036" y="541"/>
                      <a:pt x="3803" y="274"/>
                    </a:cubicBezTo>
                    <a:cubicBezTo>
                      <a:pt x="3599" y="99"/>
                      <a:pt x="3344" y="1"/>
                      <a:pt x="3083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6572102" y="1540588"/>
                <a:ext cx="998891" cy="1196637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24018" extrusionOk="0">
                    <a:moveTo>
                      <a:pt x="13710" y="1"/>
                    </a:moveTo>
                    <a:cubicBezTo>
                      <a:pt x="9274" y="267"/>
                      <a:pt x="4270" y="2302"/>
                      <a:pt x="4270" y="2302"/>
                    </a:cubicBezTo>
                    <a:cubicBezTo>
                      <a:pt x="4270" y="2302"/>
                      <a:pt x="1" y="10541"/>
                      <a:pt x="2536" y="24018"/>
                    </a:cubicBezTo>
                    <a:lnTo>
                      <a:pt x="15011" y="23017"/>
                    </a:lnTo>
                    <a:cubicBezTo>
                      <a:pt x="15011" y="23017"/>
                      <a:pt x="15912" y="10208"/>
                      <a:pt x="20048" y="4537"/>
                    </a:cubicBezTo>
                    <a:cubicBezTo>
                      <a:pt x="20048" y="4537"/>
                      <a:pt x="19448" y="167"/>
                      <a:pt x="1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7019153" y="872525"/>
                <a:ext cx="398929" cy="330772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639" extrusionOk="0">
                    <a:moveTo>
                      <a:pt x="4169" y="0"/>
                    </a:moveTo>
                    <a:cubicBezTo>
                      <a:pt x="3008" y="0"/>
                      <a:pt x="1880" y="618"/>
                      <a:pt x="1268" y="1701"/>
                    </a:cubicBezTo>
                    <a:lnTo>
                      <a:pt x="1" y="3936"/>
                    </a:lnTo>
                    <a:lnTo>
                      <a:pt x="5972" y="6638"/>
                    </a:lnTo>
                    <a:lnTo>
                      <a:pt x="6972" y="5070"/>
                    </a:lnTo>
                    <a:cubicBezTo>
                      <a:pt x="8006" y="3402"/>
                      <a:pt x="7373" y="1201"/>
                      <a:pt x="5605" y="334"/>
                    </a:cubicBezTo>
                    <a:cubicBezTo>
                      <a:pt x="5143" y="108"/>
                      <a:pt x="4653" y="0"/>
                      <a:pt x="4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7019153" y="990503"/>
                <a:ext cx="345718" cy="21279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4271" extrusionOk="0">
                    <a:moveTo>
                      <a:pt x="901" y="0"/>
                    </a:moveTo>
                    <a:lnTo>
                      <a:pt x="1" y="1568"/>
                    </a:lnTo>
                    <a:lnTo>
                      <a:pt x="5972" y="4270"/>
                    </a:lnTo>
                    <a:lnTo>
                      <a:pt x="6939" y="2736"/>
                    </a:lnTo>
                    <a:cubicBezTo>
                      <a:pt x="5738" y="1902"/>
                      <a:pt x="3737" y="768"/>
                      <a:pt x="901" y="0"/>
                    </a:cubicBezTo>
                    <a:close/>
                  </a:path>
                </a:pathLst>
              </a:custGeom>
              <a:solidFill>
                <a:srgbClr val="8FC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6744934" y="1029514"/>
                <a:ext cx="737971" cy="347612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6977" extrusionOk="0">
                    <a:moveTo>
                      <a:pt x="2486" y="1"/>
                    </a:moveTo>
                    <a:cubicBezTo>
                      <a:pt x="1416" y="1"/>
                      <a:pt x="679" y="246"/>
                      <a:pt x="468" y="752"/>
                    </a:cubicBezTo>
                    <a:cubicBezTo>
                      <a:pt x="1" y="1953"/>
                      <a:pt x="2736" y="4121"/>
                      <a:pt x="6572" y="5655"/>
                    </a:cubicBezTo>
                    <a:cubicBezTo>
                      <a:pt x="8784" y="6521"/>
                      <a:pt x="10874" y="6976"/>
                      <a:pt x="12337" y="6976"/>
                    </a:cubicBezTo>
                    <a:cubicBezTo>
                      <a:pt x="13411" y="6976"/>
                      <a:pt x="14147" y="6731"/>
                      <a:pt x="14344" y="6222"/>
                    </a:cubicBezTo>
                    <a:cubicBezTo>
                      <a:pt x="14811" y="5055"/>
                      <a:pt x="12109" y="2853"/>
                      <a:pt x="8273" y="1352"/>
                    </a:cubicBezTo>
                    <a:cubicBezTo>
                      <a:pt x="6053" y="464"/>
                      <a:pt x="3956" y="1"/>
                      <a:pt x="24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7027473" y="1352809"/>
                <a:ext cx="192813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6062" extrusionOk="0">
                    <a:moveTo>
                      <a:pt x="601" y="0"/>
                    </a:moveTo>
                    <a:lnTo>
                      <a:pt x="67" y="4503"/>
                    </a:lnTo>
                    <a:cubicBezTo>
                      <a:pt x="0" y="5104"/>
                      <a:pt x="334" y="5671"/>
                      <a:pt x="901" y="5904"/>
                    </a:cubicBezTo>
                    <a:cubicBezTo>
                      <a:pt x="1154" y="6010"/>
                      <a:pt x="1410" y="6062"/>
                      <a:pt x="1668" y="6062"/>
                    </a:cubicBezTo>
                    <a:cubicBezTo>
                      <a:pt x="2228" y="6062"/>
                      <a:pt x="2799" y="5817"/>
                      <a:pt x="3370" y="5337"/>
                    </a:cubicBezTo>
                    <a:cubicBezTo>
                      <a:pt x="3703" y="5070"/>
                      <a:pt x="3870" y="4670"/>
                      <a:pt x="3837" y="4270"/>
                    </a:cubicBezTo>
                    <a:lnTo>
                      <a:pt x="3603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7158753" y="1274688"/>
                <a:ext cx="103083" cy="10607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29" extrusionOk="0">
                    <a:moveTo>
                      <a:pt x="801" y="0"/>
                    </a:moveTo>
                    <a:lnTo>
                      <a:pt x="1" y="1735"/>
                    </a:lnTo>
                    <a:lnTo>
                      <a:pt x="534" y="2035"/>
                    </a:lnTo>
                    <a:cubicBezTo>
                      <a:pt x="660" y="2098"/>
                      <a:pt x="796" y="2128"/>
                      <a:pt x="931" y="2128"/>
                    </a:cubicBezTo>
                    <a:cubicBezTo>
                      <a:pt x="1223" y="2128"/>
                      <a:pt x="1509" y="1986"/>
                      <a:pt x="1669" y="1735"/>
                    </a:cubicBezTo>
                    <a:lnTo>
                      <a:pt x="1802" y="1501"/>
                    </a:lnTo>
                    <a:cubicBezTo>
                      <a:pt x="2069" y="1068"/>
                      <a:pt x="1902" y="534"/>
                      <a:pt x="1468" y="301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6944370" y="1146197"/>
                <a:ext cx="315825" cy="31149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6252" extrusionOk="0">
                    <a:moveTo>
                      <a:pt x="2425" y="1"/>
                    </a:moveTo>
                    <a:cubicBezTo>
                      <a:pt x="2003" y="1"/>
                      <a:pt x="1585" y="259"/>
                      <a:pt x="1435" y="678"/>
                    </a:cubicBezTo>
                    <a:lnTo>
                      <a:pt x="234" y="3480"/>
                    </a:lnTo>
                    <a:cubicBezTo>
                      <a:pt x="1" y="4648"/>
                      <a:pt x="701" y="5815"/>
                      <a:pt x="1835" y="6149"/>
                    </a:cubicBezTo>
                    <a:lnTo>
                      <a:pt x="1869" y="6149"/>
                    </a:lnTo>
                    <a:cubicBezTo>
                      <a:pt x="2099" y="6218"/>
                      <a:pt x="2333" y="6252"/>
                      <a:pt x="2564" y="6252"/>
                    </a:cubicBezTo>
                    <a:cubicBezTo>
                      <a:pt x="3334" y="6252"/>
                      <a:pt x="4067" y="5874"/>
                      <a:pt x="4504" y="5181"/>
                    </a:cubicBezTo>
                    <a:lnTo>
                      <a:pt x="5972" y="2846"/>
                    </a:lnTo>
                    <a:cubicBezTo>
                      <a:pt x="6338" y="2246"/>
                      <a:pt x="6105" y="1479"/>
                      <a:pt x="5505" y="1178"/>
                    </a:cubicBezTo>
                    <a:cubicBezTo>
                      <a:pt x="4571" y="745"/>
                      <a:pt x="3670" y="244"/>
                      <a:pt x="2569" y="11"/>
                    </a:cubicBezTo>
                    <a:cubicBezTo>
                      <a:pt x="2521" y="4"/>
                      <a:pt x="2473" y="1"/>
                      <a:pt x="2425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6784841" y="2404800"/>
                <a:ext cx="236059" cy="236059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738" extrusionOk="0">
                    <a:moveTo>
                      <a:pt x="2369" y="0"/>
                    </a:moveTo>
                    <a:cubicBezTo>
                      <a:pt x="1068" y="0"/>
                      <a:pt x="0" y="1068"/>
                      <a:pt x="0" y="2369"/>
                    </a:cubicBezTo>
                    <a:cubicBezTo>
                      <a:pt x="0" y="3670"/>
                      <a:pt x="1068" y="4737"/>
                      <a:pt x="2369" y="4737"/>
                    </a:cubicBezTo>
                    <a:cubicBezTo>
                      <a:pt x="3670" y="4737"/>
                      <a:pt x="4737" y="3670"/>
                      <a:pt x="4737" y="2369"/>
                    </a:cubicBezTo>
                    <a:cubicBezTo>
                      <a:pt x="4737" y="1068"/>
                      <a:pt x="3670" y="0"/>
                      <a:pt x="2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6946014" y="2349946"/>
                <a:ext cx="289269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772" extrusionOk="0">
                    <a:moveTo>
                      <a:pt x="2903" y="1"/>
                    </a:moveTo>
                    <a:cubicBezTo>
                      <a:pt x="1302" y="1"/>
                      <a:pt x="1" y="1301"/>
                      <a:pt x="1" y="2903"/>
                    </a:cubicBezTo>
                    <a:cubicBezTo>
                      <a:pt x="1" y="4470"/>
                      <a:pt x="1302" y="5771"/>
                      <a:pt x="2903" y="5771"/>
                    </a:cubicBezTo>
                    <a:cubicBezTo>
                      <a:pt x="4504" y="5771"/>
                      <a:pt x="5805" y="4470"/>
                      <a:pt x="5805" y="2903"/>
                    </a:cubicBezTo>
                    <a:cubicBezTo>
                      <a:pt x="5805" y="1301"/>
                      <a:pt x="4504" y="1"/>
                      <a:pt x="29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7100611" y="2331363"/>
                <a:ext cx="152955" cy="12002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409" extrusionOk="0">
                    <a:moveTo>
                      <a:pt x="1209" y="0"/>
                    </a:moveTo>
                    <a:cubicBezTo>
                      <a:pt x="1161" y="0"/>
                      <a:pt x="1114" y="2"/>
                      <a:pt x="1068" y="7"/>
                    </a:cubicBezTo>
                    <a:cubicBezTo>
                      <a:pt x="667" y="40"/>
                      <a:pt x="300" y="173"/>
                      <a:pt x="0" y="507"/>
                    </a:cubicBezTo>
                    <a:cubicBezTo>
                      <a:pt x="300" y="841"/>
                      <a:pt x="534" y="1041"/>
                      <a:pt x="767" y="1207"/>
                    </a:cubicBezTo>
                    <a:cubicBezTo>
                      <a:pt x="968" y="1408"/>
                      <a:pt x="1168" y="1541"/>
                      <a:pt x="1334" y="1641"/>
                    </a:cubicBezTo>
                    <a:cubicBezTo>
                      <a:pt x="1535" y="1741"/>
                      <a:pt x="1701" y="1841"/>
                      <a:pt x="1935" y="1941"/>
                    </a:cubicBezTo>
                    <a:cubicBezTo>
                      <a:pt x="2168" y="2041"/>
                      <a:pt x="2402" y="2208"/>
                      <a:pt x="2836" y="2408"/>
                    </a:cubicBezTo>
                    <a:cubicBezTo>
                      <a:pt x="3069" y="2008"/>
                      <a:pt x="3069" y="1574"/>
                      <a:pt x="2936" y="1207"/>
                    </a:cubicBezTo>
                    <a:cubicBezTo>
                      <a:pt x="2802" y="807"/>
                      <a:pt x="2502" y="474"/>
                      <a:pt x="2168" y="273"/>
                    </a:cubicBezTo>
                    <a:cubicBezTo>
                      <a:pt x="1877" y="99"/>
                      <a:pt x="1535" y="0"/>
                      <a:pt x="1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7383101" y="2278402"/>
                <a:ext cx="98101" cy="10816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171" extrusionOk="0">
                    <a:moveTo>
                      <a:pt x="1546" y="1"/>
                    </a:moveTo>
                    <a:cubicBezTo>
                      <a:pt x="1331" y="1"/>
                      <a:pt x="1152" y="38"/>
                      <a:pt x="1002" y="102"/>
                    </a:cubicBezTo>
                    <a:cubicBezTo>
                      <a:pt x="735" y="202"/>
                      <a:pt x="501" y="336"/>
                      <a:pt x="368" y="536"/>
                    </a:cubicBezTo>
                    <a:cubicBezTo>
                      <a:pt x="201" y="736"/>
                      <a:pt x="68" y="970"/>
                      <a:pt x="34" y="1236"/>
                    </a:cubicBezTo>
                    <a:cubicBezTo>
                      <a:pt x="1" y="1503"/>
                      <a:pt x="1" y="1803"/>
                      <a:pt x="168" y="2170"/>
                    </a:cubicBezTo>
                    <a:cubicBezTo>
                      <a:pt x="568" y="2137"/>
                      <a:pt x="835" y="2070"/>
                      <a:pt x="1035" y="1970"/>
                    </a:cubicBezTo>
                    <a:cubicBezTo>
                      <a:pt x="1268" y="1870"/>
                      <a:pt x="1435" y="1737"/>
                      <a:pt x="1569" y="1570"/>
                    </a:cubicBezTo>
                    <a:cubicBezTo>
                      <a:pt x="1702" y="1403"/>
                      <a:pt x="1802" y="1203"/>
                      <a:pt x="1869" y="970"/>
                    </a:cubicBezTo>
                    <a:cubicBezTo>
                      <a:pt x="1936" y="736"/>
                      <a:pt x="1969" y="436"/>
                      <a:pt x="1936" y="36"/>
                    </a:cubicBezTo>
                    <a:cubicBezTo>
                      <a:pt x="1794" y="12"/>
                      <a:pt x="1665" y="1"/>
                      <a:pt x="1546" y="1"/>
                    </a:cubicBezTo>
                    <a:close/>
                  </a:path>
                </a:pathLst>
              </a:custGeom>
              <a:solidFill>
                <a:srgbClr val="7A8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7444630" y="2396879"/>
                <a:ext cx="206116" cy="84399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694" extrusionOk="0">
                    <a:moveTo>
                      <a:pt x="2238" y="0"/>
                    </a:moveTo>
                    <a:cubicBezTo>
                      <a:pt x="2126" y="0"/>
                      <a:pt x="2014" y="9"/>
                      <a:pt x="1901" y="26"/>
                    </a:cubicBezTo>
                    <a:cubicBezTo>
                      <a:pt x="1434" y="59"/>
                      <a:pt x="1034" y="259"/>
                      <a:pt x="667" y="526"/>
                    </a:cubicBezTo>
                    <a:cubicBezTo>
                      <a:pt x="334" y="826"/>
                      <a:pt x="67" y="1193"/>
                      <a:pt x="0" y="1694"/>
                    </a:cubicBezTo>
                    <a:cubicBezTo>
                      <a:pt x="500" y="1694"/>
                      <a:pt x="867" y="1694"/>
                      <a:pt x="1201" y="1660"/>
                    </a:cubicBezTo>
                    <a:cubicBezTo>
                      <a:pt x="1501" y="1660"/>
                      <a:pt x="1801" y="1627"/>
                      <a:pt x="2102" y="1594"/>
                    </a:cubicBezTo>
                    <a:cubicBezTo>
                      <a:pt x="2368" y="1560"/>
                      <a:pt x="2669" y="1527"/>
                      <a:pt x="3002" y="1427"/>
                    </a:cubicBezTo>
                    <a:cubicBezTo>
                      <a:pt x="3302" y="1360"/>
                      <a:pt x="3669" y="1293"/>
                      <a:pt x="4136" y="1160"/>
                    </a:cubicBezTo>
                    <a:cubicBezTo>
                      <a:pt x="3970" y="693"/>
                      <a:pt x="3603" y="393"/>
                      <a:pt x="3202" y="193"/>
                    </a:cubicBezTo>
                    <a:cubicBezTo>
                      <a:pt x="2881" y="69"/>
                      <a:pt x="2559" y="0"/>
                      <a:pt x="2238" y="0"/>
                    </a:cubicBezTo>
                    <a:close/>
                  </a:path>
                </a:pathLst>
              </a:custGeom>
              <a:solidFill>
                <a:srgbClr val="5291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7286745" y="2278253"/>
                <a:ext cx="109709" cy="15151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041" extrusionOk="0">
                    <a:moveTo>
                      <a:pt x="463" y="1"/>
                    </a:moveTo>
                    <a:cubicBezTo>
                      <a:pt x="314" y="1"/>
                      <a:pt x="159" y="23"/>
                      <a:pt x="0" y="72"/>
                    </a:cubicBezTo>
                    <a:cubicBezTo>
                      <a:pt x="100" y="506"/>
                      <a:pt x="200" y="806"/>
                      <a:pt x="267" y="1039"/>
                    </a:cubicBezTo>
                    <a:cubicBezTo>
                      <a:pt x="334" y="1306"/>
                      <a:pt x="434" y="1506"/>
                      <a:pt x="534" y="1706"/>
                    </a:cubicBezTo>
                    <a:cubicBezTo>
                      <a:pt x="634" y="1907"/>
                      <a:pt x="767" y="2073"/>
                      <a:pt x="934" y="2273"/>
                    </a:cubicBezTo>
                    <a:cubicBezTo>
                      <a:pt x="1101" y="2507"/>
                      <a:pt x="1268" y="2707"/>
                      <a:pt x="1568" y="3041"/>
                    </a:cubicBezTo>
                    <a:cubicBezTo>
                      <a:pt x="1935" y="2774"/>
                      <a:pt x="2102" y="2407"/>
                      <a:pt x="2135" y="2040"/>
                    </a:cubicBezTo>
                    <a:cubicBezTo>
                      <a:pt x="2202" y="1673"/>
                      <a:pt x="2102" y="1273"/>
                      <a:pt x="1935" y="973"/>
                    </a:cubicBezTo>
                    <a:cubicBezTo>
                      <a:pt x="1768" y="639"/>
                      <a:pt x="1501" y="339"/>
                      <a:pt x="1168" y="172"/>
                    </a:cubicBezTo>
                    <a:cubicBezTo>
                      <a:pt x="957" y="66"/>
                      <a:pt x="719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4"/>
              <p:cNvSpPr/>
              <p:nvPr/>
            </p:nvSpPr>
            <p:spPr>
              <a:xfrm>
                <a:off x="7210269" y="2281441"/>
                <a:ext cx="126350" cy="13173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644" extrusionOk="0">
                    <a:moveTo>
                      <a:pt x="920" y="0"/>
                    </a:moveTo>
                    <a:cubicBezTo>
                      <a:pt x="582" y="0"/>
                      <a:pt x="256" y="87"/>
                      <a:pt x="1" y="341"/>
                    </a:cubicBezTo>
                    <a:lnTo>
                      <a:pt x="534" y="1142"/>
                    </a:lnTo>
                    <a:cubicBezTo>
                      <a:pt x="668" y="1342"/>
                      <a:pt x="768" y="1509"/>
                      <a:pt x="901" y="1642"/>
                    </a:cubicBezTo>
                    <a:cubicBezTo>
                      <a:pt x="1035" y="1776"/>
                      <a:pt x="1168" y="1909"/>
                      <a:pt x="1368" y="2043"/>
                    </a:cubicBezTo>
                    <a:cubicBezTo>
                      <a:pt x="1569" y="2209"/>
                      <a:pt x="1769" y="2376"/>
                      <a:pt x="2136" y="2643"/>
                    </a:cubicBezTo>
                    <a:cubicBezTo>
                      <a:pt x="2436" y="2376"/>
                      <a:pt x="2536" y="1976"/>
                      <a:pt x="2536" y="1576"/>
                    </a:cubicBezTo>
                    <a:cubicBezTo>
                      <a:pt x="2503" y="1209"/>
                      <a:pt x="2336" y="842"/>
                      <a:pt x="2069" y="542"/>
                    </a:cubicBezTo>
                    <a:cubicBezTo>
                      <a:pt x="1835" y="275"/>
                      <a:pt x="1468" y="75"/>
                      <a:pt x="1102" y="8"/>
                    </a:cubicBezTo>
                    <a:cubicBezTo>
                      <a:pt x="1041" y="3"/>
                      <a:pt x="98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4"/>
              <p:cNvSpPr/>
              <p:nvPr/>
            </p:nvSpPr>
            <p:spPr>
              <a:xfrm>
                <a:off x="7376474" y="2344566"/>
                <a:ext cx="119723" cy="10183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044" extrusionOk="0">
                    <a:moveTo>
                      <a:pt x="1607" y="1"/>
                    </a:moveTo>
                    <a:cubicBezTo>
                      <a:pt x="1560" y="1"/>
                      <a:pt x="1514" y="3"/>
                      <a:pt x="1468" y="8"/>
                    </a:cubicBezTo>
                    <a:cubicBezTo>
                      <a:pt x="1135" y="8"/>
                      <a:pt x="868" y="109"/>
                      <a:pt x="634" y="309"/>
                    </a:cubicBezTo>
                    <a:cubicBezTo>
                      <a:pt x="401" y="475"/>
                      <a:pt x="201" y="742"/>
                      <a:pt x="101" y="1043"/>
                    </a:cubicBezTo>
                    <a:cubicBezTo>
                      <a:pt x="34" y="1343"/>
                      <a:pt x="0" y="1676"/>
                      <a:pt x="201" y="2043"/>
                    </a:cubicBezTo>
                    <a:cubicBezTo>
                      <a:pt x="601" y="1977"/>
                      <a:pt x="868" y="1910"/>
                      <a:pt x="1068" y="1843"/>
                    </a:cubicBezTo>
                    <a:cubicBezTo>
                      <a:pt x="1301" y="1776"/>
                      <a:pt x="1468" y="1676"/>
                      <a:pt x="1602" y="1576"/>
                    </a:cubicBezTo>
                    <a:cubicBezTo>
                      <a:pt x="1735" y="1476"/>
                      <a:pt x="1868" y="1309"/>
                      <a:pt x="2002" y="1143"/>
                    </a:cubicBezTo>
                    <a:cubicBezTo>
                      <a:pt x="2102" y="942"/>
                      <a:pt x="2235" y="709"/>
                      <a:pt x="2402" y="342"/>
                    </a:cubicBezTo>
                    <a:cubicBezTo>
                      <a:pt x="2147" y="87"/>
                      <a:pt x="1869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4"/>
              <p:cNvSpPr/>
              <p:nvPr/>
            </p:nvSpPr>
            <p:spPr>
              <a:xfrm>
                <a:off x="7429634" y="2354331"/>
                <a:ext cx="156293" cy="100392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015" extrusionOk="0">
                    <a:moveTo>
                      <a:pt x="1922" y="1"/>
                    </a:moveTo>
                    <a:cubicBezTo>
                      <a:pt x="1639" y="1"/>
                      <a:pt x="1360" y="50"/>
                      <a:pt x="1102" y="179"/>
                    </a:cubicBezTo>
                    <a:cubicBezTo>
                      <a:pt x="768" y="313"/>
                      <a:pt x="501" y="580"/>
                      <a:pt x="301" y="880"/>
                    </a:cubicBezTo>
                    <a:cubicBezTo>
                      <a:pt x="101" y="1180"/>
                      <a:pt x="1" y="1580"/>
                      <a:pt x="101" y="2014"/>
                    </a:cubicBezTo>
                    <a:cubicBezTo>
                      <a:pt x="535" y="1947"/>
                      <a:pt x="835" y="1914"/>
                      <a:pt x="1102" y="1847"/>
                    </a:cubicBezTo>
                    <a:cubicBezTo>
                      <a:pt x="1369" y="1781"/>
                      <a:pt x="1569" y="1714"/>
                      <a:pt x="1769" y="1614"/>
                    </a:cubicBezTo>
                    <a:cubicBezTo>
                      <a:pt x="1969" y="1547"/>
                      <a:pt x="2169" y="1414"/>
                      <a:pt x="2369" y="1247"/>
                    </a:cubicBezTo>
                    <a:cubicBezTo>
                      <a:pt x="2603" y="1080"/>
                      <a:pt x="2836" y="913"/>
                      <a:pt x="3136" y="613"/>
                    </a:cubicBezTo>
                    <a:cubicBezTo>
                      <a:pt x="2870" y="246"/>
                      <a:pt x="2536" y="79"/>
                      <a:pt x="2169" y="13"/>
                    </a:cubicBezTo>
                    <a:cubicBezTo>
                      <a:pt x="2087" y="5"/>
                      <a:pt x="2004" y="1"/>
                      <a:pt x="1922" y="1"/>
                    </a:cubicBezTo>
                    <a:close/>
                  </a:path>
                </a:pathLst>
              </a:custGeom>
              <a:solidFill>
                <a:srgbClr val="44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4"/>
              <p:cNvSpPr/>
              <p:nvPr/>
            </p:nvSpPr>
            <p:spPr>
              <a:xfrm>
                <a:off x="7343243" y="2236950"/>
                <a:ext cx="79816" cy="13297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669" extrusionOk="0">
                    <a:moveTo>
                      <a:pt x="634" y="0"/>
                    </a:moveTo>
                    <a:cubicBezTo>
                      <a:pt x="367" y="300"/>
                      <a:pt x="234" y="534"/>
                      <a:pt x="134" y="734"/>
                    </a:cubicBezTo>
                    <a:cubicBezTo>
                      <a:pt x="34" y="968"/>
                      <a:pt x="0" y="1134"/>
                      <a:pt x="0" y="1335"/>
                    </a:cubicBezTo>
                    <a:cubicBezTo>
                      <a:pt x="0" y="1535"/>
                      <a:pt x="67" y="1735"/>
                      <a:pt x="167" y="1968"/>
                    </a:cubicBezTo>
                    <a:cubicBezTo>
                      <a:pt x="267" y="2168"/>
                      <a:pt x="401" y="2369"/>
                      <a:pt x="667" y="2669"/>
                    </a:cubicBezTo>
                    <a:cubicBezTo>
                      <a:pt x="1034" y="2569"/>
                      <a:pt x="1268" y="2302"/>
                      <a:pt x="1401" y="2068"/>
                    </a:cubicBezTo>
                    <a:cubicBezTo>
                      <a:pt x="1535" y="1835"/>
                      <a:pt x="1601" y="1568"/>
                      <a:pt x="1601" y="1335"/>
                    </a:cubicBezTo>
                    <a:cubicBezTo>
                      <a:pt x="1601" y="1101"/>
                      <a:pt x="1535" y="834"/>
                      <a:pt x="1401" y="601"/>
                    </a:cubicBezTo>
                    <a:cubicBezTo>
                      <a:pt x="1235" y="367"/>
                      <a:pt x="1034" y="1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4"/>
              <p:cNvSpPr/>
              <p:nvPr/>
            </p:nvSpPr>
            <p:spPr>
              <a:xfrm>
                <a:off x="7190340" y="2323441"/>
                <a:ext cx="104727" cy="102983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67" extrusionOk="0">
                    <a:moveTo>
                      <a:pt x="687" y="1"/>
                    </a:moveTo>
                    <a:cubicBezTo>
                      <a:pt x="466" y="1"/>
                      <a:pt x="233" y="59"/>
                      <a:pt x="0" y="199"/>
                    </a:cubicBezTo>
                    <a:cubicBezTo>
                      <a:pt x="101" y="599"/>
                      <a:pt x="134" y="833"/>
                      <a:pt x="234" y="1066"/>
                    </a:cubicBezTo>
                    <a:cubicBezTo>
                      <a:pt x="301" y="1266"/>
                      <a:pt x="401" y="1400"/>
                      <a:pt x="534" y="1567"/>
                    </a:cubicBezTo>
                    <a:cubicBezTo>
                      <a:pt x="668" y="1700"/>
                      <a:pt x="834" y="1800"/>
                      <a:pt x="1035" y="1900"/>
                    </a:cubicBezTo>
                    <a:cubicBezTo>
                      <a:pt x="1268" y="2000"/>
                      <a:pt x="1535" y="2067"/>
                      <a:pt x="1935" y="2067"/>
                    </a:cubicBezTo>
                    <a:cubicBezTo>
                      <a:pt x="2102" y="1700"/>
                      <a:pt x="2102" y="1400"/>
                      <a:pt x="2035" y="1133"/>
                    </a:cubicBezTo>
                    <a:cubicBezTo>
                      <a:pt x="2002" y="899"/>
                      <a:pt x="1868" y="633"/>
                      <a:pt x="1668" y="466"/>
                    </a:cubicBezTo>
                    <a:cubicBezTo>
                      <a:pt x="1502" y="266"/>
                      <a:pt x="1268" y="99"/>
                      <a:pt x="968" y="32"/>
                    </a:cubicBezTo>
                    <a:cubicBezTo>
                      <a:pt x="877" y="12"/>
                      <a:pt x="783" y="1"/>
                      <a:pt x="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4"/>
              <p:cNvSpPr/>
              <p:nvPr/>
            </p:nvSpPr>
            <p:spPr>
              <a:xfrm>
                <a:off x="7123878" y="2389555"/>
                <a:ext cx="520197" cy="158236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3176" extrusionOk="0">
                    <a:moveTo>
                      <a:pt x="4045" y="1"/>
                    </a:moveTo>
                    <a:cubicBezTo>
                      <a:pt x="2400" y="1"/>
                      <a:pt x="2369" y="1240"/>
                      <a:pt x="2369" y="1240"/>
                    </a:cubicBezTo>
                    <a:cubicBezTo>
                      <a:pt x="2369" y="1240"/>
                      <a:pt x="2153" y="846"/>
                      <a:pt x="1657" y="846"/>
                    </a:cubicBezTo>
                    <a:cubicBezTo>
                      <a:pt x="1477" y="846"/>
                      <a:pt x="1259" y="898"/>
                      <a:pt x="1001" y="1040"/>
                    </a:cubicBezTo>
                    <a:cubicBezTo>
                      <a:pt x="0" y="1574"/>
                      <a:pt x="367" y="3175"/>
                      <a:pt x="367" y="3175"/>
                    </a:cubicBezTo>
                    <a:lnTo>
                      <a:pt x="10441" y="3175"/>
                    </a:lnTo>
                    <a:cubicBezTo>
                      <a:pt x="10060" y="1832"/>
                      <a:pt x="9291" y="1495"/>
                      <a:pt x="8615" y="1495"/>
                    </a:cubicBezTo>
                    <a:cubicBezTo>
                      <a:pt x="7930" y="1495"/>
                      <a:pt x="7339" y="1841"/>
                      <a:pt x="7339" y="1841"/>
                    </a:cubicBezTo>
                    <a:cubicBezTo>
                      <a:pt x="7339" y="1841"/>
                      <a:pt x="6071" y="106"/>
                      <a:pt x="4237" y="6"/>
                    </a:cubicBezTo>
                    <a:cubicBezTo>
                      <a:pt x="4170" y="2"/>
                      <a:pt x="4106" y="1"/>
                      <a:pt x="40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4"/>
              <p:cNvSpPr/>
              <p:nvPr/>
            </p:nvSpPr>
            <p:spPr>
              <a:xfrm>
                <a:off x="7140469" y="2441071"/>
                <a:ext cx="455427" cy="106720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2142" extrusionOk="0">
                    <a:moveTo>
                      <a:pt x="3703" y="0"/>
                    </a:moveTo>
                    <a:cubicBezTo>
                      <a:pt x="2654" y="0"/>
                      <a:pt x="2261" y="494"/>
                      <a:pt x="2136" y="840"/>
                    </a:cubicBezTo>
                    <a:cubicBezTo>
                      <a:pt x="2087" y="938"/>
                      <a:pt x="1984" y="1000"/>
                      <a:pt x="1881" y="1000"/>
                    </a:cubicBezTo>
                    <a:cubicBezTo>
                      <a:pt x="1843" y="1000"/>
                      <a:pt x="1804" y="991"/>
                      <a:pt x="1769" y="974"/>
                    </a:cubicBezTo>
                    <a:cubicBezTo>
                      <a:pt x="1648" y="904"/>
                      <a:pt x="1499" y="844"/>
                      <a:pt x="1310" y="844"/>
                    </a:cubicBezTo>
                    <a:cubicBezTo>
                      <a:pt x="1135" y="844"/>
                      <a:pt x="925" y="896"/>
                      <a:pt x="668" y="1040"/>
                    </a:cubicBezTo>
                    <a:cubicBezTo>
                      <a:pt x="268" y="1240"/>
                      <a:pt x="101" y="1641"/>
                      <a:pt x="1" y="2041"/>
                    </a:cubicBezTo>
                    <a:cubicBezTo>
                      <a:pt x="34" y="2108"/>
                      <a:pt x="34" y="2141"/>
                      <a:pt x="34" y="2141"/>
                    </a:cubicBezTo>
                    <a:lnTo>
                      <a:pt x="8740" y="2141"/>
                    </a:lnTo>
                    <a:cubicBezTo>
                      <a:pt x="9074" y="2141"/>
                      <a:pt x="9141" y="1674"/>
                      <a:pt x="8840" y="1574"/>
                    </a:cubicBezTo>
                    <a:cubicBezTo>
                      <a:pt x="8654" y="1521"/>
                      <a:pt x="8467" y="1499"/>
                      <a:pt x="8286" y="1499"/>
                    </a:cubicBezTo>
                    <a:cubicBezTo>
                      <a:pt x="8016" y="1499"/>
                      <a:pt x="7760" y="1547"/>
                      <a:pt x="7539" y="1607"/>
                    </a:cubicBezTo>
                    <a:cubicBezTo>
                      <a:pt x="7452" y="1633"/>
                      <a:pt x="7363" y="1646"/>
                      <a:pt x="7274" y="1646"/>
                    </a:cubicBezTo>
                    <a:cubicBezTo>
                      <a:pt x="7023" y="1646"/>
                      <a:pt x="6778" y="1546"/>
                      <a:pt x="6605" y="1374"/>
                    </a:cubicBezTo>
                    <a:cubicBezTo>
                      <a:pt x="6072" y="840"/>
                      <a:pt x="5104" y="73"/>
                      <a:pt x="3904" y="6"/>
                    </a:cubicBezTo>
                    <a:cubicBezTo>
                      <a:pt x="3834" y="2"/>
                      <a:pt x="3768" y="0"/>
                      <a:pt x="3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4"/>
              <p:cNvSpPr/>
              <p:nvPr/>
            </p:nvSpPr>
            <p:spPr>
              <a:xfrm>
                <a:off x="6542209" y="2524473"/>
                <a:ext cx="1273065" cy="511378"/>
              </a:xfrm>
              <a:custGeom>
                <a:avLst/>
                <a:gdLst/>
                <a:ahLst/>
                <a:cxnLst/>
                <a:rect l="l" t="t" r="r" b="b"/>
                <a:pathLst>
                  <a:path w="25552" h="10264" extrusionOk="0">
                    <a:moveTo>
                      <a:pt x="25085" y="0"/>
                    </a:moveTo>
                    <a:lnTo>
                      <a:pt x="0" y="667"/>
                    </a:lnTo>
                    <a:lnTo>
                      <a:pt x="634" y="5371"/>
                    </a:lnTo>
                    <a:cubicBezTo>
                      <a:pt x="1012" y="8203"/>
                      <a:pt x="3408" y="10263"/>
                      <a:pt x="6199" y="10263"/>
                    </a:cubicBezTo>
                    <a:cubicBezTo>
                      <a:pt x="6366" y="10263"/>
                      <a:pt x="6535" y="10256"/>
                      <a:pt x="6705" y="10241"/>
                    </a:cubicBezTo>
                    <a:lnTo>
                      <a:pt x="20181" y="9073"/>
                    </a:lnTo>
                    <a:cubicBezTo>
                      <a:pt x="23283" y="8806"/>
                      <a:pt x="25552" y="6104"/>
                      <a:pt x="25318" y="3036"/>
                    </a:cubicBezTo>
                    <a:lnTo>
                      <a:pt x="25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4"/>
              <p:cNvSpPr/>
              <p:nvPr/>
            </p:nvSpPr>
            <p:spPr>
              <a:xfrm>
                <a:off x="6926086" y="2522779"/>
                <a:ext cx="890876" cy="495335"/>
              </a:xfrm>
              <a:custGeom>
                <a:avLst/>
                <a:gdLst/>
                <a:ahLst/>
                <a:cxnLst/>
                <a:rect l="l" t="t" r="r" b="b"/>
                <a:pathLst>
                  <a:path w="17881" h="9942" extrusionOk="0">
                    <a:moveTo>
                      <a:pt x="17380" y="1"/>
                    </a:moveTo>
                    <a:lnTo>
                      <a:pt x="1" y="501"/>
                    </a:lnTo>
                    <a:lnTo>
                      <a:pt x="568" y="5438"/>
                    </a:lnTo>
                    <a:cubicBezTo>
                      <a:pt x="768" y="7306"/>
                      <a:pt x="1635" y="8907"/>
                      <a:pt x="2836" y="9941"/>
                    </a:cubicBezTo>
                    <a:lnTo>
                      <a:pt x="12476" y="9107"/>
                    </a:lnTo>
                    <a:cubicBezTo>
                      <a:pt x="15578" y="8840"/>
                      <a:pt x="17880" y="6138"/>
                      <a:pt x="17613" y="3036"/>
                    </a:cubicBezTo>
                    <a:lnTo>
                      <a:pt x="173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4"/>
              <p:cNvSpPr/>
              <p:nvPr/>
            </p:nvSpPr>
            <p:spPr>
              <a:xfrm>
                <a:off x="7295016" y="1563855"/>
                <a:ext cx="556816" cy="744597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4945" extrusionOk="0">
                    <a:moveTo>
                      <a:pt x="1902" y="1"/>
                    </a:moveTo>
                    <a:lnTo>
                      <a:pt x="1" y="8907"/>
                    </a:lnTo>
                    <a:lnTo>
                      <a:pt x="4638" y="14945"/>
                    </a:lnTo>
                    <a:lnTo>
                      <a:pt x="11176" y="13677"/>
                    </a:lnTo>
                    <a:cubicBezTo>
                      <a:pt x="11176" y="13677"/>
                      <a:pt x="8107" y="2369"/>
                      <a:pt x="1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4"/>
              <p:cNvSpPr/>
              <p:nvPr/>
            </p:nvSpPr>
            <p:spPr>
              <a:xfrm>
                <a:off x="7449613" y="2065762"/>
                <a:ext cx="420502" cy="420502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8440" extrusionOk="0">
                    <a:moveTo>
                      <a:pt x="4237" y="0"/>
                    </a:moveTo>
                    <a:cubicBezTo>
                      <a:pt x="1902" y="0"/>
                      <a:pt x="0" y="1902"/>
                      <a:pt x="0" y="4237"/>
                    </a:cubicBezTo>
                    <a:cubicBezTo>
                      <a:pt x="0" y="6538"/>
                      <a:pt x="1902" y="8440"/>
                      <a:pt x="4237" y="8440"/>
                    </a:cubicBezTo>
                    <a:cubicBezTo>
                      <a:pt x="6572" y="8440"/>
                      <a:pt x="8440" y="6538"/>
                      <a:pt x="8440" y="4237"/>
                    </a:cubicBezTo>
                    <a:cubicBezTo>
                      <a:pt x="8440" y="1902"/>
                      <a:pt x="6572" y="0"/>
                      <a:pt x="4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4"/>
              <p:cNvSpPr/>
              <p:nvPr/>
            </p:nvSpPr>
            <p:spPr>
              <a:xfrm>
                <a:off x="7049096" y="2216971"/>
                <a:ext cx="734583" cy="839908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16858" extrusionOk="0">
                    <a:moveTo>
                      <a:pt x="11917" y="1"/>
                    </a:moveTo>
                    <a:cubicBezTo>
                      <a:pt x="11775" y="1"/>
                      <a:pt x="11627" y="12"/>
                      <a:pt x="11475" y="34"/>
                    </a:cubicBezTo>
                    <a:cubicBezTo>
                      <a:pt x="10474" y="168"/>
                      <a:pt x="9574" y="835"/>
                      <a:pt x="9073" y="1702"/>
                    </a:cubicBezTo>
                    <a:lnTo>
                      <a:pt x="4937" y="9074"/>
                    </a:lnTo>
                    <a:cubicBezTo>
                      <a:pt x="4937" y="9074"/>
                      <a:pt x="2602" y="10609"/>
                      <a:pt x="1535" y="11743"/>
                    </a:cubicBezTo>
                    <a:cubicBezTo>
                      <a:pt x="967" y="12343"/>
                      <a:pt x="534" y="13110"/>
                      <a:pt x="234" y="13711"/>
                    </a:cubicBezTo>
                    <a:cubicBezTo>
                      <a:pt x="0" y="14178"/>
                      <a:pt x="367" y="14745"/>
                      <a:pt x="901" y="14745"/>
                    </a:cubicBezTo>
                    <a:cubicBezTo>
                      <a:pt x="1068" y="14745"/>
                      <a:pt x="3135" y="12644"/>
                      <a:pt x="3136" y="12643"/>
                    </a:cubicBezTo>
                    <a:lnTo>
                      <a:pt x="3136" y="12643"/>
                    </a:lnTo>
                    <a:cubicBezTo>
                      <a:pt x="3136" y="12644"/>
                      <a:pt x="3169" y="14311"/>
                      <a:pt x="2569" y="15712"/>
                    </a:cubicBezTo>
                    <a:cubicBezTo>
                      <a:pt x="2335" y="16213"/>
                      <a:pt x="2635" y="16813"/>
                      <a:pt x="3202" y="16846"/>
                    </a:cubicBezTo>
                    <a:cubicBezTo>
                      <a:pt x="3260" y="16854"/>
                      <a:pt x="3320" y="16858"/>
                      <a:pt x="3384" y="16858"/>
                    </a:cubicBezTo>
                    <a:cubicBezTo>
                      <a:pt x="3614" y="16858"/>
                      <a:pt x="3882" y="16803"/>
                      <a:pt x="4170" y="16646"/>
                    </a:cubicBezTo>
                    <a:cubicBezTo>
                      <a:pt x="4170" y="16646"/>
                      <a:pt x="4440" y="16742"/>
                      <a:pt x="4884" y="16742"/>
                    </a:cubicBezTo>
                    <a:cubicBezTo>
                      <a:pt x="5306" y="16742"/>
                      <a:pt x="5886" y="16655"/>
                      <a:pt x="6538" y="16313"/>
                    </a:cubicBezTo>
                    <a:cubicBezTo>
                      <a:pt x="7606" y="15779"/>
                      <a:pt x="8006" y="12410"/>
                      <a:pt x="8139" y="11042"/>
                    </a:cubicBezTo>
                    <a:cubicBezTo>
                      <a:pt x="8173" y="10642"/>
                      <a:pt x="8339" y="10275"/>
                      <a:pt x="8606" y="10008"/>
                    </a:cubicBezTo>
                    <a:lnTo>
                      <a:pt x="13543" y="4904"/>
                    </a:lnTo>
                    <a:cubicBezTo>
                      <a:pt x="14644" y="3770"/>
                      <a:pt x="14744" y="1936"/>
                      <a:pt x="13677" y="768"/>
                    </a:cubicBezTo>
                    <a:cubicBezTo>
                      <a:pt x="13205" y="269"/>
                      <a:pt x="12619" y="1"/>
                      <a:pt x="11917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6" name="Google Shape;936;p44"/>
            <p:cNvSpPr/>
            <p:nvPr/>
          </p:nvSpPr>
          <p:spPr>
            <a:xfrm>
              <a:off x="5534087" y="1652572"/>
              <a:ext cx="99745" cy="147076"/>
            </a:xfrm>
            <a:custGeom>
              <a:avLst/>
              <a:gdLst/>
              <a:ahLst/>
              <a:cxnLst/>
              <a:rect l="l" t="t" r="r" b="b"/>
              <a:pathLst>
                <a:path w="2002" h="2952" extrusionOk="0">
                  <a:moveTo>
                    <a:pt x="790" y="0"/>
                  </a:moveTo>
                  <a:cubicBezTo>
                    <a:pt x="728" y="0"/>
                    <a:pt x="664" y="8"/>
                    <a:pt x="601" y="26"/>
                  </a:cubicBezTo>
                  <a:cubicBezTo>
                    <a:pt x="234" y="126"/>
                    <a:pt x="0" y="493"/>
                    <a:pt x="134" y="860"/>
                  </a:cubicBezTo>
                  <a:lnTo>
                    <a:pt x="567" y="2428"/>
                  </a:lnTo>
                  <a:cubicBezTo>
                    <a:pt x="652" y="2737"/>
                    <a:pt x="949" y="2951"/>
                    <a:pt x="1260" y="2951"/>
                  </a:cubicBezTo>
                  <a:cubicBezTo>
                    <a:pt x="1318" y="2951"/>
                    <a:pt x="1377" y="2944"/>
                    <a:pt x="1435" y="2928"/>
                  </a:cubicBezTo>
                  <a:cubicBezTo>
                    <a:pt x="1802" y="2794"/>
                    <a:pt x="2002" y="2428"/>
                    <a:pt x="1902" y="2061"/>
                  </a:cubicBezTo>
                  <a:lnTo>
                    <a:pt x="1435" y="493"/>
                  </a:lnTo>
                  <a:cubicBezTo>
                    <a:pt x="1352" y="190"/>
                    <a:pt x="1087" y="0"/>
                    <a:pt x="790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44"/>
          <p:cNvGrpSpPr/>
          <p:nvPr/>
        </p:nvGrpSpPr>
        <p:grpSpPr>
          <a:xfrm flipH="1">
            <a:off x="8121075" y="2932681"/>
            <a:ext cx="467000" cy="431100"/>
            <a:chOff x="1849650" y="1202325"/>
            <a:chExt cx="467000" cy="431100"/>
          </a:xfrm>
        </p:grpSpPr>
        <p:sp>
          <p:nvSpPr>
            <p:cNvPr id="938" name="Google Shape;938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6"/>
          <p:cNvSpPr txBox="1">
            <a:spLocks noGrp="1"/>
          </p:cNvSpPr>
          <p:nvPr>
            <p:ph type="title"/>
          </p:nvPr>
        </p:nvSpPr>
        <p:spPr>
          <a:xfrm>
            <a:off x="99060" y="-67083"/>
            <a:ext cx="6766560" cy="572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 with the comparative forms of the adverbs in brackets.</a:t>
            </a:r>
            <a:endParaRPr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FFBA41-FDB5-6211-3200-8C175ED55A4E}"/>
              </a:ext>
            </a:extLst>
          </p:cNvPr>
          <p:cNvSpPr txBox="1"/>
          <p:nvPr/>
        </p:nvSpPr>
        <p:spPr>
          <a:xfrm>
            <a:off x="713225" y="927669"/>
            <a:ext cx="7703411" cy="33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1. Every morning Nick gets up ten minutes (early) ___________ than his sister.</a:t>
            </a:r>
          </a:p>
          <a:p>
            <a:pPr algn="just">
              <a:lnSpc>
                <a:spcPts val="32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2. I speak French (fluently) ____________ now than I did last year.</a:t>
            </a:r>
          </a:p>
          <a:p>
            <a:pPr algn="just">
              <a:lnSpc>
                <a:spcPts val="32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3. You'll find your way around the village (easily) ____________ if you have a good map.</a:t>
            </a:r>
          </a:p>
          <a:p>
            <a:pPr algn="just">
              <a:lnSpc>
                <a:spcPts val="32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4. It rained (heavily) ______________ today than it did yesterday.</a:t>
            </a:r>
          </a:p>
          <a:p>
            <a:pPr algn="just">
              <a:lnSpc>
                <a:spcPts val="32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5. If you work (hard) ______________ , you will do (well) ______________ in your exam.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98C59-F3DE-7BA3-8193-685D99072A3C}"/>
              </a:ext>
            </a:extLst>
          </p:cNvPr>
          <p:cNvSpPr txBox="1"/>
          <p:nvPr/>
        </p:nvSpPr>
        <p:spPr>
          <a:xfrm>
            <a:off x="2164774" y="4257396"/>
            <a:ext cx="665387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vi-VN" sz="1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ấu trúc so sánh hơn:</a:t>
            </a:r>
          </a:p>
          <a:p>
            <a:pPr algn="just"/>
            <a:r>
              <a:rPr lang="vi-VN" sz="1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- Đối với tính từ ngắn: S + to be + adj + er + than + Noun/ Pronoun.</a:t>
            </a:r>
          </a:p>
          <a:p>
            <a:pPr algn="just"/>
            <a:r>
              <a:rPr lang="vi-VN" sz="1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- Đối với tính từ dài: S + to be + more + adj + than + Noun/ Pronoun.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C39A4-5068-7799-B8B1-7D8DBF2E33EE}"/>
              </a:ext>
            </a:extLst>
          </p:cNvPr>
          <p:cNvSpPr txBox="1"/>
          <p:nvPr/>
        </p:nvSpPr>
        <p:spPr>
          <a:xfrm>
            <a:off x="7095744" y="946023"/>
            <a:ext cx="118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earlier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6B175-0195-FDE5-2A24-1C09653C6450}"/>
              </a:ext>
            </a:extLst>
          </p:cNvPr>
          <p:cNvSpPr txBox="1"/>
          <p:nvPr/>
        </p:nvSpPr>
        <p:spPr>
          <a:xfrm>
            <a:off x="3729573" y="1768995"/>
            <a:ext cx="186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more fluently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2B60F-5286-8F46-92A2-A3C650A9C045}"/>
              </a:ext>
            </a:extLst>
          </p:cNvPr>
          <p:cNvSpPr txBox="1"/>
          <p:nvPr/>
        </p:nvSpPr>
        <p:spPr>
          <a:xfrm>
            <a:off x="6926580" y="2169414"/>
            <a:ext cx="118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easier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098AA-7984-C2E3-028C-5EB4273B452E}"/>
              </a:ext>
            </a:extLst>
          </p:cNvPr>
          <p:cNvSpPr txBox="1"/>
          <p:nvPr/>
        </p:nvSpPr>
        <p:spPr>
          <a:xfrm>
            <a:off x="3455646" y="2993212"/>
            <a:ext cx="118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heavier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5794A-9FFC-F903-0DED-7BDF908DCCA6}"/>
              </a:ext>
            </a:extLst>
          </p:cNvPr>
          <p:cNvSpPr txBox="1"/>
          <p:nvPr/>
        </p:nvSpPr>
        <p:spPr>
          <a:xfrm>
            <a:off x="4229834" y="3393322"/>
            <a:ext cx="118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harder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39463-B7A0-2A80-0CAF-7B5B0C19C66E}"/>
              </a:ext>
            </a:extLst>
          </p:cNvPr>
          <p:cNvSpPr txBox="1"/>
          <p:nvPr/>
        </p:nvSpPr>
        <p:spPr>
          <a:xfrm>
            <a:off x="994342" y="3815721"/>
            <a:ext cx="118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better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98CBD07-F9C5-4600-2196-D1A9A81F8246}"/>
              </a:ext>
            </a:extLst>
          </p:cNvPr>
          <p:cNvSpPr/>
          <p:nvPr/>
        </p:nvSpPr>
        <p:spPr>
          <a:xfrm>
            <a:off x="83820" y="3977640"/>
            <a:ext cx="2103120" cy="998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0" name="Google Shape;1730;p59"/>
          <p:cNvSpPr txBox="1">
            <a:spLocks noGrp="1"/>
          </p:cNvSpPr>
          <p:nvPr>
            <p:ph type="title"/>
          </p:nvPr>
        </p:nvSpPr>
        <p:spPr>
          <a:xfrm>
            <a:off x="1836419" y="167640"/>
            <a:ext cx="56464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Underline the mistakes in the sentences and correct them. </a:t>
            </a:r>
            <a:endParaRPr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1690E-864D-A89C-4277-644A58A996ED}"/>
              </a:ext>
            </a:extLst>
          </p:cNvPr>
          <p:cNvSpPr txBox="1"/>
          <p:nvPr/>
        </p:nvSpPr>
        <p:spPr>
          <a:xfrm>
            <a:off x="176187" y="1265485"/>
            <a:ext cx="87915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1. I run faster as my brother does.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2. People in the city seem to react quicklier to changes than those in the country.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3. We need to work more hardly, especially at exam time.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4. You must finish harvesting the rice the earlier this year than you did last year.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5. As they climbed more highly up the mountain, the air became cooler.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4E2A1A-DD2B-D39B-F54E-49584C5C8322}"/>
              </a:ext>
            </a:extLst>
          </p:cNvPr>
          <p:cNvSpPr/>
          <p:nvPr/>
        </p:nvSpPr>
        <p:spPr>
          <a:xfrm>
            <a:off x="1799842" y="1302061"/>
            <a:ext cx="350521" cy="319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C21A6-5702-C0DE-A2D1-C500A61D6A59}"/>
              </a:ext>
            </a:extLst>
          </p:cNvPr>
          <p:cNvSpPr txBox="1"/>
          <p:nvPr/>
        </p:nvSpPr>
        <p:spPr>
          <a:xfrm>
            <a:off x="2186940" y="1609344"/>
            <a:ext cx="118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than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8253F0-F3E4-790D-D4ED-8328B6A1C6DB}"/>
              </a:ext>
            </a:extLst>
          </p:cNvPr>
          <p:cNvSpPr/>
          <p:nvPr/>
        </p:nvSpPr>
        <p:spPr>
          <a:xfrm>
            <a:off x="4351589" y="1874101"/>
            <a:ext cx="1077495" cy="400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E63F1-BC23-742D-597B-A6419B5CCFE2}"/>
              </a:ext>
            </a:extLst>
          </p:cNvPr>
          <p:cNvSpPr txBox="1"/>
          <p:nvPr/>
        </p:nvSpPr>
        <p:spPr>
          <a:xfrm>
            <a:off x="2186940" y="2383312"/>
            <a:ext cx="33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more quickly / quicker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ED8BDB-18F9-1061-956C-0B4D29AAC06D}"/>
              </a:ext>
            </a:extLst>
          </p:cNvPr>
          <p:cNvSpPr/>
          <p:nvPr/>
        </p:nvSpPr>
        <p:spPr>
          <a:xfrm>
            <a:off x="2541077" y="2775471"/>
            <a:ext cx="1457899" cy="400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FD83D-8477-B7A1-55A8-633922BDA6F5}"/>
              </a:ext>
            </a:extLst>
          </p:cNvPr>
          <p:cNvSpPr txBox="1"/>
          <p:nvPr/>
        </p:nvSpPr>
        <p:spPr>
          <a:xfrm>
            <a:off x="2186940" y="3157280"/>
            <a:ext cx="33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harder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B6E1AD-4F39-997A-A3E8-67E3168E0B35}"/>
              </a:ext>
            </a:extLst>
          </p:cNvPr>
          <p:cNvSpPr/>
          <p:nvPr/>
        </p:nvSpPr>
        <p:spPr>
          <a:xfrm>
            <a:off x="4572000" y="3404231"/>
            <a:ext cx="1255776" cy="400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76D65-FBBD-3860-78DF-F3D9194709FF}"/>
              </a:ext>
            </a:extLst>
          </p:cNvPr>
          <p:cNvSpPr txBox="1"/>
          <p:nvPr/>
        </p:nvSpPr>
        <p:spPr>
          <a:xfrm>
            <a:off x="2186940" y="3842288"/>
            <a:ext cx="33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earlier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A3E340-9165-12E4-76C9-83F8DA5CFB4C}"/>
              </a:ext>
            </a:extLst>
          </p:cNvPr>
          <p:cNvSpPr/>
          <p:nvPr/>
        </p:nvSpPr>
        <p:spPr>
          <a:xfrm>
            <a:off x="2422371" y="4317931"/>
            <a:ext cx="1381534" cy="400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52F90-7439-D31E-7387-559FB7B86B50}"/>
              </a:ext>
            </a:extLst>
          </p:cNvPr>
          <p:cNvSpPr txBox="1"/>
          <p:nvPr/>
        </p:nvSpPr>
        <p:spPr>
          <a:xfrm>
            <a:off x="2203704" y="4751707"/>
            <a:ext cx="33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higher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9"/>
          <p:cNvSpPr txBox="1">
            <a:spLocks noGrp="1"/>
          </p:cNvSpPr>
          <p:nvPr>
            <p:ph type="title" idx="2"/>
          </p:nvPr>
        </p:nvSpPr>
        <p:spPr>
          <a:xfrm flipH="1">
            <a:off x="5151238" y="2083924"/>
            <a:ext cx="339547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hank you!</a:t>
            </a:r>
            <a:endParaRPr dirty="0"/>
          </a:p>
        </p:txBody>
      </p:sp>
      <p:grpSp>
        <p:nvGrpSpPr>
          <p:cNvPr id="1099" name="Google Shape;1099;p49"/>
          <p:cNvGrpSpPr/>
          <p:nvPr/>
        </p:nvGrpSpPr>
        <p:grpSpPr>
          <a:xfrm>
            <a:off x="-302883" y="1512158"/>
            <a:ext cx="4911615" cy="3327134"/>
            <a:chOff x="1113825" y="2876975"/>
            <a:chExt cx="2785942" cy="1887200"/>
          </a:xfrm>
        </p:grpSpPr>
        <p:sp>
          <p:nvSpPr>
            <p:cNvPr id="1100" name="Google Shape;1100;p49"/>
            <p:cNvSpPr/>
            <p:nvPr/>
          </p:nvSpPr>
          <p:spPr>
            <a:xfrm flipH="1">
              <a:off x="2999917" y="3588100"/>
              <a:ext cx="484550" cy="637350"/>
            </a:xfrm>
            <a:custGeom>
              <a:avLst/>
              <a:gdLst/>
              <a:ahLst/>
              <a:cxnLst/>
              <a:rect l="l" t="t" r="r" b="b"/>
              <a:pathLst>
                <a:path w="19382" h="25494" extrusionOk="0">
                  <a:moveTo>
                    <a:pt x="16117" y="1"/>
                  </a:moveTo>
                  <a:cubicBezTo>
                    <a:pt x="15912" y="1"/>
                    <a:pt x="15712" y="9"/>
                    <a:pt x="15512" y="9"/>
                  </a:cubicBezTo>
                  <a:cubicBezTo>
                    <a:pt x="15078" y="9"/>
                    <a:pt x="14678" y="42"/>
                    <a:pt x="14244" y="109"/>
                  </a:cubicBezTo>
                  <a:cubicBezTo>
                    <a:pt x="13844" y="142"/>
                    <a:pt x="13444" y="209"/>
                    <a:pt x="13043" y="309"/>
                  </a:cubicBezTo>
                  <a:cubicBezTo>
                    <a:pt x="12643" y="376"/>
                    <a:pt x="12243" y="476"/>
                    <a:pt x="11876" y="609"/>
                  </a:cubicBezTo>
                  <a:cubicBezTo>
                    <a:pt x="11075" y="809"/>
                    <a:pt x="10375" y="1143"/>
                    <a:pt x="9641" y="1477"/>
                  </a:cubicBezTo>
                  <a:cubicBezTo>
                    <a:pt x="6772" y="2911"/>
                    <a:pt x="4437" y="5146"/>
                    <a:pt x="2836" y="7714"/>
                  </a:cubicBezTo>
                  <a:cubicBezTo>
                    <a:pt x="1202" y="10316"/>
                    <a:pt x="234" y="13252"/>
                    <a:pt x="68" y="16254"/>
                  </a:cubicBezTo>
                  <a:cubicBezTo>
                    <a:pt x="1" y="17021"/>
                    <a:pt x="34" y="17788"/>
                    <a:pt x="101" y="18522"/>
                  </a:cubicBezTo>
                  <a:cubicBezTo>
                    <a:pt x="168" y="19289"/>
                    <a:pt x="301" y="20090"/>
                    <a:pt x="468" y="20857"/>
                  </a:cubicBezTo>
                  <a:cubicBezTo>
                    <a:pt x="835" y="22392"/>
                    <a:pt x="1402" y="23926"/>
                    <a:pt x="2436" y="25494"/>
                  </a:cubicBezTo>
                  <a:cubicBezTo>
                    <a:pt x="3270" y="25027"/>
                    <a:pt x="3970" y="24560"/>
                    <a:pt x="4604" y="24059"/>
                  </a:cubicBezTo>
                  <a:cubicBezTo>
                    <a:pt x="5271" y="23592"/>
                    <a:pt x="5838" y="23125"/>
                    <a:pt x="6405" y="22658"/>
                  </a:cubicBezTo>
                  <a:cubicBezTo>
                    <a:pt x="6972" y="22191"/>
                    <a:pt x="7473" y="21724"/>
                    <a:pt x="7973" y="21257"/>
                  </a:cubicBezTo>
                  <a:cubicBezTo>
                    <a:pt x="8240" y="21024"/>
                    <a:pt x="8440" y="20790"/>
                    <a:pt x="8674" y="20557"/>
                  </a:cubicBezTo>
                  <a:lnTo>
                    <a:pt x="9341" y="19890"/>
                  </a:lnTo>
                  <a:cubicBezTo>
                    <a:pt x="11075" y="18088"/>
                    <a:pt x="12410" y="16321"/>
                    <a:pt x="13544" y="14519"/>
                  </a:cubicBezTo>
                  <a:cubicBezTo>
                    <a:pt x="14711" y="12718"/>
                    <a:pt x="15645" y="10917"/>
                    <a:pt x="16546" y="8748"/>
                  </a:cubicBezTo>
                  <a:cubicBezTo>
                    <a:pt x="16646" y="8482"/>
                    <a:pt x="16779" y="8181"/>
                    <a:pt x="16880" y="7915"/>
                  </a:cubicBezTo>
                  <a:cubicBezTo>
                    <a:pt x="16980" y="7614"/>
                    <a:pt x="17080" y="7314"/>
                    <a:pt x="17213" y="7014"/>
                  </a:cubicBezTo>
                  <a:cubicBezTo>
                    <a:pt x="17347" y="6747"/>
                    <a:pt x="17447" y="6447"/>
                    <a:pt x="17547" y="6113"/>
                  </a:cubicBezTo>
                  <a:cubicBezTo>
                    <a:pt x="17613" y="5980"/>
                    <a:pt x="17680" y="5813"/>
                    <a:pt x="17713" y="5646"/>
                  </a:cubicBezTo>
                  <a:lnTo>
                    <a:pt x="17814" y="5413"/>
                  </a:lnTo>
                  <a:lnTo>
                    <a:pt x="17914" y="5179"/>
                  </a:lnTo>
                  <a:cubicBezTo>
                    <a:pt x="18147" y="4512"/>
                    <a:pt x="18381" y="3812"/>
                    <a:pt x="18614" y="3044"/>
                  </a:cubicBezTo>
                  <a:cubicBezTo>
                    <a:pt x="18881" y="2311"/>
                    <a:pt x="19148" y="1510"/>
                    <a:pt x="19381" y="576"/>
                  </a:cubicBezTo>
                  <a:cubicBezTo>
                    <a:pt x="18481" y="276"/>
                    <a:pt x="17613" y="109"/>
                    <a:pt x="16746" y="42"/>
                  </a:cubicBezTo>
                  <a:cubicBezTo>
                    <a:pt x="16529" y="9"/>
                    <a:pt x="16321" y="1"/>
                    <a:pt x="16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 flipH="1">
              <a:off x="3059142" y="3637500"/>
              <a:ext cx="419475" cy="1125850"/>
            </a:xfrm>
            <a:custGeom>
              <a:avLst/>
              <a:gdLst/>
              <a:ahLst/>
              <a:cxnLst/>
              <a:rect l="l" t="t" r="r" b="b"/>
              <a:pathLst>
                <a:path w="16779" h="45034" extrusionOk="0">
                  <a:moveTo>
                    <a:pt x="16779" y="1"/>
                  </a:moveTo>
                  <a:cubicBezTo>
                    <a:pt x="15044" y="1135"/>
                    <a:pt x="13377" y="2436"/>
                    <a:pt x="11909" y="3937"/>
                  </a:cubicBezTo>
                  <a:cubicBezTo>
                    <a:pt x="10441" y="5438"/>
                    <a:pt x="9107" y="7073"/>
                    <a:pt x="7939" y="8807"/>
                  </a:cubicBezTo>
                  <a:cubicBezTo>
                    <a:pt x="6772" y="10575"/>
                    <a:pt x="5804" y="12443"/>
                    <a:pt x="4904" y="14345"/>
                  </a:cubicBezTo>
                  <a:cubicBezTo>
                    <a:pt x="4070" y="16279"/>
                    <a:pt x="3369" y="18247"/>
                    <a:pt x="2736" y="20282"/>
                  </a:cubicBezTo>
                  <a:cubicBezTo>
                    <a:pt x="2135" y="22284"/>
                    <a:pt x="1668" y="24352"/>
                    <a:pt x="1268" y="26387"/>
                  </a:cubicBezTo>
                  <a:cubicBezTo>
                    <a:pt x="901" y="28455"/>
                    <a:pt x="601" y="30556"/>
                    <a:pt x="401" y="32624"/>
                  </a:cubicBezTo>
                  <a:cubicBezTo>
                    <a:pt x="167" y="34726"/>
                    <a:pt x="34" y="36827"/>
                    <a:pt x="34" y="38929"/>
                  </a:cubicBezTo>
                  <a:cubicBezTo>
                    <a:pt x="0" y="40964"/>
                    <a:pt x="34" y="42998"/>
                    <a:pt x="200" y="45033"/>
                  </a:cubicBezTo>
                  <a:lnTo>
                    <a:pt x="968" y="45033"/>
                  </a:lnTo>
                  <a:cubicBezTo>
                    <a:pt x="801" y="43032"/>
                    <a:pt x="768" y="40964"/>
                    <a:pt x="801" y="38929"/>
                  </a:cubicBezTo>
                  <a:cubicBezTo>
                    <a:pt x="834" y="36861"/>
                    <a:pt x="901" y="34793"/>
                    <a:pt x="1101" y="32691"/>
                  </a:cubicBezTo>
                  <a:cubicBezTo>
                    <a:pt x="1301" y="30623"/>
                    <a:pt x="1568" y="28555"/>
                    <a:pt x="1935" y="26520"/>
                  </a:cubicBezTo>
                  <a:cubicBezTo>
                    <a:pt x="2302" y="24485"/>
                    <a:pt x="2736" y="22417"/>
                    <a:pt x="3303" y="20449"/>
                  </a:cubicBezTo>
                  <a:cubicBezTo>
                    <a:pt x="3903" y="18447"/>
                    <a:pt x="4570" y="16479"/>
                    <a:pt x="5404" y="14545"/>
                  </a:cubicBezTo>
                  <a:cubicBezTo>
                    <a:pt x="6205" y="12643"/>
                    <a:pt x="7172" y="10809"/>
                    <a:pt x="8273" y="9007"/>
                  </a:cubicBezTo>
                  <a:cubicBezTo>
                    <a:pt x="9374" y="7273"/>
                    <a:pt x="10641" y="5605"/>
                    <a:pt x="12042" y="4071"/>
                  </a:cubicBezTo>
                  <a:cubicBezTo>
                    <a:pt x="13510" y="2569"/>
                    <a:pt x="15078" y="1202"/>
                    <a:pt x="16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 flipH="1">
              <a:off x="2405575" y="3330625"/>
              <a:ext cx="181825" cy="458700"/>
            </a:xfrm>
            <a:custGeom>
              <a:avLst/>
              <a:gdLst/>
              <a:ahLst/>
              <a:cxnLst/>
              <a:rect l="l" t="t" r="r" b="b"/>
              <a:pathLst>
                <a:path w="7273" h="18348" extrusionOk="0">
                  <a:moveTo>
                    <a:pt x="2502" y="1"/>
                  </a:moveTo>
                  <a:cubicBezTo>
                    <a:pt x="0" y="5138"/>
                    <a:pt x="1601" y="17646"/>
                    <a:pt x="1601" y="17646"/>
                  </a:cubicBezTo>
                  <a:lnTo>
                    <a:pt x="7272" y="18347"/>
                  </a:lnTo>
                  <a:lnTo>
                    <a:pt x="7272" y="18347"/>
                  </a:lnTo>
                  <a:cubicBezTo>
                    <a:pt x="7262" y="18313"/>
                    <a:pt x="4965" y="2896"/>
                    <a:pt x="2502" y="1"/>
                  </a:cubicBezTo>
                  <a:close/>
                  <a:moveTo>
                    <a:pt x="7272" y="18347"/>
                  </a:moveTo>
                  <a:cubicBezTo>
                    <a:pt x="7272" y="18347"/>
                    <a:pt x="7272" y="18347"/>
                    <a:pt x="7272" y="18347"/>
                  </a:cubicBezTo>
                  <a:cubicBezTo>
                    <a:pt x="7272" y="18347"/>
                    <a:pt x="7272" y="18347"/>
                    <a:pt x="7272" y="18347"/>
                  </a:cubicBezTo>
                  <a:lnTo>
                    <a:pt x="7272" y="18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 flipH="1">
              <a:off x="2405575" y="3647525"/>
              <a:ext cx="195175" cy="196000"/>
            </a:xfrm>
            <a:custGeom>
              <a:avLst/>
              <a:gdLst/>
              <a:ahLst/>
              <a:cxnLst/>
              <a:rect l="l" t="t" r="r" b="b"/>
              <a:pathLst>
                <a:path w="7807" h="7840" extrusionOk="0">
                  <a:moveTo>
                    <a:pt x="3903" y="0"/>
                  </a:moveTo>
                  <a:cubicBezTo>
                    <a:pt x="1735" y="0"/>
                    <a:pt x="1" y="1768"/>
                    <a:pt x="1" y="3903"/>
                  </a:cubicBezTo>
                  <a:cubicBezTo>
                    <a:pt x="1" y="6071"/>
                    <a:pt x="1735" y="7839"/>
                    <a:pt x="3903" y="7839"/>
                  </a:cubicBezTo>
                  <a:cubicBezTo>
                    <a:pt x="6072" y="7839"/>
                    <a:pt x="7806" y="6071"/>
                    <a:pt x="7806" y="3903"/>
                  </a:cubicBezTo>
                  <a:cubicBezTo>
                    <a:pt x="7806" y="1768"/>
                    <a:pt x="6072" y="0"/>
                    <a:pt x="3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 flipH="1">
              <a:off x="2439950" y="3706400"/>
              <a:ext cx="489375" cy="154625"/>
            </a:xfrm>
            <a:custGeom>
              <a:avLst/>
              <a:gdLst/>
              <a:ahLst/>
              <a:cxnLst/>
              <a:rect l="l" t="t" r="r" b="b"/>
              <a:pathLst>
                <a:path w="19575" h="6185" extrusionOk="0">
                  <a:moveTo>
                    <a:pt x="16201" y="0"/>
                  </a:moveTo>
                  <a:cubicBezTo>
                    <a:pt x="16065" y="0"/>
                    <a:pt x="15924" y="15"/>
                    <a:pt x="15779" y="47"/>
                  </a:cubicBezTo>
                  <a:cubicBezTo>
                    <a:pt x="12877" y="647"/>
                    <a:pt x="7840" y="2882"/>
                    <a:pt x="6072" y="3583"/>
                  </a:cubicBezTo>
                  <a:cubicBezTo>
                    <a:pt x="5982" y="3613"/>
                    <a:pt x="5889" y="3628"/>
                    <a:pt x="5797" y="3628"/>
                  </a:cubicBezTo>
                  <a:cubicBezTo>
                    <a:pt x="5583" y="3628"/>
                    <a:pt x="5378" y="3546"/>
                    <a:pt x="5238" y="3383"/>
                  </a:cubicBezTo>
                  <a:cubicBezTo>
                    <a:pt x="5033" y="3127"/>
                    <a:pt x="4632" y="2871"/>
                    <a:pt x="3900" y="2871"/>
                  </a:cubicBezTo>
                  <a:cubicBezTo>
                    <a:pt x="3677" y="2871"/>
                    <a:pt x="3424" y="2895"/>
                    <a:pt x="3136" y="2949"/>
                  </a:cubicBezTo>
                  <a:cubicBezTo>
                    <a:pt x="2225" y="3146"/>
                    <a:pt x="1531" y="3198"/>
                    <a:pt x="1029" y="3198"/>
                  </a:cubicBezTo>
                  <a:cubicBezTo>
                    <a:pt x="852" y="3198"/>
                    <a:pt x="699" y="3191"/>
                    <a:pt x="568" y="3183"/>
                  </a:cubicBezTo>
                  <a:cubicBezTo>
                    <a:pt x="268" y="3183"/>
                    <a:pt x="1" y="3449"/>
                    <a:pt x="34" y="3783"/>
                  </a:cubicBezTo>
                  <a:cubicBezTo>
                    <a:pt x="68" y="4016"/>
                    <a:pt x="134" y="4217"/>
                    <a:pt x="368" y="4283"/>
                  </a:cubicBezTo>
                  <a:cubicBezTo>
                    <a:pt x="701" y="4417"/>
                    <a:pt x="2870" y="4617"/>
                    <a:pt x="4104" y="4750"/>
                  </a:cubicBezTo>
                  <a:cubicBezTo>
                    <a:pt x="4637" y="4817"/>
                    <a:pt x="5138" y="5084"/>
                    <a:pt x="5471" y="5484"/>
                  </a:cubicBezTo>
                  <a:cubicBezTo>
                    <a:pt x="5838" y="5951"/>
                    <a:pt x="6372" y="6185"/>
                    <a:pt x="6972" y="6185"/>
                  </a:cubicBezTo>
                  <a:cubicBezTo>
                    <a:pt x="9107" y="6185"/>
                    <a:pt x="14444" y="6085"/>
                    <a:pt x="17046" y="5484"/>
                  </a:cubicBezTo>
                  <a:cubicBezTo>
                    <a:pt x="19575" y="4884"/>
                    <a:pt x="18659" y="0"/>
                    <a:pt x="16201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 flipH="1">
              <a:off x="2256300" y="3945175"/>
              <a:ext cx="751400" cy="465425"/>
            </a:xfrm>
            <a:custGeom>
              <a:avLst/>
              <a:gdLst/>
              <a:ahLst/>
              <a:cxnLst/>
              <a:rect l="l" t="t" r="r" b="b"/>
              <a:pathLst>
                <a:path w="30056" h="18617" extrusionOk="0">
                  <a:moveTo>
                    <a:pt x="6417" y="1"/>
                  </a:moveTo>
                  <a:cubicBezTo>
                    <a:pt x="5137" y="1"/>
                    <a:pt x="3895" y="399"/>
                    <a:pt x="2869" y="1137"/>
                  </a:cubicBezTo>
                  <a:cubicBezTo>
                    <a:pt x="968" y="2471"/>
                    <a:pt x="0" y="4773"/>
                    <a:pt x="367" y="7074"/>
                  </a:cubicBezTo>
                  <a:lnTo>
                    <a:pt x="2168" y="18616"/>
                  </a:lnTo>
                  <a:lnTo>
                    <a:pt x="11242" y="17982"/>
                  </a:lnTo>
                  <a:lnTo>
                    <a:pt x="10841" y="9810"/>
                  </a:lnTo>
                  <a:lnTo>
                    <a:pt x="10841" y="9810"/>
                  </a:lnTo>
                  <a:lnTo>
                    <a:pt x="30055" y="12945"/>
                  </a:lnTo>
                  <a:lnTo>
                    <a:pt x="28421" y="570"/>
                  </a:lnTo>
                  <a:lnTo>
                    <a:pt x="6572" y="3"/>
                  </a:lnTo>
                  <a:cubicBezTo>
                    <a:pt x="6520" y="1"/>
                    <a:pt x="6469" y="1"/>
                    <a:pt x="6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 flipH="1">
              <a:off x="2695800" y="4335150"/>
              <a:ext cx="358600" cy="428200"/>
            </a:xfrm>
            <a:custGeom>
              <a:avLst/>
              <a:gdLst/>
              <a:ahLst/>
              <a:cxnLst/>
              <a:rect l="l" t="t" r="r" b="b"/>
              <a:pathLst>
                <a:path w="14344" h="17128" extrusionOk="0">
                  <a:moveTo>
                    <a:pt x="13248" y="0"/>
                  </a:moveTo>
                  <a:cubicBezTo>
                    <a:pt x="13213" y="0"/>
                    <a:pt x="13178" y="5"/>
                    <a:pt x="13143" y="15"/>
                  </a:cubicBezTo>
                  <a:cubicBezTo>
                    <a:pt x="11917" y="291"/>
                    <a:pt x="8267" y="1102"/>
                    <a:pt x="4939" y="1102"/>
                  </a:cubicBezTo>
                  <a:cubicBezTo>
                    <a:pt x="4646" y="1102"/>
                    <a:pt x="4356" y="1096"/>
                    <a:pt x="4070" y="1082"/>
                  </a:cubicBezTo>
                  <a:cubicBezTo>
                    <a:pt x="4053" y="1081"/>
                    <a:pt x="4036" y="1081"/>
                    <a:pt x="4019" y="1081"/>
                  </a:cubicBezTo>
                  <a:cubicBezTo>
                    <a:pt x="3543" y="1081"/>
                    <a:pt x="3174" y="1533"/>
                    <a:pt x="3303" y="2016"/>
                  </a:cubicBezTo>
                  <a:lnTo>
                    <a:pt x="4870" y="12457"/>
                  </a:lnTo>
                  <a:cubicBezTo>
                    <a:pt x="4937" y="12857"/>
                    <a:pt x="4737" y="13258"/>
                    <a:pt x="4370" y="13458"/>
                  </a:cubicBezTo>
                  <a:lnTo>
                    <a:pt x="434" y="15659"/>
                  </a:lnTo>
                  <a:cubicBezTo>
                    <a:pt x="167" y="15793"/>
                    <a:pt x="0" y="16060"/>
                    <a:pt x="0" y="16360"/>
                  </a:cubicBezTo>
                  <a:cubicBezTo>
                    <a:pt x="0" y="16794"/>
                    <a:pt x="334" y="17127"/>
                    <a:pt x="767" y="17127"/>
                  </a:cubicBezTo>
                  <a:lnTo>
                    <a:pt x="12943" y="17127"/>
                  </a:lnTo>
                  <a:cubicBezTo>
                    <a:pt x="13743" y="17127"/>
                    <a:pt x="14344" y="16460"/>
                    <a:pt x="14277" y="15659"/>
                  </a:cubicBezTo>
                  <a:lnTo>
                    <a:pt x="13610" y="349"/>
                  </a:lnTo>
                  <a:cubicBezTo>
                    <a:pt x="13610" y="150"/>
                    <a:pt x="13442" y="0"/>
                    <a:pt x="13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 flipH="1">
              <a:off x="1813500" y="3767475"/>
              <a:ext cx="503825" cy="945550"/>
            </a:xfrm>
            <a:custGeom>
              <a:avLst/>
              <a:gdLst/>
              <a:ahLst/>
              <a:cxnLst/>
              <a:rect l="l" t="t" r="r" b="b"/>
              <a:pathLst>
                <a:path w="20153" h="37822" extrusionOk="0">
                  <a:moveTo>
                    <a:pt x="6366" y="1"/>
                  </a:moveTo>
                  <a:cubicBezTo>
                    <a:pt x="3203" y="1"/>
                    <a:pt x="0" y="2708"/>
                    <a:pt x="339" y="8745"/>
                  </a:cubicBezTo>
                  <a:cubicBezTo>
                    <a:pt x="797" y="16900"/>
                    <a:pt x="1256" y="37821"/>
                    <a:pt x="7176" y="37821"/>
                  </a:cubicBezTo>
                  <a:cubicBezTo>
                    <a:pt x="7286" y="37821"/>
                    <a:pt x="7397" y="37814"/>
                    <a:pt x="7510" y="37799"/>
                  </a:cubicBezTo>
                  <a:cubicBezTo>
                    <a:pt x="15649" y="36732"/>
                    <a:pt x="20153" y="31995"/>
                    <a:pt x="20153" y="31995"/>
                  </a:cubicBezTo>
                  <a:lnTo>
                    <a:pt x="20153" y="25724"/>
                  </a:lnTo>
                  <a:lnTo>
                    <a:pt x="11980" y="25958"/>
                  </a:lnTo>
                  <a:cubicBezTo>
                    <a:pt x="12080" y="19320"/>
                    <a:pt x="13048" y="11047"/>
                    <a:pt x="11980" y="4576"/>
                  </a:cubicBezTo>
                  <a:cubicBezTo>
                    <a:pt x="11238" y="1622"/>
                    <a:pt x="8814" y="1"/>
                    <a:pt x="6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 flipH="1">
              <a:off x="1540800" y="4379450"/>
              <a:ext cx="370875" cy="361375"/>
            </a:xfrm>
            <a:custGeom>
              <a:avLst/>
              <a:gdLst/>
              <a:ahLst/>
              <a:cxnLst/>
              <a:rect l="l" t="t" r="r" b="b"/>
              <a:pathLst>
                <a:path w="14835" h="14455" extrusionOk="0">
                  <a:moveTo>
                    <a:pt x="11924" y="1"/>
                  </a:moveTo>
                  <a:cubicBezTo>
                    <a:pt x="11895" y="1"/>
                    <a:pt x="11864" y="4"/>
                    <a:pt x="11832" y="11"/>
                  </a:cubicBezTo>
                  <a:lnTo>
                    <a:pt x="7696" y="611"/>
                  </a:lnTo>
                  <a:lnTo>
                    <a:pt x="724" y="611"/>
                  </a:lnTo>
                  <a:cubicBezTo>
                    <a:pt x="491" y="611"/>
                    <a:pt x="291" y="878"/>
                    <a:pt x="357" y="1112"/>
                  </a:cubicBezTo>
                  <a:cubicBezTo>
                    <a:pt x="1392" y="4848"/>
                    <a:pt x="524" y="8750"/>
                    <a:pt x="57" y="10318"/>
                  </a:cubicBezTo>
                  <a:cubicBezTo>
                    <a:pt x="0" y="10575"/>
                    <a:pt x="187" y="10807"/>
                    <a:pt x="429" y="10807"/>
                  </a:cubicBezTo>
                  <a:cubicBezTo>
                    <a:pt x="471" y="10807"/>
                    <a:pt x="514" y="10800"/>
                    <a:pt x="558" y="10785"/>
                  </a:cubicBezTo>
                  <a:lnTo>
                    <a:pt x="7829" y="8484"/>
                  </a:lnTo>
                  <a:cubicBezTo>
                    <a:pt x="7943" y="8443"/>
                    <a:pt x="8059" y="8424"/>
                    <a:pt x="8173" y="8424"/>
                  </a:cubicBezTo>
                  <a:cubicBezTo>
                    <a:pt x="8526" y="8424"/>
                    <a:pt x="8862" y="8606"/>
                    <a:pt x="9064" y="8884"/>
                  </a:cubicBezTo>
                  <a:lnTo>
                    <a:pt x="12766" y="14021"/>
                  </a:lnTo>
                  <a:cubicBezTo>
                    <a:pt x="12933" y="14288"/>
                    <a:pt x="13267" y="14455"/>
                    <a:pt x="13567" y="14455"/>
                  </a:cubicBezTo>
                  <a:cubicBezTo>
                    <a:pt x="14067" y="14455"/>
                    <a:pt x="14468" y="14054"/>
                    <a:pt x="14501" y="13554"/>
                  </a:cubicBezTo>
                  <a:cubicBezTo>
                    <a:pt x="14834" y="9651"/>
                    <a:pt x="13567" y="3013"/>
                    <a:pt x="12466" y="478"/>
                  </a:cubicBezTo>
                  <a:cubicBezTo>
                    <a:pt x="12347" y="239"/>
                    <a:pt x="12174" y="1"/>
                    <a:pt x="11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 flipH="1">
              <a:off x="2017800" y="3211700"/>
              <a:ext cx="507050" cy="755800"/>
            </a:xfrm>
            <a:custGeom>
              <a:avLst/>
              <a:gdLst/>
              <a:ahLst/>
              <a:cxnLst/>
              <a:rect l="l" t="t" r="r" b="b"/>
              <a:pathLst>
                <a:path w="20282" h="30232" extrusionOk="0">
                  <a:moveTo>
                    <a:pt x="9436" y="1"/>
                  </a:moveTo>
                  <a:cubicBezTo>
                    <a:pt x="8738" y="1"/>
                    <a:pt x="7972" y="46"/>
                    <a:pt x="7138" y="154"/>
                  </a:cubicBezTo>
                  <a:cubicBezTo>
                    <a:pt x="5704" y="354"/>
                    <a:pt x="4336" y="788"/>
                    <a:pt x="3102" y="1555"/>
                  </a:cubicBezTo>
                  <a:cubicBezTo>
                    <a:pt x="734" y="2990"/>
                    <a:pt x="0" y="4758"/>
                    <a:pt x="0" y="4758"/>
                  </a:cubicBezTo>
                  <a:lnTo>
                    <a:pt x="4770" y="30176"/>
                  </a:lnTo>
                  <a:cubicBezTo>
                    <a:pt x="4770" y="30176"/>
                    <a:pt x="5498" y="30232"/>
                    <a:pt x="6670" y="30232"/>
                  </a:cubicBezTo>
                  <a:cubicBezTo>
                    <a:pt x="9830" y="30232"/>
                    <a:pt x="16218" y="29824"/>
                    <a:pt x="20281" y="26807"/>
                  </a:cubicBezTo>
                  <a:lnTo>
                    <a:pt x="14577" y="1055"/>
                  </a:lnTo>
                  <a:cubicBezTo>
                    <a:pt x="14577" y="1055"/>
                    <a:pt x="12813" y="1"/>
                    <a:pt x="9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 flipH="1">
              <a:off x="2210450" y="3211825"/>
              <a:ext cx="280225" cy="163025"/>
            </a:xfrm>
            <a:custGeom>
              <a:avLst/>
              <a:gdLst/>
              <a:ahLst/>
              <a:cxnLst/>
              <a:rect l="l" t="t" r="r" b="b"/>
              <a:pathLst>
                <a:path w="11209" h="6521" extrusionOk="0">
                  <a:moveTo>
                    <a:pt x="7995" y="1"/>
                  </a:moveTo>
                  <a:cubicBezTo>
                    <a:pt x="7315" y="1"/>
                    <a:pt x="6574" y="45"/>
                    <a:pt x="5771" y="149"/>
                  </a:cubicBezTo>
                  <a:cubicBezTo>
                    <a:pt x="4337" y="349"/>
                    <a:pt x="2969" y="783"/>
                    <a:pt x="1735" y="1550"/>
                  </a:cubicBezTo>
                  <a:cubicBezTo>
                    <a:pt x="1001" y="1984"/>
                    <a:pt x="434" y="2451"/>
                    <a:pt x="1" y="2884"/>
                  </a:cubicBezTo>
                  <a:cubicBezTo>
                    <a:pt x="868" y="5053"/>
                    <a:pt x="2969" y="6520"/>
                    <a:pt x="5371" y="6520"/>
                  </a:cubicBezTo>
                  <a:cubicBezTo>
                    <a:pt x="5872" y="6520"/>
                    <a:pt x="6405" y="6454"/>
                    <a:pt x="6872" y="6320"/>
                  </a:cubicBezTo>
                  <a:lnTo>
                    <a:pt x="6906" y="6287"/>
                  </a:lnTo>
                  <a:cubicBezTo>
                    <a:pt x="8407" y="5887"/>
                    <a:pt x="9674" y="4886"/>
                    <a:pt x="10408" y="3552"/>
                  </a:cubicBezTo>
                  <a:cubicBezTo>
                    <a:pt x="10975" y="2551"/>
                    <a:pt x="11209" y="1450"/>
                    <a:pt x="11142" y="349"/>
                  </a:cubicBezTo>
                  <a:cubicBezTo>
                    <a:pt x="10316" y="154"/>
                    <a:pt x="9264" y="1"/>
                    <a:pt x="7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 flipH="1">
              <a:off x="2228800" y="3211850"/>
              <a:ext cx="246850" cy="143825"/>
            </a:xfrm>
            <a:custGeom>
              <a:avLst/>
              <a:gdLst/>
              <a:ahLst/>
              <a:cxnLst/>
              <a:rect l="l" t="t" r="r" b="b"/>
              <a:pathLst>
                <a:path w="9874" h="5753" extrusionOk="0">
                  <a:moveTo>
                    <a:pt x="7456" y="0"/>
                  </a:moveTo>
                  <a:cubicBezTo>
                    <a:pt x="6762" y="0"/>
                    <a:pt x="5999" y="45"/>
                    <a:pt x="5170" y="148"/>
                  </a:cubicBezTo>
                  <a:cubicBezTo>
                    <a:pt x="3736" y="348"/>
                    <a:pt x="2368" y="782"/>
                    <a:pt x="1134" y="1516"/>
                  </a:cubicBezTo>
                  <a:cubicBezTo>
                    <a:pt x="701" y="1783"/>
                    <a:pt x="334" y="2050"/>
                    <a:pt x="0" y="2316"/>
                  </a:cubicBezTo>
                  <a:cubicBezTo>
                    <a:pt x="701" y="4351"/>
                    <a:pt x="2569" y="5752"/>
                    <a:pt x="4770" y="5752"/>
                  </a:cubicBezTo>
                  <a:cubicBezTo>
                    <a:pt x="5204" y="5752"/>
                    <a:pt x="5671" y="5686"/>
                    <a:pt x="6071" y="5585"/>
                  </a:cubicBezTo>
                  <a:lnTo>
                    <a:pt x="6104" y="5552"/>
                  </a:lnTo>
                  <a:cubicBezTo>
                    <a:pt x="7405" y="5185"/>
                    <a:pt x="8506" y="4351"/>
                    <a:pt x="9140" y="3184"/>
                  </a:cubicBezTo>
                  <a:cubicBezTo>
                    <a:pt x="9674" y="2250"/>
                    <a:pt x="9874" y="1216"/>
                    <a:pt x="9740" y="182"/>
                  </a:cubicBezTo>
                  <a:cubicBezTo>
                    <a:pt x="9091" y="70"/>
                    <a:pt x="8327" y="0"/>
                    <a:pt x="7456" y="0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 flipH="1">
              <a:off x="2287175" y="3074600"/>
              <a:ext cx="149300" cy="217575"/>
            </a:xfrm>
            <a:custGeom>
              <a:avLst/>
              <a:gdLst/>
              <a:ahLst/>
              <a:cxnLst/>
              <a:rect l="l" t="t" r="r" b="b"/>
              <a:pathLst>
                <a:path w="5972" h="8703" extrusionOk="0">
                  <a:moveTo>
                    <a:pt x="3970" y="1"/>
                  </a:moveTo>
                  <a:lnTo>
                    <a:pt x="1" y="2503"/>
                  </a:lnTo>
                  <a:lnTo>
                    <a:pt x="768" y="6672"/>
                  </a:lnTo>
                  <a:cubicBezTo>
                    <a:pt x="992" y="7875"/>
                    <a:pt x="2013" y="8702"/>
                    <a:pt x="3163" y="8702"/>
                  </a:cubicBezTo>
                  <a:cubicBezTo>
                    <a:pt x="3384" y="8702"/>
                    <a:pt x="3611" y="8672"/>
                    <a:pt x="3837" y="8607"/>
                  </a:cubicBezTo>
                  <a:lnTo>
                    <a:pt x="3870" y="8607"/>
                  </a:lnTo>
                  <a:cubicBezTo>
                    <a:pt x="5205" y="8240"/>
                    <a:pt x="5972" y="6839"/>
                    <a:pt x="5572" y="5538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 flipH="1">
              <a:off x="2306350" y="3043750"/>
              <a:ext cx="62575" cy="61925"/>
            </a:xfrm>
            <a:custGeom>
              <a:avLst/>
              <a:gdLst/>
              <a:ahLst/>
              <a:cxnLst/>
              <a:rect l="l" t="t" r="r" b="b"/>
              <a:pathLst>
                <a:path w="2503" h="2477" extrusionOk="0">
                  <a:moveTo>
                    <a:pt x="668" y="1"/>
                  </a:moveTo>
                  <a:lnTo>
                    <a:pt x="1" y="2102"/>
                  </a:lnTo>
                  <a:lnTo>
                    <a:pt x="1035" y="2436"/>
                  </a:lnTo>
                  <a:cubicBezTo>
                    <a:pt x="1133" y="2463"/>
                    <a:pt x="1233" y="2476"/>
                    <a:pt x="1330" y="2476"/>
                  </a:cubicBezTo>
                  <a:cubicBezTo>
                    <a:pt x="1830" y="2476"/>
                    <a:pt x="2291" y="2137"/>
                    <a:pt x="2403" y="1635"/>
                  </a:cubicBezTo>
                  <a:cubicBezTo>
                    <a:pt x="2503" y="1135"/>
                    <a:pt x="2236" y="601"/>
                    <a:pt x="1735" y="401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 flipH="1">
              <a:off x="2282175" y="2876975"/>
              <a:ext cx="193475" cy="146800"/>
            </a:xfrm>
            <a:custGeom>
              <a:avLst/>
              <a:gdLst/>
              <a:ahLst/>
              <a:cxnLst/>
              <a:rect l="l" t="t" r="r" b="b"/>
              <a:pathLst>
                <a:path w="7739" h="5872" extrusionOk="0">
                  <a:moveTo>
                    <a:pt x="2553" y="1"/>
                  </a:moveTo>
                  <a:cubicBezTo>
                    <a:pt x="1708" y="1"/>
                    <a:pt x="939" y="529"/>
                    <a:pt x="634" y="1334"/>
                  </a:cubicBezTo>
                  <a:lnTo>
                    <a:pt x="0" y="3102"/>
                  </a:lnTo>
                  <a:lnTo>
                    <a:pt x="7139" y="5871"/>
                  </a:lnTo>
                  <a:lnTo>
                    <a:pt x="7572" y="3136"/>
                  </a:lnTo>
                  <a:cubicBezTo>
                    <a:pt x="7739" y="2135"/>
                    <a:pt x="7072" y="1134"/>
                    <a:pt x="6104" y="901"/>
                  </a:cubicBezTo>
                  <a:lnTo>
                    <a:pt x="3069" y="67"/>
                  </a:lnTo>
                  <a:cubicBezTo>
                    <a:pt x="2896" y="22"/>
                    <a:pt x="2723" y="1"/>
                    <a:pt x="2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 flipH="1">
              <a:off x="2292175" y="2935100"/>
              <a:ext cx="287725" cy="110525"/>
            </a:xfrm>
            <a:custGeom>
              <a:avLst/>
              <a:gdLst/>
              <a:ahLst/>
              <a:cxnLst/>
              <a:rect l="l" t="t" r="r" b="b"/>
              <a:pathLst>
                <a:path w="11509" h="4421" extrusionOk="0">
                  <a:moveTo>
                    <a:pt x="2768" y="1"/>
                  </a:moveTo>
                  <a:cubicBezTo>
                    <a:pt x="1353" y="1"/>
                    <a:pt x="372" y="304"/>
                    <a:pt x="234" y="877"/>
                  </a:cubicBezTo>
                  <a:cubicBezTo>
                    <a:pt x="0" y="1845"/>
                    <a:pt x="2269" y="3246"/>
                    <a:pt x="5304" y="3980"/>
                  </a:cubicBezTo>
                  <a:cubicBezTo>
                    <a:pt x="6546" y="4277"/>
                    <a:pt x="7722" y="4421"/>
                    <a:pt x="8698" y="4421"/>
                  </a:cubicBezTo>
                  <a:cubicBezTo>
                    <a:pt x="10134" y="4421"/>
                    <a:pt x="11136" y="4109"/>
                    <a:pt x="11275" y="3513"/>
                  </a:cubicBezTo>
                  <a:cubicBezTo>
                    <a:pt x="11509" y="2545"/>
                    <a:pt x="9207" y="1178"/>
                    <a:pt x="6172" y="444"/>
                  </a:cubicBezTo>
                  <a:cubicBezTo>
                    <a:pt x="4920" y="145"/>
                    <a:pt x="374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 flipH="1">
              <a:off x="2300500" y="2968125"/>
              <a:ext cx="248550" cy="77225"/>
            </a:xfrm>
            <a:custGeom>
              <a:avLst/>
              <a:gdLst/>
              <a:ahLst/>
              <a:cxnLst/>
              <a:rect l="l" t="t" r="r" b="b"/>
              <a:pathLst>
                <a:path w="9942" h="3089" extrusionOk="0">
                  <a:moveTo>
                    <a:pt x="2070" y="1"/>
                  </a:moveTo>
                  <a:cubicBezTo>
                    <a:pt x="1549" y="1"/>
                    <a:pt x="1086" y="42"/>
                    <a:pt x="701" y="124"/>
                  </a:cubicBezTo>
                  <a:cubicBezTo>
                    <a:pt x="234" y="190"/>
                    <a:pt x="1" y="657"/>
                    <a:pt x="101" y="1058"/>
                  </a:cubicBezTo>
                  <a:cubicBezTo>
                    <a:pt x="1001" y="1691"/>
                    <a:pt x="2436" y="2258"/>
                    <a:pt x="4104" y="2659"/>
                  </a:cubicBezTo>
                  <a:cubicBezTo>
                    <a:pt x="5327" y="2950"/>
                    <a:pt x="6493" y="3089"/>
                    <a:pt x="7463" y="3089"/>
                  </a:cubicBezTo>
                  <a:cubicBezTo>
                    <a:pt x="8715" y="3089"/>
                    <a:pt x="9640" y="2858"/>
                    <a:pt x="9941" y="2425"/>
                  </a:cubicBezTo>
                  <a:cubicBezTo>
                    <a:pt x="9107" y="1658"/>
                    <a:pt x="7439" y="891"/>
                    <a:pt x="5438" y="424"/>
                  </a:cubicBezTo>
                  <a:cubicBezTo>
                    <a:pt x="4202" y="142"/>
                    <a:pt x="3037" y="1"/>
                    <a:pt x="2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 flipH="1">
              <a:off x="2315525" y="2967850"/>
              <a:ext cx="183475" cy="204750"/>
            </a:xfrm>
            <a:custGeom>
              <a:avLst/>
              <a:gdLst/>
              <a:ahLst/>
              <a:cxnLst/>
              <a:rect l="l" t="t" r="r" b="b"/>
              <a:pathLst>
                <a:path w="7339" h="8190" extrusionOk="0">
                  <a:moveTo>
                    <a:pt x="7339" y="1569"/>
                  </a:moveTo>
                  <a:lnTo>
                    <a:pt x="7339" y="1569"/>
                  </a:lnTo>
                  <a:lnTo>
                    <a:pt x="7339" y="1569"/>
                  </a:lnTo>
                  <a:cubicBezTo>
                    <a:pt x="7339" y="1569"/>
                    <a:pt x="7339" y="1569"/>
                    <a:pt x="7339" y="1569"/>
                  </a:cubicBezTo>
                  <a:close/>
                  <a:moveTo>
                    <a:pt x="806" y="1"/>
                  </a:moveTo>
                  <a:cubicBezTo>
                    <a:pt x="771" y="1"/>
                    <a:pt x="736" y="1"/>
                    <a:pt x="701" y="1"/>
                  </a:cubicBezTo>
                  <a:lnTo>
                    <a:pt x="167" y="4971"/>
                  </a:lnTo>
                  <a:cubicBezTo>
                    <a:pt x="0" y="6506"/>
                    <a:pt x="1034" y="7873"/>
                    <a:pt x="2535" y="8140"/>
                  </a:cubicBezTo>
                  <a:cubicBezTo>
                    <a:pt x="2715" y="8174"/>
                    <a:pt x="2894" y="8190"/>
                    <a:pt x="3071" y="8190"/>
                  </a:cubicBezTo>
                  <a:cubicBezTo>
                    <a:pt x="4313" y="8190"/>
                    <a:pt x="5458" y="7398"/>
                    <a:pt x="5838" y="6172"/>
                  </a:cubicBezTo>
                  <a:lnTo>
                    <a:pt x="7339" y="1569"/>
                  </a:lnTo>
                  <a:lnTo>
                    <a:pt x="7339" y="1569"/>
                  </a:lnTo>
                  <a:cubicBezTo>
                    <a:pt x="7338" y="1569"/>
                    <a:pt x="7338" y="1569"/>
                    <a:pt x="7338" y="1569"/>
                  </a:cubicBezTo>
                  <a:cubicBezTo>
                    <a:pt x="7275" y="1569"/>
                    <a:pt x="4198" y="1"/>
                    <a:pt x="806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 flipH="1">
              <a:off x="2297175" y="2986200"/>
              <a:ext cx="80075" cy="119725"/>
            </a:xfrm>
            <a:custGeom>
              <a:avLst/>
              <a:gdLst/>
              <a:ahLst/>
              <a:cxnLst/>
              <a:rect l="l" t="t" r="r" b="b"/>
              <a:pathLst>
                <a:path w="3203" h="478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0" y="1369"/>
                    <a:pt x="467" y="1936"/>
                    <a:pt x="767" y="2169"/>
                  </a:cubicBezTo>
                  <a:cubicBezTo>
                    <a:pt x="901" y="2303"/>
                    <a:pt x="934" y="2469"/>
                    <a:pt x="901" y="2636"/>
                  </a:cubicBezTo>
                  <a:lnTo>
                    <a:pt x="467" y="4237"/>
                  </a:lnTo>
                  <a:cubicBezTo>
                    <a:pt x="401" y="4437"/>
                    <a:pt x="534" y="4671"/>
                    <a:pt x="734" y="4771"/>
                  </a:cubicBezTo>
                  <a:cubicBezTo>
                    <a:pt x="775" y="4783"/>
                    <a:pt x="816" y="4788"/>
                    <a:pt x="855" y="4788"/>
                  </a:cubicBezTo>
                  <a:cubicBezTo>
                    <a:pt x="1044" y="4788"/>
                    <a:pt x="1213" y="4664"/>
                    <a:pt x="1268" y="4471"/>
                  </a:cubicBezTo>
                  <a:lnTo>
                    <a:pt x="1568" y="3604"/>
                  </a:lnTo>
                  <a:cubicBezTo>
                    <a:pt x="1666" y="3285"/>
                    <a:pt x="1963" y="3092"/>
                    <a:pt x="2272" y="3092"/>
                  </a:cubicBezTo>
                  <a:cubicBezTo>
                    <a:pt x="2383" y="3092"/>
                    <a:pt x="2496" y="3117"/>
                    <a:pt x="2602" y="3170"/>
                  </a:cubicBezTo>
                  <a:cubicBezTo>
                    <a:pt x="2602" y="3170"/>
                    <a:pt x="3203" y="2369"/>
                    <a:pt x="3203" y="1502"/>
                  </a:cubicBezTo>
                  <a:cubicBezTo>
                    <a:pt x="3203" y="635"/>
                    <a:pt x="33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 flipH="1">
              <a:off x="1113825" y="3818475"/>
              <a:ext cx="1678725" cy="922350"/>
            </a:xfrm>
            <a:custGeom>
              <a:avLst/>
              <a:gdLst/>
              <a:ahLst/>
              <a:cxnLst/>
              <a:rect l="l" t="t" r="r" b="b"/>
              <a:pathLst>
                <a:path w="67149" h="36894" extrusionOk="0">
                  <a:moveTo>
                    <a:pt x="57508" y="27487"/>
                  </a:moveTo>
                  <a:cubicBezTo>
                    <a:pt x="57942" y="27487"/>
                    <a:pt x="58375" y="27554"/>
                    <a:pt x="58876" y="27754"/>
                  </a:cubicBezTo>
                  <a:cubicBezTo>
                    <a:pt x="59776" y="28087"/>
                    <a:pt x="60544" y="29188"/>
                    <a:pt x="60310" y="30422"/>
                  </a:cubicBezTo>
                  <a:cubicBezTo>
                    <a:pt x="60077" y="31723"/>
                    <a:pt x="58709" y="33057"/>
                    <a:pt x="55774" y="33891"/>
                  </a:cubicBezTo>
                  <a:cubicBezTo>
                    <a:pt x="54106" y="32524"/>
                    <a:pt x="54039" y="30589"/>
                    <a:pt x="54739" y="29221"/>
                  </a:cubicBezTo>
                  <a:cubicBezTo>
                    <a:pt x="55240" y="28321"/>
                    <a:pt x="56174" y="27487"/>
                    <a:pt x="57508" y="27487"/>
                  </a:cubicBezTo>
                  <a:close/>
                  <a:moveTo>
                    <a:pt x="1201" y="0"/>
                  </a:moveTo>
                  <a:cubicBezTo>
                    <a:pt x="634" y="0"/>
                    <a:pt x="134" y="401"/>
                    <a:pt x="67" y="968"/>
                  </a:cubicBezTo>
                  <a:cubicBezTo>
                    <a:pt x="0" y="1602"/>
                    <a:pt x="501" y="2169"/>
                    <a:pt x="1135" y="2169"/>
                  </a:cubicBezTo>
                  <a:lnTo>
                    <a:pt x="7439" y="2169"/>
                  </a:lnTo>
                  <a:cubicBezTo>
                    <a:pt x="8039" y="2169"/>
                    <a:pt x="8306" y="2469"/>
                    <a:pt x="9007" y="3403"/>
                  </a:cubicBezTo>
                  <a:cubicBezTo>
                    <a:pt x="10215" y="5064"/>
                    <a:pt x="11641" y="7489"/>
                    <a:pt x="17565" y="7489"/>
                  </a:cubicBezTo>
                  <a:cubicBezTo>
                    <a:pt x="18186" y="7489"/>
                    <a:pt x="18856" y="7463"/>
                    <a:pt x="19581" y="7406"/>
                  </a:cubicBezTo>
                  <a:cubicBezTo>
                    <a:pt x="20433" y="7335"/>
                    <a:pt x="21251" y="7299"/>
                    <a:pt x="22030" y="7299"/>
                  </a:cubicBezTo>
                  <a:cubicBezTo>
                    <a:pt x="25644" y="7299"/>
                    <a:pt x="28436" y="8059"/>
                    <a:pt x="30055" y="9541"/>
                  </a:cubicBezTo>
                  <a:cubicBezTo>
                    <a:pt x="32023" y="11342"/>
                    <a:pt x="32924" y="14411"/>
                    <a:pt x="32924" y="19181"/>
                  </a:cubicBezTo>
                  <a:cubicBezTo>
                    <a:pt x="32924" y="19915"/>
                    <a:pt x="32924" y="20649"/>
                    <a:pt x="32891" y="21349"/>
                  </a:cubicBezTo>
                  <a:cubicBezTo>
                    <a:pt x="32857" y="26286"/>
                    <a:pt x="32790" y="30556"/>
                    <a:pt x="35659" y="33458"/>
                  </a:cubicBezTo>
                  <a:cubicBezTo>
                    <a:pt x="37994" y="35793"/>
                    <a:pt x="41997" y="36894"/>
                    <a:pt x="48302" y="36894"/>
                  </a:cubicBezTo>
                  <a:cubicBezTo>
                    <a:pt x="51070" y="36894"/>
                    <a:pt x="53472" y="36660"/>
                    <a:pt x="55473" y="36193"/>
                  </a:cubicBezTo>
                  <a:cubicBezTo>
                    <a:pt x="55940" y="36393"/>
                    <a:pt x="56908" y="36627"/>
                    <a:pt x="58609" y="36793"/>
                  </a:cubicBezTo>
                  <a:cubicBezTo>
                    <a:pt x="59291" y="36849"/>
                    <a:pt x="59968" y="36876"/>
                    <a:pt x="60643" y="36876"/>
                  </a:cubicBezTo>
                  <a:cubicBezTo>
                    <a:pt x="61586" y="36876"/>
                    <a:pt x="62527" y="36824"/>
                    <a:pt x="63479" y="36727"/>
                  </a:cubicBezTo>
                  <a:lnTo>
                    <a:pt x="67148" y="36360"/>
                  </a:lnTo>
                  <a:lnTo>
                    <a:pt x="67148" y="34425"/>
                  </a:lnTo>
                  <a:lnTo>
                    <a:pt x="62779" y="34692"/>
                  </a:lnTo>
                  <a:cubicBezTo>
                    <a:pt x="62251" y="34731"/>
                    <a:pt x="61723" y="34747"/>
                    <a:pt x="61203" y="34747"/>
                  </a:cubicBezTo>
                  <a:cubicBezTo>
                    <a:pt x="60834" y="34747"/>
                    <a:pt x="60469" y="34739"/>
                    <a:pt x="60110" y="34725"/>
                  </a:cubicBezTo>
                  <a:cubicBezTo>
                    <a:pt x="59877" y="34725"/>
                    <a:pt x="59643" y="34692"/>
                    <a:pt x="59443" y="34692"/>
                  </a:cubicBezTo>
                  <a:cubicBezTo>
                    <a:pt x="61544" y="33424"/>
                    <a:pt x="62245" y="31923"/>
                    <a:pt x="62445" y="30823"/>
                  </a:cubicBezTo>
                  <a:cubicBezTo>
                    <a:pt x="62845" y="28721"/>
                    <a:pt x="61644" y="26519"/>
                    <a:pt x="59676" y="25752"/>
                  </a:cubicBezTo>
                  <a:cubicBezTo>
                    <a:pt x="58899" y="25441"/>
                    <a:pt x="58159" y="25303"/>
                    <a:pt x="57469" y="25303"/>
                  </a:cubicBezTo>
                  <a:cubicBezTo>
                    <a:pt x="55347" y="25303"/>
                    <a:pt x="53694" y="26610"/>
                    <a:pt x="52838" y="28221"/>
                  </a:cubicBezTo>
                  <a:cubicBezTo>
                    <a:pt x="51937" y="29955"/>
                    <a:pt x="51804" y="32424"/>
                    <a:pt x="53305" y="34425"/>
                  </a:cubicBezTo>
                  <a:cubicBezTo>
                    <a:pt x="51871" y="34625"/>
                    <a:pt x="50236" y="34759"/>
                    <a:pt x="48302" y="34759"/>
                  </a:cubicBezTo>
                  <a:cubicBezTo>
                    <a:pt x="42698" y="34759"/>
                    <a:pt x="39062" y="33825"/>
                    <a:pt x="37194" y="31923"/>
                  </a:cubicBezTo>
                  <a:cubicBezTo>
                    <a:pt x="34959" y="29688"/>
                    <a:pt x="34992" y="26019"/>
                    <a:pt x="35059" y="21382"/>
                  </a:cubicBezTo>
                  <a:cubicBezTo>
                    <a:pt x="35059" y="20682"/>
                    <a:pt x="35092" y="19948"/>
                    <a:pt x="35092" y="19181"/>
                  </a:cubicBezTo>
                  <a:cubicBezTo>
                    <a:pt x="35092" y="13777"/>
                    <a:pt x="33958" y="10208"/>
                    <a:pt x="31523" y="7973"/>
                  </a:cubicBezTo>
                  <a:cubicBezTo>
                    <a:pt x="29499" y="6086"/>
                    <a:pt x="26310" y="5253"/>
                    <a:pt x="22193" y="5253"/>
                  </a:cubicBezTo>
                  <a:cubicBezTo>
                    <a:pt x="21288" y="5253"/>
                    <a:pt x="20339" y="5293"/>
                    <a:pt x="19348" y="5371"/>
                  </a:cubicBezTo>
                  <a:cubicBezTo>
                    <a:pt x="18697" y="5422"/>
                    <a:pt x="18102" y="5445"/>
                    <a:pt x="17557" y="5445"/>
                  </a:cubicBezTo>
                  <a:cubicBezTo>
                    <a:pt x="12712" y="5445"/>
                    <a:pt x="11821" y="3575"/>
                    <a:pt x="10741" y="2135"/>
                  </a:cubicBezTo>
                  <a:cubicBezTo>
                    <a:pt x="10008" y="1135"/>
                    <a:pt x="9174" y="0"/>
                    <a:pt x="7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 flipH="1">
              <a:off x="2733325" y="3817650"/>
              <a:ext cx="258525" cy="80075"/>
            </a:xfrm>
            <a:custGeom>
              <a:avLst/>
              <a:gdLst/>
              <a:ahLst/>
              <a:cxnLst/>
              <a:rect l="l" t="t" r="r" b="b"/>
              <a:pathLst>
                <a:path w="10341" h="3203" extrusionOk="0">
                  <a:moveTo>
                    <a:pt x="0" y="0"/>
                  </a:moveTo>
                  <a:lnTo>
                    <a:pt x="0" y="3202"/>
                  </a:lnTo>
                  <a:lnTo>
                    <a:pt x="9240" y="3202"/>
                  </a:lnTo>
                  <a:cubicBezTo>
                    <a:pt x="9507" y="3202"/>
                    <a:pt x="9707" y="3069"/>
                    <a:pt x="9840" y="2869"/>
                  </a:cubicBezTo>
                  <a:cubicBezTo>
                    <a:pt x="10341" y="2035"/>
                    <a:pt x="10341" y="1168"/>
                    <a:pt x="9840" y="334"/>
                  </a:cubicBezTo>
                  <a:cubicBezTo>
                    <a:pt x="9707" y="134"/>
                    <a:pt x="9507" y="0"/>
                    <a:pt x="9240" y="0"/>
                  </a:cubicBezTo>
                  <a:close/>
                </a:path>
              </a:pathLst>
            </a:custGeom>
            <a:solidFill>
              <a:srgbClr val="5A8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 flipH="1">
              <a:off x="2734150" y="3817650"/>
              <a:ext cx="202675" cy="80075"/>
            </a:xfrm>
            <a:custGeom>
              <a:avLst/>
              <a:gdLst/>
              <a:ahLst/>
              <a:cxnLst/>
              <a:rect l="l" t="t" r="r" b="b"/>
              <a:pathLst>
                <a:path w="8107" h="3203" extrusionOk="0">
                  <a:moveTo>
                    <a:pt x="3103" y="0"/>
                  </a:moveTo>
                  <a:cubicBezTo>
                    <a:pt x="1969" y="0"/>
                    <a:pt x="901" y="601"/>
                    <a:pt x="368" y="1635"/>
                  </a:cubicBezTo>
                  <a:cubicBezTo>
                    <a:pt x="101" y="2168"/>
                    <a:pt x="1" y="2735"/>
                    <a:pt x="201" y="3202"/>
                  </a:cubicBezTo>
                  <a:lnTo>
                    <a:pt x="6372" y="3202"/>
                  </a:lnTo>
                  <a:cubicBezTo>
                    <a:pt x="6572" y="3002"/>
                    <a:pt x="6839" y="2835"/>
                    <a:pt x="7072" y="2669"/>
                  </a:cubicBezTo>
                  <a:cubicBezTo>
                    <a:pt x="7840" y="2168"/>
                    <a:pt x="8106" y="1168"/>
                    <a:pt x="7673" y="367"/>
                  </a:cubicBezTo>
                  <a:cubicBezTo>
                    <a:pt x="7673" y="367"/>
                    <a:pt x="7639" y="367"/>
                    <a:pt x="7639" y="334"/>
                  </a:cubicBezTo>
                  <a:cubicBezTo>
                    <a:pt x="7506" y="134"/>
                    <a:pt x="7306" y="0"/>
                    <a:pt x="7039" y="0"/>
                  </a:cubicBezTo>
                  <a:close/>
                </a:path>
              </a:pathLst>
            </a:custGeom>
            <a:solidFill>
              <a:srgbClr val="4A6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 flipH="1">
              <a:off x="2991825" y="3817650"/>
              <a:ext cx="848975" cy="946525"/>
            </a:xfrm>
            <a:custGeom>
              <a:avLst/>
              <a:gdLst/>
              <a:ahLst/>
              <a:cxnLst/>
              <a:rect l="l" t="t" r="r" b="b"/>
              <a:pathLst>
                <a:path w="33959" h="37861" extrusionOk="0">
                  <a:moveTo>
                    <a:pt x="33958" y="0"/>
                  </a:moveTo>
                  <a:cubicBezTo>
                    <a:pt x="5771" y="2502"/>
                    <a:pt x="367" y="35359"/>
                    <a:pt x="0" y="37861"/>
                  </a:cubicBezTo>
                  <a:lnTo>
                    <a:pt x="15945" y="37861"/>
                  </a:lnTo>
                  <a:lnTo>
                    <a:pt x="15945" y="37827"/>
                  </a:lnTo>
                  <a:cubicBezTo>
                    <a:pt x="16045" y="35492"/>
                    <a:pt x="17646" y="5904"/>
                    <a:pt x="33958" y="3202"/>
                  </a:cubicBezTo>
                  <a:lnTo>
                    <a:pt x="33958" y="0"/>
                  </a:lnTo>
                  <a:close/>
                </a:path>
              </a:pathLst>
            </a:custGeom>
            <a:solidFill>
              <a:srgbClr val="B0E2E0">
                <a:alpha val="6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 flipH="1">
              <a:off x="2790025" y="3860925"/>
              <a:ext cx="35875" cy="66900"/>
            </a:xfrm>
            <a:custGeom>
              <a:avLst/>
              <a:gdLst/>
              <a:ahLst/>
              <a:cxnLst/>
              <a:rect l="l" t="t" r="r" b="b"/>
              <a:pathLst>
                <a:path w="1435" h="2676" extrusionOk="0">
                  <a:moveTo>
                    <a:pt x="771" y="1"/>
                  </a:moveTo>
                  <a:cubicBezTo>
                    <a:pt x="463" y="1"/>
                    <a:pt x="198" y="227"/>
                    <a:pt x="167" y="571"/>
                  </a:cubicBezTo>
                  <a:lnTo>
                    <a:pt x="33" y="2005"/>
                  </a:lnTo>
                  <a:cubicBezTo>
                    <a:pt x="0" y="2339"/>
                    <a:pt x="267" y="2639"/>
                    <a:pt x="601" y="2672"/>
                  </a:cubicBezTo>
                  <a:cubicBezTo>
                    <a:pt x="622" y="2674"/>
                    <a:pt x="643" y="2675"/>
                    <a:pt x="664" y="2675"/>
                  </a:cubicBezTo>
                  <a:cubicBezTo>
                    <a:pt x="971" y="2675"/>
                    <a:pt x="1236" y="2449"/>
                    <a:pt x="1268" y="2105"/>
                  </a:cubicBezTo>
                  <a:lnTo>
                    <a:pt x="1401" y="671"/>
                  </a:lnTo>
                  <a:cubicBezTo>
                    <a:pt x="1434" y="337"/>
                    <a:pt x="1168" y="37"/>
                    <a:pt x="834" y="4"/>
                  </a:cubicBezTo>
                  <a:cubicBezTo>
                    <a:pt x="813" y="2"/>
                    <a:pt x="792" y="1"/>
                    <a:pt x="771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 flipH="1">
              <a:off x="2808375" y="3852925"/>
              <a:ext cx="48400" cy="74300"/>
            </a:xfrm>
            <a:custGeom>
              <a:avLst/>
              <a:gdLst/>
              <a:ahLst/>
              <a:cxnLst/>
              <a:rect l="l" t="t" r="r" b="b"/>
              <a:pathLst>
                <a:path w="1936" h="2972" extrusionOk="0">
                  <a:moveTo>
                    <a:pt x="1163" y="0"/>
                  </a:moveTo>
                  <a:cubicBezTo>
                    <a:pt x="859" y="0"/>
                    <a:pt x="586" y="215"/>
                    <a:pt x="501" y="524"/>
                  </a:cubicBezTo>
                  <a:lnTo>
                    <a:pt x="101" y="2125"/>
                  </a:lnTo>
                  <a:cubicBezTo>
                    <a:pt x="1" y="2492"/>
                    <a:pt x="234" y="2859"/>
                    <a:pt x="601" y="2959"/>
                  </a:cubicBezTo>
                  <a:cubicBezTo>
                    <a:pt x="648" y="2967"/>
                    <a:pt x="695" y="2972"/>
                    <a:pt x="742" y="2972"/>
                  </a:cubicBezTo>
                  <a:cubicBezTo>
                    <a:pt x="1058" y="2972"/>
                    <a:pt x="1348" y="2778"/>
                    <a:pt x="1435" y="2459"/>
                  </a:cubicBezTo>
                  <a:lnTo>
                    <a:pt x="1836" y="857"/>
                  </a:lnTo>
                  <a:cubicBezTo>
                    <a:pt x="1936" y="490"/>
                    <a:pt x="1702" y="124"/>
                    <a:pt x="1335" y="23"/>
                  </a:cubicBezTo>
                  <a:cubicBezTo>
                    <a:pt x="1277" y="8"/>
                    <a:pt x="1220" y="0"/>
                    <a:pt x="1163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 flipH="1">
              <a:off x="2830050" y="3846625"/>
              <a:ext cx="51725" cy="72975"/>
            </a:xfrm>
            <a:custGeom>
              <a:avLst/>
              <a:gdLst/>
              <a:ahLst/>
              <a:cxnLst/>
              <a:rect l="l" t="t" r="r" b="b"/>
              <a:pathLst>
                <a:path w="2069" h="2919" extrusionOk="0">
                  <a:moveTo>
                    <a:pt x="1298" y="0"/>
                  </a:moveTo>
                  <a:cubicBezTo>
                    <a:pt x="1010" y="0"/>
                    <a:pt x="746" y="180"/>
                    <a:pt x="667" y="442"/>
                  </a:cubicBezTo>
                  <a:lnTo>
                    <a:pt x="134" y="2010"/>
                  </a:lnTo>
                  <a:cubicBezTo>
                    <a:pt x="0" y="2377"/>
                    <a:pt x="200" y="2744"/>
                    <a:pt x="567" y="2877"/>
                  </a:cubicBezTo>
                  <a:cubicBezTo>
                    <a:pt x="645" y="2906"/>
                    <a:pt x="722" y="2919"/>
                    <a:pt x="797" y="2919"/>
                  </a:cubicBezTo>
                  <a:cubicBezTo>
                    <a:pt x="1079" y="2919"/>
                    <a:pt x="1329" y="2733"/>
                    <a:pt x="1435" y="2444"/>
                  </a:cubicBezTo>
                  <a:lnTo>
                    <a:pt x="1968" y="909"/>
                  </a:lnTo>
                  <a:cubicBezTo>
                    <a:pt x="2068" y="542"/>
                    <a:pt x="1902" y="142"/>
                    <a:pt x="1535" y="42"/>
                  </a:cubicBezTo>
                  <a:cubicBezTo>
                    <a:pt x="1456" y="13"/>
                    <a:pt x="1376" y="0"/>
                    <a:pt x="1298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 flipH="1">
              <a:off x="2855075" y="3838175"/>
              <a:ext cx="58400" cy="70225"/>
            </a:xfrm>
            <a:custGeom>
              <a:avLst/>
              <a:gdLst/>
              <a:ahLst/>
              <a:cxnLst/>
              <a:rect l="l" t="t" r="r" b="b"/>
              <a:pathLst>
                <a:path w="2336" h="2809" extrusionOk="0">
                  <a:moveTo>
                    <a:pt x="1564" y="1"/>
                  </a:moveTo>
                  <a:cubicBezTo>
                    <a:pt x="1319" y="1"/>
                    <a:pt x="1082" y="119"/>
                    <a:pt x="968" y="347"/>
                  </a:cubicBezTo>
                  <a:lnTo>
                    <a:pt x="167" y="1781"/>
                  </a:lnTo>
                  <a:cubicBezTo>
                    <a:pt x="1" y="2115"/>
                    <a:pt x="101" y="2548"/>
                    <a:pt x="434" y="2715"/>
                  </a:cubicBezTo>
                  <a:cubicBezTo>
                    <a:pt x="541" y="2779"/>
                    <a:pt x="658" y="2809"/>
                    <a:pt x="774" y="2809"/>
                  </a:cubicBezTo>
                  <a:cubicBezTo>
                    <a:pt x="1018" y="2809"/>
                    <a:pt x="1255" y="2675"/>
                    <a:pt x="1368" y="2448"/>
                  </a:cubicBezTo>
                  <a:lnTo>
                    <a:pt x="2169" y="1014"/>
                  </a:lnTo>
                  <a:cubicBezTo>
                    <a:pt x="2336" y="680"/>
                    <a:pt x="2236" y="280"/>
                    <a:pt x="1902" y="80"/>
                  </a:cubicBezTo>
                  <a:cubicBezTo>
                    <a:pt x="1796" y="27"/>
                    <a:pt x="1679" y="1"/>
                    <a:pt x="1564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 flipH="1">
              <a:off x="1974450" y="3238900"/>
              <a:ext cx="236850" cy="411150"/>
            </a:xfrm>
            <a:custGeom>
              <a:avLst/>
              <a:gdLst/>
              <a:ahLst/>
              <a:cxnLst/>
              <a:rect l="l" t="t" r="r" b="b"/>
              <a:pathLst>
                <a:path w="9474" h="16446" extrusionOk="0">
                  <a:moveTo>
                    <a:pt x="2035" y="0"/>
                  </a:moveTo>
                  <a:lnTo>
                    <a:pt x="834" y="3236"/>
                  </a:lnTo>
                  <a:cubicBezTo>
                    <a:pt x="67" y="5404"/>
                    <a:pt x="0" y="7772"/>
                    <a:pt x="701" y="10007"/>
                  </a:cubicBezTo>
                  <a:lnTo>
                    <a:pt x="2669" y="16445"/>
                  </a:lnTo>
                  <a:lnTo>
                    <a:pt x="9474" y="16445"/>
                  </a:lnTo>
                  <a:cubicBezTo>
                    <a:pt x="9474" y="16445"/>
                    <a:pt x="7105" y="2369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 flipH="1">
              <a:off x="1953600" y="3559950"/>
              <a:ext cx="206825" cy="206850"/>
            </a:xfrm>
            <a:custGeom>
              <a:avLst/>
              <a:gdLst/>
              <a:ahLst/>
              <a:cxnLst/>
              <a:rect l="l" t="t" r="r" b="b"/>
              <a:pathLst>
                <a:path w="8273" h="8274" extrusionOk="0">
                  <a:moveTo>
                    <a:pt x="4136" y="1"/>
                  </a:moveTo>
                  <a:cubicBezTo>
                    <a:pt x="1835" y="1"/>
                    <a:pt x="0" y="1869"/>
                    <a:pt x="0" y="4137"/>
                  </a:cubicBezTo>
                  <a:cubicBezTo>
                    <a:pt x="0" y="6439"/>
                    <a:pt x="1835" y="8273"/>
                    <a:pt x="4136" y="8273"/>
                  </a:cubicBezTo>
                  <a:cubicBezTo>
                    <a:pt x="6405" y="8273"/>
                    <a:pt x="8273" y="6439"/>
                    <a:pt x="8273" y="4137"/>
                  </a:cubicBezTo>
                  <a:cubicBezTo>
                    <a:pt x="8273" y="1869"/>
                    <a:pt x="6405" y="1"/>
                    <a:pt x="4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 flipH="1">
              <a:off x="1988825" y="3637625"/>
              <a:ext cx="320050" cy="393050"/>
            </a:xfrm>
            <a:custGeom>
              <a:avLst/>
              <a:gdLst/>
              <a:ahLst/>
              <a:cxnLst/>
              <a:rect l="l" t="t" r="r" b="b"/>
              <a:pathLst>
                <a:path w="12802" h="15722" extrusionOk="0">
                  <a:moveTo>
                    <a:pt x="9545" y="1"/>
                  </a:moveTo>
                  <a:cubicBezTo>
                    <a:pt x="9242" y="1"/>
                    <a:pt x="8926" y="62"/>
                    <a:pt x="8607" y="196"/>
                  </a:cubicBezTo>
                  <a:cubicBezTo>
                    <a:pt x="8206" y="363"/>
                    <a:pt x="7873" y="596"/>
                    <a:pt x="7573" y="963"/>
                  </a:cubicBezTo>
                  <a:cubicBezTo>
                    <a:pt x="7439" y="1130"/>
                    <a:pt x="7306" y="1330"/>
                    <a:pt x="7239" y="1564"/>
                  </a:cubicBezTo>
                  <a:lnTo>
                    <a:pt x="4270" y="8769"/>
                  </a:lnTo>
                  <a:cubicBezTo>
                    <a:pt x="4170" y="9002"/>
                    <a:pt x="3970" y="9169"/>
                    <a:pt x="3703" y="9203"/>
                  </a:cubicBezTo>
                  <a:cubicBezTo>
                    <a:pt x="3136" y="9203"/>
                    <a:pt x="2169" y="9336"/>
                    <a:pt x="1502" y="10103"/>
                  </a:cubicBezTo>
                  <a:cubicBezTo>
                    <a:pt x="534" y="11171"/>
                    <a:pt x="1" y="12605"/>
                    <a:pt x="1" y="12605"/>
                  </a:cubicBezTo>
                  <a:lnTo>
                    <a:pt x="1735" y="12605"/>
                  </a:lnTo>
                  <a:cubicBezTo>
                    <a:pt x="1735" y="12605"/>
                    <a:pt x="1568" y="14206"/>
                    <a:pt x="534" y="14640"/>
                  </a:cubicBezTo>
                  <a:lnTo>
                    <a:pt x="201" y="14640"/>
                  </a:lnTo>
                  <a:cubicBezTo>
                    <a:pt x="201" y="14640"/>
                    <a:pt x="352" y="15575"/>
                    <a:pt x="1382" y="15575"/>
                  </a:cubicBezTo>
                  <a:cubicBezTo>
                    <a:pt x="1535" y="15575"/>
                    <a:pt x="1708" y="15555"/>
                    <a:pt x="1902" y="15507"/>
                  </a:cubicBezTo>
                  <a:cubicBezTo>
                    <a:pt x="1902" y="15507"/>
                    <a:pt x="2297" y="15721"/>
                    <a:pt x="2671" y="15721"/>
                  </a:cubicBezTo>
                  <a:cubicBezTo>
                    <a:pt x="2829" y="15721"/>
                    <a:pt x="2984" y="15683"/>
                    <a:pt x="3103" y="15574"/>
                  </a:cubicBezTo>
                  <a:cubicBezTo>
                    <a:pt x="3259" y="15454"/>
                    <a:pt x="3363" y="15429"/>
                    <a:pt x="3457" y="15429"/>
                  </a:cubicBezTo>
                  <a:cubicBezTo>
                    <a:pt x="3525" y="15429"/>
                    <a:pt x="3588" y="15442"/>
                    <a:pt x="3661" y="15442"/>
                  </a:cubicBezTo>
                  <a:cubicBezTo>
                    <a:pt x="3769" y="15442"/>
                    <a:pt x="3900" y="15414"/>
                    <a:pt x="4103" y="15274"/>
                  </a:cubicBezTo>
                  <a:cubicBezTo>
                    <a:pt x="4282" y="15148"/>
                    <a:pt x="4446" y="15118"/>
                    <a:pt x="4600" y="15118"/>
                  </a:cubicBezTo>
                  <a:cubicBezTo>
                    <a:pt x="4744" y="15118"/>
                    <a:pt x="4877" y="15144"/>
                    <a:pt x="5003" y="15144"/>
                  </a:cubicBezTo>
                  <a:cubicBezTo>
                    <a:pt x="5172" y="15144"/>
                    <a:pt x="5327" y="15096"/>
                    <a:pt x="5471" y="14873"/>
                  </a:cubicBezTo>
                  <a:cubicBezTo>
                    <a:pt x="5771" y="14406"/>
                    <a:pt x="6238" y="11804"/>
                    <a:pt x="6372" y="11137"/>
                  </a:cubicBezTo>
                  <a:cubicBezTo>
                    <a:pt x="6405" y="11004"/>
                    <a:pt x="6438" y="10904"/>
                    <a:pt x="6505" y="10804"/>
                  </a:cubicBezTo>
                  <a:lnTo>
                    <a:pt x="11509" y="4099"/>
                  </a:lnTo>
                  <a:cubicBezTo>
                    <a:pt x="12801" y="2347"/>
                    <a:pt x="11423" y="1"/>
                    <a:pt x="9545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 flipH="1">
              <a:off x="2265475" y="3932725"/>
              <a:ext cx="43400" cy="20025"/>
            </a:xfrm>
            <a:custGeom>
              <a:avLst/>
              <a:gdLst/>
              <a:ahLst/>
              <a:cxnLst/>
              <a:rect l="l" t="t" r="r" b="b"/>
              <a:pathLst>
                <a:path w="1736" h="801" extrusionOk="0">
                  <a:moveTo>
                    <a:pt x="367" y="0"/>
                  </a:moveTo>
                  <a:cubicBezTo>
                    <a:pt x="134" y="467"/>
                    <a:pt x="1" y="801"/>
                    <a:pt x="1" y="801"/>
                  </a:cubicBezTo>
                  <a:lnTo>
                    <a:pt x="1735" y="801"/>
                  </a:lnTo>
                  <a:cubicBezTo>
                    <a:pt x="1402" y="434"/>
                    <a:pt x="868" y="167"/>
                    <a:pt x="367" y="0"/>
                  </a:cubicBez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 flipH="1">
              <a:off x="3488592" y="3782400"/>
              <a:ext cx="411175" cy="542300"/>
            </a:xfrm>
            <a:custGeom>
              <a:avLst/>
              <a:gdLst/>
              <a:ahLst/>
              <a:cxnLst/>
              <a:rect l="l" t="t" r="r" b="b"/>
              <a:pathLst>
                <a:path w="16447" h="21692" extrusionOk="0">
                  <a:moveTo>
                    <a:pt x="2518" y="0"/>
                  </a:moveTo>
                  <a:cubicBezTo>
                    <a:pt x="2392" y="0"/>
                    <a:pt x="2264" y="3"/>
                    <a:pt x="2136" y="9"/>
                  </a:cubicBezTo>
                  <a:cubicBezTo>
                    <a:pt x="1402" y="76"/>
                    <a:pt x="701" y="176"/>
                    <a:pt x="1" y="376"/>
                  </a:cubicBezTo>
                  <a:cubicBezTo>
                    <a:pt x="268" y="1110"/>
                    <a:pt x="568" y="1744"/>
                    <a:pt x="835" y="2311"/>
                  </a:cubicBezTo>
                  <a:cubicBezTo>
                    <a:pt x="1135" y="2878"/>
                    <a:pt x="1369" y="3478"/>
                    <a:pt x="1635" y="3979"/>
                  </a:cubicBezTo>
                  <a:cubicBezTo>
                    <a:pt x="1802" y="4212"/>
                    <a:pt x="1902" y="4479"/>
                    <a:pt x="2036" y="4746"/>
                  </a:cubicBezTo>
                  <a:cubicBezTo>
                    <a:pt x="2136" y="4979"/>
                    <a:pt x="2269" y="5246"/>
                    <a:pt x="2403" y="5480"/>
                  </a:cubicBezTo>
                  <a:cubicBezTo>
                    <a:pt x="2536" y="5713"/>
                    <a:pt x="2636" y="5947"/>
                    <a:pt x="2736" y="6180"/>
                  </a:cubicBezTo>
                  <a:cubicBezTo>
                    <a:pt x="2870" y="6414"/>
                    <a:pt x="2970" y="6647"/>
                    <a:pt x="3103" y="6847"/>
                  </a:cubicBezTo>
                  <a:cubicBezTo>
                    <a:pt x="4037" y="8649"/>
                    <a:pt x="4938" y="10216"/>
                    <a:pt x="5972" y="11784"/>
                  </a:cubicBezTo>
                  <a:cubicBezTo>
                    <a:pt x="7006" y="13352"/>
                    <a:pt x="8107" y="14920"/>
                    <a:pt x="9508" y="16554"/>
                  </a:cubicBezTo>
                  <a:lnTo>
                    <a:pt x="10041" y="17188"/>
                  </a:lnTo>
                  <a:cubicBezTo>
                    <a:pt x="10242" y="17388"/>
                    <a:pt x="10408" y="17588"/>
                    <a:pt x="10609" y="17789"/>
                  </a:cubicBezTo>
                  <a:cubicBezTo>
                    <a:pt x="11009" y="18222"/>
                    <a:pt x="11376" y="18656"/>
                    <a:pt x="11843" y="19089"/>
                  </a:cubicBezTo>
                  <a:cubicBezTo>
                    <a:pt x="12276" y="19490"/>
                    <a:pt x="12710" y="19923"/>
                    <a:pt x="13244" y="20357"/>
                  </a:cubicBezTo>
                  <a:cubicBezTo>
                    <a:pt x="13711" y="20791"/>
                    <a:pt x="14244" y="21258"/>
                    <a:pt x="14878" y="21691"/>
                  </a:cubicBezTo>
                  <a:cubicBezTo>
                    <a:pt x="15645" y="20357"/>
                    <a:pt x="16012" y="19056"/>
                    <a:pt x="16246" y="17755"/>
                  </a:cubicBezTo>
                  <a:cubicBezTo>
                    <a:pt x="16346" y="17088"/>
                    <a:pt x="16446" y="16454"/>
                    <a:pt x="16446" y="15820"/>
                  </a:cubicBezTo>
                  <a:cubicBezTo>
                    <a:pt x="16446" y="15153"/>
                    <a:pt x="16446" y="14519"/>
                    <a:pt x="16379" y="13886"/>
                  </a:cubicBezTo>
                  <a:cubicBezTo>
                    <a:pt x="16146" y="11351"/>
                    <a:pt x="15279" y="8849"/>
                    <a:pt x="13878" y="6647"/>
                  </a:cubicBezTo>
                  <a:cubicBezTo>
                    <a:pt x="12443" y="4479"/>
                    <a:pt x="10475" y="2544"/>
                    <a:pt x="8040" y="1343"/>
                  </a:cubicBezTo>
                  <a:cubicBezTo>
                    <a:pt x="7740" y="1177"/>
                    <a:pt x="7440" y="1043"/>
                    <a:pt x="7139" y="910"/>
                  </a:cubicBezTo>
                  <a:cubicBezTo>
                    <a:pt x="6806" y="776"/>
                    <a:pt x="6506" y="643"/>
                    <a:pt x="6172" y="576"/>
                  </a:cubicBezTo>
                  <a:cubicBezTo>
                    <a:pt x="5872" y="476"/>
                    <a:pt x="5538" y="376"/>
                    <a:pt x="5205" y="309"/>
                  </a:cubicBezTo>
                  <a:cubicBezTo>
                    <a:pt x="4871" y="209"/>
                    <a:pt x="4538" y="143"/>
                    <a:pt x="4204" y="109"/>
                  </a:cubicBezTo>
                  <a:cubicBezTo>
                    <a:pt x="3632" y="55"/>
                    <a:pt x="3082" y="0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 flipH="1">
              <a:off x="3483592" y="3844325"/>
              <a:ext cx="326925" cy="919025"/>
            </a:xfrm>
            <a:custGeom>
              <a:avLst/>
              <a:gdLst/>
              <a:ahLst/>
              <a:cxnLst/>
              <a:rect l="l" t="t" r="r" b="b"/>
              <a:pathLst>
                <a:path w="13077" h="36761" extrusionOk="0">
                  <a:moveTo>
                    <a:pt x="0" y="1"/>
                  </a:moveTo>
                  <a:cubicBezTo>
                    <a:pt x="1334" y="1001"/>
                    <a:pt x="2602" y="2169"/>
                    <a:pt x="3736" y="3403"/>
                  </a:cubicBezTo>
                  <a:cubicBezTo>
                    <a:pt x="4837" y="4704"/>
                    <a:pt x="5838" y="6072"/>
                    <a:pt x="6705" y="7506"/>
                  </a:cubicBezTo>
                  <a:cubicBezTo>
                    <a:pt x="7572" y="8974"/>
                    <a:pt x="8306" y="10475"/>
                    <a:pt x="8940" y="12042"/>
                  </a:cubicBezTo>
                  <a:cubicBezTo>
                    <a:pt x="9574" y="13610"/>
                    <a:pt x="10074" y="15211"/>
                    <a:pt x="10541" y="16846"/>
                  </a:cubicBezTo>
                  <a:cubicBezTo>
                    <a:pt x="11408" y="20115"/>
                    <a:pt x="11909" y="23451"/>
                    <a:pt x="12176" y="26820"/>
                  </a:cubicBezTo>
                  <a:cubicBezTo>
                    <a:pt x="12309" y="28488"/>
                    <a:pt x="12376" y="30189"/>
                    <a:pt x="12376" y="31857"/>
                  </a:cubicBezTo>
                  <a:cubicBezTo>
                    <a:pt x="12376" y="33491"/>
                    <a:pt x="12342" y="35159"/>
                    <a:pt x="12209" y="36760"/>
                  </a:cubicBezTo>
                  <a:lnTo>
                    <a:pt x="12976" y="36760"/>
                  </a:lnTo>
                  <a:cubicBezTo>
                    <a:pt x="13076" y="35126"/>
                    <a:pt x="13076" y="33491"/>
                    <a:pt x="13043" y="31857"/>
                  </a:cubicBezTo>
                  <a:cubicBezTo>
                    <a:pt x="13009" y="30155"/>
                    <a:pt x="12909" y="28454"/>
                    <a:pt x="12743" y="26753"/>
                  </a:cubicBezTo>
                  <a:cubicBezTo>
                    <a:pt x="12409" y="23384"/>
                    <a:pt x="11842" y="20015"/>
                    <a:pt x="10908" y="16746"/>
                  </a:cubicBezTo>
                  <a:cubicBezTo>
                    <a:pt x="10408" y="15111"/>
                    <a:pt x="9874" y="13510"/>
                    <a:pt x="9207" y="11942"/>
                  </a:cubicBezTo>
                  <a:cubicBezTo>
                    <a:pt x="8540" y="10375"/>
                    <a:pt x="7772" y="8840"/>
                    <a:pt x="6872" y="7406"/>
                  </a:cubicBezTo>
                  <a:cubicBezTo>
                    <a:pt x="5971" y="5971"/>
                    <a:pt x="4937" y="4604"/>
                    <a:pt x="3803" y="3336"/>
                  </a:cubicBezTo>
                  <a:cubicBezTo>
                    <a:pt x="2669" y="2102"/>
                    <a:pt x="1368" y="10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2742125" y="1881475"/>
            <a:ext cx="467000" cy="431100"/>
            <a:chOff x="1849650" y="1202325"/>
            <a:chExt cx="467000" cy="431100"/>
          </a:xfrm>
        </p:grpSpPr>
        <p:sp>
          <p:nvSpPr>
            <p:cNvPr id="1134" name="Google Shape;1134;p49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52"/>
          <p:cNvSpPr txBox="1">
            <a:spLocks noGrp="1"/>
          </p:cNvSpPr>
          <p:nvPr>
            <p:ph type="title"/>
          </p:nvPr>
        </p:nvSpPr>
        <p:spPr>
          <a:xfrm>
            <a:off x="1461998" y="250384"/>
            <a:ext cx="687802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" dirty="0"/>
              <a:t>ocab    lary</a:t>
            </a:r>
            <a:endParaRPr dirty="0"/>
          </a:p>
        </p:txBody>
      </p:sp>
      <p:sp>
        <p:nvSpPr>
          <p:cNvPr id="1314" name="Google Shape;1314;p52"/>
          <p:cNvSpPr txBox="1">
            <a:spLocks noGrp="1"/>
          </p:cNvSpPr>
          <p:nvPr>
            <p:ph type="subTitle" idx="1"/>
          </p:nvPr>
        </p:nvSpPr>
        <p:spPr>
          <a:xfrm>
            <a:off x="148366" y="1565462"/>
            <a:ext cx="5030335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LIFE IN THE COUNTRYSIDE:  </a:t>
            </a:r>
            <a:endParaRPr sz="2400" b="1" dirty="0"/>
          </a:p>
        </p:txBody>
      </p:sp>
      <p:grpSp>
        <p:nvGrpSpPr>
          <p:cNvPr id="1315" name="Google Shape;1315;p52"/>
          <p:cNvGrpSpPr/>
          <p:nvPr/>
        </p:nvGrpSpPr>
        <p:grpSpPr>
          <a:xfrm>
            <a:off x="4901008" y="2002318"/>
            <a:ext cx="3955834" cy="2847522"/>
            <a:chOff x="1770050" y="1064900"/>
            <a:chExt cx="4854975" cy="3494750"/>
          </a:xfrm>
        </p:grpSpPr>
        <p:sp>
          <p:nvSpPr>
            <p:cNvPr id="1316" name="Google Shape;1316;p52"/>
            <p:cNvSpPr/>
            <p:nvPr/>
          </p:nvSpPr>
          <p:spPr>
            <a:xfrm>
              <a:off x="5836250" y="3950950"/>
              <a:ext cx="788775" cy="588175"/>
            </a:xfrm>
            <a:custGeom>
              <a:avLst/>
              <a:gdLst/>
              <a:ahLst/>
              <a:cxnLst/>
              <a:rect l="l" t="t" r="r" b="b"/>
              <a:pathLst>
                <a:path w="31551" h="23527" extrusionOk="0">
                  <a:moveTo>
                    <a:pt x="27113" y="2736"/>
                  </a:moveTo>
                  <a:cubicBezTo>
                    <a:pt x="27113" y="2736"/>
                    <a:pt x="27174" y="2767"/>
                    <a:pt x="27174" y="2767"/>
                  </a:cubicBezTo>
                  <a:cubicBezTo>
                    <a:pt x="28876" y="3223"/>
                    <a:pt x="30548" y="3861"/>
                    <a:pt x="31551" y="4347"/>
                  </a:cubicBezTo>
                  <a:cubicBezTo>
                    <a:pt x="31551" y="4347"/>
                    <a:pt x="26414" y="16232"/>
                    <a:pt x="23314" y="23466"/>
                  </a:cubicBezTo>
                  <a:lnTo>
                    <a:pt x="12918" y="23527"/>
                  </a:lnTo>
                  <a:cubicBezTo>
                    <a:pt x="12371" y="20062"/>
                    <a:pt x="16931" y="19028"/>
                    <a:pt x="17326" y="18937"/>
                  </a:cubicBezTo>
                  <a:cubicBezTo>
                    <a:pt x="16991" y="15989"/>
                    <a:pt x="16779" y="13223"/>
                    <a:pt x="16779" y="13223"/>
                  </a:cubicBezTo>
                  <a:cubicBezTo>
                    <a:pt x="16779" y="13223"/>
                    <a:pt x="8967" y="15168"/>
                    <a:pt x="0" y="17357"/>
                  </a:cubicBezTo>
                  <a:lnTo>
                    <a:pt x="0" y="17326"/>
                  </a:lnTo>
                  <a:lnTo>
                    <a:pt x="0" y="2554"/>
                  </a:lnTo>
                  <a:lnTo>
                    <a:pt x="0" y="274"/>
                  </a:lnTo>
                  <a:cubicBezTo>
                    <a:pt x="0" y="274"/>
                    <a:pt x="19666" y="1"/>
                    <a:pt x="27113" y="2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5178925" y="2869625"/>
              <a:ext cx="593500" cy="1155825"/>
            </a:xfrm>
            <a:custGeom>
              <a:avLst/>
              <a:gdLst/>
              <a:ahLst/>
              <a:cxnLst/>
              <a:rect l="l" t="t" r="r" b="b"/>
              <a:pathLst>
                <a:path w="23740" h="46233" extrusionOk="0">
                  <a:moveTo>
                    <a:pt x="23740" y="1"/>
                  </a:moveTo>
                  <a:lnTo>
                    <a:pt x="1" y="46233"/>
                  </a:lnTo>
                  <a:lnTo>
                    <a:pt x="4621" y="46233"/>
                  </a:lnTo>
                  <a:cubicBezTo>
                    <a:pt x="4621" y="46233"/>
                    <a:pt x="20822" y="13193"/>
                    <a:pt x="237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4858250" y="2251075"/>
              <a:ext cx="652025" cy="534225"/>
            </a:xfrm>
            <a:custGeom>
              <a:avLst/>
              <a:gdLst/>
              <a:ahLst/>
              <a:cxnLst/>
              <a:rect l="l" t="t" r="r" b="b"/>
              <a:pathLst>
                <a:path w="26081" h="21369" extrusionOk="0">
                  <a:moveTo>
                    <a:pt x="23618" y="1"/>
                  </a:moveTo>
                  <a:cubicBezTo>
                    <a:pt x="19302" y="8542"/>
                    <a:pt x="6870" y="18117"/>
                    <a:pt x="1" y="19089"/>
                  </a:cubicBezTo>
                  <a:cubicBezTo>
                    <a:pt x="639" y="19819"/>
                    <a:pt x="1308" y="20579"/>
                    <a:pt x="2007" y="21369"/>
                  </a:cubicBezTo>
                  <a:cubicBezTo>
                    <a:pt x="12919" y="17904"/>
                    <a:pt x="18755" y="13770"/>
                    <a:pt x="26080" y="2220"/>
                  </a:cubicBezTo>
                  <a:cubicBezTo>
                    <a:pt x="25412" y="1733"/>
                    <a:pt x="24591" y="973"/>
                    <a:pt x="236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4718450" y="2137850"/>
              <a:ext cx="1117825" cy="2421800"/>
            </a:xfrm>
            <a:custGeom>
              <a:avLst/>
              <a:gdLst/>
              <a:ahLst/>
              <a:cxnLst/>
              <a:rect l="l" t="t" r="r" b="b"/>
              <a:pathLst>
                <a:path w="44713" h="96872" extrusionOk="0">
                  <a:moveTo>
                    <a:pt x="23040" y="75504"/>
                  </a:moveTo>
                  <a:lnTo>
                    <a:pt x="18420" y="75504"/>
                  </a:lnTo>
                  <a:lnTo>
                    <a:pt x="42159" y="29272"/>
                  </a:lnTo>
                  <a:cubicBezTo>
                    <a:pt x="42493" y="27843"/>
                    <a:pt x="42676" y="26627"/>
                    <a:pt x="42645" y="25716"/>
                  </a:cubicBezTo>
                  <a:cubicBezTo>
                    <a:pt x="42280" y="16658"/>
                    <a:pt x="37052" y="10913"/>
                    <a:pt x="31642" y="6779"/>
                  </a:cubicBezTo>
                  <a:cubicBezTo>
                    <a:pt x="24347" y="18299"/>
                    <a:pt x="18511" y="22463"/>
                    <a:pt x="7599" y="25898"/>
                  </a:cubicBezTo>
                  <a:cubicBezTo>
                    <a:pt x="10000" y="28573"/>
                    <a:pt x="12705" y="31339"/>
                    <a:pt x="14924" y="33010"/>
                  </a:cubicBezTo>
                  <a:cubicBezTo>
                    <a:pt x="14408" y="34682"/>
                    <a:pt x="13861" y="36536"/>
                    <a:pt x="13253" y="38573"/>
                  </a:cubicBezTo>
                  <a:cubicBezTo>
                    <a:pt x="8025" y="56202"/>
                    <a:pt x="0" y="85017"/>
                    <a:pt x="2128" y="89516"/>
                  </a:cubicBezTo>
                  <a:cubicBezTo>
                    <a:pt x="5228" y="96051"/>
                    <a:pt x="12219" y="96872"/>
                    <a:pt x="20152" y="95473"/>
                  </a:cubicBezTo>
                  <a:cubicBezTo>
                    <a:pt x="24165" y="94744"/>
                    <a:pt x="35107" y="92191"/>
                    <a:pt x="44712" y="89881"/>
                  </a:cubicBezTo>
                  <a:lnTo>
                    <a:pt x="44712" y="75078"/>
                  </a:lnTo>
                  <a:cubicBezTo>
                    <a:pt x="33830" y="75291"/>
                    <a:pt x="23040" y="75504"/>
                    <a:pt x="23040" y="75504"/>
                  </a:cubicBezTo>
                  <a:close/>
                  <a:moveTo>
                    <a:pt x="29210" y="4530"/>
                  </a:moveTo>
                  <a:cubicBezTo>
                    <a:pt x="28025" y="3314"/>
                    <a:pt x="26596" y="1764"/>
                    <a:pt x="25046" y="1"/>
                  </a:cubicBezTo>
                  <a:cubicBezTo>
                    <a:pt x="22371" y="3101"/>
                    <a:pt x="14043" y="5685"/>
                    <a:pt x="8784" y="2980"/>
                  </a:cubicBezTo>
                  <a:cubicBezTo>
                    <a:pt x="7933" y="2554"/>
                    <a:pt x="7173" y="1977"/>
                    <a:pt x="6505" y="1217"/>
                  </a:cubicBezTo>
                  <a:lnTo>
                    <a:pt x="4651" y="9879"/>
                  </a:lnTo>
                  <a:cubicBezTo>
                    <a:pt x="4651" y="9879"/>
                    <a:pt x="4195" y="9879"/>
                    <a:pt x="3313" y="9819"/>
                  </a:cubicBezTo>
                  <a:cubicBezTo>
                    <a:pt x="2857" y="13101"/>
                    <a:pt x="2432" y="16384"/>
                    <a:pt x="2006" y="19363"/>
                  </a:cubicBezTo>
                  <a:lnTo>
                    <a:pt x="2006" y="19363"/>
                  </a:lnTo>
                  <a:cubicBezTo>
                    <a:pt x="2857" y="20366"/>
                    <a:pt x="4103" y="21886"/>
                    <a:pt x="5593" y="23618"/>
                  </a:cubicBezTo>
                  <a:cubicBezTo>
                    <a:pt x="12462" y="22646"/>
                    <a:pt x="24894" y="13071"/>
                    <a:pt x="29210" y="45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4435000" y="1432675"/>
              <a:ext cx="909625" cy="952175"/>
            </a:xfrm>
            <a:custGeom>
              <a:avLst/>
              <a:gdLst/>
              <a:ahLst/>
              <a:cxnLst/>
              <a:rect l="l" t="t" r="r" b="b"/>
              <a:pathLst>
                <a:path w="36385" h="38087" extrusionOk="0">
                  <a:moveTo>
                    <a:pt x="17843" y="29424"/>
                  </a:moveTo>
                  <a:lnTo>
                    <a:pt x="15989" y="38086"/>
                  </a:lnTo>
                  <a:cubicBezTo>
                    <a:pt x="15989" y="38086"/>
                    <a:pt x="15533" y="38086"/>
                    <a:pt x="14651" y="38056"/>
                  </a:cubicBezTo>
                  <a:cubicBezTo>
                    <a:pt x="12372" y="37965"/>
                    <a:pt x="7235" y="37752"/>
                    <a:pt x="0" y="37266"/>
                  </a:cubicBezTo>
                  <a:lnTo>
                    <a:pt x="122" y="33132"/>
                  </a:lnTo>
                  <a:lnTo>
                    <a:pt x="426" y="22311"/>
                  </a:lnTo>
                  <a:lnTo>
                    <a:pt x="578" y="17752"/>
                  </a:lnTo>
                  <a:lnTo>
                    <a:pt x="578" y="17661"/>
                  </a:lnTo>
                  <a:cubicBezTo>
                    <a:pt x="639" y="17083"/>
                    <a:pt x="700" y="16506"/>
                    <a:pt x="760" y="15898"/>
                  </a:cubicBezTo>
                  <a:lnTo>
                    <a:pt x="760" y="15867"/>
                  </a:lnTo>
                  <a:cubicBezTo>
                    <a:pt x="1368" y="8268"/>
                    <a:pt x="1125" y="730"/>
                    <a:pt x="7204" y="1"/>
                  </a:cubicBezTo>
                  <a:cubicBezTo>
                    <a:pt x="9879" y="214"/>
                    <a:pt x="12341" y="1065"/>
                    <a:pt x="14621" y="3132"/>
                  </a:cubicBezTo>
                  <a:cubicBezTo>
                    <a:pt x="18390" y="6566"/>
                    <a:pt x="28907" y="19728"/>
                    <a:pt x="36384" y="28208"/>
                  </a:cubicBezTo>
                  <a:cubicBezTo>
                    <a:pt x="33709" y="31308"/>
                    <a:pt x="25381" y="33892"/>
                    <a:pt x="20122" y="31187"/>
                  </a:cubicBezTo>
                  <a:lnTo>
                    <a:pt x="19666" y="21126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4881050" y="1960800"/>
              <a:ext cx="57025" cy="251550"/>
            </a:xfrm>
            <a:custGeom>
              <a:avLst/>
              <a:gdLst/>
              <a:ahLst/>
              <a:cxnLst/>
              <a:rect l="l" t="t" r="r" b="b"/>
              <a:pathLst>
                <a:path w="2281" h="10062" extrusionOk="0">
                  <a:moveTo>
                    <a:pt x="1824" y="1"/>
                  </a:moveTo>
                  <a:lnTo>
                    <a:pt x="1" y="8299"/>
                  </a:lnTo>
                  <a:cubicBezTo>
                    <a:pt x="669" y="9059"/>
                    <a:pt x="1429" y="9636"/>
                    <a:pt x="2280" y="1006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4727550" y="2622675"/>
              <a:ext cx="166450" cy="297900"/>
            </a:xfrm>
            <a:custGeom>
              <a:avLst/>
              <a:gdLst/>
              <a:ahLst/>
              <a:cxnLst/>
              <a:rect l="l" t="t" r="r" b="b"/>
              <a:pathLst>
                <a:path w="6658" h="11916" extrusionOk="0">
                  <a:moveTo>
                    <a:pt x="1642" y="0"/>
                  </a:moveTo>
                  <a:lnTo>
                    <a:pt x="6657" y="11581"/>
                  </a:lnTo>
                  <a:cubicBezTo>
                    <a:pt x="4621" y="11611"/>
                    <a:pt x="2280" y="11733"/>
                    <a:pt x="1" y="11915"/>
                  </a:cubicBezTo>
                  <a:cubicBezTo>
                    <a:pt x="305" y="9879"/>
                    <a:pt x="913" y="5380"/>
                    <a:pt x="164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3932700" y="2364300"/>
              <a:ext cx="868600" cy="1180900"/>
            </a:xfrm>
            <a:custGeom>
              <a:avLst/>
              <a:gdLst/>
              <a:ahLst/>
              <a:cxnLst/>
              <a:rect l="l" t="t" r="r" b="b"/>
              <a:pathLst>
                <a:path w="34744" h="47236" extrusionOk="0">
                  <a:moveTo>
                    <a:pt x="20092" y="1"/>
                  </a:moveTo>
                  <a:lnTo>
                    <a:pt x="19819" y="9028"/>
                  </a:lnTo>
                  <a:lnTo>
                    <a:pt x="19606" y="17205"/>
                  </a:lnTo>
                  <a:lnTo>
                    <a:pt x="1" y="39606"/>
                  </a:lnTo>
                  <a:lnTo>
                    <a:pt x="6445" y="47236"/>
                  </a:lnTo>
                  <a:cubicBezTo>
                    <a:pt x="8421" y="45503"/>
                    <a:pt x="10609" y="43558"/>
                    <a:pt x="12889" y="41521"/>
                  </a:cubicBezTo>
                  <a:cubicBezTo>
                    <a:pt x="13679" y="40822"/>
                    <a:pt x="14469" y="40123"/>
                    <a:pt x="15260" y="39393"/>
                  </a:cubicBezTo>
                  <a:cubicBezTo>
                    <a:pt x="19393" y="35655"/>
                    <a:pt x="23527" y="31886"/>
                    <a:pt x="26597" y="28907"/>
                  </a:cubicBezTo>
                  <a:cubicBezTo>
                    <a:pt x="29546" y="26019"/>
                    <a:pt x="31521" y="23922"/>
                    <a:pt x="31643" y="23223"/>
                  </a:cubicBezTo>
                  <a:cubicBezTo>
                    <a:pt x="31673" y="23071"/>
                    <a:pt x="31734" y="22706"/>
                    <a:pt x="31795" y="22250"/>
                  </a:cubicBezTo>
                  <a:cubicBezTo>
                    <a:pt x="32099" y="20214"/>
                    <a:pt x="32707" y="15715"/>
                    <a:pt x="33436" y="10335"/>
                  </a:cubicBezTo>
                  <a:lnTo>
                    <a:pt x="33436" y="10305"/>
                  </a:lnTo>
                  <a:cubicBezTo>
                    <a:pt x="33862" y="7326"/>
                    <a:pt x="34287" y="4043"/>
                    <a:pt x="34743" y="791"/>
                  </a:cubicBezTo>
                  <a:cubicBezTo>
                    <a:pt x="32433" y="700"/>
                    <a:pt x="27327" y="518"/>
                    <a:pt x="20092" y="1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4399275" y="1430400"/>
              <a:ext cx="215850" cy="399725"/>
            </a:xfrm>
            <a:custGeom>
              <a:avLst/>
              <a:gdLst/>
              <a:ahLst/>
              <a:cxnLst/>
              <a:rect l="l" t="t" r="r" b="b"/>
              <a:pathLst>
                <a:path w="8634" h="15989" extrusionOk="0">
                  <a:moveTo>
                    <a:pt x="2068" y="15563"/>
                  </a:moveTo>
                  <a:cubicBezTo>
                    <a:pt x="305" y="9028"/>
                    <a:pt x="1" y="3010"/>
                    <a:pt x="3952" y="244"/>
                  </a:cubicBezTo>
                  <a:cubicBezTo>
                    <a:pt x="5594" y="61"/>
                    <a:pt x="7174" y="1"/>
                    <a:pt x="8633" y="92"/>
                  </a:cubicBezTo>
                  <a:cubicBezTo>
                    <a:pt x="2554" y="821"/>
                    <a:pt x="2797" y="8359"/>
                    <a:pt x="2189" y="15989"/>
                  </a:cubicBezTo>
                  <a:cubicBezTo>
                    <a:pt x="2159" y="15837"/>
                    <a:pt x="2098" y="15715"/>
                    <a:pt x="2068" y="155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4185750" y="1436475"/>
              <a:ext cx="313100" cy="566900"/>
            </a:xfrm>
            <a:custGeom>
              <a:avLst/>
              <a:gdLst/>
              <a:ahLst/>
              <a:cxnLst/>
              <a:rect l="l" t="t" r="r" b="b"/>
              <a:pathLst>
                <a:path w="12524" h="22676" extrusionOk="0">
                  <a:moveTo>
                    <a:pt x="3192" y="11156"/>
                  </a:moveTo>
                  <a:cubicBezTo>
                    <a:pt x="3587" y="11338"/>
                    <a:pt x="3800" y="11460"/>
                    <a:pt x="3800" y="11460"/>
                  </a:cubicBezTo>
                  <a:cubicBezTo>
                    <a:pt x="3800" y="11460"/>
                    <a:pt x="6475" y="11399"/>
                    <a:pt x="7843" y="7873"/>
                  </a:cubicBezTo>
                  <a:cubicBezTo>
                    <a:pt x="9636" y="3283"/>
                    <a:pt x="7022" y="1916"/>
                    <a:pt x="7022" y="1916"/>
                  </a:cubicBezTo>
                  <a:cubicBezTo>
                    <a:pt x="7022" y="1916"/>
                    <a:pt x="6597" y="1490"/>
                    <a:pt x="6049" y="882"/>
                  </a:cubicBezTo>
                  <a:cubicBezTo>
                    <a:pt x="8329" y="578"/>
                    <a:pt x="10487" y="214"/>
                    <a:pt x="12524" y="1"/>
                  </a:cubicBezTo>
                  <a:cubicBezTo>
                    <a:pt x="8542" y="2736"/>
                    <a:pt x="8846" y="8785"/>
                    <a:pt x="10609" y="15320"/>
                  </a:cubicBezTo>
                  <a:lnTo>
                    <a:pt x="10548" y="17509"/>
                  </a:lnTo>
                  <a:lnTo>
                    <a:pt x="10548" y="17600"/>
                  </a:lnTo>
                  <a:lnTo>
                    <a:pt x="10426" y="22159"/>
                  </a:lnTo>
                  <a:lnTo>
                    <a:pt x="5168" y="22676"/>
                  </a:lnTo>
                  <a:cubicBezTo>
                    <a:pt x="3435" y="21278"/>
                    <a:pt x="274" y="16901"/>
                    <a:pt x="1" y="11186"/>
                  </a:cubicBezTo>
                  <a:cubicBezTo>
                    <a:pt x="244" y="10730"/>
                    <a:pt x="457" y="10305"/>
                    <a:pt x="639" y="9910"/>
                  </a:cubicBezTo>
                  <a:cubicBezTo>
                    <a:pt x="882" y="9971"/>
                    <a:pt x="2341" y="10700"/>
                    <a:pt x="3192" y="11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4147000" y="1715350"/>
              <a:ext cx="298650" cy="545625"/>
            </a:xfrm>
            <a:custGeom>
              <a:avLst/>
              <a:gdLst/>
              <a:ahLst/>
              <a:cxnLst/>
              <a:rect l="l" t="t" r="r" b="b"/>
              <a:pathLst>
                <a:path w="11946" h="21825" extrusionOk="0">
                  <a:moveTo>
                    <a:pt x="6140" y="15412"/>
                  </a:moveTo>
                  <a:cubicBezTo>
                    <a:pt x="2888" y="11035"/>
                    <a:pt x="304" y="6202"/>
                    <a:pt x="122" y="2159"/>
                  </a:cubicBezTo>
                  <a:lnTo>
                    <a:pt x="1" y="2007"/>
                  </a:lnTo>
                  <a:cubicBezTo>
                    <a:pt x="548" y="1551"/>
                    <a:pt x="1064" y="791"/>
                    <a:pt x="1520" y="1"/>
                  </a:cubicBezTo>
                  <a:cubicBezTo>
                    <a:pt x="1824" y="5746"/>
                    <a:pt x="4985" y="10123"/>
                    <a:pt x="6688" y="11521"/>
                  </a:cubicBezTo>
                  <a:lnTo>
                    <a:pt x="11946" y="11004"/>
                  </a:lnTo>
                  <a:lnTo>
                    <a:pt x="11642" y="21825"/>
                  </a:lnTo>
                  <a:cubicBezTo>
                    <a:pt x="9818" y="19940"/>
                    <a:pt x="7873" y="17752"/>
                    <a:pt x="6140" y="154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3874950" y="2586950"/>
              <a:ext cx="554000" cy="817675"/>
            </a:xfrm>
            <a:custGeom>
              <a:avLst/>
              <a:gdLst/>
              <a:ahLst/>
              <a:cxnLst/>
              <a:rect l="l" t="t" r="r" b="b"/>
              <a:pathLst>
                <a:path w="22160" h="32707" extrusionOk="0">
                  <a:moveTo>
                    <a:pt x="2311" y="30700"/>
                  </a:moveTo>
                  <a:lnTo>
                    <a:pt x="548" y="32706"/>
                  </a:lnTo>
                  <a:cubicBezTo>
                    <a:pt x="214" y="24864"/>
                    <a:pt x="1" y="17387"/>
                    <a:pt x="1" y="12250"/>
                  </a:cubicBezTo>
                  <a:cubicBezTo>
                    <a:pt x="1" y="10487"/>
                    <a:pt x="366" y="8967"/>
                    <a:pt x="1034" y="7691"/>
                  </a:cubicBezTo>
                  <a:cubicBezTo>
                    <a:pt x="4864" y="31"/>
                    <a:pt x="18421" y="1"/>
                    <a:pt x="22159" y="122"/>
                  </a:cubicBezTo>
                  <a:lnTo>
                    <a:pt x="21916" y="829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3741225" y="1423350"/>
              <a:ext cx="684675" cy="353025"/>
            </a:xfrm>
            <a:custGeom>
              <a:avLst/>
              <a:gdLst/>
              <a:ahLst/>
              <a:cxnLst/>
              <a:rect l="l" t="t" r="r" b="b"/>
              <a:pathLst>
                <a:path w="27387" h="14121" extrusionOk="0">
                  <a:moveTo>
                    <a:pt x="18268" y="2866"/>
                  </a:moveTo>
                  <a:lnTo>
                    <a:pt x="18268" y="2866"/>
                  </a:lnTo>
                  <a:cubicBezTo>
                    <a:pt x="18542" y="3049"/>
                    <a:pt x="21064" y="4690"/>
                    <a:pt x="20274" y="5480"/>
                  </a:cubicBezTo>
                  <a:cubicBezTo>
                    <a:pt x="20081" y="5660"/>
                    <a:pt x="19845" y="5731"/>
                    <a:pt x="19594" y="5731"/>
                  </a:cubicBezTo>
                  <a:cubicBezTo>
                    <a:pt x="18704" y="5731"/>
                    <a:pt x="17630" y="4842"/>
                    <a:pt x="17630" y="4842"/>
                  </a:cubicBezTo>
                  <a:cubicBezTo>
                    <a:pt x="18420" y="4447"/>
                    <a:pt x="18542" y="3687"/>
                    <a:pt x="18268" y="2866"/>
                  </a:cubicBezTo>
                  <a:close/>
                  <a:moveTo>
                    <a:pt x="14639" y="1"/>
                  </a:moveTo>
                  <a:cubicBezTo>
                    <a:pt x="13516" y="1"/>
                    <a:pt x="12678" y="814"/>
                    <a:pt x="12827" y="2137"/>
                  </a:cubicBezTo>
                  <a:cubicBezTo>
                    <a:pt x="12827" y="2137"/>
                    <a:pt x="16110" y="4356"/>
                    <a:pt x="15593" y="5237"/>
                  </a:cubicBezTo>
                  <a:cubicBezTo>
                    <a:pt x="15480" y="5414"/>
                    <a:pt x="15309" y="5484"/>
                    <a:pt x="15105" y="5484"/>
                  </a:cubicBezTo>
                  <a:cubicBezTo>
                    <a:pt x="14324" y="5484"/>
                    <a:pt x="13040" y="4458"/>
                    <a:pt x="12462" y="4386"/>
                  </a:cubicBezTo>
                  <a:cubicBezTo>
                    <a:pt x="12374" y="4375"/>
                    <a:pt x="12292" y="4371"/>
                    <a:pt x="12214" y="4371"/>
                  </a:cubicBezTo>
                  <a:cubicBezTo>
                    <a:pt x="11614" y="4371"/>
                    <a:pt x="11234" y="4654"/>
                    <a:pt x="10213" y="4842"/>
                  </a:cubicBezTo>
                  <a:cubicBezTo>
                    <a:pt x="10161" y="4850"/>
                    <a:pt x="10107" y="4854"/>
                    <a:pt x="10052" y="4854"/>
                  </a:cubicBezTo>
                  <a:cubicBezTo>
                    <a:pt x="9197" y="4854"/>
                    <a:pt x="8067" y="3906"/>
                    <a:pt x="6912" y="3906"/>
                  </a:cubicBezTo>
                  <a:cubicBezTo>
                    <a:pt x="6513" y="3906"/>
                    <a:pt x="6110" y="4019"/>
                    <a:pt x="5715" y="4325"/>
                  </a:cubicBezTo>
                  <a:cubicBezTo>
                    <a:pt x="4073" y="6088"/>
                    <a:pt x="2158" y="7547"/>
                    <a:pt x="0" y="8550"/>
                  </a:cubicBezTo>
                  <a:cubicBezTo>
                    <a:pt x="2584" y="10799"/>
                    <a:pt x="5988" y="12198"/>
                    <a:pt x="8937" y="13049"/>
                  </a:cubicBezTo>
                  <a:cubicBezTo>
                    <a:pt x="11708" y="13825"/>
                    <a:pt x="14101" y="14121"/>
                    <a:pt x="15100" y="14121"/>
                  </a:cubicBezTo>
                  <a:cubicBezTo>
                    <a:pt x="15197" y="14121"/>
                    <a:pt x="15280" y="14118"/>
                    <a:pt x="15350" y="14113"/>
                  </a:cubicBezTo>
                  <a:cubicBezTo>
                    <a:pt x="15654" y="14113"/>
                    <a:pt x="15958" y="13961"/>
                    <a:pt x="16232" y="13687"/>
                  </a:cubicBezTo>
                  <a:cubicBezTo>
                    <a:pt x="16779" y="13231"/>
                    <a:pt x="17295" y="12471"/>
                    <a:pt x="17751" y="11711"/>
                  </a:cubicBezTo>
                  <a:cubicBezTo>
                    <a:pt x="18025" y="11255"/>
                    <a:pt x="18238" y="10830"/>
                    <a:pt x="18420" y="10435"/>
                  </a:cubicBezTo>
                  <a:cubicBezTo>
                    <a:pt x="18754" y="9796"/>
                    <a:pt x="18937" y="9340"/>
                    <a:pt x="18937" y="9340"/>
                  </a:cubicBezTo>
                  <a:lnTo>
                    <a:pt x="20973" y="11651"/>
                  </a:lnTo>
                  <a:lnTo>
                    <a:pt x="20973" y="11681"/>
                  </a:lnTo>
                  <a:cubicBezTo>
                    <a:pt x="21338" y="11863"/>
                    <a:pt x="21581" y="11985"/>
                    <a:pt x="21581" y="11985"/>
                  </a:cubicBezTo>
                  <a:cubicBezTo>
                    <a:pt x="21581" y="11985"/>
                    <a:pt x="24226" y="11924"/>
                    <a:pt x="25624" y="8398"/>
                  </a:cubicBezTo>
                  <a:cubicBezTo>
                    <a:pt x="27387" y="3808"/>
                    <a:pt x="24803" y="2441"/>
                    <a:pt x="24803" y="2441"/>
                  </a:cubicBezTo>
                  <a:cubicBezTo>
                    <a:pt x="24803" y="2441"/>
                    <a:pt x="24378" y="2015"/>
                    <a:pt x="23830" y="1407"/>
                  </a:cubicBezTo>
                  <a:cubicBezTo>
                    <a:pt x="23830" y="1407"/>
                    <a:pt x="22038" y="2655"/>
                    <a:pt x="20044" y="2655"/>
                  </a:cubicBezTo>
                  <a:cubicBezTo>
                    <a:pt x="19290" y="2655"/>
                    <a:pt x="18507" y="2477"/>
                    <a:pt x="17782" y="1985"/>
                  </a:cubicBezTo>
                  <a:cubicBezTo>
                    <a:pt x="17782" y="1954"/>
                    <a:pt x="17782" y="1954"/>
                    <a:pt x="17751" y="1954"/>
                  </a:cubicBezTo>
                  <a:cubicBezTo>
                    <a:pt x="17387" y="1377"/>
                    <a:pt x="16809" y="830"/>
                    <a:pt x="16171" y="465"/>
                  </a:cubicBezTo>
                  <a:cubicBezTo>
                    <a:pt x="15645" y="148"/>
                    <a:pt x="15116" y="1"/>
                    <a:pt x="14639" y="1"/>
                  </a:cubicBezTo>
                  <a:close/>
                </a:path>
              </a:pathLst>
            </a:custGeom>
            <a:solidFill>
              <a:srgbClr val="82435C"/>
            </a:solidFill>
            <a:ln w="9525" cap="flat" cmpd="sng">
              <a:solidFill>
                <a:srgbClr val="8243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3612800" y="3729075"/>
              <a:ext cx="715850" cy="811575"/>
            </a:xfrm>
            <a:custGeom>
              <a:avLst/>
              <a:gdLst/>
              <a:ahLst/>
              <a:cxnLst/>
              <a:rect l="l" t="t" r="r" b="b"/>
              <a:pathLst>
                <a:path w="28634" h="32463" extrusionOk="0">
                  <a:moveTo>
                    <a:pt x="24925" y="91"/>
                  </a:moveTo>
                  <a:lnTo>
                    <a:pt x="27235" y="61"/>
                  </a:lnTo>
                  <a:lnTo>
                    <a:pt x="28633" y="0"/>
                  </a:lnTo>
                  <a:lnTo>
                    <a:pt x="26505" y="27447"/>
                  </a:lnTo>
                  <a:cubicBezTo>
                    <a:pt x="26779" y="29332"/>
                    <a:pt x="26840" y="31247"/>
                    <a:pt x="26809" y="32463"/>
                  </a:cubicBezTo>
                  <a:lnTo>
                    <a:pt x="0" y="32463"/>
                  </a:lnTo>
                  <a:cubicBezTo>
                    <a:pt x="0" y="32463"/>
                    <a:pt x="0" y="30669"/>
                    <a:pt x="2067" y="28846"/>
                  </a:cubicBezTo>
                  <a:cubicBezTo>
                    <a:pt x="4134" y="27052"/>
                    <a:pt x="12767" y="22402"/>
                    <a:pt x="12767" y="22402"/>
                  </a:cubicBezTo>
                  <a:cubicBezTo>
                    <a:pt x="12767" y="22402"/>
                    <a:pt x="12189" y="12371"/>
                    <a:pt x="11642" y="3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3545925" y="1064900"/>
              <a:ext cx="791075" cy="595775"/>
            </a:xfrm>
            <a:custGeom>
              <a:avLst/>
              <a:gdLst/>
              <a:ahLst/>
              <a:cxnLst/>
              <a:rect l="l" t="t" r="r" b="b"/>
              <a:pathLst>
                <a:path w="31643" h="23831" extrusionOk="0">
                  <a:moveTo>
                    <a:pt x="24560" y="5228"/>
                  </a:moveTo>
                  <a:cubicBezTo>
                    <a:pt x="24591" y="5228"/>
                    <a:pt x="24591" y="5228"/>
                    <a:pt x="24591" y="5228"/>
                  </a:cubicBezTo>
                  <a:cubicBezTo>
                    <a:pt x="27904" y="7721"/>
                    <a:pt x="28147" y="11247"/>
                    <a:pt x="28755" y="12311"/>
                  </a:cubicBezTo>
                  <a:cubicBezTo>
                    <a:pt x="29241" y="13192"/>
                    <a:pt x="30639" y="14712"/>
                    <a:pt x="31642" y="15745"/>
                  </a:cubicBezTo>
                  <a:cubicBezTo>
                    <a:pt x="31642" y="15745"/>
                    <a:pt x="28238" y="18116"/>
                    <a:pt x="25594" y="16292"/>
                  </a:cubicBezTo>
                  <a:cubicBezTo>
                    <a:pt x="25594" y="16292"/>
                    <a:pt x="25563" y="16292"/>
                    <a:pt x="25563" y="16292"/>
                  </a:cubicBezTo>
                  <a:cubicBezTo>
                    <a:pt x="25199" y="15715"/>
                    <a:pt x="24621" y="15168"/>
                    <a:pt x="23983" y="14803"/>
                  </a:cubicBezTo>
                  <a:cubicBezTo>
                    <a:pt x="22220" y="13739"/>
                    <a:pt x="20426" y="14590"/>
                    <a:pt x="20639" y="16475"/>
                  </a:cubicBezTo>
                  <a:cubicBezTo>
                    <a:pt x="20639" y="16475"/>
                    <a:pt x="23952" y="18694"/>
                    <a:pt x="23405" y="19545"/>
                  </a:cubicBezTo>
                  <a:cubicBezTo>
                    <a:pt x="22888" y="20426"/>
                    <a:pt x="21004" y="18815"/>
                    <a:pt x="20274" y="18724"/>
                  </a:cubicBezTo>
                  <a:cubicBezTo>
                    <a:pt x="19515" y="18633"/>
                    <a:pt x="19180" y="18967"/>
                    <a:pt x="18025" y="19180"/>
                  </a:cubicBezTo>
                  <a:cubicBezTo>
                    <a:pt x="16870" y="19362"/>
                    <a:pt x="15138" y="17417"/>
                    <a:pt x="13527" y="18663"/>
                  </a:cubicBezTo>
                  <a:cubicBezTo>
                    <a:pt x="11885" y="20426"/>
                    <a:pt x="9970" y="21855"/>
                    <a:pt x="7812" y="22888"/>
                  </a:cubicBezTo>
                  <a:cubicBezTo>
                    <a:pt x="7782" y="22888"/>
                    <a:pt x="7751" y="22919"/>
                    <a:pt x="7691" y="22949"/>
                  </a:cubicBezTo>
                  <a:cubicBezTo>
                    <a:pt x="6961" y="23283"/>
                    <a:pt x="6201" y="23587"/>
                    <a:pt x="5381" y="23648"/>
                  </a:cubicBezTo>
                  <a:cubicBezTo>
                    <a:pt x="3405" y="23830"/>
                    <a:pt x="1459" y="22523"/>
                    <a:pt x="517" y="20761"/>
                  </a:cubicBezTo>
                  <a:cubicBezTo>
                    <a:pt x="244" y="20244"/>
                    <a:pt x="1" y="19636"/>
                    <a:pt x="31" y="19058"/>
                  </a:cubicBezTo>
                  <a:cubicBezTo>
                    <a:pt x="61" y="17660"/>
                    <a:pt x="1338" y="16627"/>
                    <a:pt x="2493" y="15806"/>
                  </a:cubicBezTo>
                  <a:cubicBezTo>
                    <a:pt x="1459" y="15259"/>
                    <a:pt x="912" y="14013"/>
                    <a:pt x="1156" y="12888"/>
                  </a:cubicBezTo>
                  <a:cubicBezTo>
                    <a:pt x="1429" y="11733"/>
                    <a:pt x="2493" y="10852"/>
                    <a:pt x="3648" y="10791"/>
                  </a:cubicBezTo>
                  <a:cubicBezTo>
                    <a:pt x="3344" y="10031"/>
                    <a:pt x="3466" y="9119"/>
                    <a:pt x="3982" y="8450"/>
                  </a:cubicBezTo>
                  <a:cubicBezTo>
                    <a:pt x="4469" y="7782"/>
                    <a:pt x="5320" y="7386"/>
                    <a:pt x="6140" y="7447"/>
                  </a:cubicBezTo>
                  <a:cubicBezTo>
                    <a:pt x="5988" y="6535"/>
                    <a:pt x="5867" y="5563"/>
                    <a:pt x="6140" y="4651"/>
                  </a:cubicBezTo>
                  <a:cubicBezTo>
                    <a:pt x="6444" y="3769"/>
                    <a:pt x="7113" y="3070"/>
                    <a:pt x="7873" y="2493"/>
                  </a:cubicBezTo>
                  <a:cubicBezTo>
                    <a:pt x="8633" y="1915"/>
                    <a:pt x="9514" y="1399"/>
                    <a:pt x="10457" y="1247"/>
                  </a:cubicBezTo>
                  <a:cubicBezTo>
                    <a:pt x="11399" y="1095"/>
                    <a:pt x="12432" y="1307"/>
                    <a:pt x="13162" y="1946"/>
                  </a:cubicBezTo>
                  <a:cubicBezTo>
                    <a:pt x="14226" y="365"/>
                    <a:pt x="16718" y="0"/>
                    <a:pt x="18177" y="1216"/>
                  </a:cubicBezTo>
                  <a:cubicBezTo>
                    <a:pt x="18390" y="1399"/>
                    <a:pt x="18572" y="1581"/>
                    <a:pt x="18815" y="1702"/>
                  </a:cubicBezTo>
                  <a:cubicBezTo>
                    <a:pt x="19302" y="1915"/>
                    <a:pt x="19879" y="1702"/>
                    <a:pt x="20396" y="1702"/>
                  </a:cubicBezTo>
                  <a:cubicBezTo>
                    <a:pt x="21521" y="1733"/>
                    <a:pt x="22372" y="2645"/>
                    <a:pt x="23101" y="3496"/>
                  </a:cubicBezTo>
                  <a:cubicBezTo>
                    <a:pt x="23588" y="4043"/>
                    <a:pt x="24104" y="4620"/>
                    <a:pt x="24560" y="522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3786050" y="1749550"/>
              <a:ext cx="514475" cy="603375"/>
            </a:xfrm>
            <a:custGeom>
              <a:avLst/>
              <a:gdLst/>
              <a:ahLst/>
              <a:cxnLst/>
              <a:rect l="l" t="t" r="r" b="b"/>
              <a:pathLst>
                <a:path w="20579" h="24135" extrusionOk="0">
                  <a:moveTo>
                    <a:pt x="12706" y="23649"/>
                  </a:moveTo>
                  <a:lnTo>
                    <a:pt x="1" y="17600"/>
                  </a:lnTo>
                  <a:lnTo>
                    <a:pt x="7144" y="1"/>
                  </a:lnTo>
                  <a:cubicBezTo>
                    <a:pt x="10183" y="852"/>
                    <a:pt x="12767" y="1095"/>
                    <a:pt x="13557" y="1065"/>
                  </a:cubicBezTo>
                  <a:cubicBezTo>
                    <a:pt x="13861" y="1065"/>
                    <a:pt x="14165" y="913"/>
                    <a:pt x="14439" y="639"/>
                  </a:cubicBezTo>
                  <a:lnTo>
                    <a:pt x="14590" y="791"/>
                  </a:lnTo>
                  <a:cubicBezTo>
                    <a:pt x="14742" y="4834"/>
                    <a:pt x="17326" y="9667"/>
                    <a:pt x="20578" y="14044"/>
                  </a:cubicBezTo>
                  <a:lnTo>
                    <a:pt x="13770" y="2413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4235900" y="3349125"/>
              <a:ext cx="78300" cy="382250"/>
            </a:xfrm>
            <a:custGeom>
              <a:avLst/>
              <a:gdLst/>
              <a:ahLst/>
              <a:cxnLst/>
              <a:rect l="l" t="t" r="r" b="b"/>
              <a:pathLst>
                <a:path w="3132" h="15290" extrusionOk="0">
                  <a:moveTo>
                    <a:pt x="3132" y="0"/>
                  </a:moveTo>
                  <a:cubicBezTo>
                    <a:pt x="2341" y="730"/>
                    <a:pt x="1551" y="1429"/>
                    <a:pt x="761" y="2128"/>
                  </a:cubicBezTo>
                  <a:cubicBezTo>
                    <a:pt x="487" y="7052"/>
                    <a:pt x="183" y="11976"/>
                    <a:pt x="1" y="15289"/>
                  </a:cubicBezTo>
                  <a:lnTo>
                    <a:pt x="2311" y="15259"/>
                  </a:lnTo>
                  <a:cubicBezTo>
                    <a:pt x="2584" y="9879"/>
                    <a:pt x="2858" y="4499"/>
                    <a:pt x="313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4201700" y="1656100"/>
              <a:ext cx="63875" cy="58525"/>
            </a:xfrm>
            <a:custGeom>
              <a:avLst/>
              <a:gdLst/>
              <a:ahLst/>
              <a:cxnLst/>
              <a:rect l="l" t="t" r="r" b="b"/>
              <a:pathLst>
                <a:path w="2555" h="2341" extrusionOk="0">
                  <a:moveTo>
                    <a:pt x="518" y="0"/>
                  </a:moveTo>
                  <a:cubicBezTo>
                    <a:pt x="518" y="0"/>
                    <a:pt x="335" y="486"/>
                    <a:pt x="1" y="1125"/>
                  </a:cubicBezTo>
                  <a:cubicBezTo>
                    <a:pt x="244" y="1186"/>
                    <a:pt x="1703" y="1915"/>
                    <a:pt x="2554" y="2341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82435C"/>
            </a:solidFill>
            <a:ln w="9525" cap="flat" cmpd="sng">
              <a:solidFill>
                <a:srgbClr val="8243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3902325" y="3402325"/>
              <a:ext cx="352600" cy="335875"/>
            </a:xfrm>
            <a:custGeom>
              <a:avLst/>
              <a:gdLst/>
              <a:ahLst/>
              <a:cxnLst/>
              <a:rect l="l" t="t" r="r" b="b"/>
              <a:pathLst>
                <a:path w="14104" h="13435" extrusionOk="0">
                  <a:moveTo>
                    <a:pt x="14104" y="0"/>
                  </a:moveTo>
                  <a:cubicBezTo>
                    <a:pt x="13830" y="4924"/>
                    <a:pt x="13526" y="9848"/>
                    <a:pt x="13344" y="13161"/>
                  </a:cubicBezTo>
                  <a:lnTo>
                    <a:pt x="61" y="13435"/>
                  </a:lnTo>
                  <a:cubicBezTo>
                    <a:pt x="30" y="13101"/>
                    <a:pt x="0" y="12766"/>
                    <a:pt x="0" y="12402"/>
                  </a:cubicBezTo>
                  <a:cubicBezTo>
                    <a:pt x="0" y="12402"/>
                    <a:pt x="182" y="12250"/>
                    <a:pt x="578" y="11915"/>
                  </a:cubicBezTo>
                  <a:lnTo>
                    <a:pt x="638" y="11854"/>
                  </a:lnTo>
                  <a:lnTo>
                    <a:pt x="8146" y="6292"/>
                  </a:lnTo>
                  <a:lnTo>
                    <a:pt x="7660" y="5715"/>
                  </a:lnTo>
                  <a:cubicBezTo>
                    <a:pt x="9636" y="3982"/>
                    <a:pt x="11824" y="2037"/>
                    <a:pt x="141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3528450" y="3354450"/>
              <a:ext cx="577550" cy="541750"/>
            </a:xfrm>
            <a:custGeom>
              <a:avLst/>
              <a:gdLst/>
              <a:ahLst/>
              <a:cxnLst/>
              <a:rect l="l" t="t" r="r" b="b"/>
              <a:pathLst>
                <a:path w="23102" h="21670" extrusionOk="0">
                  <a:moveTo>
                    <a:pt x="16171" y="0"/>
                  </a:moveTo>
                  <a:lnTo>
                    <a:pt x="14408" y="2006"/>
                  </a:lnTo>
                  <a:lnTo>
                    <a:pt x="9210" y="7933"/>
                  </a:lnTo>
                  <a:cubicBezTo>
                    <a:pt x="9210" y="7933"/>
                    <a:pt x="5472" y="8025"/>
                    <a:pt x="4499" y="8420"/>
                  </a:cubicBezTo>
                  <a:cubicBezTo>
                    <a:pt x="3557" y="8815"/>
                    <a:pt x="213" y="12371"/>
                    <a:pt x="791" y="13465"/>
                  </a:cubicBezTo>
                  <a:cubicBezTo>
                    <a:pt x="877" y="13621"/>
                    <a:pt x="1021" y="13688"/>
                    <a:pt x="1208" y="13688"/>
                  </a:cubicBezTo>
                  <a:cubicBezTo>
                    <a:pt x="2285" y="13688"/>
                    <a:pt x="4783" y="11477"/>
                    <a:pt x="5884" y="11477"/>
                  </a:cubicBezTo>
                  <a:cubicBezTo>
                    <a:pt x="5931" y="11477"/>
                    <a:pt x="5977" y="11481"/>
                    <a:pt x="6019" y="11490"/>
                  </a:cubicBezTo>
                  <a:cubicBezTo>
                    <a:pt x="6019" y="11490"/>
                    <a:pt x="3648" y="15320"/>
                    <a:pt x="3192" y="15776"/>
                  </a:cubicBezTo>
                  <a:cubicBezTo>
                    <a:pt x="2675" y="16262"/>
                    <a:pt x="0" y="17721"/>
                    <a:pt x="152" y="18450"/>
                  </a:cubicBezTo>
                  <a:cubicBezTo>
                    <a:pt x="274" y="19119"/>
                    <a:pt x="4104" y="21308"/>
                    <a:pt x="6383" y="21611"/>
                  </a:cubicBezTo>
                  <a:cubicBezTo>
                    <a:pt x="6704" y="21650"/>
                    <a:pt x="7003" y="21669"/>
                    <a:pt x="7285" y="21669"/>
                  </a:cubicBezTo>
                  <a:cubicBezTo>
                    <a:pt x="8978" y="21669"/>
                    <a:pt x="10039" y="20995"/>
                    <a:pt x="11368" y="20031"/>
                  </a:cubicBezTo>
                  <a:cubicBezTo>
                    <a:pt x="12949" y="18845"/>
                    <a:pt x="14955" y="14317"/>
                    <a:pt x="14955" y="14317"/>
                  </a:cubicBezTo>
                  <a:cubicBezTo>
                    <a:pt x="14955" y="14317"/>
                    <a:pt x="15137" y="14165"/>
                    <a:pt x="15533" y="13830"/>
                  </a:cubicBezTo>
                  <a:lnTo>
                    <a:pt x="15593" y="13769"/>
                  </a:lnTo>
                  <a:lnTo>
                    <a:pt x="23101" y="8207"/>
                  </a:lnTo>
                  <a:lnTo>
                    <a:pt x="22615" y="7630"/>
                  </a:lnTo>
                  <a:lnTo>
                    <a:pt x="161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3050475" y="2189525"/>
              <a:ext cx="1053225" cy="1108700"/>
            </a:xfrm>
            <a:custGeom>
              <a:avLst/>
              <a:gdLst/>
              <a:ahLst/>
              <a:cxnLst/>
              <a:rect l="l" t="t" r="r" b="b"/>
              <a:pathLst>
                <a:path w="42129" h="44348" extrusionOk="0">
                  <a:moveTo>
                    <a:pt x="29424" y="1"/>
                  </a:moveTo>
                  <a:lnTo>
                    <a:pt x="22645" y="16749"/>
                  </a:lnTo>
                  <a:lnTo>
                    <a:pt x="0" y="36779"/>
                  </a:lnTo>
                  <a:lnTo>
                    <a:pt x="5259" y="44348"/>
                  </a:lnTo>
                  <a:cubicBezTo>
                    <a:pt x="15472" y="37448"/>
                    <a:pt x="32038" y="26050"/>
                    <a:pt x="32980" y="24196"/>
                  </a:cubicBezTo>
                  <a:cubicBezTo>
                    <a:pt x="33071" y="24013"/>
                    <a:pt x="33253" y="23679"/>
                    <a:pt x="33436" y="23284"/>
                  </a:cubicBezTo>
                  <a:cubicBezTo>
                    <a:pt x="34864" y="20457"/>
                    <a:pt x="38725" y="12828"/>
                    <a:pt x="42129" y="6050"/>
                  </a:cubicBezTo>
                  <a:lnTo>
                    <a:pt x="29424" y="1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2687250" y="3109000"/>
              <a:ext cx="508400" cy="474825"/>
            </a:xfrm>
            <a:custGeom>
              <a:avLst/>
              <a:gdLst/>
              <a:ahLst/>
              <a:cxnLst/>
              <a:rect l="l" t="t" r="r" b="b"/>
              <a:pathLst>
                <a:path w="20336" h="18993" extrusionOk="0">
                  <a:moveTo>
                    <a:pt x="14529" y="0"/>
                  </a:moveTo>
                  <a:lnTo>
                    <a:pt x="7174" y="6475"/>
                  </a:lnTo>
                  <a:cubicBezTo>
                    <a:pt x="4985" y="7295"/>
                    <a:pt x="1368" y="8815"/>
                    <a:pt x="821" y="10001"/>
                  </a:cubicBezTo>
                  <a:cubicBezTo>
                    <a:pt x="0" y="11703"/>
                    <a:pt x="0" y="15593"/>
                    <a:pt x="244" y="16475"/>
                  </a:cubicBezTo>
                  <a:cubicBezTo>
                    <a:pt x="456" y="17356"/>
                    <a:pt x="1338" y="17934"/>
                    <a:pt x="2493" y="18603"/>
                  </a:cubicBezTo>
                  <a:cubicBezTo>
                    <a:pt x="2645" y="17964"/>
                    <a:pt x="3010" y="16809"/>
                    <a:pt x="3405" y="15624"/>
                  </a:cubicBezTo>
                  <a:cubicBezTo>
                    <a:pt x="3793" y="15236"/>
                    <a:pt x="4489" y="14892"/>
                    <a:pt x="5232" y="14892"/>
                  </a:cubicBezTo>
                  <a:cubicBezTo>
                    <a:pt x="5361" y="14892"/>
                    <a:pt x="5492" y="14902"/>
                    <a:pt x="5624" y="14925"/>
                  </a:cubicBezTo>
                  <a:cubicBezTo>
                    <a:pt x="6535" y="15077"/>
                    <a:pt x="7295" y="16718"/>
                    <a:pt x="7295" y="17812"/>
                  </a:cubicBezTo>
                  <a:cubicBezTo>
                    <a:pt x="7143" y="18238"/>
                    <a:pt x="6991" y="18633"/>
                    <a:pt x="6839" y="18937"/>
                  </a:cubicBezTo>
                  <a:cubicBezTo>
                    <a:pt x="7038" y="18975"/>
                    <a:pt x="7231" y="18993"/>
                    <a:pt x="7417" y="18993"/>
                  </a:cubicBezTo>
                  <a:cubicBezTo>
                    <a:pt x="9023" y="18993"/>
                    <a:pt x="10172" y="17661"/>
                    <a:pt x="11125" y="16353"/>
                  </a:cubicBezTo>
                  <a:cubicBezTo>
                    <a:pt x="11915" y="15320"/>
                    <a:pt x="12159" y="14347"/>
                    <a:pt x="12098" y="13587"/>
                  </a:cubicBezTo>
                  <a:lnTo>
                    <a:pt x="20335" y="8359"/>
                  </a:lnTo>
                  <a:lnTo>
                    <a:pt x="19788" y="7569"/>
                  </a:lnTo>
                  <a:lnTo>
                    <a:pt x="14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2578575" y="3590100"/>
              <a:ext cx="308550" cy="318450"/>
            </a:xfrm>
            <a:custGeom>
              <a:avLst/>
              <a:gdLst/>
              <a:ahLst/>
              <a:cxnLst/>
              <a:rect l="l" t="t" r="r" b="b"/>
              <a:pathLst>
                <a:path w="12342" h="12738" extrusionOk="0">
                  <a:moveTo>
                    <a:pt x="8263" y="0"/>
                  </a:moveTo>
                  <a:cubicBezTo>
                    <a:pt x="8056" y="0"/>
                    <a:pt x="7863" y="98"/>
                    <a:pt x="7752" y="392"/>
                  </a:cubicBezTo>
                  <a:lnTo>
                    <a:pt x="7205" y="1608"/>
                  </a:lnTo>
                  <a:lnTo>
                    <a:pt x="6171" y="3796"/>
                  </a:lnTo>
                  <a:cubicBezTo>
                    <a:pt x="6171" y="3796"/>
                    <a:pt x="2524" y="3948"/>
                    <a:pt x="1247" y="3948"/>
                  </a:cubicBezTo>
                  <a:cubicBezTo>
                    <a:pt x="1" y="3948"/>
                    <a:pt x="1065" y="11213"/>
                    <a:pt x="4287" y="12520"/>
                  </a:cubicBezTo>
                  <a:cubicBezTo>
                    <a:pt x="4649" y="12670"/>
                    <a:pt x="5027" y="12738"/>
                    <a:pt x="5414" y="12738"/>
                  </a:cubicBezTo>
                  <a:cubicBezTo>
                    <a:pt x="8460" y="12738"/>
                    <a:pt x="11997" y="8547"/>
                    <a:pt x="12159" y="7900"/>
                  </a:cubicBezTo>
                  <a:cubicBezTo>
                    <a:pt x="12341" y="7140"/>
                    <a:pt x="8116" y="4313"/>
                    <a:pt x="8116" y="4313"/>
                  </a:cubicBezTo>
                  <a:lnTo>
                    <a:pt x="8724" y="2003"/>
                  </a:lnTo>
                  <a:lnTo>
                    <a:pt x="9150" y="392"/>
                  </a:lnTo>
                  <a:cubicBezTo>
                    <a:pt x="9150" y="392"/>
                    <a:pt x="8677" y="0"/>
                    <a:pt x="826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2745750" y="3478300"/>
              <a:ext cx="123900" cy="161875"/>
            </a:xfrm>
            <a:custGeom>
              <a:avLst/>
              <a:gdLst/>
              <a:ahLst/>
              <a:cxnLst/>
              <a:rect l="l" t="t" r="r" b="b"/>
              <a:pathLst>
                <a:path w="4956" h="6475" extrusionOk="0">
                  <a:moveTo>
                    <a:pt x="153" y="3831"/>
                  </a:moveTo>
                  <a:cubicBezTo>
                    <a:pt x="335" y="3192"/>
                    <a:pt x="700" y="2007"/>
                    <a:pt x="1065" y="852"/>
                  </a:cubicBezTo>
                  <a:cubicBezTo>
                    <a:pt x="1521" y="396"/>
                    <a:pt x="2432" y="1"/>
                    <a:pt x="3314" y="153"/>
                  </a:cubicBezTo>
                  <a:cubicBezTo>
                    <a:pt x="4195" y="305"/>
                    <a:pt x="4955" y="1946"/>
                    <a:pt x="4955" y="3040"/>
                  </a:cubicBezTo>
                  <a:cubicBezTo>
                    <a:pt x="4803" y="3466"/>
                    <a:pt x="4651" y="3831"/>
                    <a:pt x="4530" y="4165"/>
                  </a:cubicBezTo>
                  <a:cubicBezTo>
                    <a:pt x="4317" y="4682"/>
                    <a:pt x="4165" y="5016"/>
                    <a:pt x="4165" y="5016"/>
                  </a:cubicBezTo>
                  <a:cubicBezTo>
                    <a:pt x="3739" y="5958"/>
                    <a:pt x="2980" y="6414"/>
                    <a:pt x="2068" y="6475"/>
                  </a:cubicBezTo>
                  <a:lnTo>
                    <a:pt x="2463" y="4864"/>
                  </a:lnTo>
                  <a:cubicBezTo>
                    <a:pt x="2463" y="4864"/>
                    <a:pt x="1399" y="3983"/>
                    <a:pt x="1065" y="4864"/>
                  </a:cubicBezTo>
                  <a:lnTo>
                    <a:pt x="518" y="6080"/>
                  </a:lnTo>
                  <a:cubicBezTo>
                    <a:pt x="1" y="5624"/>
                    <a:pt x="62" y="4803"/>
                    <a:pt x="62" y="4317"/>
                  </a:cubicBezTo>
                  <a:cubicBezTo>
                    <a:pt x="62" y="4226"/>
                    <a:pt x="92" y="4074"/>
                    <a:pt x="153" y="38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3081875" y="4043625"/>
              <a:ext cx="474725" cy="272100"/>
            </a:xfrm>
            <a:custGeom>
              <a:avLst/>
              <a:gdLst/>
              <a:ahLst/>
              <a:cxnLst/>
              <a:rect l="l" t="t" r="r" b="b"/>
              <a:pathLst>
                <a:path w="18989" h="10884" extrusionOk="0">
                  <a:moveTo>
                    <a:pt x="11118" y="0"/>
                  </a:moveTo>
                  <a:cubicBezTo>
                    <a:pt x="11013" y="0"/>
                    <a:pt x="10901" y="11"/>
                    <a:pt x="10781" y="32"/>
                  </a:cubicBezTo>
                  <a:cubicBezTo>
                    <a:pt x="7924" y="580"/>
                    <a:pt x="8350" y="5200"/>
                    <a:pt x="8350" y="5200"/>
                  </a:cubicBezTo>
                  <a:cubicBezTo>
                    <a:pt x="8350" y="5200"/>
                    <a:pt x="6680" y="969"/>
                    <a:pt x="5341" y="969"/>
                  </a:cubicBezTo>
                  <a:cubicBezTo>
                    <a:pt x="5115" y="969"/>
                    <a:pt x="4899" y="1089"/>
                    <a:pt x="4702" y="1370"/>
                  </a:cubicBezTo>
                  <a:cubicBezTo>
                    <a:pt x="3365" y="3315"/>
                    <a:pt x="5249" y="6537"/>
                    <a:pt x="5249" y="6537"/>
                  </a:cubicBezTo>
                  <a:cubicBezTo>
                    <a:pt x="5249" y="6537"/>
                    <a:pt x="2736" y="5416"/>
                    <a:pt x="1241" y="5416"/>
                  </a:cubicBezTo>
                  <a:cubicBezTo>
                    <a:pt x="494" y="5416"/>
                    <a:pt x="1" y="5696"/>
                    <a:pt x="203" y="6537"/>
                  </a:cubicBezTo>
                  <a:cubicBezTo>
                    <a:pt x="781" y="9060"/>
                    <a:pt x="9839" y="10884"/>
                    <a:pt x="9839" y="10884"/>
                  </a:cubicBezTo>
                  <a:cubicBezTo>
                    <a:pt x="9839" y="10884"/>
                    <a:pt x="18988" y="7479"/>
                    <a:pt x="17742" y="5412"/>
                  </a:cubicBezTo>
                  <a:cubicBezTo>
                    <a:pt x="17326" y="4723"/>
                    <a:pt x="16553" y="4494"/>
                    <a:pt x="15706" y="4494"/>
                  </a:cubicBezTo>
                  <a:cubicBezTo>
                    <a:pt x="14013" y="4494"/>
                    <a:pt x="12027" y="5412"/>
                    <a:pt x="12027" y="5412"/>
                  </a:cubicBezTo>
                  <a:cubicBezTo>
                    <a:pt x="12027" y="5412"/>
                    <a:pt x="13506" y="0"/>
                    <a:pt x="11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3190225" y="4271600"/>
              <a:ext cx="268325" cy="59325"/>
            </a:xfrm>
            <a:custGeom>
              <a:avLst/>
              <a:gdLst/>
              <a:ahLst/>
              <a:cxnLst/>
              <a:rect l="l" t="t" r="r" b="b"/>
              <a:pathLst>
                <a:path w="10733" h="2373" extrusionOk="0">
                  <a:moveTo>
                    <a:pt x="10142" y="0"/>
                  </a:moveTo>
                  <a:cubicBezTo>
                    <a:pt x="9002" y="0"/>
                    <a:pt x="5271" y="853"/>
                    <a:pt x="4927" y="853"/>
                  </a:cubicBezTo>
                  <a:cubicBezTo>
                    <a:pt x="4629" y="853"/>
                    <a:pt x="1421" y="670"/>
                    <a:pt x="364" y="670"/>
                  </a:cubicBezTo>
                  <a:cubicBezTo>
                    <a:pt x="129" y="670"/>
                    <a:pt x="1" y="679"/>
                    <a:pt x="34" y="701"/>
                  </a:cubicBezTo>
                  <a:cubicBezTo>
                    <a:pt x="216" y="853"/>
                    <a:pt x="4988" y="2373"/>
                    <a:pt x="4988" y="2373"/>
                  </a:cubicBezTo>
                  <a:cubicBezTo>
                    <a:pt x="4988" y="2373"/>
                    <a:pt x="10733" y="397"/>
                    <a:pt x="10459" y="62"/>
                  </a:cubicBezTo>
                  <a:cubicBezTo>
                    <a:pt x="10424" y="19"/>
                    <a:pt x="10312" y="0"/>
                    <a:pt x="10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3301250" y="4315700"/>
              <a:ext cx="25850" cy="243950"/>
            </a:xfrm>
            <a:custGeom>
              <a:avLst/>
              <a:gdLst/>
              <a:ahLst/>
              <a:cxnLst/>
              <a:rect l="l" t="t" r="r" b="b"/>
              <a:pathLst>
                <a:path w="1034" h="9758" extrusionOk="0">
                  <a:moveTo>
                    <a:pt x="790" y="1"/>
                  </a:moveTo>
                  <a:lnTo>
                    <a:pt x="243" y="122"/>
                  </a:lnTo>
                  <a:cubicBezTo>
                    <a:pt x="243" y="122"/>
                    <a:pt x="730" y="3739"/>
                    <a:pt x="0" y="9758"/>
                  </a:cubicBezTo>
                  <a:lnTo>
                    <a:pt x="1034" y="9758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3321000" y="4368925"/>
              <a:ext cx="207475" cy="98025"/>
            </a:xfrm>
            <a:custGeom>
              <a:avLst/>
              <a:gdLst/>
              <a:ahLst/>
              <a:cxnLst/>
              <a:rect l="l" t="t" r="r" b="b"/>
              <a:pathLst>
                <a:path w="8299" h="3921" extrusionOk="0">
                  <a:moveTo>
                    <a:pt x="6194" y="1"/>
                  </a:moveTo>
                  <a:cubicBezTo>
                    <a:pt x="1720" y="1"/>
                    <a:pt x="0" y="3556"/>
                    <a:pt x="0" y="3556"/>
                  </a:cubicBezTo>
                  <a:cubicBezTo>
                    <a:pt x="0" y="3556"/>
                    <a:pt x="919" y="3920"/>
                    <a:pt x="2234" y="3920"/>
                  </a:cubicBezTo>
                  <a:cubicBezTo>
                    <a:pt x="2891" y="3920"/>
                    <a:pt x="3648" y="3829"/>
                    <a:pt x="4438" y="3556"/>
                  </a:cubicBezTo>
                  <a:cubicBezTo>
                    <a:pt x="6809" y="2705"/>
                    <a:pt x="8298" y="242"/>
                    <a:pt x="8298" y="242"/>
                  </a:cubicBezTo>
                  <a:cubicBezTo>
                    <a:pt x="7538" y="74"/>
                    <a:pt x="6838" y="1"/>
                    <a:pt x="6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3114300" y="4325850"/>
              <a:ext cx="206725" cy="98125"/>
            </a:xfrm>
            <a:custGeom>
              <a:avLst/>
              <a:gdLst/>
              <a:ahLst/>
              <a:cxnLst/>
              <a:rect l="l" t="t" r="r" b="b"/>
              <a:pathLst>
                <a:path w="8269" h="3925" extrusionOk="0">
                  <a:moveTo>
                    <a:pt x="2067" y="0"/>
                  </a:moveTo>
                  <a:cubicBezTo>
                    <a:pt x="1434" y="0"/>
                    <a:pt x="747" y="71"/>
                    <a:pt x="1" y="233"/>
                  </a:cubicBezTo>
                  <a:cubicBezTo>
                    <a:pt x="1" y="233"/>
                    <a:pt x="1460" y="2695"/>
                    <a:pt x="3861" y="3546"/>
                  </a:cubicBezTo>
                  <a:cubicBezTo>
                    <a:pt x="4651" y="3830"/>
                    <a:pt x="5404" y="3924"/>
                    <a:pt x="6057" y="3924"/>
                  </a:cubicBezTo>
                  <a:cubicBezTo>
                    <a:pt x="7363" y="3924"/>
                    <a:pt x="8268" y="3546"/>
                    <a:pt x="8268" y="3546"/>
                  </a:cubicBezTo>
                  <a:cubicBezTo>
                    <a:pt x="8268" y="3546"/>
                    <a:pt x="6542" y="0"/>
                    <a:pt x="2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2716875" y="4097700"/>
              <a:ext cx="376175" cy="215000"/>
            </a:xfrm>
            <a:custGeom>
              <a:avLst/>
              <a:gdLst/>
              <a:ahLst/>
              <a:cxnLst/>
              <a:rect l="l" t="t" r="r" b="b"/>
              <a:pathLst>
                <a:path w="15047" h="8600" extrusionOk="0">
                  <a:moveTo>
                    <a:pt x="8816" y="0"/>
                  </a:moveTo>
                  <a:cubicBezTo>
                    <a:pt x="8731" y="0"/>
                    <a:pt x="8640" y="9"/>
                    <a:pt x="8542" y="27"/>
                  </a:cubicBezTo>
                  <a:cubicBezTo>
                    <a:pt x="6293" y="453"/>
                    <a:pt x="6627" y="4100"/>
                    <a:pt x="6627" y="4100"/>
                  </a:cubicBezTo>
                  <a:cubicBezTo>
                    <a:pt x="6627" y="4100"/>
                    <a:pt x="5287" y="751"/>
                    <a:pt x="4234" y="751"/>
                  </a:cubicBezTo>
                  <a:cubicBezTo>
                    <a:pt x="4059" y="751"/>
                    <a:pt x="3891" y="844"/>
                    <a:pt x="3739" y="1061"/>
                  </a:cubicBezTo>
                  <a:cubicBezTo>
                    <a:pt x="2676" y="2611"/>
                    <a:pt x="4165" y="5164"/>
                    <a:pt x="4165" y="5164"/>
                  </a:cubicBezTo>
                  <a:cubicBezTo>
                    <a:pt x="4165" y="5164"/>
                    <a:pt x="2179" y="4273"/>
                    <a:pt x="990" y="4273"/>
                  </a:cubicBezTo>
                  <a:cubicBezTo>
                    <a:pt x="396" y="4273"/>
                    <a:pt x="1" y="4496"/>
                    <a:pt x="153" y="5164"/>
                  </a:cubicBezTo>
                  <a:cubicBezTo>
                    <a:pt x="639" y="7170"/>
                    <a:pt x="7782" y="8599"/>
                    <a:pt x="7782" y="8599"/>
                  </a:cubicBezTo>
                  <a:cubicBezTo>
                    <a:pt x="7782" y="8599"/>
                    <a:pt x="15047" y="5924"/>
                    <a:pt x="14044" y="4283"/>
                  </a:cubicBezTo>
                  <a:cubicBezTo>
                    <a:pt x="13719" y="3736"/>
                    <a:pt x="13111" y="3553"/>
                    <a:pt x="12445" y="3553"/>
                  </a:cubicBezTo>
                  <a:cubicBezTo>
                    <a:pt x="11112" y="3553"/>
                    <a:pt x="9545" y="4283"/>
                    <a:pt x="9545" y="4283"/>
                  </a:cubicBezTo>
                  <a:cubicBezTo>
                    <a:pt x="9545" y="4283"/>
                    <a:pt x="10685" y="0"/>
                    <a:pt x="8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2802750" y="4278175"/>
              <a:ext cx="212025" cy="46675"/>
            </a:xfrm>
            <a:custGeom>
              <a:avLst/>
              <a:gdLst/>
              <a:ahLst/>
              <a:cxnLst/>
              <a:rect l="l" t="t" r="r" b="b"/>
              <a:pathLst>
                <a:path w="8481" h="1867" extrusionOk="0">
                  <a:moveTo>
                    <a:pt x="8043" y="0"/>
                  </a:moveTo>
                  <a:cubicBezTo>
                    <a:pt x="7172" y="0"/>
                    <a:pt x="4162" y="681"/>
                    <a:pt x="3922" y="681"/>
                  </a:cubicBezTo>
                  <a:cubicBezTo>
                    <a:pt x="3678" y="681"/>
                    <a:pt x="1237" y="525"/>
                    <a:pt x="348" y="525"/>
                  </a:cubicBezTo>
                  <a:cubicBezTo>
                    <a:pt x="126" y="525"/>
                    <a:pt x="1" y="535"/>
                    <a:pt x="31" y="559"/>
                  </a:cubicBezTo>
                  <a:cubicBezTo>
                    <a:pt x="183" y="651"/>
                    <a:pt x="3952" y="1866"/>
                    <a:pt x="3952" y="1866"/>
                  </a:cubicBezTo>
                  <a:cubicBezTo>
                    <a:pt x="3952" y="1866"/>
                    <a:pt x="8481" y="286"/>
                    <a:pt x="8268" y="43"/>
                  </a:cubicBezTo>
                  <a:cubicBezTo>
                    <a:pt x="8242" y="13"/>
                    <a:pt x="8163" y="0"/>
                    <a:pt x="8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2890900" y="4312675"/>
              <a:ext cx="20550" cy="193025"/>
            </a:xfrm>
            <a:custGeom>
              <a:avLst/>
              <a:gdLst/>
              <a:ahLst/>
              <a:cxnLst/>
              <a:rect l="l" t="t" r="r" b="b"/>
              <a:pathLst>
                <a:path w="822" h="7721" extrusionOk="0">
                  <a:moveTo>
                    <a:pt x="639" y="0"/>
                  </a:moveTo>
                  <a:lnTo>
                    <a:pt x="183" y="91"/>
                  </a:lnTo>
                  <a:cubicBezTo>
                    <a:pt x="183" y="91"/>
                    <a:pt x="578" y="2948"/>
                    <a:pt x="0" y="7721"/>
                  </a:cubicBezTo>
                  <a:lnTo>
                    <a:pt x="821" y="772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2906850" y="4355175"/>
              <a:ext cx="163400" cy="77400"/>
            </a:xfrm>
            <a:custGeom>
              <a:avLst/>
              <a:gdLst/>
              <a:ahLst/>
              <a:cxnLst/>
              <a:rect l="l" t="t" r="r" b="b"/>
              <a:pathLst>
                <a:path w="6536" h="3096" extrusionOk="0">
                  <a:moveTo>
                    <a:pt x="4896" y="0"/>
                  </a:moveTo>
                  <a:cubicBezTo>
                    <a:pt x="1353" y="0"/>
                    <a:pt x="1" y="2799"/>
                    <a:pt x="1" y="2799"/>
                  </a:cubicBezTo>
                  <a:cubicBezTo>
                    <a:pt x="1" y="2799"/>
                    <a:pt x="717" y="3096"/>
                    <a:pt x="1752" y="3096"/>
                  </a:cubicBezTo>
                  <a:cubicBezTo>
                    <a:pt x="2270" y="3096"/>
                    <a:pt x="2868" y="3021"/>
                    <a:pt x="3496" y="2799"/>
                  </a:cubicBezTo>
                  <a:cubicBezTo>
                    <a:pt x="5381" y="2130"/>
                    <a:pt x="6536" y="185"/>
                    <a:pt x="6536" y="185"/>
                  </a:cubicBezTo>
                  <a:cubicBezTo>
                    <a:pt x="5944" y="56"/>
                    <a:pt x="5398" y="0"/>
                    <a:pt x="4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2742725" y="4320975"/>
              <a:ext cx="164150" cy="77400"/>
            </a:xfrm>
            <a:custGeom>
              <a:avLst/>
              <a:gdLst/>
              <a:ahLst/>
              <a:cxnLst/>
              <a:rect l="l" t="t" r="r" b="b"/>
              <a:pathLst>
                <a:path w="6566" h="3096" extrusionOk="0">
                  <a:moveTo>
                    <a:pt x="1641" y="0"/>
                  </a:moveTo>
                  <a:cubicBezTo>
                    <a:pt x="1139" y="0"/>
                    <a:pt x="592" y="57"/>
                    <a:pt x="0" y="185"/>
                  </a:cubicBezTo>
                  <a:cubicBezTo>
                    <a:pt x="0" y="185"/>
                    <a:pt x="1186" y="2130"/>
                    <a:pt x="3040" y="2799"/>
                  </a:cubicBezTo>
                  <a:cubicBezTo>
                    <a:pt x="3678" y="3022"/>
                    <a:pt x="4283" y="3096"/>
                    <a:pt x="4805" y="3096"/>
                  </a:cubicBezTo>
                  <a:cubicBezTo>
                    <a:pt x="5850" y="3096"/>
                    <a:pt x="6566" y="2799"/>
                    <a:pt x="6566" y="2799"/>
                  </a:cubicBezTo>
                  <a:cubicBezTo>
                    <a:pt x="6566" y="2799"/>
                    <a:pt x="5190" y="0"/>
                    <a:pt x="1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2018550" y="3614325"/>
              <a:ext cx="67650" cy="470400"/>
            </a:xfrm>
            <a:custGeom>
              <a:avLst/>
              <a:gdLst/>
              <a:ahLst/>
              <a:cxnLst/>
              <a:rect l="l" t="t" r="r" b="b"/>
              <a:pathLst>
                <a:path w="2706" h="18816" extrusionOk="0">
                  <a:moveTo>
                    <a:pt x="578" y="18572"/>
                  </a:moveTo>
                  <a:cubicBezTo>
                    <a:pt x="0" y="15563"/>
                    <a:pt x="669" y="12432"/>
                    <a:pt x="426" y="9393"/>
                  </a:cubicBezTo>
                  <a:cubicBezTo>
                    <a:pt x="183" y="6353"/>
                    <a:pt x="334" y="3283"/>
                    <a:pt x="486" y="213"/>
                  </a:cubicBezTo>
                  <a:cubicBezTo>
                    <a:pt x="517" y="1"/>
                    <a:pt x="973" y="1"/>
                    <a:pt x="973" y="244"/>
                  </a:cubicBezTo>
                  <a:cubicBezTo>
                    <a:pt x="1003" y="3283"/>
                    <a:pt x="1216" y="6323"/>
                    <a:pt x="1459" y="9362"/>
                  </a:cubicBezTo>
                  <a:cubicBezTo>
                    <a:pt x="1733" y="12402"/>
                    <a:pt x="2705" y="17204"/>
                    <a:pt x="760" y="18542"/>
                  </a:cubicBezTo>
                  <a:cubicBezTo>
                    <a:pt x="790" y="18815"/>
                    <a:pt x="608" y="18815"/>
                    <a:pt x="578" y="18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2042850" y="3591525"/>
              <a:ext cx="138325" cy="193800"/>
            </a:xfrm>
            <a:custGeom>
              <a:avLst/>
              <a:gdLst/>
              <a:ahLst/>
              <a:cxnLst/>
              <a:rect l="l" t="t" r="r" b="b"/>
              <a:pathLst>
                <a:path w="5533" h="7752" extrusionOk="0">
                  <a:moveTo>
                    <a:pt x="31" y="7752"/>
                  </a:moveTo>
                  <a:cubicBezTo>
                    <a:pt x="1" y="7569"/>
                    <a:pt x="882" y="2767"/>
                    <a:pt x="5533" y="1"/>
                  </a:cubicBezTo>
                  <a:cubicBezTo>
                    <a:pt x="5533" y="1"/>
                    <a:pt x="4773" y="4803"/>
                    <a:pt x="31" y="7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889350" y="3611275"/>
              <a:ext cx="145925" cy="79825"/>
            </a:xfrm>
            <a:custGeom>
              <a:avLst/>
              <a:gdLst/>
              <a:ahLst/>
              <a:cxnLst/>
              <a:rect l="l" t="t" r="r" b="b"/>
              <a:pathLst>
                <a:path w="5837" h="3193" extrusionOk="0">
                  <a:moveTo>
                    <a:pt x="5837" y="3192"/>
                  </a:moveTo>
                  <a:cubicBezTo>
                    <a:pt x="5776" y="3071"/>
                    <a:pt x="3770" y="335"/>
                    <a:pt x="1" y="1"/>
                  </a:cubicBezTo>
                  <a:cubicBezTo>
                    <a:pt x="1" y="1"/>
                    <a:pt x="1946" y="2767"/>
                    <a:pt x="5837" y="3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2040575" y="3847600"/>
              <a:ext cx="142875" cy="85150"/>
            </a:xfrm>
            <a:custGeom>
              <a:avLst/>
              <a:gdLst/>
              <a:ahLst/>
              <a:cxnLst/>
              <a:rect l="l" t="t" r="r" b="b"/>
              <a:pathLst>
                <a:path w="5715" h="3406" extrusionOk="0">
                  <a:moveTo>
                    <a:pt x="5715" y="31"/>
                  </a:moveTo>
                  <a:cubicBezTo>
                    <a:pt x="5593" y="1"/>
                    <a:pt x="2219" y="335"/>
                    <a:pt x="1" y="3405"/>
                  </a:cubicBezTo>
                  <a:cubicBezTo>
                    <a:pt x="1" y="3405"/>
                    <a:pt x="3405" y="3132"/>
                    <a:pt x="5715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1860475" y="3676625"/>
              <a:ext cx="183175" cy="193800"/>
            </a:xfrm>
            <a:custGeom>
              <a:avLst/>
              <a:gdLst/>
              <a:ahLst/>
              <a:cxnLst/>
              <a:rect l="l" t="t" r="r" b="b"/>
              <a:pathLst>
                <a:path w="7327" h="7752" extrusionOk="0">
                  <a:moveTo>
                    <a:pt x="7326" y="7752"/>
                  </a:moveTo>
                  <a:cubicBezTo>
                    <a:pt x="7326" y="7752"/>
                    <a:pt x="6566" y="2159"/>
                    <a:pt x="1" y="1"/>
                  </a:cubicBezTo>
                  <a:cubicBezTo>
                    <a:pt x="1" y="1"/>
                    <a:pt x="2432" y="5594"/>
                    <a:pt x="7326" y="7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2032975" y="3365850"/>
              <a:ext cx="168725" cy="256100"/>
            </a:xfrm>
            <a:custGeom>
              <a:avLst/>
              <a:gdLst/>
              <a:ahLst/>
              <a:cxnLst/>
              <a:rect l="l" t="t" r="r" b="b"/>
              <a:pathLst>
                <a:path w="6749" h="10244" extrusionOk="0">
                  <a:moveTo>
                    <a:pt x="3283" y="0"/>
                  </a:moveTo>
                  <a:lnTo>
                    <a:pt x="3283" y="0"/>
                  </a:lnTo>
                  <a:cubicBezTo>
                    <a:pt x="2797" y="122"/>
                    <a:pt x="2372" y="334"/>
                    <a:pt x="2037" y="517"/>
                  </a:cubicBezTo>
                  <a:cubicBezTo>
                    <a:pt x="1247" y="1003"/>
                    <a:pt x="882" y="1550"/>
                    <a:pt x="882" y="1550"/>
                  </a:cubicBezTo>
                  <a:cubicBezTo>
                    <a:pt x="3831" y="5654"/>
                    <a:pt x="1" y="10243"/>
                    <a:pt x="1" y="10243"/>
                  </a:cubicBezTo>
                  <a:cubicBezTo>
                    <a:pt x="6748" y="6353"/>
                    <a:pt x="3283" y="0"/>
                    <a:pt x="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972950" y="3321775"/>
              <a:ext cx="110975" cy="90450"/>
            </a:xfrm>
            <a:custGeom>
              <a:avLst/>
              <a:gdLst/>
              <a:ahLst/>
              <a:cxnLst/>
              <a:rect l="l" t="t" r="r" b="b"/>
              <a:pathLst>
                <a:path w="4439" h="3618" extrusionOk="0">
                  <a:moveTo>
                    <a:pt x="2523" y="0"/>
                  </a:moveTo>
                  <a:cubicBezTo>
                    <a:pt x="365" y="942"/>
                    <a:pt x="0" y="2401"/>
                    <a:pt x="0" y="2401"/>
                  </a:cubicBezTo>
                  <a:cubicBezTo>
                    <a:pt x="973" y="3040"/>
                    <a:pt x="1307" y="3617"/>
                    <a:pt x="1307" y="3617"/>
                  </a:cubicBezTo>
                  <a:cubicBezTo>
                    <a:pt x="1855" y="2766"/>
                    <a:pt x="2371" y="2249"/>
                    <a:pt x="2371" y="2249"/>
                  </a:cubicBezTo>
                  <a:cubicBezTo>
                    <a:pt x="2736" y="2614"/>
                    <a:pt x="3040" y="2949"/>
                    <a:pt x="3283" y="3313"/>
                  </a:cubicBezTo>
                  <a:cubicBezTo>
                    <a:pt x="3283" y="3313"/>
                    <a:pt x="3648" y="2766"/>
                    <a:pt x="4438" y="2310"/>
                  </a:cubicBezTo>
                  <a:cubicBezTo>
                    <a:pt x="3526" y="547"/>
                    <a:pt x="2523" y="0"/>
                    <a:pt x="2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1938000" y="3378000"/>
              <a:ext cx="190750" cy="243950"/>
            </a:xfrm>
            <a:custGeom>
              <a:avLst/>
              <a:gdLst/>
              <a:ahLst/>
              <a:cxnLst/>
              <a:rect l="l" t="t" r="r" b="b"/>
              <a:pathLst>
                <a:path w="7630" h="9758" extrusionOk="0">
                  <a:moveTo>
                    <a:pt x="3769" y="0"/>
                  </a:moveTo>
                  <a:cubicBezTo>
                    <a:pt x="3769" y="0"/>
                    <a:pt x="3253" y="517"/>
                    <a:pt x="2705" y="1368"/>
                  </a:cubicBezTo>
                  <a:cubicBezTo>
                    <a:pt x="1459" y="3222"/>
                    <a:pt x="0" y="6718"/>
                    <a:pt x="3800" y="9757"/>
                  </a:cubicBezTo>
                  <a:cubicBezTo>
                    <a:pt x="3800" y="9757"/>
                    <a:pt x="7630" y="5168"/>
                    <a:pt x="4712" y="1064"/>
                  </a:cubicBezTo>
                  <a:cubicBezTo>
                    <a:pt x="4438" y="700"/>
                    <a:pt x="4134" y="365"/>
                    <a:pt x="3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1881750" y="3359750"/>
              <a:ext cx="151250" cy="262200"/>
            </a:xfrm>
            <a:custGeom>
              <a:avLst/>
              <a:gdLst/>
              <a:ahLst/>
              <a:cxnLst/>
              <a:rect l="l" t="t" r="r" b="b"/>
              <a:pathLst>
                <a:path w="6050" h="10488" extrusionOk="0">
                  <a:moveTo>
                    <a:pt x="1703" y="1"/>
                  </a:moveTo>
                  <a:cubicBezTo>
                    <a:pt x="1703" y="1"/>
                    <a:pt x="1" y="7357"/>
                    <a:pt x="6050" y="10487"/>
                  </a:cubicBezTo>
                  <a:cubicBezTo>
                    <a:pt x="2250" y="7448"/>
                    <a:pt x="3709" y="3952"/>
                    <a:pt x="4955" y="2098"/>
                  </a:cubicBezTo>
                  <a:cubicBezTo>
                    <a:pt x="4955" y="2098"/>
                    <a:pt x="4621" y="1521"/>
                    <a:pt x="3648" y="882"/>
                  </a:cubicBezTo>
                  <a:cubicBezTo>
                    <a:pt x="3162" y="578"/>
                    <a:pt x="2524" y="275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987375" y="3585450"/>
              <a:ext cx="98050" cy="51700"/>
            </a:xfrm>
            <a:custGeom>
              <a:avLst/>
              <a:gdLst/>
              <a:ahLst/>
              <a:cxnLst/>
              <a:rect l="l" t="t" r="r" b="b"/>
              <a:pathLst>
                <a:path w="3922" h="2068" extrusionOk="0">
                  <a:moveTo>
                    <a:pt x="2402" y="1490"/>
                  </a:moveTo>
                  <a:cubicBezTo>
                    <a:pt x="2919" y="1125"/>
                    <a:pt x="3405" y="791"/>
                    <a:pt x="3922" y="426"/>
                  </a:cubicBezTo>
                  <a:cubicBezTo>
                    <a:pt x="3314" y="487"/>
                    <a:pt x="2767" y="791"/>
                    <a:pt x="2220" y="1095"/>
                  </a:cubicBezTo>
                  <a:cubicBezTo>
                    <a:pt x="2129" y="730"/>
                    <a:pt x="1977" y="365"/>
                    <a:pt x="1825" y="0"/>
                  </a:cubicBezTo>
                  <a:cubicBezTo>
                    <a:pt x="1764" y="396"/>
                    <a:pt x="1733" y="791"/>
                    <a:pt x="1703" y="1186"/>
                  </a:cubicBezTo>
                  <a:cubicBezTo>
                    <a:pt x="1156" y="1004"/>
                    <a:pt x="578" y="882"/>
                    <a:pt x="1" y="852"/>
                  </a:cubicBezTo>
                  <a:cubicBezTo>
                    <a:pt x="122" y="852"/>
                    <a:pt x="366" y="1034"/>
                    <a:pt x="487" y="1095"/>
                  </a:cubicBezTo>
                  <a:cubicBezTo>
                    <a:pt x="670" y="1186"/>
                    <a:pt x="852" y="1307"/>
                    <a:pt x="1004" y="1399"/>
                  </a:cubicBezTo>
                  <a:cubicBezTo>
                    <a:pt x="1338" y="1581"/>
                    <a:pt x="1673" y="1885"/>
                    <a:pt x="2007" y="2067"/>
                  </a:cubicBezTo>
                  <a:cubicBezTo>
                    <a:pt x="2037" y="1794"/>
                    <a:pt x="2189" y="1642"/>
                    <a:pt x="2402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2257150" y="3685000"/>
              <a:ext cx="49425" cy="346525"/>
            </a:xfrm>
            <a:custGeom>
              <a:avLst/>
              <a:gdLst/>
              <a:ahLst/>
              <a:cxnLst/>
              <a:rect l="l" t="t" r="r" b="b"/>
              <a:pathLst>
                <a:path w="1977" h="13861" extrusionOk="0">
                  <a:moveTo>
                    <a:pt x="183" y="13678"/>
                  </a:moveTo>
                  <a:cubicBezTo>
                    <a:pt x="0" y="11429"/>
                    <a:pt x="730" y="9180"/>
                    <a:pt x="791" y="6900"/>
                  </a:cubicBezTo>
                  <a:cubicBezTo>
                    <a:pt x="882" y="4651"/>
                    <a:pt x="1216" y="2402"/>
                    <a:pt x="1581" y="183"/>
                  </a:cubicBezTo>
                  <a:cubicBezTo>
                    <a:pt x="1611" y="0"/>
                    <a:pt x="1976" y="61"/>
                    <a:pt x="1946" y="213"/>
                  </a:cubicBezTo>
                  <a:cubicBezTo>
                    <a:pt x="1733" y="2462"/>
                    <a:pt x="1642" y="4712"/>
                    <a:pt x="1581" y="6961"/>
                  </a:cubicBezTo>
                  <a:cubicBezTo>
                    <a:pt x="1520" y="9210"/>
                    <a:pt x="1855" y="12827"/>
                    <a:pt x="304" y="13648"/>
                  </a:cubicBezTo>
                  <a:cubicBezTo>
                    <a:pt x="304" y="13861"/>
                    <a:pt x="183" y="13830"/>
                    <a:pt x="183" y="136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2292850" y="3681200"/>
              <a:ext cx="117050" cy="130725"/>
            </a:xfrm>
            <a:custGeom>
              <a:avLst/>
              <a:gdLst/>
              <a:ahLst/>
              <a:cxnLst/>
              <a:rect l="l" t="t" r="r" b="b"/>
              <a:pathLst>
                <a:path w="4682" h="5229" extrusionOk="0">
                  <a:moveTo>
                    <a:pt x="1" y="5228"/>
                  </a:moveTo>
                  <a:cubicBezTo>
                    <a:pt x="1" y="5107"/>
                    <a:pt x="1034" y="1642"/>
                    <a:pt x="4682" y="0"/>
                  </a:cubicBezTo>
                  <a:cubicBezTo>
                    <a:pt x="4682" y="0"/>
                    <a:pt x="3709" y="3465"/>
                    <a:pt x="1" y="5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2280700" y="3805825"/>
              <a:ext cx="150475" cy="168700"/>
            </a:xfrm>
            <a:custGeom>
              <a:avLst/>
              <a:gdLst/>
              <a:ahLst/>
              <a:cxnLst/>
              <a:rect l="l" t="t" r="r" b="b"/>
              <a:pathLst>
                <a:path w="6019" h="6748" extrusionOk="0">
                  <a:moveTo>
                    <a:pt x="1" y="6748"/>
                  </a:moveTo>
                  <a:cubicBezTo>
                    <a:pt x="1" y="6596"/>
                    <a:pt x="1338" y="2128"/>
                    <a:pt x="6019" y="0"/>
                  </a:cubicBezTo>
                  <a:cubicBezTo>
                    <a:pt x="6019" y="0"/>
                    <a:pt x="4773" y="4468"/>
                    <a:pt x="1" y="6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2167475" y="3717675"/>
              <a:ext cx="118575" cy="157325"/>
            </a:xfrm>
            <a:custGeom>
              <a:avLst/>
              <a:gdLst/>
              <a:ahLst/>
              <a:cxnLst/>
              <a:rect l="l" t="t" r="r" b="b"/>
              <a:pathLst>
                <a:path w="4743" h="6293" extrusionOk="0">
                  <a:moveTo>
                    <a:pt x="4742" y="6292"/>
                  </a:moveTo>
                  <a:cubicBezTo>
                    <a:pt x="4742" y="6292"/>
                    <a:pt x="4621" y="2098"/>
                    <a:pt x="1" y="0"/>
                  </a:cubicBezTo>
                  <a:cubicBezTo>
                    <a:pt x="1" y="0"/>
                    <a:pt x="1338" y="4286"/>
                    <a:pt x="4742" y="6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2298175" y="3509450"/>
              <a:ext cx="131500" cy="181650"/>
            </a:xfrm>
            <a:custGeom>
              <a:avLst/>
              <a:gdLst/>
              <a:ahLst/>
              <a:cxnLst/>
              <a:rect l="l" t="t" r="r" b="b"/>
              <a:pathLst>
                <a:path w="5260" h="7266" extrusionOk="0">
                  <a:moveTo>
                    <a:pt x="3253" y="1"/>
                  </a:moveTo>
                  <a:lnTo>
                    <a:pt x="3253" y="1"/>
                  </a:lnTo>
                  <a:cubicBezTo>
                    <a:pt x="2858" y="62"/>
                    <a:pt x="2554" y="183"/>
                    <a:pt x="2280" y="305"/>
                  </a:cubicBezTo>
                  <a:cubicBezTo>
                    <a:pt x="1673" y="578"/>
                    <a:pt x="1369" y="943"/>
                    <a:pt x="1369" y="943"/>
                  </a:cubicBezTo>
                  <a:cubicBezTo>
                    <a:pt x="3192" y="4196"/>
                    <a:pt x="1" y="7265"/>
                    <a:pt x="1" y="7265"/>
                  </a:cubicBezTo>
                  <a:cubicBezTo>
                    <a:pt x="5259" y="4955"/>
                    <a:pt x="3253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2273100" y="3471475"/>
              <a:ext cx="82100" cy="63075"/>
            </a:xfrm>
            <a:custGeom>
              <a:avLst/>
              <a:gdLst/>
              <a:ahLst/>
              <a:cxnLst/>
              <a:rect l="l" t="t" r="r" b="b"/>
              <a:pathLst>
                <a:path w="3284" h="2523" extrusionOk="0">
                  <a:moveTo>
                    <a:pt x="2068" y="0"/>
                  </a:moveTo>
                  <a:cubicBezTo>
                    <a:pt x="396" y="486"/>
                    <a:pt x="1" y="1550"/>
                    <a:pt x="1" y="1550"/>
                  </a:cubicBezTo>
                  <a:cubicBezTo>
                    <a:pt x="700" y="2097"/>
                    <a:pt x="882" y="2523"/>
                    <a:pt x="882" y="2523"/>
                  </a:cubicBezTo>
                  <a:cubicBezTo>
                    <a:pt x="1338" y="1976"/>
                    <a:pt x="1764" y="1641"/>
                    <a:pt x="1764" y="1641"/>
                  </a:cubicBezTo>
                  <a:cubicBezTo>
                    <a:pt x="2007" y="1915"/>
                    <a:pt x="2220" y="2189"/>
                    <a:pt x="2372" y="2462"/>
                  </a:cubicBezTo>
                  <a:cubicBezTo>
                    <a:pt x="2372" y="2462"/>
                    <a:pt x="2676" y="2097"/>
                    <a:pt x="3283" y="1824"/>
                  </a:cubicBezTo>
                  <a:cubicBezTo>
                    <a:pt x="2736" y="456"/>
                    <a:pt x="2068" y="0"/>
                    <a:pt x="2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2235100" y="3512500"/>
              <a:ext cx="142900" cy="178600"/>
            </a:xfrm>
            <a:custGeom>
              <a:avLst/>
              <a:gdLst/>
              <a:ahLst/>
              <a:cxnLst/>
              <a:rect l="l" t="t" r="r" b="b"/>
              <a:pathLst>
                <a:path w="5716" h="7144" extrusionOk="0">
                  <a:moveTo>
                    <a:pt x="3284" y="0"/>
                  </a:moveTo>
                  <a:cubicBezTo>
                    <a:pt x="3284" y="0"/>
                    <a:pt x="2858" y="335"/>
                    <a:pt x="2402" y="882"/>
                  </a:cubicBezTo>
                  <a:cubicBezTo>
                    <a:pt x="1338" y="2159"/>
                    <a:pt x="1" y="4621"/>
                    <a:pt x="2524" y="7143"/>
                  </a:cubicBezTo>
                  <a:cubicBezTo>
                    <a:pt x="2524" y="7143"/>
                    <a:pt x="5715" y="4074"/>
                    <a:pt x="3892" y="821"/>
                  </a:cubicBezTo>
                  <a:cubicBezTo>
                    <a:pt x="3740" y="548"/>
                    <a:pt x="3527" y="274"/>
                    <a:pt x="3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2193325" y="3489700"/>
              <a:ext cx="104875" cy="201400"/>
            </a:xfrm>
            <a:custGeom>
              <a:avLst/>
              <a:gdLst/>
              <a:ahLst/>
              <a:cxnLst/>
              <a:rect l="l" t="t" r="r" b="b"/>
              <a:pathLst>
                <a:path w="4195" h="8056" extrusionOk="0">
                  <a:moveTo>
                    <a:pt x="1854" y="1"/>
                  </a:moveTo>
                  <a:cubicBezTo>
                    <a:pt x="1854" y="1"/>
                    <a:pt x="0" y="5289"/>
                    <a:pt x="4195" y="8055"/>
                  </a:cubicBezTo>
                  <a:cubicBezTo>
                    <a:pt x="1672" y="5533"/>
                    <a:pt x="3009" y="3071"/>
                    <a:pt x="4073" y="1794"/>
                  </a:cubicBezTo>
                  <a:cubicBezTo>
                    <a:pt x="4073" y="1794"/>
                    <a:pt x="3891" y="1368"/>
                    <a:pt x="3192" y="821"/>
                  </a:cubicBezTo>
                  <a:cubicBezTo>
                    <a:pt x="2888" y="578"/>
                    <a:pt x="2432" y="274"/>
                    <a:pt x="1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2265500" y="3664475"/>
              <a:ext cx="73750" cy="38025"/>
            </a:xfrm>
            <a:custGeom>
              <a:avLst/>
              <a:gdLst/>
              <a:ahLst/>
              <a:cxnLst/>
              <a:rect l="l" t="t" r="r" b="b"/>
              <a:pathLst>
                <a:path w="2950" h="1521" extrusionOk="0">
                  <a:moveTo>
                    <a:pt x="1733" y="1156"/>
                  </a:moveTo>
                  <a:cubicBezTo>
                    <a:pt x="2128" y="912"/>
                    <a:pt x="2524" y="700"/>
                    <a:pt x="2949" y="487"/>
                  </a:cubicBezTo>
                  <a:cubicBezTo>
                    <a:pt x="2493" y="487"/>
                    <a:pt x="2037" y="669"/>
                    <a:pt x="1642" y="821"/>
                  </a:cubicBezTo>
                  <a:cubicBezTo>
                    <a:pt x="1581" y="548"/>
                    <a:pt x="1521" y="274"/>
                    <a:pt x="1429" y="1"/>
                  </a:cubicBezTo>
                  <a:cubicBezTo>
                    <a:pt x="1369" y="274"/>
                    <a:pt x="1308" y="578"/>
                    <a:pt x="1247" y="852"/>
                  </a:cubicBezTo>
                  <a:cubicBezTo>
                    <a:pt x="852" y="669"/>
                    <a:pt x="426" y="548"/>
                    <a:pt x="1" y="457"/>
                  </a:cubicBezTo>
                  <a:cubicBezTo>
                    <a:pt x="122" y="487"/>
                    <a:pt x="274" y="639"/>
                    <a:pt x="365" y="700"/>
                  </a:cubicBezTo>
                  <a:cubicBezTo>
                    <a:pt x="487" y="791"/>
                    <a:pt x="609" y="882"/>
                    <a:pt x="730" y="943"/>
                  </a:cubicBezTo>
                  <a:cubicBezTo>
                    <a:pt x="943" y="1125"/>
                    <a:pt x="1156" y="1368"/>
                    <a:pt x="1399" y="1520"/>
                  </a:cubicBezTo>
                  <a:cubicBezTo>
                    <a:pt x="1429" y="1338"/>
                    <a:pt x="1581" y="1216"/>
                    <a:pt x="1733" y="1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1817175" y="4047450"/>
              <a:ext cx="677075" cy="488650"/>
            </a:xfrm>
            <a:custGeom>
              <a:avLst/>
              <a:gdLst/>
              <a:ahLst/>
              <a:cxnLst/>
              <a:rect l="l" t="t" r="r" b="b"/>
              <a:pathLst>
                <a:path w="27083" h="19546" extrusionOk="0">
                  <a:moveTo>
                    <a:pt x="22736" y="19545"/>
                  </a:moveTo>
                  <a:lnTo>
                    <a:pt x="4347" y="19545"/>
                  </a:lnTo>
                  <a:cubicBezTo>
                    <a:pt x="2888" y="19545"/>
                    <a:pt x="1672" y="18421"/>
                    <a:pt x="1520" y="16962"/>
                  </a:cubicBezTo>
                  <a:lnTo>
                    <a:pt x="0" y="1"/>
                  </a:lnTo>
                  <a:lnTo>
                    <a:pt x="27083" y="1"/>
                  </a:lnTo>
                  <a:lnTo>
                    <a:pt x="25563" y="16962"/>
                  </a:lnTo>
                  <a:cubicBezTo>
                    <a:pt x="25441" y="18421"/>
                    <a:pt x="24195" y="19545"/>
                    <a:pt x="22736" y="19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1817925" y="4047450"/>
              <a:ext cx="676325" cy="102625"/>
            </a:xfrm>
            <a:custGeom>
              <a:avLst/>
              <a:gdLst/>
              <a:ahLst/>
              <a:cxnLst/>
              <a:rect l="l" t="t" r="r" b="b"/>
              <a:pathLst>
                <a:path w="27053" h="4105" extrusionOk="0">
                  <a:moveTo>
                    <a:pt x="1" y="1"/>
                  </a:moveTo>
                  <a:lnTo>
                    <a:pt x="365" y="4104"/>
                  </a:lnTo>
                  <a:lnTo>
                    <a:pt x="26688" y="4104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1770050" y="3951725"/>
              <a:ext cx="771325" cy="161100"/>
            </a:xfrm>
            <a:custGeom>
              <a:avLst/>
              <a:gdLst/>
              <a:ahLst/>
              <a:cxnLst/>
              <a:rect l="l" t="t" r="r" b="b"/>
              <a:pathLst>
                <a:path w="30853" h="6444" extrusionOk="0">
                  <a:moveTo>
                    <a:pt x="882" y="6444"/>
                  </a:moveTo>
                  <a:lnTo>
                    <a:pt x="30001" y="6444"/>
                  </a:lnTo>
                  <a:lnTo>
                    <a:pt x="3085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3786050" y="2189525"/>
              <a:ext cx="317650" cy="169475"/>
            </a:xfrm>
            <a:custGeom>
              <a:avLst/>
              <a:gdLst/>
              <a:ahLst/>
              <a:cxnLst/>
              <a:rect l="l" t="t" r="r" b="b"/>
              <a:pathLst>
                <a:path w="12706" h="6779" extrusionOk="0">
                  <a:moveTo>
                    <a:pt x="1" y="1"/>
                  </a:moveTo>
                  <a:lnTo>
                    <a:pt x="12341" y="6779"/>
                  </a:lnTo>
                  <a:lnTo>
                    <a:pt x="12706" y="60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4435000" y="2364300"/>
              <a:ext cx="366300" cy="45625"/>
            </a:xfrm>
            <a:custGeom>
              <a:avLst/>
              <a:gdLst/>
              <a:ahLst/>
              <a:cxnLst/>
              <a:rect l="l" t="t" r="r" b="b"/>
              <a:pathLst>
                <a:path w="14652" h="1825" extrusionOk="0">
                  <a:moveTo>
                    <a:pt x="0" y="1"/>
                  </a:moveTo>
                  <a:lnTo>
                    <a:pt x="14499" y="1825"/>
                  </a:lnTo>
                  <a:lnTo>
                    <a:pt x="14651" y="7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4597625" y="2622675"/>
              <a:ext cx="493950" cy="479500"/>
            </a:xfrm>
            <a:custGeom>
              <a:avLst/>
              <a:gdLst/>
              <a:ahLst/>
              <a:cxnLst/>
              <a:rect l="l" t="t" r="r" b="b"/>
              <a:pathLst>
                <a:path w="19758" h="19180" extrusionOk="0">
                  <a:moveTo>
                    <a:pt x="6839" y="0"/>
                  </a:moveTo>
                  <a:lnTo>
                    <a:pt x="11854" y="11581"/>
                  </a:lnTo>
                  <a:cubicBezTo>
                    <a:pt x="9818" y="11642"/>
                    <a:pt x="7477" y="11733"/>
                    <a:pt x="5228" y="11885"/>
                  </a:cubicBezTo>
                  <a:cubicBezTo>
                    <a:pt x="5137" y="12371"/>
                    <a:pt x="5076" y="12736"/>
                    <a:pt x="5046" y="12888"/>
                  </a:cubicBezTo>
                  <a:cubicBezTo>
                    <a:pt x="4924" y="13557"/>
                    <a:pt x="2949" y="15684"/>
                    <a:pt x="0" y="18542"/>
                  </a:cubicBezTo>
                  <a:cubicBezTo>
                    <a:pt x="6444" y="18785"/>
                    <a:pt x="14073" y="19058"/>
                    <a:pt x="18086" y="19180"/>
                  </a:cubicBezTo>
                  <a:cubicBezTo>
                    <a:pt x="18694" y="17143"/>
                    <a:pt x="19241" y="15289"/>
                    <a:pt x="19757" y="13617"/>
                  </a:cubicBezTo>
                  <a:cubicBezTo>
                    <a:pt x="17538" y="11946"/>
                    <a:pt x="14833" y="9180"/>
                    <a:pt x="12432" y="6505"/>
                  </a:cubicBezTo>
                  <a:cubicBezTo>
                    <a:pt x="11733" y="5715"/>
                    <a:pt x="11064" y="4985"/>
                    <a:pt x="10426" y="4225"/>
                  </a:cubicBezTo>
                  <a:cubicBezTo>
                    <a:pt x="8936" y="2493"/>
                    <a:pt x="7690" y="973"/>
                    <a:pt x="683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4181950" y="1495000"/>
              <a:ext cx="85900" cy="71275"/>
            </a:xfrm>
            <a:custGeom>
              <a:avLst/>
              <a:gdLst/>
              <a:ahLst/>
              <a:cxnLst/>
              <a:rect l="l" t="t" r="r" b="b"/>
              <a:pathLst>
                <a:path w="3436" h="2851" extrusionOk="0">
                  <a:moveTo>
                    <a:pt x="639" y="0"/>
                  </a:moveTo>
                  <a:lnTo>
                    <a:pt x="639" y="0"/>
                  </a:lnTo>
                  <a:cubicBezTo>
                    <a:pt x="913" y="821"/>
                    <a:pt x="791" y="1581"/>
                    <a:pt x="1" y="1976"/>
                  </a:cubicBezTo>
                  <a:cubicBezTo>
                    <a:pt x="1" y="1976"/>
                    <a:pt x="1057" y="2850"/>
                    <a:pt x="1944" y="2850"/>
                  </a:cubicBezTo>
                  <a:cubicBezTo>
                    <a:pt x="2202" y="2850"/>
                    <a:pt x="2446" y="2776"/>
                    <a:pt x="2645" y="2584"/>
                  </a:cubicBezTo>
                  <a:cubicBezTo>
                    <a:pt x="3435" y="1824"/>
                    <a:pt x="913" y="183"/>
                    <a:pt x="639" y="0"/>
                  </a:cubicBezTo>
                  <a:close/>
                </a:path>
              </a:pathLst>
            </a:custGeom>
            <a:solidFill>
              <a:srgbClr val="82435C"/>
            </a:solidFill>
            <a:ln w="9525" cap="flat" cmpd="sng">
              <a:solidFill>
                <a:srgbClr val="8243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52"/>
          <p:cNvGrpSpPr/>
          <p:nvPr/>
        </p:nvGrpSpPr>
        <p:grpSpPr>
          <a:xfrm flipH="1">
            <a:off x="5898088" y="1117075"/>
            <a:ext cx="467000" cy="431100"/>
            <a:chOff x="1849650" y="1202325"/>
            <a:chExt cx="467000" cy="431100"/>
          </a:xfrm>
        </p:grpSpPr>
        <p:sp>
          <p:nvSpPr>
            <p:cNvPr id="1377" name="Google Shape;1377;p52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14;p52">
            <a:extLst>
              <a:ext uri="{FF2B5EF4-FFF2-40B4-BE49-F238E27FC236}">
                <a16:creationId xmlns:a16="http://schemas.microsoft.com/office/drawing/2014/main" id="{6DA25232-B20D-E737-1D09-A9C5A8E33920}"/>
              </a:ext>
            </a:extLst>
          </p:cNvPr>
          <p:cNvSpPr txBox="1">
            <a:spLocks/>
          </p:cNvSpPr>
          <p:nvPr/>
        </p:nvSpPr>
        <p:spPr>
          <a:xfrm>
            <a:off x="127437" y="2124179"/>
            <a:ext cx="5690548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en-US" sz="2300" dirty="0"/>
              <a:t>paddy field, herd, load, combine harvester, harvest time, unloading rice, ploughing a field, milking cows, feeding pigs, catching fish, drying rice, cattle, crops, catch, orchard, etc.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5" name="Google Shape;2315;p69"/>
          <p:cNvGrpSpPr/>
          <p:nvPr/>
        </p:nvGrpSpPr>
        <p:grpSpPr>
          <a:xfrm>
            <a:off x="1304328" y="1516756"/>
            <a:ext cx="1304034" cy="3259598"/>
            <a:chOff x="1102829" y="1408200"/>
            <a:chExt cx="1347421" cy="3368050"/>
          </a:xfrm>
        </p:grpSpPr>
        <p:sp>
          <p:nvSpPr>
            <p:cNvPr id="2316" name="Google Shape;2316;p69"/>
            <p:cNvSpPr/>
            <p:nvPr/>
          </p:nvSpPr>
          <p:spPr>
            <a:xfrm flipH="1">
              <a:off x="1503166" y="2809387"/>
              <a:ext cx="473068" cy="1246857"/>
            </a:xfrm>
            <a:custGeom>
              <a:avLst/>
              <a:gdLst/>
              <a:ahLst/>
              <a:cxnLst/>
              <a:rect l="l" t="t" r="r" b="b"/>
              <a:pathLst>
                <a:path w="13554" h="35724" extrusionOk="0">
                  <a:moveTo>
                    <a:pt x="3824" y="1"/>
                  </a:moveTo>
                  <a:cubicBezTo>
                    <a:pt x="2055" y="9930"/>
                    <a:pt x="3482" y="22541"/>
                    <a:pt x="1342" y="29874"/>
                  </a:cubicBezTo>
                  <a:cubicBezTo>
                    <a:pt x="1" y="34525"/>
                    <a:pt x="2597" y="35723"/>
                    <a:pt x="2597" y="35723"/>
                  </a:cubicBezTo>
                  <a:lnTo>
                    <a:pt x="11014" y="35723"/>
                  </a:lnTo>
                  <a:lnTo>
                    <a:pt x="13554" y="943"/>
                  </a:lnTo>
                  <a:lnTo>
                    <a:pt x="3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9"/>
            <p:cNvSpPr/>
            <p:nvPr/>
          </p:nvSpPr>
          <p:spPr>
            <a:xfrm flipH="1">
              <a:off x="1591783" y="4057210"/>
              <a:ext cx="415305" cy="699132"/>
            </a:xfrm>
            <a:custGeom>
              <a:avLst/>
              <a:gdLst/>
              <a:ahLst/>
              <a:cxnLst/>
              <a:rect l="l" t="t" r="r" b="b"/>
              <a:pathLst>
                <a:path w="11899" h="20031" extrusionOk="0">
                  <a:moveTo>
                    <a:pt x="3481" y="1"/>
                  </a:moveTo>
                  <a:lnTo>
                    <a:pt x="4594" y="14124"/>
                  </a:lnTo>
                  <a:cubicBezTo>
                    <a:pt x="4737" y="15893"/>
                    <a:pt x="4309" y="16435"/>
                    <a:pt x="3196" y="16806"/>
                  </a:cubicBezTo>
                  <a:cubicBezTo>
                    <a:pt x="1627" y="17320"/>
                    <a:pt x="742" y="17577"/>
                    <a:pt x="171" y="18889"/>
                  </a:cubicBezTo>
                  <a:cubicBezTo>
                    <a:pt x="0" y="19260"/>
                    <a:pt x="29" y="20030"/>
                    <a:pt x="29" y="20030"/>
                  </a:cubicBezTo>
                  <a:cubicBezTo>
                    <a:pt x="1912" y="20030"/>
                    <a:pt x="10757" y="20002"/>
                    <a:pt x="10757" y="20002"/>
                  </a:cubicBezTo>
                  <a:cubicBezTo>
                    <a:pt x="10757" y="17548"/>
                    <a:pt x="9787" y="17405"/>
                    <a:pt x="9787" y="15693"/>
                  </a:cubicBezTo>
                  <a:cubicBezTo>
                    <a:pt x="9787" y="13867"/>
                    <a:pt x="11898" y="1"/>
                    <a:pt x="118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9"/>
            <p:cNvSpPr/>
            <p:nvPr/>
          </p:nvSpPr>
          <p:spPr>
            <a:xfrm flipH="1">
              <a:off x="1631642" y="4755308"/>
              <a:ext cx="374469" cy="20942"/>
            </a:xfrm>
            <a:custGeom>
              <a:avLst/>
              <a:gdLst/>
              <a:ahLst/>
              <a:cxnLst/>
              <a:rect l="l" t="t" r="r" b="b"/>
              <a:pathLst>
                <a:path w="10729" h="600" extrusionOk="0">
                  <a:moveTo>
                    <a:pt x="1" y="1"/>
                  </a:moveTo>
                  <a:lnTo>
                    <a:pt x="1" y="600"/>
                  </a:lnTo>
                  <a:cubicBezTo>
                    <a:pt x="1" y="600"/>
                    <a:pt x="4769" y="575"/>
                    <a:pt x="7948" y="575"/>
                  </a:cubicBezTo>
                  <a:cubicBezTo>
                    <a:pt x="9537" y="575"/>
                    <a:pt x="10729" y="581"/>
                    <a:pt x="10729" y="600"/>
                  </a:cubicBezTo>
                  <a:lnTo>
                    <a:pt x="107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9"/>
            <p:cNvSpPr/>
            <p:nvPr/>
          </p:nvSpPr>
          <p:spPr>
            <a:xfrm flipH="1">
              <a:off x="1177523" y="2756439"/>
              <a:ext cx="592435" cy="1299804"/>
            </a:xfrm>
            <a:custGeom>
              <a:avLst/>
              <a:gdLst/>
              <a:ahLst/>
              <a:cxnLst/>
              <a:rect l="l" t="t" r="r" b="b"/>
              <a:pathLst>
                <a:path w="16974" h="37241" extrusionOk="0">
                  <a:moveTo>
                    <a:pt x="8245" y="1"/>
                  </a:moveTo>
                  <a:cubicBezTo>
                    <a:pt x="5303" y="1"/>
                    <a:pt x="0" y="437"/>
                    <a:pt x="539" y="3629"/>
                  </a:cubicBezTo>
                  <a:cubicBezTo>
                    <a:pt x="1281" y="8023"/>
                    <a:pt x="2936" y="9735"/>
                    <a:pt x="2936" y="9735"/>
                  </a:cubicBezTo>
                  <a:cubicBezTo>
                    <a:pt x="2936" y="9735"/>
                    <a:pt x="6046" y="24914"/>
                    <a:pt x="5618" y="30107"/>
                  </a:cubicBezTo>
                  <a:cubicBezTo>
                    <a:pt x="5133" y="35300"/>
                    <a:pt x="8956" y="37240"/>
                    <a:pt x="8956" y="37240"/>
                  </a:cubicBezTo>
                  <a:lnTo>
                    <a:pt x="16974" y="37240"/>
                  </a:lnTo>
                  <a:cubicBezTo>
                    <a:pt x="16974" y="37240"/>
                    <a:pt x="16260" y="17382"/>
                    <a:pt x="15262" y="8765"/>
                  </a:cubicBezTo>
                  <a:cubicBezTo>
                    <a:pt x="14335" y="830"/>
                    <a:pt x="11653" y="6"/>
                    <a:pt x="10578" y="6"/>
                  </a:cubicBezTo>
                  <a:cubicBezTo>
                    <a:pt x="10297" y="6"/>
                    <a:pt x="10126" y="63"/>
                    <a:pt x="10126" y="63"/>
                  </a:cubicBezTo>
                  <a:cubicBezTo>
                    <a:pt x="10126" y="63"/>
                    <a:pt x="9353" y="1"/>
                    <a:pt x="8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9"/>
            <p:cNvSpPr/>
            <p:nvPr/>
          </p:nvSpPr>
          <p:spPr>
            <a:xfrm flipH="1">
              <a:off x="1103841" y="4057210"/>
              <a:ext cx="373457" cy="699132"/>
            </a:xfrm>
            <a:custGeom>
              <a:avLst/>
              <a:gdLst/>
              <a:ahLst/>
              <a:cxnLst/>
              <a:rect l="l" t="t" r="r" b="b"/>
              <a:pathLst>
                <a:path w="10700" h="20031" extrusionOk="0">
                  <a:moveTo>
                    <a:pt x="600" y="1"/>
                  </a:moveTo>
                  <a:lnTo>
                    <a:pt x="4566" y="14124"/>
                  </a:lnTo>
                  <a:cubicBezTo>
                    <a:pt x="4879" y="15265"/>
                    <a:pt x="4280" y="16435"/>
                    <a:pt x="3167" y="16806"/>
                  </a:cubicBezTo>
                  <a:cubicBezTo>
                    <a:pt x="1598" y="17320"/>
                    <a:pt x="1341" y="17034"/>
                    <a:pt x="457" y="18176"/>
                  </a:cubicBezTo>
                  <a:cubicBezTo>
                    <a:pt x="0" y="18746"/>
                    <a:pt x="29" y="20030"/>
                    <a:pt x="29" y="20030"/>
                  </a:cubicBezTo>
                  <a:cubicBezTo>
                    <a:pt x="1941" y="20030"/>
                    <a:pt x="10700" y="20002"/>
                    <a:pt x="10700" y="20002"/>
                  </a:cubicBezTo>
                  <a:cubicBezTo>
                    <a:pt x="10700" y="17548"/>
                    <a:pt x="9730" y="17405"/>
                    <a:pt x="9730" y="15693"/>
                  </a:cubicBezTo>
                  <a:cubicBezTo>
                    <a:pt x="9730" y="13867"/>
                    <a:pt x="8617" y="1"/>
                    <a:pt x="8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9"/>
            <p:cNvSpPr/>
            <p:nvPr/>
          </p:nvSpPr>
          <p:spPr>
            <a:xfrm flipH="1">
              <a:off x="1102829" y="4755308"/>
              <a:ext cx="373492" cy="20942"/>
            </a:xfrm>
            <a:custGeom>
              <a:avLst/>
              <a:gdLst/>
              <a:ahLst/>
              <a:cxnLst/>
              <a:rect l="l" t="t" r="r" b="b"/>
              <a:pathLst>
                <a:path w="10701" h="600" extrusionOk="0">
                  <a:moveTo>
                    <a:pt x="1" y="1"/>
                  </a:moveTo>
                  <a:lnTo>
                    <a:pt x="1" y="600"/>
                  </a:lnTo>
                  <a:cubicBezTo>
                    <a:pt x="1" y="600"/>
                    <a:pt x="4756" y="575"/>
                    <a:pt x="7927" y="575"/>
                  </a:cubicBezTo>
                  <a:cubicBezTo>
                    <a:pt x="9512" y="575"/>
                    <a:pt x="10701" y="581"/>
                    <a:pt x="10701" y="600"/>
                  </a:cubicBezTo>
                  <a:lnTo>
                    <a:pt x="10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9"/>
            <p:cNvSpPr/>
            <p:nvPr/>
          </p:nvSpPr>
          <p:spPr>
            <a:xfrm flipH="1">
              <a:off x="1950306" y="2398123"/>
              <a:ext cx="443192" cy="439178"/>
            </a:xfrm>
            <a:custGeom>
              <a:avLst/>
              <a:gdLst/>
              <a:ahLst/>
              <a:cxnLst/>
              <a:rect l="l" t="t" r="r" b="b"/>
              <a:pathLst>
                <a:path w="12698" h="12583" extrusionOk="0">
                  <a:moveTo>
                    <a:pt x="10158" y="0"/>
                  </a:moveTo>
                  <a:cubicBezTo>
                    <a:pt x="8817" y="571"/>
                    <a:pt x="2540" y="10757"/>
                    <a:pt x="1" y="11356"/>
                  </a:cubicBezTo>
                  <a:cubicBezTo>
                    <a:pt x="1" y="11356"/>
                    <a:pt x="172" y="12554"/>
                    <a:pt x="2369" y="12583"/>
                  </a:cubicBezTo>
                  <a:cubicBezTo>
                    <a:pt x="4537" y="12583"/>
                    <a:pt x="12698" y="2796"/>
                    <a:pt x="12698" y="2796"/>
                  </a:cubicBezTo>
                  <a:lnTo>
                    <a:pt x="10158" y="0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9"/>
            <p:cNvSpPr/>
            <p:nvPr/>
          </p:nvSpPr>
          <p:spPr>
            <a:xfrm flipH="1">
              <a:off x="1776034" y="2149159"/>
              <a:ext cx="241037" cy="248994"/>
            </a:xfrm>
            <a:custGeom>
              <a:avLst/>
              <a:gdLst/>
              <a:ahLst/>
              <a:cxnLst/>
              <a:rect l="l" t="t" r="r" b="b"/>
              <a:pathLst>
                <a:path w="6906" h="7134" extrusionOk="0">
                  <a:moveTo>
                    <a:pt x="1884" y="0"/>
                  </a:moveTo>
                  <a:lnTo>
                    <a:pt x="1" y="5222"/>
                  </a:lnTo>
                  <a:lnTo>
                    <a:pt x="3710" y="7133"/>
                  </a:lnTo>
                  <a:lnTo>
                    <a:pt x="6906" y="3082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9"/>
            <p:cNvSpPr/>
            <p:nvPr/>
          </p:nvSpPr>
          <p:spPr>
            <a:xfrm flipH="1">
              <a:off x="1850726" y="2301791"/>
              <a:ext cx="243026" cy="230007"/>
            </a:xfrm>
            <a:custGeom>
              <a:avLst/>
              <a:gdLst/>
              <a:ahLst/>
              <a:cxnLst/>
              <a:rect l="l" t="t" r="r" b="b"/>
              <a:pathLst>
                <a:path w="6963" h="6590" extrusionOk="0">
                  <a:moveTo>
                    <a:pt x="1688" y="0"/>
                  </a:moveTo>
                  <a:cubicBezTo>
                    <a:pt x="1561" y="0"/>
                    <a:pt x="1443" y="76"/>
                    <a:pt x="1371" y="221"/>
                  </a:cubicBezTo>
                  <a:lnTo>
                    <a:pt x="87" y="2846"/>
                  </a:lnTo>
                  <a:cubicBezTo>
                    <a:pt x="1" y="3045"/>
                    <a:pt x="58" y="3217"/>
                    <a:pt x="201" y="3331"/>
                  </a:cubicBezTo>
                  <a:lnTo>
                    <a:pt x="3910" y="6498"/>
                  </a:lnTo>
                  <a:cubicBezTo>
                    <a:pt x="3984" y="6560"/>
                    <a:pt x="4063" y="6589"/>
                    <a:pt x="4139" y="6589"/>
                  </a:cubicBezTo>
                  <a:cubicBezTo>
                    <a:pt x="4238" y="6589"/>
                    <a:pt x="4330" y="6538"/>
                    <a:pt x="4395" y="6441"/>
                  </a:cubicBezTo>
                  <a:lnTo>
                    <a:pt x="6820" y="3844"/>
                  </a:lnTo>
                  <a:cubicBezTo>
                    <a:pt x="6963" y="3673"/>
                    <a:pt x="6934" y="3416"/>
                    <a:pt x="6763" y="3274"/>
                  </a:cubicBezTo>
                  <a:lnTo>
                    <a:pt x="1913" y="78"/>
                  </a:lnTo>
                  <a:cubicBezTo>
                    <a:pt x="1839" y="26"/>
                    <a:pt x="1762" y="0"/>
                    <a:pt x="1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9"/>
            <p:cNvSpPr/>
            <p:nvPr/>
          </p:nvSpPr>
          <p:spPr>
            <a:xfrm flipH="1">
              <a:off x="1225308" y="1772694"/>
              <a:ext cx="839545" cy="1242843"/>
            </a:xfrm>
            <a:custGeom>
              <a:avLst/>
              <a:gdLst/>
              <a:ahLst/>
              <a:cxnLst/>
              <a:rect l="l" t="t" r="r" b="b"/>
              <a:pathLst>
                <a:path w="24054" h="35609" extrusionOk="0">
                  <a:moveTo>
                    <a:pt x="9844" y="1"/>
                  </a:moveTo>
                  <a:lnTo>
                    <a:pt x="4537" y="5565"/>
                  </a:lnTo>
                  <a:cubicBezTo>
                    <a:pt x="0" y="16236"/>
                    <a:pt x="2511" y="15893"/>
                    <a:pt x="3852" y="18090"/>
                  </a:cubicBezTo>
                  <a:cubicBezTo>
                    <a:pt x="5222" y="20259"/>
                    <a:pt x="5108" y="28333"/>
                    <a:pt x="4994" y="29246"/>
                  </a:cubicBezTo>
                  <a:cubicBezTo>
                    <a:pt x="4879" y="30159"/>
                    <a:pt x="6363" y="31244"/>
                    <a:pt x="6220" y="31729"/>
                  </a:cubicBezTo>
                  <a:cubicBezTo>
                    <a:pt x="6078" y="32242"/>
                    <a:pt x="4366" y="32984"/>
                    <a:pt x="5250" y="34068"/>
                  </a:cubicBezTo>
                  <a:cubicBezTo>
                    <a:pt x="6106" y="35124"/>
                    <a:pt x="6648" y="34382"/>
                    <a:pt x="8275" y="35096"/>
                  </a:cubicBezTo>
                  <a:cubicBezTo>
                    <a:pt x="8753" y="35470"/>
                    <a:pt x="9283" y="35609"/>
                    <a:pt x="9856" y="35609"/>
                  </a:cubicBezTo>
                  <a:cubicBezTo>
                    <a:pt x="11462" y="35609"/>
                    <a:pt x="13396" y="34522"/>
                    <a:pt x="15411" y="34522"/>
                  </a:cubicBezTo>
                  <a:cubicBezTo>
                    <a:pt x="15467" y="34522"/>
                    <a:pt x="15523" y="34523"/>
                    <a:pt x="15579" y="34525"/>
                  </a:cubicBezTo>
                  <a:cubicBezTo>
                    <a:pt x="15838" y="34530"/>
                    <a:pt x="16120" y="34533"/>
                    <a:pt x="16419" y="34533"/>
                  </a:cubicBezTo>
                  <a:cubicBezTo>
                    <a:pt x="19381" y="34533"/>
                    <a:pt x="23996" y="34254"/>
                    <a:pt x="23996" y="33269"/>
                  </a:cubicBezTo>
                  <a:cubicBezTo>
                    <a:pt x="24053" y="27649"/>
                    <a:pt x="16064" y="25965"/>
                    <a:pt x="17234" y="21685"/>
                  </a:cubicBezTo>
                  <a:cubicBezTo>
                    <a:pt x="18404" y="17406"/>
                    <a:pt x="18347" y="10815"/>
                    <a:pt x="16720" y="6449"/>
                  </a:cubicBezTo>
                  <a:cubicBezTo>
                    <a:pt x="15094" y="2112"/>
                    <a:pt x="9844" y="1"/>
                    <a:pt x="9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9"/>
            <p:cNvSpPr/>
            <p:nvPr/>
          </p:nvSpPr>
          <p:spPr>
            <a:xfrm flipH="1">
              <a:off x="1526062" y="2050558"/>
              <a:ext cx="449160" cy="931164"/>
            </a:xfrm>
            <a:custGeom>
              <a:avLst/>
              <a:gdLst/>
              <a:ahLst/>
              <a:cxnLst/>
              <a:rect l="l" t="t" r="r" b="b"/>
              <a:pathLst>
                <a:path w="12869" h="26679" extrusionOk="0">
                  <a:moveTo>
                    <a:pt x="5450" y="0"/>
                  </a:moveTo>
                  <a:cubicBezTo>
                    <a:pt x="5450" y="0"/>
                    <a:pt x="3852" y="3282"/>
                    <a:pt x="2939" y="5307"/>
                  </a:cubicBezTo>
                  <a:cubicBezTo>
                    <a:pt x="2557" y="6173"/>
                    <a:pt x="1425" y="8586"/>
                    <a:pt x="374" y="8586"/>
                  </a:cubicBezTo>
                  <a:cubicBezTo>
                    <a:pt x="248" y="8586"/>
                    <a:pt x="123" y="8551"/>
                    <a:pt x="0" y="8475"/>
                  </a:cubicBezTo>
                  <a:lnTo>
                    <a:pt x="0" y="8475"/>
                  </a:lnTo>
                  <a:cubicBezTo>
                    <a:pt x="400" y="9017"/>
                    <a:pt x="885" y="9445"/>
                    <a:pt x="1284" y="10101"/>
                  </a:cubicBezTo>
                  <a:cubicBezTo>
                    <a:pt x="2654" y="12269"/>
                    <a:pt x="2540" y="20315"/>
                    <a:pt x="2426" y="21257"/>
                  </a:cubicBezTo>
                  <a:cubicBezTo>
                    <a:pt x="2311" y="22170"/>
                    <a:pt x="3795" y="23254"/>
                    <a:pt x="3652" y="23739"/>
                  </a:cubicBezTo>
                  <a:cubicBezTo>
                    <a:pt x="3510" y="24253"/>
                    <a:pt x="1798" y="24995"/>
                    <a:pt x="2682" y="26079"/>
                  </a:cubicBezTo>
                  <a:cubicBezTo>
                    <a:pt x="2996" y="26450"/>
                    <a:pt x="3282" y="26592"/>
                    <a:pt x="3595" y="26678"/>
                  </a:cubicBezTo>
                  <a:cubicBezTo>
                    <a:pt x="2112" y="25879"/>
                    <a:pt x="4822" y="25879"/>
                    <a:pt x="4879" y="24139"/>
                  </a:cubicBezTo>
                  <a:cubicBezTo>
                    <a:pt x="4965" y="22398"/>
                    <a:pt x="10785" y="8360"/>
                    <a:pt x="11156" y="6791"/>
                  </a:cubicBezTo>
                  <a:cubicBezTo>
                    <a:pt x="12868" y="0"/>
                    <a:pt x="5964" y="2112"/>
                    <a:pt x="5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9"/>
            <p:cNvSpPr/>
            <p:nvPr/>
          </p:nvSpPr>
          <p:spPr>
            <a:xfrm flipH="1">
              <a:off x="1765074" y="1753776"/>
              <a:ext cx="161354" cy="271925"/>
            </a:xfrm>
            <a:custGeom>
              <a:avLst/>
              <a:gdLst/>
              <a:ahLst/>
              <a:cxnLst/>
              <a:rect l="l" t="t" r="r" b="b"/>
              <a:pathLst>
                <a:path w="4623" h="7791" extrusionOk="0">
                  <a:moveTo>
                    <a:pt x="4280" y="1"/>
                  </a:moveTo>
                  <a:cubicBezTo>
                    <a:pt x="1627" y="2426"/>
                    <a:pt x="0" y="5650"/>
                    <a:pt x="257" y="6192"/>
                  </a:cubicBezTo>
                  <a:cubicBezTo>
                    <a:pt x="543" y="6706"/>
                    <a:pt x="343" y="7134"/>
                    <a:pt x="543" y="7790"/>
                  </a:cubicBezTo>
                  <a:cubicBezTo>
                    <a:pt x="628" y="7362"/>
                    <a:pt x="4623" y="400"/>
                    <a:pt x="4623" y="400"/>
                  </a:cubicBez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9"/>
            <p:cNvSpPr/>
            <p:nvPr/>
          </p:nvSpPr>
          <p:spPr>
            <a:xfrm flipH="1">
              <a:off x="1765075" y="1642261"/>
              <a:ext cx="256952" cy="280860"/>
            </a:xfrm>
            <a:custGeom>
              <a:avLst/>
              <a:gdLst/>
              <a:ahLst/>
              <a:cxnLst/>
              <a:rect l="l" t="t" r="r" b="b"/>
              <a:pathLst>
                <a:path w="7362" h="8047" extrusionOk="0">
                  <a:moveTo>
                    <a:pt x="2597" y="0"/>
                  </a:moveTo>
                  <a:cubicBezTo>
                    <a:pt x="2597" y="0"/>
                    <a:pt x="2597" y="0"/>
                    <a:pt x="2597" y="0"/>
                  </a:cubicBezTo>
                  <a:cubicBezTo>
                    <a:pt x="2594" y="0"/>
                    <a:pt x="2593" y="2"/>
                    <a:pt x="2596" y="5"/>
                  </a:cubicBezTo>
                  <a:lnTo>
                    <a:pt x="2596" y="5"/>
                  </a:lnTo>
                  <a:cubicBezTo>
                    <a:pt x="2598" y="2"/>
                    <a:pt x="2598" y="0"/>
                    <a:pt x="2597" y="0"/>
                  </a:cubicBezTo>
                  <a:close/>
                  <a:moveTo>
                    <a:pt x="2596" y="5"/>
                  </a:moveTo>
                  <a:cubicBezTo>
                    <a:pt x="2515" y="153"/>
                    <a:pt x="0" y="3424"/>
                    <a:pt x="0" y="3424"/>
                  </a:cubicBezTo>
                  <a:lnTo>
                    <a:pt x="4879" y="8046"/>
                  </a:lnTo>
                  <a:cubicBezTo>
                    <a:pt x="6078" y="6420"/>
                    <a:pt x="7362" y="3567"/>
                    <a:pt x="7362" y="3567"/>
                  </a:cubicBezTo>
                  <a:cubicBezTo>
                    <a:pt x="7362" y="3567"/>
                    <a:pt x="6648" y="2825"/>
                    <a:pt x="6021" y="2112"/>
                  </a:cubicBezTo>
                  <a:cubicBezTo>
                    <a:pt x="6021" y="2112"/>
                    <a:pt x="2680" y="118"/>
                    <a:pt x="2596" y="5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9"/>
            <p:cNvSpPr/>
            <p:nvPr/>
          </p:nvSpPr>
          <p:spPr>
            <a:xfrm flipH="1">
              <a:off x="1765075" y="1643238"/>
              <a:ext cx="257964" cy="282850"/>
            </a:xfrm>
            <a:custGeom>
              <a:avLst/>
              <a:gdLst/>
              <a:ahLst/>
              <a:cxnLst/>
              <a:rect l="l" t="t" r="r" b="b"/>
              <a:pathLst>
                <a:path w="7391" h="8104" extrusionOk="0">
                  <a:moveTo>
                    <a:pt x="2626" y="1"/>
                  </a:moveTo>
                  <a:cubicBezTo>
                    <a:pt x="2622" y="1"/>
                    <a:pt x="2622" y="3"/>
                    <a:pt x="2625" y="7"/>
                  </a:cubicBezTo>
                  <a:lnTo>
                    <a:pt x="2625" y="7"/>
                  </a:lnTo>
                  <a:cubicBezTo>
                    <a:pt x="2627" y="3"/>
                    <a:pt x="2627" y="1"/>
                    <a:pt x="2626" y="1"/>
                  </a:cubicBezTo>
                  <a:close/>
                  <a:moveTo>
                    <a:pt x="2625" y="7"/>
                  </a:moveTo>
                  <a:lnTo>
                    <a:pt x="2625" y="7"/>
                  </a:lnTo>
                  <a:cubicBezTo>
                    <a:pt x="2557" y="162"/>
                    <a:pt x="1" y="3425"/>
                    <a:pt x="1" y="3425"/>
                  </a:cubicBezTo>
                  <a:lnTo>
                    <a:pt x="3653" y="6877"/>
                  </a:lnTo>
                  <a:cubicBezTo>
                    <a:pt x="3653" y="5736"/>
                    <a:pt x="4224" y="4395"/>
                    <a:pt x="4794" y="4309"/>
                  </a:cubicBezTo>
                  <a:cubicBezTo>
                    <a:pt x="4803" y="4308"/>
                    <a:pt x="4812" y="4308"/>
                    <a:pt x="4820" y="4308"/>
                  </a:cubicBezTo>
                  <a:cubicBezTo>
                    <a:pt x="5396" y="4308"/>
                    <a:pt x="5471" y="6164"/>
                    <a:pt x="4908" y="8104"/>
                  </a:cubicBezTo>
                  <a:cubicBezTo>
                    <a:pt x="6107" y="6421"/>
                    <a:pt x="7391" y="3567"/>
                    <a:pt x="7391" y="3567"/>
                  </a:cubicBezTo>
                  <a:cubicBezTo>
                    <a:pt x="7391" y="3567"/>
                    <a:pt x="6677" y="2797"/>
                    <a:pt x="6050" y="2112"/>
                  </a:cubicBezTo>
                  <a:cubicBezTo>
                    <a:pt x="6050" y="2112"/>
                    <a:pt x="2723" y="127"/>
                    <a:pt x="2625" y="7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9"/>
            <p:cNvSpPr/>
            <p:nvPr/>
          </p:nvSpPr>
          <p:spPr>
            <a:xfrm flipH="1">
              <a:off x="1795930" y="1482230"/>
              <a:ext cx="429266" cy="286689"/>
            </a:xfrm>
            <a:custGeom>
              <a:avLst/>
              <a:gdLst/>
              <a:ahLst/>
              <a:cxnLst/>
              <a:rect l="l" t="t" r="r" b="b"/>
              <a:pathLst>
                <a:path w="12299" h="8214" extrusionOk="0">
                  <a:moveTo>
                    <a:pt x="6521" y="0"/>
                  </a:moveTo>
                  <a:cubicBezTo>
                    <a:pt x="5415" y="0"/>
                    <a:pt x="4314" y="474"/>
                    <a:pt x="3253" y="1704"/>
                  </a:cubicBezTo>
                  <a:cubicBezTo>
                    <a:pt x="2198" y="2902"/>
                    <a:pt x="1484" y="5213"/>
                    <a:pt x="1484" y="5213"/>
                  </a:cubicBezTo>
                  <a:cubicBezTo>
                    <a:pt x="1" y="6297"/>
                    <a:pt x="1627" y="6697"/>
                    <a:pt x="2169" y="6697"/>
                  </a:cubicBezTo>
                  <a:cubicBezTo>
                    <a:pt x="2169" y="6697"/>
                    <a:pt x="4309" y="7638"/>
                    <a:pt x="6021" y="8152"/>
                  </a:cubicBezTo>
                  <a:cubicBezTo>
                    <a:pt x="6183" y="8194"/>
                    <a:pt x="6337" y="8214"/>
                    <a:pt x="6484" y="8214"/>
                  </a:cubicBezTo>
                  <a:cubicBezTo>
                    <a:pt x="7910" y="8214"/>
                    <a:pt x="8627" y="6366"/>
                    <a:pt x="9274" y="5926"/>
                  </a:cubicBezTo>
                  <a:cubicBezTo>
                    <a:pt x="9387" y="5849"/>
                    <a:pt x="9529" y="5817"/>
                    <a:pt x="9688" y="5817"/>
                  </a:cubicBezTo>
                  <a:cubicBezTo>
                    <a:pt x="10530" y="5817"/>
                    <a:pt x="11842" y="6725"/>
                    <a:pt x="11842" y="6725"/>
                  </a:cubicBezTo>
                  <a:cubicBezTo>
                    <a:pt x="11385" y="3843"/>
                    <a:pt x="12298" y="2274"/>
                    <a:pt x="8817" y="591"/>
                  </a:cubicBezTo>
                  <a:cubicBezTo>
                    <a:pt x="8057" y="228"/>
                    <a:pt x="7288" y="0"/>
                    <a:pt x="6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9"/>
            <p:cNvSpPr/>
            <p:nvPr/>
          </p:nvSpPr>
          <p:spPr>
            <a:xfrm flipH="1">
              <a:off x="1872680" y="1665192"/>
              <a:ext cx="281803" cy="215907"/>
            </a:xfrm>
            <a:custGeom>
              <a:avLst/>
              <a:gdLst/>
              <a:ahLst/>
              <a:cxnLst/>
              <a:rect l="l" t="t" r="r" b="b"/>
              <a:pathLst>
                <a:path w="8074" h="6186" extrusionOk="0">
                  <a:moveTo>
                    <a:pt x="7224" y="1"/>
                  </a:moveTo>
                  <a:cubicBezTo>
                    <a:pt x="7138" y="1"/>
                    <a:pt x="7050" y="29"/>
                    <a:pt x="6962" y="85"/>
                  </a:cubicBezTo>
                  <a:cubicBezTo>
                    <a:pt x="6499" y="368"/>
                    <a:pt x="6384" y="1882"/>
                    <a:pt x="5109" y="1882"/>
                  </a:cubicBezTo>
                  <a:cubicBezTo>
                    <a:pt x="4970" y="1882"/>
                    <a:pt x="4819" y="1865"/>
                    <a:pt x="4651" y="1826"/>
                  </a:cubicBezTo>
                  <a:cubicBezTo>
                    <a:pt x="3402" y="1492"/>
                    <a:pt x="2092" y="628"/>
                    <a:pt x="1043" y="628"/>
                  </a:cubicBezTo>
                  <a:cubicBezTo>
                    <a:pt x="654" y="628"/>
                    <a:pt x="301" y="747"/>
                    <a:pt x="1" y="1055"/>
                  </a:cubicBezTo>
                  <a:cubicBezTo>
                    <a:pt x="923" y="3686"/>
                    <a:pt x="3619" y="6185"/>
                    <a:pt x="5235" y="6185"/>
                  </a:cubicBezTo>
                  <a:cubicBezTo>
                    <a:pt x="5618" y="6185"/>
                    <a:pt x="5940" y="6046"/>
                    <a:pt x="6163" y="5734"/>
                  </a:cubicBezTo>
                  <a:cubicBezTo>
                    <a:pt x="7305" y="4080"/>
                    <a:pt x="6791" y="2739"/>
                    <a:pt x="7077" y="2624"/>
                  </a:cubicBezTo>
                  <a:cubicBezTo>
                    <a:pt x="7117" y="2608"/>
                    <a:pt x="7166" y="2604"/>
                    <a:pt x="7220" y="2604"/>
                  </a:cubicBezTo>
                  <a:cubicBezTo>
                    <a:pt x="7301" y="2604"/>
                    <a:pt x="7393" y="2614"/>
                    <a:pt x="7485" y="2614"/>
                  </a:cubicBezTo>
                  <a:cubicBezTo>
                    <a:pt x="7777" y="2614"/>
                    <a:pt x="8074" y="2511"/>
                    <a:pt x="8018" y="1654"/>
                  </a:cubicBezTo>
                  <a:cubicBezTo>
                    <a:pt x="7971" y="578"/>
                    <a:pt x="7618" y="1"/>
                    <a:pt x="7224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9"/>
            <p:cNvSpPr/>
            <p:nvPr/>
          </p:nvSpPr>
          <p:spPr>
            <a:xfrm flipH="1">
              <a:off x="1690382" y="1752066"/>
              <a:ext cx="217128" cy="273636"/>
            </a:xfrm>
            <a:custGeom>
              <a:avLst/>
              <a:gdLst/>
              <a:ahLst/>
              <a:cxnLst/>
              <a:rect l="l" t="t" r="r" b="b"/>
              <a:pathLst>
                <a:path w="6221" h="7840" extrusionOk="0">
                  <a:moveTo>
                    <a:pt x="3976" y="1"/>
                  </a:moveTo>
                  <a:cubicBezTo>
                    <a:pt x="3874" y="1"/>
                    <a:pt x="3792" y="16"/>
                    <a:pt x="3738" y="50"/>
                  </a:cubicBezTo>
                  <a:lnTo>
                    <a:pt x="4081" y="449"/>
                  </a:lnTo>
                  <a:lnTo>
                    <a:pt x="1855" y="4130"/>
                  </a:lnTo>
                  <a:cubicBezTo>
                    <a:pt x="1370" y="5014"/>
                    <a:pt x="200" y="6955"/>
                    <a:pt x="1" y="7839"/>
                  </a:cubicBezTo>
                  <a:cubicBezTo>
                    <a:pt x="29" y="7725"/>
                    <a:pt x="143" y="7554"/>
                    <a:pt x="343" y="7411"/>
                  </a:cubicBezTo>
                  <a:cubicBezTo>
                    <a:pt x="684" y="7168"/>
                    <a:pt x="1294" y="5887"/>
                    <a:pt x="1732" y="5887"/>
                  </a:cubicBezTo>
                  <a:cubicBezTo>
                    <a:pt x="1807" y="5887"/>
                    <a:pt x="1878" y="5925"/>
                    <a:pt x="1941" y="6013"/>
                  </a:cubicBezTo>
                  <a:cubicBezTo>
                    <a:pt x="2403" y="6718"/>
                    <a:pt x="2989" y="7548"/>
                    <a:pt x="3294" y="7548"/>
                  </a:cubicBezTo>
                  <a:cubicBezTo>
                    <a:pt x="3346" y="7548"/>
                    <a:pt x="3391" y="7523"/>
                    <a:pt x="3424" y="7468"/>
                  </a:cubicBezTo>
                  <a:cubicBezTo>
                    <a:pt x="3738" y="6869"/>
                    <a:pt x="6221" y="1106"/>
                    <a:pt x="5707" y="592"/>
                  </a:cubicBezTo>
                  <a:cubicBezTo>
                    <a:pt x="5423" y="355"/>
                    <a:pt x="4471" y="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9"/>
            <p:cNvSpPr/>
            <p:nvPr/>
          </p:nvSpPr>
          <p:spPr>
            <a:xfrm flipH="1">
              <a:off x="1544001" y="1990036"/>
              <a:ext cx="406335" cy="504690"/>
            </a:xfrm>
            <a:custGeom>
              <a:avLst/>
              <a:gdLst/>
              <a:ahLst/>
              <a:cxnLst/>
              <a:rect l="l" t="t" r="r" b="b"/>
              <a:pathLst>
                <a:path w="11642" h="14460" extrusionOk="0">
                  <a:moveTo>
                    <a:pt x="8017" y="1"/>
                  </a:moveTo>
                  <a:cubicBezTo>
                    <a:pt x="7362" y="1"/>
                    <a:pt x="6694" y="171"/>
                    <a:pt x="6078" y="451"/>
                  </a:cubicBezTo>
                  <a:cubicBezTo>
                    <a:pt x="5136" y="907"/>
                    <a:pt x="4395" y="2162"/>
                    <a:pt x="4024" y="3133"/>
                  </a:cubicBezTo>
                  <a:cubicBezTo>
                    <a:pt x="3824" y="3703"/>
                    <a:pt x="3539" y="4474"/>
                    <a:pt x="3111" y="5501"/>
                  </a:cubicBezTo>
                  <a:cubicBezTo>
                    <a:pt x="2083" y="8126"/>
                    <a:pt x="1" y="12463"/>
                    <a:pt x="1" y="12463"/>
                  </a:cubicBezTo>
                  <a:lnTo>
                    <a:pt x="3225" y="14460"/>
                  </a:lnTo>
                  <a:cubicBezTo>
                    <a:pt x="3225" y="14460"/>
                    <a:pt x="8846" y="9581"/>
                    <a:pt x="10643" y="6214"/>
                  </a:cubicBezTo>
                  <a:cubicBezTo>
                    <a:pt x="11585" y="4359"/>
                    <a:pt x="11642" y="2762"/>
                    <a:pt x="10729" y="1449"/>
                  </a:cubicBezTo>
                  <a:cubicBezTo>
                    <a:pt x="10018" y="409"/>
                    <a:pt x="9033" y="1"/>
                    <a:pt x="8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9"/>
            <p:cNvSpPr/>
            <p:nvPr/>
          </p:nvSpPr>
          <p:spPr>
            <a:xfrm flipH="1">
              <a:off x="1695373" y="2311459"/>
              <a:ext cx="201178" cy="99647"/>
            </a:xfrm>
            <a:custGeom>
              <a:avLst/>
              <a:gdLst/>
              <a:ahLst/>
              <a:cxnLst/>
              <a:rect l="l" t="t" r="r" b="b"/>
              <a:pathLst>
                <a:path w="5764" h="2855" extrusionOk="0">
                  <a:moveTo>
                    <a:pt x="0" y="1"/>
                  </a:moveTo>
                  <a:lnTo>
                    <a:pt x="4280" y="2854"/>
                  </a:lnTo>
                  <a:cubicBezTo>
                    <a:pt x="4280" y="2854"/>
                    <a:pt x="4879" y="2283"/>
                    <a:pt x="5764" y="1342"/>
                  </a:cubicBezTo>
                  <a:lnTo>
                    <a:pt x="5764" y="1342"/>
                  </a:lnTo>
                  <a:cubicBezTo>
                    <a:pt x="5764" y="1342"/>
                    <a:pt x="5521" y="1490"/>
                    <a:pt x="4878" y="1490"/>
                  </a:cubicBezTo>
                  <a:cubicBezTo>
                    <a:pt x="4586" y="1490"/>
                    <a:pt x="4211" y="1460"/>
                    <a:pt x="3738" y="1370"/>
                  </a:cubicBezTo>
                  <a:cubicBezTo>
                    <a:pt x="2454" y="108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9"/>
            <p:cNvSpPr/>
            <p:nvPr/>
          </p:nvSpPr>
          <p:spPr>
            <a:xfrm flipH="1">
              <a:off x="1816874" y="2405069"/>
              <a:ext cx="633376" cy="549959"/>
            </a:xfrm>
            <a:custGeom>
              <a:avLst/>
              <a:gdLst/>
              <a:ahLst/>
              <a:cxnLst/>
              <a:rect l="l" t="t" r="r" b="b"/>
              <a:pathLst>
                <a:path w="18147" h="15757" extrusionOk="0">
                  <a:moveTo>
                    <a:pt x="14923" y="1"/>
                  </a:moveTo>
                  <a:cubicBezTo>
                    <a:pt x="13154" y="1114"/>
                    <a:pt x="12070" y="2226"/>
                    <a:pt x="10015" y="4851"/>
                  </a:cubicBezTo>
                  <a:cubicBezTo>
                    <a:pt x="7932" y="7505"/>
                    <a:pt x="3852" y="11357"/>
                    <a:pt x="3481" y="11528"/>
                  </a:cubicBezTo>
                  <a:cubicBezTo>
                    <a:pt x="3082" y="11699"/>
                    <a:pt x="1341" y="11842"/>
                    <a:pt x="1199" y="11870"/>
                  </a:cubicBezTo>
                  <a:cubicBezTo>
                    <a:pt x="1085" y="11927"/>
                    <a:pt x="58" y="12669"/>
                    <a:pt x="29" y="12812"/>
                  </a:cubicBezTo>
                  <a:cubicBezTo>
                    <a:pt x="0" y="12954"/>
                    <a:pt x="172" y="13411"/>
                    <a:pt x="172" y="13411"/>
                  </a:cubicBezTo>
                  <a:cubicBezTo>
                    <a:pt x="58" y="13668"/>
                    <a:pt x="343" y="14096"/>
                    <a:pt x="343" y="14096"/>
                  </a:cubicBezTo>
                  <a:cubicBezTo>
                    <a:pt x="343" y="14096"/>
                    <a:pt x="143" y="14238"/>
                    <a:pt x="58" y="14410"/>
                  </a:cubicBezTo>
                  <a:cubicBezTo>
                    <a:pt x="0" y="14581"/>
                    <a:pt x="514" y="14952"/>
                    <a:pt x="514" y="14952"/>
                  </a:cubicBezTo>
                  <a:cubicBezTo>
                    <a:pt x="514" y="15178"/>
                    <a:pt x="624" y="15757"/>
                    <a:pt x="806" y="15757"/>
                  </a:cubicBezTo>
                  <a:cubicBezTo>
                    <a:pt x="831" y="15757"/>
                    <a:pt x="858" y="15746"/>
                    <a:pt x="885" y="15722"/>
                  </a:cubicBezTo>
                  <a:cubicBezTo>
                    <a:pt x="1056" y="15551"/>
                    <a:pt x="1227" y="15209"/>
                    <a:pt x="1227" y="15209"/>
                  </a:cubicBezTo>
                  <a:cubicBezTo>
                    <a:pt x="1227" y="15209"/>
                    <a:pt x="1056" y="15209"/>
                    <a:pt x="2654" y="14695"/>
                  </a:cubicBezTo>
                  <a:cubicBezTo>
                    <a:pt x="4280" y="14210"/>
                    <a:pt x="4937" y="13097"/>
                    <a:pt x="4937" y="13097"/>
                  </a:cubicBezTo>
                  <a:cubicBezTo>
                    <a:pt x="11185" y="9730"/>
                    <a:pt x="16920" y="3596"/>
                    <a:pt x="18147" y="1970"/>
                  </a:cubicBezTo>
                  <a:lnTo>
                    <a:pt x="14923" y="1"/>
                  </a:ln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9"/>
            <p:cNvSpPr/>
            <p:nvPr/>
          </p:nvSpPr>
          <p:spPr>
            <a:xfrm flipH="1">
              <a:off x="1815857" y="2405069"/>
              <a:ext cx="175315" cy="250007"/>
            </a:xfrm>
            <a:custGeom>
              <a:avLst/>
              <a:gdLst/>
              <a:ahLst/>
              <a:cxnLst/>
              <a:rect l="l" t="t" r="r" b="b"/>
              <a:pathLst>
                <a:path w="5023" h="7163" extrusionOk="0">
                  <a:moveTo>
                    <a:pt x="1741" y="1"/>
                  </a:moveTo>
                  <a:cubicBezTo>
                    <a:pt x="1456" y="172"/>
                    <a:pt x="1199" y="372"/>
                    <a:pt x="914" y="543"/>
                  </a:cubicBezTo>
                  <a:cubicBezTo>
                    <a:pt x="914" y="543"/>
                    <a:pt x="2112" y="2141"/>
                    <a:pt x="1855" y="3682"/>
                  </a:cubicBezTo>
                  <a:cubicBezTo>
                    <a:pt x="1599" y="5222"/>
                    <a:pt x="29" y="7105"/>
                    <a:pt x="1" y="7162"/>
                  </a:cubicBezTo>
                  <a:cubicBezTo>
                    <a:pt x="2540" y="4880"/>
                    <a:pt x="4395" y="2826"/>
                    <a:pt x="5022" y="1970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9"/>
            <p:cNvSpPr/>
            <p:nvPr/>
          </p:nvSpPr>
          <p:spPr>
            <a:xfrm flipH="1">
              <a:off x="1730206" y="2302768"/>
              <a:ext cx="242049" cy="230112"/>
            </a:xfrm>
            <a:custGeom>
              <a:avLst/>
              <a:gdLst/>
              <a:ahLst/>
              <a:cxnLst/>
              <a:rect l="l" t="t" r="r" b="b"/>
              <a:pathLst>
                <a:path w="6935" h="6593" extrusionOk="0">
                  <a:moveTo>
                    <a:pt x="1672" y="1"/>
                  </a:moveTo>
                  <a:cubicBezTo>
                    <a:pt x="1544" y="1"/>
                    <a:pt x="1414" y="77"/>
                    <a:pt x="1342" y="221"/>
                  </a:cubicBezTo>
                  <a:lnTo>
                    <a:pt x="58" y="2846"/>
                  </a:lnTo>
                  <a:cubicBezTo>
                    <a:pt x="1" y="3046"/>
                    <a:pt x="29" y="3217"/>
                    <a:pt x="172" y="3331"/>
                  </a:cubicBezTo>
                  <a:lnTo>
                    <a:pt x="3881" y="6498"/>
                  </a:lnTo>
                  <a:cubicBezTo>
                    <a:pt x="3958" y="6563"/>
                    <a:pt x="4047" y="6592"/>
                    <a:pt x="4129" y="6592"/>
                  </a:cubicBezTo>
                  <a:cubicBezTo>
                    <a:pt x="4229" y="6592"/>
                    <a:pt x="4319" y="6548"/>
                    <a:pt x="4366" y="6470"/>
                  </a:cubicBezTo>
                  <a:lnTo>
                    <a:pt x="6792" y="3845"/>
                  </a:lnTo>
                  <a:cubicBezTo>
                    <a:pt x="6934" y="3674"/>
                    <a:pt x="6906" y="3417"/>
                    <a:pt x="6735" y="3274"/>
                  </a:cubicBezTo>
                  <a:lnTo>
                    <a:pt x="1884" y="79"/>
                  </a:lnTo>
                  <a:cubicBezTo>
                    <a:pt x="1821" y="26"/>
                    <a:pt x="1747" y="1"/>
                    <a:pt x="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9"/>
            <p:cNvSpPr/>
            <p:nvPr/>
          </p:nvSpPr>
          <p:spPr>
            <a:xfrm flipH="1">
              <a:off x="1346802" y="1551617"/>
              <a:ext cx="548039" cy="439213"/>
            </a:xfrm>
            <a:custGeom>
              <a:avLst/>
              <a:gdLst/>
              <a:ahLst/>
              <a:cxnLst/>
              <a:rect l="l" t="t" r="r" b="b"/>
              <a:pathLst>
                <a:path w="15702" h="12584" extrusionOk="0">
                  <a:moveTo>
                    <a:pt x="7427" y="1"/>
                  </a:moveTo>
                  <a:cubicBezTo>
                    <a:pt x="5372" y="1"/>
                    <a:pt x="6286" y="3311"/>
                    <a:pt x="5002" y="3311"/>
                  </a:cubicBezTo>
                  <a:cubicBezTo>
                    <a:pt x="4260" y="3311"/>
                    <a:pt x="4345" y="1884"/>
                    <a:pt x="2976" y="1513"/>
                  </a:cubicBezTo>
                  <a:cubicBezTo>
                    <a:pt x="2822" y="1473"/>
                    <a:pt x="2671" y="1454"/>
                    <a:pt x="2527" y="1454"/>
                  </a:cubicBezTo>
                  <a:cubicBezTo>
                    <a:pt x="928" y="1454"/>
                    <a:pt x="1" y="3748"/>
                    <a:pt x="2120" y="4794"/>
                  </a:cubicBezTo>
                  <a:cubicBezTo>
                    <a:pt x="1501" y="5554"/>
                    <a:pt x="1492" y="8420"/>
                    <a:pt x="4279" y="8420"/>
                  </a:cubicBezTo>
                  <a:cubicBezTo>
                    <a:pt x="4320" y="8420"/>
                    <a:pt x="4361" y="8419"/>
                    <a:pt x="4402" y="8418"/>
                  </a:cubicBezTo>
                  <a:lnTo>
                    <a:pt x="4402" y="8418"/>
                  </a:lnTo>
                  <a:cubicBezTo>
                    <a:pt x="3555" y="9739"/>
                    <a:pt x="4537" y="11104"/>
                    <a:pt x="5940" y="11104"/>
                  </a:cubicBezTo>
                  <a:cubicBezTo>
                    <a:pt x="6143" y="11104"/>
                    <a:pt x="6355" y="11075"/>
                    <a:pt x="6571" y="11014"/>
                  </a:cubicBezTo>
                  <a:cubicBezTo>
                    <a:pt x="9082" y="10272"/>
                    <a:pt x="8226" y="8190"/>
                    <a:pt x="9253" y="7505"/>
                  </a:cubicBezTo>
                  <a:cubicBezTo>
                    <a:pt x="9321" y="7460"/>
                    <a:pt x="9375" y="7439"/>
                    <a:pt x="9415" y="7439"/>
                  </a:cubicBezTo>
                  <a:cubicBezTo>
                    <a:pt x="10056" y="7439"/>
                    <a:pt x="7594" y="12584"/>
                    <a:pt x="11107" y="12584"/>
                  </a:cubicBezTo>
                  <a:cubicBezTo>
                    <a:pt x="13019" y="12584"/>
                    <a:pt x="15701" y="10615"/>
                    <a:pt x="15701" y="8931"/>
                  </a:cubicBezTo>
                  <a:cubicBezTo>
                    <a:pt x="15701" y="6592"/>
                    <a:pt x="11992" y="7847"/>
                    <a:pt x="11963" y="6506"/>
                  </a:cubicBezTo>
                  <a:cubicBezTo>
                    <a:pt x="11935" y="5422"/>
                    <a:pt x="13419" y="4880"/>
                    <a:pt x="13390" y="3453"/>
                  </a:cubicBezTo>
                  <a:cubicBezTo>
                    <a:pt x="13349" y="2047"/>
                    <a:pt x="12675" y="1461"/>
                    <a:pt x="11867" y="1461"/>
                  </a:cubicBezTo>
                  <a:cubicBezTo>
                    <a:pt x="10970" y="1461"/>
                    <a:pt x="9908" y="2184"/>
                    <a:pt x="9367" y="3311"/>
                  </a:cubicBezTo>
                  <a:cubicBezTo>
                    <a:pt x="9538" y="2084"/>
                    <a:pt x="8654" y="1"/>
                    <a:pt x="7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9"/>
            <p:cNvSpPr/>
            <p:nvPr/>
          </p:nvSpPr>
          <p:spPr>
            <a:xfrm flipH="1">
              <a:off x="2000112" y="1635071"/>
              <a:ext cx="377401" cy="49178"/>
            </a:xfrm>
            <a:custGeom>
              <a:avLst/>
              <a:gdLst/>
              <a:ahLst/>
              <a:cxnLst/>
              <a:rect l="l" t="t" r="r" b="b"/>
              <a:pathLst>
                <a:path w="10813" h="1409" extrusionOk="0">
                  <a:moveTo>
                    <a:pt x="8342" y="0"/>
                  </a:moveTo>
                  <a:cubicBezTo>
                    <a:pt x="3842" y="0"/>
                    <a:pt x="1" y="607"/>
                    <a:pt x="484" y="1091"/>
                  </a:cubicBezTo>
                  <a:cubicBezTo>
                    <a:pt x="770" y="1308"/>
                    <a:pt x="1074" y="1409"/>
                    <a:pt x="1672" y="1409"/>
                  </a:cubicBezTo>
                  <a:cubicBezTo>
                    <a:pt x="2330" y="1409"/>
                    <a:pt x="3343" y="1287"/>
                    <a:pt x="5078" y="1062"/>
                  </a:cubicBezTo>
                  <a:cubicBezTo>
                    <a:pt x="8416" y="634"/>
                    <a:pt x="10813" y="64"/>
                    <a:pt x="10813" y="64"/>
                  </a:cubicBezTo>
                  <a:cubicBezTo>
                    <a:pt x="9982" y="20"/>
                    <a:pt x="9151" y="0"/>
                    <a:pt x="8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9"/>
            <p:cNvSpPr/>
            <p:nvPr/>
          </p:nvSpPr>
          <p:spPr>
            <a:xfrm flipH="1">
              <a:off x="1804900" y="1408200"/>
              <a:ext cx="378448" cy="257999"/>
            </a:xfrm>
            <a:custGeom>
              <a:avLst/>
              <a:gdLst/>
              <a:ahLst/>
              <a:cxnLst/>
              <a:rect l="l" t="t" r="r" b="b"/>
              <a:pathLst>
                <a:path w="10843" h="7392" extrusionOk="0">
                  <a:moveTo>
                    <a:pt x="7574" y="1"/>
                  </a:moveTo>
                  <a:cubicBezTo>
                    <a:pt x="5989" y="1"/>
                    <a:pt x="3785" y="178"/>
                    <a:pt x="3481" y="201"/>
                  </a:cubicBezTo>
                  <a:cubicBezTo>
                    <a:pt x="2967" y="229"/>
                    <a:pt x="57" y="1656"/>
                    <a:pt x="114" y="2227"/>
                  </a:cubicBezTo>
                  <a:cubicBezTo>
                    <a:pt x="143" y="2854"/>
                    <a:pt x="0" y="7391"/>
                    <a:pt x="0" y="7391"/>
                  </a:cubicBezTo>
                  <a:lnTo>
                    <a:pt x="10842" y="5166"/>
                  </a:lnTo>
                  <a:lnTo>
                    <a:pt x="9359" y="715"/>
                  </a:lnTo>
                  <a:cubicBezTo>
                    <a:pt x="9216" y="315"/>
                    <a:pt x="8902" y="58"/>
                    <a:pt x="8503" y="30"/>
                  </a:cubicBezTo>
                  <a:cubicBezTo>
                    <a:pt x="8241" y="9"/>
                    <a:pt x="7922" y="1"/>
                    <a:pt x="7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9"/>
            <p:cNvSpPr/>
            <p:nvPr/>
          </p:nvSpPr>
          <p:spPr>
            <a:xfrm flipH="1">
              <a:off x="1673459" y="1513189"/>
              <a:ext cx="687160" cy="177549"/>
            </a:xfrm>
            <a:custGeom>
              <a:avLst/>
              <a:gdLst/>
              <a:ahLst/>
              <a:cxnLst/>
              <a:rect l="l" t="t" r="r" b="b"/>
              <a:pathLst>
                <a:path w="19688" h="5087" extrusionOk="0">
                  <a:moveTo>
                    <a:pt x="18610" y="1"/>
                  </a:moveTo>
                  <a:cubicBezTo>
                    <a:pt x="17648" y="1"/>
                    <a:pt x="15958" y="202"/>
                    <a:pt x="13211" y="1102"/>
                  </a:cubicBezTo>
                  <a:cubicBezTo>
                    <a:pt x="8275" y="2700"/>
                    <a:pt x="7818" y="4098"/>
                    <a:pt x="4566" y="4126"/>
                  </a:cubicBezTo>
                  <a:cubicBezTo>
                    <a:pt x="2014" y="4170"/>
                    <a:pt x="1363" y="4797"/>
                    <a:pt x="688" y="4797"/>
                  </a:cubicBezTo>
                  <a:cubicBezTo>
                    <a:pt x="480" y="4797"/>
                    <a:pt x="269" y="4737"/>
                    <a:pt x="0" y="4583"/>
                  </a:cubicBezTo>
                  <a:lnTo>
                    <a:pt x="0" y="4583"/>
                  </a:lnTo>
                  <a:cubicBezTo>
                    <a:pt x="172" y="4811"/>
                    <a:pt x="600" y="4954"/>
                    <a:pt x="1056" y="5011"/>
                  </a:cubicBezTo>
                  <a:cubicBezTo>
                    <a:pt x="1374" y="5064"/>
                    <a:pt x="1730" y="5086"/>
                    <a:pt x="2110" y="5086"/>
                  </a:cubicBezTo>
                  <a:cubicBezTo>
                    <a:pt x="3368" y="5086"/>
                    <a:pt x="4904" y="4844"/>
                    <a:pt x="6306" y="4668"/>
                  </a:cubicBezTo>
                  <a:cubicBezTo>
                    <a:pt x="8646" y="4326"/>
                    <a:pt x="19602" y="2842"/>
                    <a:pt x="19688" y="132"/>
                  </a:cubicBezTo>
                  <a:cubicBezTo>
                    <a:pt x="19688" y="132"/>
                    <a:pt x="19386" y="1"/>
                    <a:pt x="18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5" name="Google Shape;2345;p69"/>
          <p:cNvSpPr txBox="1">
            <a:spLocks noGrp="1"/>
          </p:cNvSpPr>
          <p:nvPr>
            <p:ph type="title"/>
          </p:nvPr>
        </p:nvSpPr>
        <p:spPr>
          <a:xfrm>
            <a:off x="713225" y="21283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PRONUNCIATION</a:t>
            </a:r>
            <a:endParaRPr sz="6600" dirty="0"/>
          </a:p>
        </p:txBody>
      </p:sp>
      <p:grpSp>
        <p:nvGrpSpPr>
          <p:cNvPr id="2347" name="Google Shape;2347;p69"/>
          <p:cNvGrpSpPr/>
          <p:nvPr/>
        </p:nvGrpSpPr>
        <p:grpSpPr>
          <a:xfrm>
            <a:off x="5551890" y="4095876"/>
            <a:ext cx="467000" cy="431100"/>
            <a:chOff x="1849650" y="1202325"/>
            <a:chExt cx="467000" cy="431100"/>
          </a:xfrm>
        </p:grpSpPr>
        <p:sp>
          <p:nvSpPr>
            <p:cNvPr id="2348" name="Google Shape;2348;p69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9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9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9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9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9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9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9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9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9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9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9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9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9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49E2D9D-AB4C-693E-C69A-DC4C7EAB9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49543"/>
              </p:ext>
            </p:extLst>
          </p:nvPr>
        </p:nvGraphicFramePr>
        <p:xfrm>
          <a:off x="2571665" y="1494059"/>
          <a:ext cx="6096000" cy="2594612"/>
        </p:xfrm>
        <a:graphic>
          <a:graphicData uri="http://schemas.openxmlformats.org/drawingml/2006/table">
            <a:tbl>
              <a:tblPr firstRow="1" bandRow="1">
                <a:tableStyleId>{2CBEE1DF-B269-4418-9E01-FA8BCB7E3168}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5426341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78081294"/>
                    </a:ext>
                  </a:extLst>
                </a:gridCol>
              </a:tblGrid>
              <a:tr h="659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8034225"/>
                  </a:ext>
                </a:extLst>
              </a:tr>
              <a:tr h="1935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47759"/>
                  </a:ext>
                </a:extLst>
              </a:tr>
            </a:tbl>
          </a:graphicData>
        </a:graphic>
      </p:graphicFrame>
      <p:sp>
        <p:nvSpPr>
          <p:cNvPr id="3" name="Google Shape;1025;p48">
            <a:extLst>
              <a:ext uri="{FF2B5EF4-FFF2-40B4-BE49-F238E27FC236}">
                <a16:creationId xmlns:a16="http://schemas.microsoft.com/office/drawing/2014/main" id="{54B589E2-9B39-1CC2-1F4C-483A65034511}"/>
              </a:ext>
            </a:extLst>
          </p:cNvPr>
          <p:cNvSpPr/>
          <p:nvPr/>
        </p:nvSpPr>
        <p:spPr>
          <a:xfrm>
            <a:off x="3111499" y="1597241"/>
            <a:ext cx="2000715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Google Shape;1027;p48">
            <a:extLst>
              <a:ext uri="{FF2B5EF4-FFF2-40B4-BE49-F238E27FC236}">
                <a16:creationId xmlns:a16="http://schemas.microsoft.com/office/drawing/2014/main" id="{8252F04F-10C8-C4D3-A6F6-C94F34CBA245}"/>
              </a:ext>
            </a:extLst>
          </p:cNvPr>
          <p:cNvSpPr txBox="1">
            <a:spLocks/>
          </p:cNvSpPr>
          <p:nvPr/>
        </p:nvSpPr>
        <p:spPr>
          <a:xfrm>
            <a:off x="3710455" y="1479946"/>
            <a:ext cx="26481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/ə/</a:t>
            </a:r>
            <a:endParaRPr lang="en-US" sz="3200" b="1" dirty="0"/>
          </a:p>
        </p:txBody>
      </p:sp>
      <p:sp>
        <p:nvSpPr>
          <p:cNvPr id="5" name="Google Shape;1025;p48">
            <a:extLst>
              <a:ext uri="{FF2B5EF4-FFF2-40B4-BE49-F238E27FC236}">
                <a16:creationId xmlns:a16="http://schemas.microsoft.com/office/drawing/2014/main" id="{EF819CA7-B7D8-B33D-4EE6-100B90E34B16}"/>
              </a:ext>
            </a:extLst>
          </p:cNvPr>
          <p:cNvSpPr/>
          <p:nvPr/>
        </p:nvSpPr>
        <p:spPr>
          <a:xfrm>
            <a:off x="6159850" y="1606613"/>
            <a:ext cx="2000715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6" name="Google Shape;1027;p48">
            <a:extLst>
              <a:ext uri="{FF2B5EF4-FFF2-40B4-BE49-F238E27FC236}">
                <a16:creationId xmlns:a16="http://schemas.microsoft.com/office/drawing/2014/main" id="{9FF1ECF1-0A92-847E-E7F9-DAFF549E5671}"/>
              </a:ext>
            </a:extLst>
          </p:cNvPr>
          <p:cNvSpPr txBox="1">
            <a:spLocks/>
          </p:cNvSpPr>
          <p:nvPr/>
        </p:nvSpPr>
        <p:spPr>
          <a:xfrm>
            <a:off x="6264151" y="1502806"/>
            <a:ext cx="1828289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/ɪ/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3A614-DEC1-3B28-49CA-A3CF50C795E5}"/>
              </a:ext>
            </a:extLst>
          </p:cNvPr>
          <p:cNvSpPr txBox="1"/>
          <p:nvPr/>
        </p:nvSpPr>
        <p:spPr>
          <a:xfrm>
            <a:off x="2641124" y="2217480"/>
            <a:ext cx="2975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Activ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ty, hospit</a:t>
            </a:r>
            <a:r>
              <a:rPr lang="en-US" sz="2000" b="1" u="sng" dirty="0">
                <a:latin typeface="Nunito" pitchFamily="2" charset="0"/>
              </a:rPr>
              <a:t>a</a:t>
            </a:r>
            <a:r>
              <a:rPr lang="en-US" sz="2000" dirty="0">
                <a:latin typeface="Nunito" pitchFamily="2" charset="0"/>
              </a:rPr>
              <a:t>ble, gard</a:t>
            </a:r>
            <a:r>
              <a:rPr lang="en-US" sz="2000" b="1" u="sng" dirty="0">
                <a:latin typeface="Nunito" pitchFamily="2" charset="0"/>
              </a:rPr>
              <a:t>e</a:t>
            </a:r>
            <a:r>
              <a:rPr lang="en-US" sz="2000" dirty="0">
                <a:latin typeface="Nunito" pitchFamily="2" charset="0"/>
              </a:rPr>
              <a:t>n, pict</a:t>
            </a:r>
            <a:r>
              <a:rPr lang="en-US" sz="2000" b="1" u="sng" dirty="0">
                <a:latin typeface="Nunito" pitchFamily="2" charset="0"/>
              </a:rPr>
              <a:t>u</a:t>
            </a:r>
            <a:r>
              <a:rPr lang="en-US" sz="2000" dirty="0">
                <a:latin typeface="Nunito" pitchFamily="2" charset="0"/>
              </a:rPr>
              <a:t>resque, c</a:t>
            </a:r>
            <a:r>
              <a:rPr lang="en-US" sz="2000" b="1" u="sng" dirty="0">
                <a:latin typeface="Nunito" pitchFamily="2" charset="0"/>
              </a:rPr>
              <a:t>o</a:t>
            </a:r>
            <a:r>
              <a:rPr lang="en-US" sz="2000" dirty="0">
                <a:latin typeface="Nunito" pitchFamily="2" charset="0"/>
              </a:rPr>
              <a:t>llect, </a:t>
            </a:r>
            <a:r>
              <a:rPr lang="en-US" sz="2000" b="1" u="sng" dirty="0">
                <a:latin typeface="Nunito" pitchFamily="2" charset="0"/>
              </a:rPr>
              <a:t>a</a:t>
            </a:r>
            <a:r>
              <a:rPr lang="en-US" sz="2000" dirty="0">
                <a:latin typeface="Nunito" pitchFamily="2" charset="0"/>
              </a:rPr>
              <a:t>bout, m</a:t>
            </a:r>
            <a:r>
              <a:rPr lang="en-US" sz="2000" b="1" u="sng" dirty="0">
                <a:latin typeface="Nunito" pitchFamily="2" charset="0"/>
              </a:rPr>
              <a:t>a</a:t>
            </a:r>
            <a:r>
              <a:rPr lang="en-US" sz="2000" dirty="0">
                <a:latin typeface="Nunito" pitchFamily="2" charset="0"/>
              </a:rPr>
              <a:t>jority, </a:t>
            </a:r>
            <a:r>
              <a:rPr lang="en-US" sz="2000" b="1" u="sng" dirty="0">
                <a:latin typeface="Nunito" pitchFamily="2" charset="0"/>
              </a:rPr>
              <a:t>u</a:t>
            </a:r>
            <a:r>
              <a:rPr lang="en-US" sz="2000" dirty="0">
                <a:latin typeface="Nunito" pitchFamily="2" charset="0"/>
              </a:rPr>
              <a:t>ndo, fam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ly, miss</a:t>
            </a:r>
            <a:r>
              <a:rPr lang="en-US" sz="2000" b="1" u="sng" dirty="0">
                <a:latin typeface="Nunito" pitchFamily="2" charset="0"/>
              </a:rPr>
              <a:t>io</a:t>
            </a:r>
            <a:r>
              <a:rPr lang="en-US" sz="2000" dirty="0">
                <a:latin typeface="Nunito" pitchFamily="2" charset="0"/>
              </a:rPr>
              <a:t>n, cert</a:t>
            </a:r>
            <a:r>
              <a:rPr lang="en-US" sz="2000" b="1" u="sng" dirty="0">
                <a:latin typeface="Nunito" pitchFamily="2" charset="0"/>
              </a:rPr>
              <a:t>ai</a:t>
            </a:r>
            <a:r>
              <a:rPr lang="en-US" sz="2000" dirty="0">
                <a:latin typeface="Nunito" pitchFamily="2" charset="0"/>
              </a:rPr>
              <a:t>n, spec</a:t>
            </a:r>
            <a:r>
              <a:rPr lang="en-US" sz="2000" b="1" u="sng" dirty="0">
                <a:latin typeface="Nunito" pitchFamily="2" charset="0"/>
              </a:rPr>
              <a:t>ia</a:t>
            </a:r>
            <a:r>
              <a:rPr lang="en-US" sz="2000" dirty="0">
                <a:latin typeface="Nunito" pitchFamily="2" charset="0"/>
              </a:rPr>
              <a:t>l, li</a:t>
            </a:r>
            <a:r>
              <a:rPr lang="en-US" sz="2000" b="1" u="sng" dirty="0">
                <a:latin typeface="Nunito" pitchFamily="2" charset="0"/>
              </a:rPr>
              <a:t>o</a:t>
            </a:r>
            <a:r>
              <a:rPr lang="en-US" sz="2000" dirty="0">
                <a:latin typeface="Nunito" pitchFamily="2" charset="0"/>
              </a:rPr>
              <a:t>n, medi</a:t>
            </a:r>
            <a:r>
              <a:rPr lang="en-US" sz="2000" b="1" u="sng" dirty="0">
                <a:latin typeface="Nunito" pitchFamily="2" charset="0"/>
              </a:rPr>
              <a:t>u</a:t>
            </a:r>
            <a:r>
              <a:rPr lang="en-US" sz="2000" dirty="0">
                <a:latin typeface="Nunito" pitchFamily="2" charset="0"/>
              </a:rPr>
              <a:t>m, condit</a:t>
            </a:r>
            <a:r>
              <a:rPr lang="en-US" sz="2000" b="1" u="sng" dirty="0">
                <a:latin typeface="Nunito" pitchFamily="2" charset="0"/>
              </a:rPr>
              <a:t>io</a:t>
            </a:r>
            <a:r>
              <a:rPr lang="en-US" sz="2000" dirty="0">
                <a:latin typeface="Nunito" pitchFamily="2" charset="0"/>
              </a:rPr>
              <a:t>n, etc.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473C0-880F-8ADA-8FE3-C3F60026ECC3}"/>
              </a:ext>
            </a:extLst>
          </p:cNvPr>
          <p:cNvSpPr txBox="1"/>
          <p:nvPr/>
        </p:nvSpPr>
        <p:spPr>
          <a:xfrm>
            <a:off x="5725079" y="2256728"/>
            <a:ext cx="2975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P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ck, vill</a:t>
            </a:r>
            <a:r>
              <a:rPr lang="en-US" sz="2000" b="1" u="sng" dirty="0">
                <a:latin typeface="Nunito" pitchFamily="2" charset="0"/>
              </a:rPr>
              <a:t>a</a:t>
            </a:r>
            <a:r>
              <a:rPr lang="en-US" sz="2000" dirty="0">
                <a:latin typeface="Nunito" pitchFamily="2" charset="0"/>
              </a:rPr>
              <a:t>ge, harv</a:t>
            </a:r>
            <a:r>
              <a:rPr lang="en-US" sz="2000" b="1" u="sng" dirty="0">
                <a:latin typeface="Nunito" pitchFamily="2" charset="0"/>
              </a:rPr>
              <a:t>e</a:t>
            </a:r>
            <a:r>
              <a:rPr lang="en-US" sz="2000" dirty="0">
                <a:latin typeface="Nunito" pitchFamily="2" charset="0"/>
              </a:rPr>
              <a:t>st, b</a:t>
            </a:r>
            <a:r>
              <a:rPr lang="en-US" sz="2000" b="1" u="sng" dirty="0">
                <a:latin typeface="Nunito" pitchFamily="2" charset="0"/>
              </a:rPr>
              <a:t>u</a:t>
            </a:r>
            <a:r>
              <a:rPr lang="en-US" sz="2000" dirty="0">
                <a:latin typeface="Nunito" pitchFamily="2" charset="0"/>
              </a:rPr>
              <a:t>sy, cott</a:t>
            </a:r>
            <a:r>
              <a:rPr lang="en-US" sz="2000" b="1" u="sng" dirty="0">
                <a:latin typeface="Nunito" pitchFamily="2" charset="0"/>
              </a:rPr>
              <a:t>a</a:t>
            </a:r>
            <a:r>
              <a:rPr lang="en-US" sz="2000" dirty="0">
                <a:latin typeface="Nunito" pitchFamily="2" charset="0"/>
              </a:rPr>
              <a:t>ge, beg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n, c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ty, w</a:t>
            </a:r>
            <a:r>
              <a:rPr lang="en-US" sz="2000" b="1" u="sng" dirty="0">
                <a:latin typeface="Nunito" pitchFamily="2" charset="0"/>
              </a:rPr>
              <a:t>o</a:t>
            </a:r>
            <a:r>
              <a:rPr lang="en-US" sz="2000" dirty="0">
                <a:latin typeface="Nunito" pitchFamily="2" charset="0"/>
              </a:rPr>
              <a:t>men, b</a:t>
            </a:r>
            <a:r>
              <a:rPr lang="en-US" sz="2000" b="1" u="sng" dirty="0">
                <a:latin typeface="Nunito" pitchFamily="2" charset="0"/>
              </a:rPr>
              <a:t>u</a:t>
            </a:r>
            <a:r>
              <a:rPr lang="en-US" sz="2000" dirty="0">
                <a:latin typeface="Nunito" pitchFamily="2" charset="0"/>
              </a:rPr>
              <a:t>sy, cr</a:t>
            </a:r>
            <a:r>
              <a:rPr lang="en-US" sz="2000" b="1" u="sng" dirty="0">
                <a:latin typeface="Nunito" pitchFamily="2" charset="0"/>
              </a:rPr>
              <a:t>y</a:t>
            </a:r>
            <a:r>
              <a:rPr lang="en-US" sz="2000" dirty="0">
                <a:latin typeface="Nunito" pitchFamily="2" charset="0"/>
              </a:rPr>
              <a:t>stal, ph</a:t>
            </a:r>
            <a:r>
              <a:rPr lang="en-US" sz="2000" b="1" u="sng" dirty="0">
                <a:latin typeface="Nunito" pitchFamily="2" charset="0"/>
              </a:rPr>
              <a:t>y</a:t>
            </a:r>
            <a:r>
              <a:rPr lang="en-US" sz="2000" dirty="0">
                <a:latin typeface="Nunito" pitchFamily="2" charset="0"/>
              </a:rPr>
              <a:t>sics, s</a:t>
            </a:r>
            <a:r>
              <a:rPr lang="en-US" sz="2000" b="1" u="sng" dirty="0">
                <a:latin typeface="Nunito" pitchFamily="2" charset="0"/>
              </a:rPr>
              <a:t>y</a:t>
            </a:r>
            <a:r>
              <a:rPr lang="en-US" sz="2000" dirty="0">
                <a:latin typeface="Nunito" pitchFamily="2" charset="0"/>
              </a:rPr>
              <a:t>mbol, h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m, l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ttle, b</a:t>
            </a:r>
            <a:r>
              <a:rPr lang="en-US" sz="2000" b="1" u="sng" dirty="0">
                <a:latin typeface="Nunito" pitchFamily="2" charset="0"/>
              </a:rPr>
              <a:t>u</a:t>
            </a:r>
            <a:r>
              <a:rPr lang="en-US" sz="2000" dirty="0">
                <a:latin typeface="Nunito" pitchFamily="2" charset="0"/>
              </a:rPr>
              <a:t>siness, etc.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Google Shape;2296;p68"/>
          <p:cNvGrpSpPr/>
          <p:nvPr/>
        </p:nvGrpSpPr>
        <p:grpSpPr>
          <a:xfrm>
            <a:off x="384102" y="1406139"/>
            <a:ext cx="467000" cy="431100"/>
            <a:chOff x="1849650" y="1202325"/>
            <a:chExt cx="467000" cy="431100"/>
          </a:xfrm>
        </p:grpSpPr>
        <p:sp>
          <p:nvSpPr>
            <p:cNvPr id="2297" name="Google Shape;2297;p68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8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8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8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8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8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8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8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8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8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8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8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8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8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045;p65">
            <a:extLst>
              <a:ext uri="{FF2B5EF4-FFF2-40B4-BE49-F238E27FC236}">
                <a16:creationId xmlns:a16="http://schemas.microsoft.com/office/drawing/2014/main" id="{BEDF5431-52E1-49DC-C123-EC96FEFA5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18528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GRAMMAR</a:t>
            </a:r>
            <a:br>
              <a:rPr lang="en" sz="5400" dirty="0"/>
            </a:br>
            <a:r>
              <a:rPr lang="en" sz="2400" dirty="0"/>
              <a:t>COMPARATIVES FORMS OF ADVERBS</a:t>
            </a:r>
            <a:r>
              <a:rPr lang="en" sz="5400" dirty="0"/>
              <a:t> </a:t>
            </a:r>
            <a:endParaRPr sz="5400" dirty="0"/>
          </a:p>
        </p:txBody>
      </p:sp>
      <p:sp>
        <p:nvSpPr>
          <p:cNvPr id="15" name="Google Shape;2044;p65">
            <a:extLst>
              <a:ext uri="{FF2B5EF4-FFF2-40B4-BE49-F238E27FC236}">
                <a16:creationId xmlns:a16="http://schemas.microsoft.com/office/drawing/2014/main" id="{1869C8AF-9E35-4929-A346-8E594337F994}"/>
              </a:ext>
            </a:extLst>
          </p:cNvPr>
          <p:cNvSpPr/>
          <p:nvPr/>
        </p:nvSpPr>
        <p:spPr>
          <a:xfrm>
            <a:off x="154644" y="282363"/>
            <a:ext cx="1698590" cy="161639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8;p65">
            <a:extLst>
              <a:ext uri="{FF2B5EF4-FFF2-40B4-BE49-F238E27FC236}">
                <a16:creationId xmlns:a16="http://schemas.microsoft.com/office/drawing/2014/main" id="{AA52D8D4-D53B-4D84-A41E-D32F71D11CC8}"/>
              </a:ext>
            </a:extLst>
          </p:cNvPr>
          <p:cNvSpPr txBox="1"/>
          <p:nvPr/>
        </p:nvSpPr>
        <p:spPr>
          <a:xfrm>
            <a:off x="228439" y="357835"/>
            <a:ext cx="1551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Nunito" pitchFamily="2" charset="0"/>
                <a:ea typeface="Lato" panose="020F0502020204030203" pitchFamily="34" charset="0"/>
                <a:cs typeface="Lato" panose="020F0502020204030203" pitchFamily="34" charset="0"/>
                <a:sym typeface="Chewy"/>
              </a:rPr>
              <a:t>SO SÁNH VỚI TRẠNG TỪ NGẮN </a:t>
            </a:r>
            <a:endParaRPr sz="2200" dirty="0">
              <a:solidFill>
                <a:schemeClr val="dk1"/>
              </a:solidFill>
              <a:latin typeface="Nunito" pitchFamily="2" charset="0"/>
              <a:ea typeface="Lato" panose="020F0502020204030203" pitchFamily="34" charset="0"/>
              <a:cs typeface="Lato" panose="020F0502020204030203" pitchFamily="34" charset="0"/>
              <a:sym typeface="Chewy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B5581-DC23-F0B0-5AF6-D450B4B75A32}"/>
              </a:ext>
            </a:extLst>
          </p:cNvPr>
          <p:cNvSpPr txBox="1"/>
          <p:nvPr/>
        </p:nvSpPr>
        <p:spPr>
          <a:xfrm>
            <a:off x="2440635" y="1437093"/>
            <a:ext cx="435407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S1 + V + adv – er + than + S2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69D0D-CD09-D698-DEEE-A64AC4621AA5}"/>
              </a:ext>
            </a:extLst>
          </p:cNvPr>
          <p:cNvSpPr txBox="1"/>
          <p:nvPr/>
        </p:nvSpPr>
        <p:spPr>
          <a:xfrm>
            <a:off x="1151785" y="2202470"/>
            <a:ext cx="682823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,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, ta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đuôi</a:t>
            </a:r>
            <a:r>
              <a:rPr lang="en-US" sz="2000" dirty="0"/>
              <a:t> “er”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D02E1-0E1E-85E3-24CF-17952CC7A3F6}"/>
              </a:ext>
            </a:extLst>
          </p:cNvPr>
          <p:cNvSpPr txBox="1"/>
          <p:nvPr/>
        </p:nvSpPr>
        <p:spPr>
          <a:xfrm>
            <a:off x="1054428" y="3153303"/>
            <a:ext cx="7047336" cy="17030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Ex: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They work harder than I do. (</a:t>
            </a:r>
            <a:r>
              <a:rPr lang="en-US" sz="1800" dirty="0" err="1"/>
              <a:t>Họ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tôi</a:t>
            </a:r>
            <a:r>
              <a:rPr lang="en-US" sz="1800" dirty="0"/>
              <a:t>.)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She runs faster than he does. (</a:t>
            </a:r>
            <a:r>
              <a:rPr lang="en-US" sz="1800" dirty="0" err="1"/>
              <a:t>Cô</a:t>
            </a:r>
            <a:r>
              <a:rPr lang="en-US" sz="1800" dirty="0"/>
              <a:t> </a:t>
            </a:r>
            <a:r>
              <a:rPr lang="en-US" sz="1800" dirty="0" err="1"/>
              <a:t>ấy</a:t>
            </a:r>
            <a:r>
              <a:rPr lang="en-US" sz="1800" dirty="0"/>
              <a:t> </a:t>
            </a:r>
            <a:r>
              <a:rPr lang="en-US" sz="1800" dirty="0" err="1"/>
              <a:t>chạy</a:t>
            </a:r>
            <a:r>
              <a:rPr lang="en-US" sz="1800" dirty="0"/>
              <a:t> </a:t>
            </a:r>
            <a:r>
              <a:rPr lang="en-US" sz="1800" dirty="0" err="1"/>
              <a:t>nhanh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anh</a:t>
            </a:r>
            <a:r>
              <a:rPr lang="en-US" sz="1800" dirty="0"/>
              <a:t> </a:t>
            </a:r>
            <a:r>
              <a:rPr lang="en-US" sz="1800" dirty="0" err="1"/>
              <a:t>ấy</a:t>
            </a:r>
            <a:r>
              <a:rPr lang="en-US" sz="1800" dirty="0"/>
              <a:t>.)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My mother gets up earlier than me. (</a:t>
            </a:r>
            <a:r>
              <a:rPr lang="en-US" sz="1800" dirty="0" err="1"/>
              <a:t>Mẹ</a:t>
            </a:r>
            <a:r>
              <a:rPr lang="en-US" sz="1800" dirty="0"/>
              <a:t> </a:t>
            </a:r>
            <a:r>
              <a:rPr lang="en-US" sz="1800" dirty="0" err="1"/>
              <a:t>tôi</a:t>
            </a:r>
            <a:r>
              <a:rPr lang="en-US" sz="1800" dirty="0"/>
              <a:t> </a:t>
            </a:r>
            <a:r>
              <a:rPr lang="en-US" sz="1800" dirty="0" err="1"/>
              <a:t>thức</a:t>
            </a:r>
            <a:r>
              <a:rPr lang="en-US" sz="1800" dirty="0"/>
              <a:t> </a:t>
            </a:r>
            <a:r>
              <a:rPr lang="en-US" sz="1800" dirty="0" err="1"/>
              <a:t>dậy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tôi</a:t>
            </a:r>
            <a:r>
              <a:rPr lang="en-US" sz="1800" dirty="0"/>
              <a:t>.)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Google Shape;2296;p68"/>
          <p:cNvGrpSpPr/>
          <p:nvPr/>
        </p:nvGrpSpPr>
        <p:grpSpPr>
          <a:xfrm>
            <a:off x="384102" y="1406139"/>
            <a:ext cx="467000" cy="431100"/>
            <a:chOff x="1849650" y="1202325"/>
            <a:chExt cx="467000" cy="431100"/>
          </a:xfrm>
        </p:grpSpPr>
        <p:sp>
          <p:nvSpPr>
            <p:cNvPr id="2297" name="Google Shape;2297;p68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8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8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8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8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8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8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8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8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8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8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8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8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8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045;p65">
            <a:extLst>
              <a:ext uri="{FF2B5EF4-FFF2-40B4-BE49-F238E27FC236}">
                <a16:creationId xmlns:a16="http://schemas.microsoft.com/office/drawing/2014/main" id="{BEDF5431-52E1-49DC-C123-EC96FEFA5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18528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GRAMMAR</a:t>
            </a:r>
            <a:br>
              <a:rPr lang="en" sz="5400" dirty="0"/>
            </a:br>
            <a:r>
              <a:rPr lang="en" sz="2400" dirty="0"/>
              <a:t>COMPARATIVES FORMS OF ADVERBS</a:t>
            </a:r>
            <a:r>
              <a:rPr lang="en" sz="5400" dirty="0"/>
              <a:t> </a:t>
            </a:r>
            <a:endParaRPr sz="5400" dirty="0"/>
          </a:p>
        </p:txBody>
      </p:sp>
      <p:sp>
        <p:nvSpPr>
          <p:cNvPr id="15" name="Google Shape;2044;p65">
            <a:extLst>
              <a:ext uri="{FF2B5EF4-FFF2-40B4-BE49-F238E27FC236}">
                <a16:creationId xmlns:a16="http://schemas.microsoft.com/office/drawing/2014/main" id="{1869C8AF-9E35-4929-A346-8E594337F994}"/>
              </a:ext>
            </a:extLst>
          </p:cNvPr>
          <p:cNvSpPr/>
          <p:nvPr/>
        </p:nvSpPr>
        <p:spPr>
          <a:xfrm>
            <a:off x="154644" y="282363"/>
            <a:ext cx="1698590" cy="161639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8;p65">
            <a:extLst>
              <a:ext uri="{FF2B5EF4-FFF2-40B4-BE49-F238E27FC236}">
                <a16:creationId xmlns:a16="http://schemas.microsoft.com/office/drawing/2014/main" id="{AA52D8D4-D53B-4D84-A41E-D32F71D11CC8}"/>
              </a:ext>
            </a:extLst>
          </p:cNvPr>
          <p:cNvSpPr txBox="1"/>
          <p:nvPr/>
        </p:nvSpPr>
        <p:spPr>
          <a:xfrm>
            <a:off x="228439" y="357835"/>
            <a:ext cx="1551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Nunito" pitchFamily="2" charset="0"/>
                <a:ea typeface="Lato" panose="020F0502020204030203" pitchFamily="34" charset="0"/>
                <a:cs typeface="Lato" panose="020F0502020204030203" pitchFamily="34" charset="0"/>
                <a:sym typeface="Chewy"/>
              </a:rPr>
              <a:t>SO SÁNH VỚI TRẠNG TỪ DÀI  </a:t>
            </a:r>
            <a:endParaRPr sz="2200" dirty="0">
              <a:solidFill>
                <a:schemeClr val="dk1"/>
              </a:solidFill>
              <a:latin typeface="Nunito" pitchFamily="2" charset="0"/>
              <a:ea typeface="Lato" panose="020F0502020204030203" pitchFamily="34" charset="0"/>
              <a:cs typeface="Lato" panose="020F0502020204030203" pitchFamily="34" charset="0"/>
              <a:sym typeface="Chewy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B5581-DC23-F0B0-5AF6-D450B4B75A32}"/>
              </a:ext>
            </a:extLst>
          </p:cNvPr>
          <p:cNvSpPr txBox="1"/>
          <p:nvPr/>
        </p:nvSpPr>
        <p:spPr>
          <a:xfrm>
            <a:off x="2063409" y="1307203"/>
            <a:ext cx="524374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S1 + V + more/less adv + than + S2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69D0D-CD09-D698-DEEE-A64AC4621AA5}"/>
              </a:ext>
            </a:extLst>
          </p:cNvPr>
          <p:cNvSpPr txBox="1"/>
          <p:nvPr/>
        </p:nvSpPr>
        <p:spPr>
          <a:xfrm>
            <a:off x="164804" y="1948470"/>
            <a:ext cx="879631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, ta </a:t>
            </a:r>
            <a:r>
              <a:rPr lang="en-US" sz="2000" dirty="0" err="1"/>
              <a:t>thêm</a:t>
            </a:r>
            <a:r>
              <a:rPr lang="en-US" sz="2000" dirty="0"/>
              <a:t> “more” (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) </a:t>
            </a:r>
            <a:r>
              <a:rPr lang="en-US" sz="2000" dirty="0" err="1"/>
              <a:t>hoặc</a:t>
            </a:r>
            <a:r>
              <a:rPr lang="en-US" sz="2000" dirty="0"/>
              <a:t> “less” (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. </a:t>
            </a:r>
          </a:p>
          <a:p>
            <a:pPr marL="342900" indent="-342900" algn="ctr">
              <a:buFontTx/>
              <a:buChar char="-"/>
            </a:pPr>
            <a:r>
              <a:rPr lang="en-US" sz="2000" dirty="0"/>
              <a:t>“less”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phản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more </a:t>
            </a:r>
            <a:r>
              <a:rPr lang="en-US" sz="2000" dirty="0" err="1"/>
              <a:t>được</a:t>
            </a:r>
            <a:r>
              <a:rPr lang="en-US" sz="2000" dirty="0"/>
              <a:t> dung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D02E1-0E1E-85E3-24CF-17952CC7A3F6}"/>
              </a:ext>
            </a:extLst>
          </p:cNvPr>
          <p:cNvSpPr txBox="1"/>
          <p:nvPr/>
        </p:nvSpPr>
        <p:spPr>
          <a:xfrm>
            <a:off x="174964" y="3341941"/>
            <a:ext cx="8796316" cy="17030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Ex: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My father talks more slowly than my mother does.(</a:t>
            </a:r>
            <a:r>
              <a:rPr lang="en-US" sz="1800" dirty="0" err="1"/>
              <a:t>Bố</a:t>
            </a:r>
            <a:r>
              <a:rPr lang="en-US" sz="1800" dirty="0"/>
              <a:t> </a:t>
            </a:r>
            <a:r>
              <a:rPr lang="en-US" sz="1800" dirty="0" err="1"/>
              <a:t>tôi</a:t>
            </a:r>
            <a:r>
              <a:rPr lang="en-US" sz="1800" dirty="0"/>
              <a:t> </a:t>
            </a:r>
            <a:r>
              <a:rPr lang="en-US" sz="1800" dirty="0" err="1"/>
              <a:t>nói</a:t>
            </a:r>
            <a:r>
              <a:rPr lang="en-US" sz="1800" dirty="0"/>
              <a:t> </a:t>
            </a:r>
            <a:r>
              <a:rPr lang="en-US" sz="1800" dirty="0" err="1"/>
              <a:t>chậm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mẹ</a:t>
            </a:r>
            <a:r>
              <a:rPr lang="en-US" sz="1800" dirty="0"/>
              <a:t> </a:t>
            </a:r>
            <a:r>
              <a:rPr lang="en-US" sz="1800" dirty="0" err="1"/>
              <a:t>tôi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Lan acts less responsibly than anyone here. (Lan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ít</a:t>
            </a:r>
            <a:r>
              <a:rPr lang="en-US" sz="1800" dirty="0"/>
              <a:t> </a:t>
            </a:r>
            <a:r>
              <a:rPr lang="en-US" sz="1800" dirty="0" err="1"/>
              <a:t>trách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bất</a:t>
            </a:r>
            <a:r>
              <a:rPr lang="en-US" sz="1800" dirty="0"/>
              <a:t> </a:t>
            </a:r>
            <a:r>
              <a:rPr lang="en-US" sz="1800" dirty="0" err="1"/>
              <a:t>cứ</a:t>
            </a:r>
            <a:r>
              <a:rPr lang="en-US" sz="1800" dirty="0"/>
              <a:t> ai ở </a:t>
            </a:r>
            <a:r>
              <a:rPr lang="en-US" sz="1800" dirty="0" err="1"/>
              <a:t>đây</a:t>
            </a:r>
            <a:r>
              <a:rPr lang="en-US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5425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51"/>
          <p:cNvGrpSpPr/>
          <p:nvPr/>
        </p:nvGrpSpPr>
        <p:grpSpPr>
          <a:xfrm>
            <a:off x="-154424" y="1334680"/>
            <a:ext cx="2340592" cy="3623538"/>
            <a:chOff x="780325" y="1286875"/>
            <a:chExt cx="2214792" cy="3428783"/>
          </a:xfrm>
        </p:grpSpPr>
        <p:sp>
          <p:nvSpPr>
            <p:cNvPr id="1232" name="Google Shape;1232;p51"/>
            <p:cNvSpPr/>
            <p:nvPr/>
          </p:nvSpPr>
          <p:spPr>
            <a:xfrm>
              <a:off x="1388089" y="4296946"/>
              <a:ext cx="209296" cy="161079"/>
            </a:xfrm>
            <a:custGeom>
              <a:avLst/>
              <a:gdLst/>
              <a:ahLst/>
              <a:cxnLst/>
              <a:rect l="l" t="t" r="r" b="b"/>
              <a:pathLst>
                <a:path w="4905" h="3775" extrusionOk="0">
                  <a:moveTo>
                    <a:pt x="1880" y="0"/>
                  </a:moveTo>
                  <a:cubicBezTo>
                    <a:pt x="1821" y="0"/>
                    <a:pt x="1761" y="2"/>
                    <a:pt x="1702" y="5"/>
                  </a:cubicBezTo>
                  <a:cubicBezTo>
                    <a:pt x="1102" y="39"/>
                    <a:pt x="501" y="272"/>
                    <a:pt x="1" y="806"/>
                  </a:cubicBezTo>
                  <a:cubicBezTo>
                    <a:pt x="501" y="1306"/>
                    <a:pt x="868" y="1640"/>
                    <a:pt x="1202" y="1940"/>
                  </a:cubicBezTo>
                  <a:cubicBezTo>
                    <a:pt x="1569" y="2207"/>
                    <a:pt x="1835" y="2407"/>
                    <a:pt x="2136" y="2607"/>
                  </a:cubicBezTo>
                  <a:cubicBezTo>
                    <a:pt x="2436" y="2774"/>
                    <a:pt x="2703" y="2907"/>
                    <a:pt x="3070" y="3074"/>
                  </a:cubicBezTo>
                  <a:cubicBezTo>
                    <a:pt x="3470" y="3241"/>
                    <a:pt x="3837" y="3474"/>
                    <a:pt x="4504" y="3775"/>
                  </a:cubicBezTo>
                  <a:cubicBezTo>
                    <a:pt x="4871" y="3174"/>
                    <a:pt x="4904" y="2507"/>
                    <a:pt x="4671" y="1907"/>
                  </a:cubicBezTo>
                  <a:cubicBezTo>
                    <a:pt x="4437" y="1273"/>
                    <a:pt x="4004" y="739"/>
                    <a:pt x="3470" y="439"/>
                  </a:cubicBezTo>
                  <a:cubicBezTo>
                    <a:pt x="2959" y="138"/>
                    <a:pt x="2421" y="0"/>
                    <a:pt x="1880" y="0"/>
                  </a:cubicBezTo>
                  <a:close/>
                </a:path>
              </a:pathLst>
            </a:custGeom>
            <a:solidFill>
              <a:srgbClr val="44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1772428" y="4224703"/>
              <a:ext cx="133813" cy="146486"/>
            </a:xfrm>
            <a:custGeom>
              <a:avLst/>
              <a:gdLst/>
              <a:ahLst/>
              <a:cxnLst/>
              <a:rect l="l" t="t" r="r" b="b"/>
              <a:pathLst>
                <a:path w="3136" h="3433" extrusionOk="0">
                  <a:moveTo>
                    <a:pt x="2376" y="0"/>
                  </a:moveTo>
                  <a:cubicBezTo>
                    <a:pt x="2069" y="0"/>
                    <a:pt x="1807" y="64"/>
                    <a:pt x="1568" y="164"/>
                  </a:cubicBezTo>
                  <a:cubicBezTo>
                    <a:pt x="1134" y="297"/>
                    <a:pt x="834" y="531"/>
                    <a:pt x="567" y="831"/>
                  </a:cubicBezTo>
                  <a:cubicBezTo>
                    <a:pt x="300" y="1131"/>
                    <a:pt x="134" y="1531"/>
                    <a:pt x="34" y="1932"/>
                  </a:cubicBezTo>
                  <a:cubicBezTo>
                    <a:pt x="0" y="2365"/>
                    <a:pt x="0" y="2832"/>
                    <a:pt x="234" y="3433"/>
                  </a:cubicBezTo>
                  <a:cubicBezTo>
                    <a:pt x="867" y="3399"/>
                    <a:pt x="1301" y="3266"/>
                    <a:pt x="1668" y="3099"/>
                  </a:cubicBezTo>
                  <a:cubicBezTo>
                    <a:pt x="2002" y="2932"/>
                    <a:pt x="2268" y="2732"/>
                    <a:pt x="2502" y="2465"/>
                  </a:cubicBezTo>
                  <a:cubicBezTo>
                    <a:pt x="2735" y="2232"/>
                    <a:pt x="2869" y="1932"/>
                    <a:pt x="2969" y="1531"/>
                  </a:cubicBezTo>
                  <a:cubicBezTo>
                    <a:pt x="3069" y="1164"/>
                    <a:pt x="3136" y="731"/>
                    <a:pt x="3069" y="97"/>
                  </a:cubicBezTo>
                  <a:cubicBezTo>
                    <a:pt x="2813" y="30"/>
                    <a:pt x="2584" y="0"/>
                    <a:pt x="2376" y="0"/>
                  </a:cubicBezTo>
                  <a:close/>
                </a:path>
              </a:pathLst>
            </a:custGeom>
            <a:solidFill>
              <a:srgbClr val="529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856404" y="4385232"/>
              <a:ext cx="279019" cy="115508"/>
            </a:xfrm>
            <a:custGeom>
              <a:avLst/>
              <a:gdLst/>
              <a:ahLst/>
              <a:cxnLst/>
              <a:rect l="l" t="t" r="r" b="b"/>
              <a:pathLst>
                <a:path w="6539" h="2707" extrusionOk="0">
                  <a:moveTo>
                    <a:pt x="3499" y="0"/>
                  </a:moveTo>
                  <a:cubicBezTo>
                    <a:pt x="3321" y="0"/>
                    <a:pt x="3144" y="13"/>
                    <a:pt x="2969" y="38"/>
                  </a:cubicBezTo>
                  <a:cubicBezTo>
                    <a:pt x="2269" y="104"/>
                    <a:pt x="1601" y="405"/>
                    <a:pt x="1068" y="838"/>
                  </a:cubicBezTo>
                  <a:cubicBezTo>
                    <a:pt x="534" y="1305"/>
                    <a:pt x="100" y="1906"/>
                    <a:pt x="0" y="2706"/>
                  </a:cubicBezTo>
                  <a:cubicBezTo>
                    <a:pt x="801" y="2706"/>
                    <a:pt x="1335" y="2673"/>
                    <a:pt x="1868" y="2673"/>
                  </a:cubicBezTo>
                  <a:cubicBezTo>
                    <a:pt x="2369" y="2640"/>
                    <a:pt x="2836" y="2606"/>
                    <a:pt x="3303" y="2539"/>
                  </a:cubicBezTo>
                  <a:cubicBezTo>
                    <a:pt x="3770" y="2473"/>
                    <a:pt x="4203" y="2406"/>
                    <a:pt x="4704" y="2306"/>
                  </a:cubicBezTo>
                  <a:cubicBezTo>
                    <a:pt x="5237" y="2173"/>
                    <a:pt x="5771" y="2072"/>
                    <a:pt x="6538" y="1872"/>
                  </a:cubicBezTo>
                  <a:cubicBezTo>
                    <a:pt x="6238" y="1105"/>
                    <a:pt x="5671" y="638"/>
                    <a:pt x="5037" y="338"/>
                  </a:cubicBezTo>
                  <a:cubicBezTo>
                    <a:pt x="4562" y="113"/>
                    <a:pt x="4030" y="0"/>
                    <a:pt x="3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642878" y="4225087"/>
              <a:ext cx="146657" cy="205883"/>
            </a:xfrm>
            <a:custGeom>
              <a:avLst/>
              <a:gdLst/>
              <a:ahLst/>
              <a:cxnLst/>
              <a:rect l="l" t="t" r="r" b="b"/>
              <a:pathLst>
                <a:path w="3437" h="4825" extrusionOk="0">
                  <a:moveTo>
                    <a:pt x="687" y="1"/>
                  </a:moveTo>
                  <a:cubicBezTo>
                    <a:pt x="460" y="1"/>
                    <a:pt x="228" y="38"/>
                    <a:pt x="1" y="121"/>
                  </a:cubicBezTo>
                  <a:cubicBezTo>
                    <a:pt x="167" y="822"/>
                    <a:pt x="268" y="1256"/>
                    <a:pt x="401" y="1656"/>
                  </a:cubicBezTo>
                  <a:cubicBezTo>
                    <a:pt x="534" y="2056"/>
                    <a:pt x="634" y="2390"/>
                    <a:pt x="801" y="2690"/>
                  </a:cubicBezTo>
                  <a:cubicBezTo>
                    <a:pt x="968" y="2990"/>
                    <a:pt x="1168" y="3290"/>
                    <a:pt x="1435" y="3624"/>
                  </a:cubicBezTo>
                  <a:cubicBezTo>
                    <a:pt x="1702" y="3924"/>
                    <a:pt x="2002" y="4291"/>
                    <a:pt x="2469" y="4825"/>
                  </a:cubicBezTo>
                  <a:cubicBezTo>
                    <a:pt x="3036" y="4424"/>
                    <a:pt x="3303" y="3824"/>
                    <a:pt x="3370" y="3224"/>
                  </a:cubicBezTo>
                  <a:cubicBezTo>
                    <a:pt x="3436" y="2623"/>
                    <a:pt x="3336" y="2023"/>
                    <a:pt x="3036" y="1522"/>
                  </a:cubicBezTo>
                  <a:cubicBezTo>
                    <a:pt x="2769" y="989"/>
                    <a:pt x="2336" y="555"/>
                    <a:pt x="1802" y="288"/>
                  </a:cubicBezTo>
                  <a:cubicBezTo>
                    <a:pt x="1481" y="117"/>
                    <a:pt x="1092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1537566" y="4229440"/>
              <a:ext cx="172259" cy="178787"/>
            </a:xfrm>
            <a:custGeom>
              <a:avLst/>
              <a:gdLst/>
              <a:ahLst/>
              <a:cxnLst/>
              <a:rect l="l" t="t" r="r" b="b"/>
              <a:pathLst>
                <a:path w="4037" h="4190" extrusionOk="0">
                  <a:moveTo>
                    <a:pt x="1412" y="1"/>
                  </a:moveTo>
                  <a:cubicBezTo>
                    <a:pt x="913" y="1"/>
                    <a:pt x="412" y="142"/>
                    <a:pt x="0" y="553"/>
                  </a:cubicBezTo>
                  <a:lnTo>
                    <a:pt x="834" y="1821"/>
                  </a:lnTo>
                  <a:cubicBezTo>
                    <a:pt x="1068" y="2121"/>
                    <a:pt x="1234" y="2388"/>
                    <a:pt x="1435" y="2588"/>
                  </a:cubicBezTo>
                  <a:cubicBezTo>
                    <a:pt x="1635" y="2788"/>
                    <a:pt x="1868" y="2988"/>
                    <a:pt x="2168" y="3255"/>
                  </a:cubicBezTo>
                  <a:cubicBezTo>
                    <a:pt x="2469" y="3489"/>
                    <a:pt x="2836" y="3755"/>
                    <a:pt x="3369" y="4189"/>
                  </a:cubicBezTo>
                  <a:cubicBezTo>
                    <a:pt x="3870" y="3722"/>
                    <a:pt x="4036" y="3088"/>
                    <a:pt x="4003" y="2488"/>
                  </a:cubicBezTo>
                  <a:cubicBezTo>
                    <a:pt x="3970" y="1887"/>
                    <a:pt x="3703" y="1320"/>
                    <a:pt x="3303" y="853"/>
                  </a:cubicBezTo>
                  <a:cubicBezTo>
                    <a:pt x="2869" y="420"/>
                    <a:pt x="2335" y="119"/>
                    <a:pt x="1735" y="19"/>
                  </a:cubicBezTo>
                  <a:cubicBezTo>
                    <a:pt x="1628" y="8"/>
                    <a:pt x="1520" y="1"/>
                    <a:pt x="1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763894" y="4314228"/>
              <a:ext cx="162274" cy="138123"/>
            </a:xfrm>
            <a:custGeom>
              <a:avLst/>
              <a:gdLst/>
              <a:ahLst/>
              <a:cxnLst/>
              <a:rect l="l" t="t" r="r" b="b"/>
              <a:pathLst>
                <a:path w="3803" h="3237" extrusionOk="0">
                  <a:moveTo>
                    <a:pt x="2302" y="0"/>
                  </a:moveTo>
                  <a:cubicBezTo>
                    <a:pt x="1801" y="34"/>
                    <a:pt x="1368" y="201"/>
                    <a:pt x="967" y="501"/>
                  </a:cubicBezTo>
                  <a:cubicBezTo>
                    <a:pt x="600" y="768"/>
                    <a:pt x="334" y="1168"/>
                    <a:pt x="167" y="1635"/>
                  </a:cubicBezTo>
                  <a:cubicBezTo>
                    <a:pt x="33" y="2102"/>
                    <a:pt x="0" y="2636"/>
                    <a:pt x="300" y="3236"/>
                  </a:cubicBezTo>
                  <a:cubicBezTo>
                    <a:pt x="934" y="3136"/>
                    <a:pt x="1334" y="3036"/>
                    <a:pt x="1701" y="2903"/>
                  </a:cubicBezTo>
                  <a:cubicBezTo>
                    <a:pt x="2035" y="2802"/>
                    <a:pt x="2302" y="2669"/>
                    <a:pt x="2535" y="2502"/>
                  </a:cubicBezTo>
                  <a:cubicBezTo>
                    <a:pt x="2769" y="2335"/>
                    <a:pt x="2935" y="2102"/>
                    <a:pt x="3136" y="1802"/>
                  </a:cubicBezTo>
                  <a:cubicBezTo>
                    <a:pt x="3336" y="1502"/>
                    <a:pt x="3536" y="1135"/>
                    <a:pt x="3803" y="534"/>
                  </a:cubicBezTo>
                  <a:cubicBezTo>
                    <a:pt x="3302" y="101"/>
                    <a:pt x="2802" y="0"/>
                    <a:pt x="2302" y="0"/>
                  </a:cubicBezTo>
                  <a:close/>
                </a:path>
              </a:pathLst>
            </a:custGeom>
            <a:solidFill>
              <a:srgbClr val="44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1836477" y="4327413"/>
              <a:ext cx="212113" cy="136288"/>
            </a:xfrm>
            <a:custGeom>
              <a:avLst/>
              <a:gdLst/>
              <a:ahLst/>
              <a:cxnLst/>
              <a:rect l="l" t="t" r="r" b="b"/>
              <a:pathLst>
                <a:path w="4971" h="3194" extrusionOk="0">
                  <a:moveTo>
                    <a:pt x="2997" y="1"/>
                  </a:moveTo>
                  <a:cubicBezTo>
                    <a:pt x="2558" y="1"/>
                    <a:pt x="2117" y="88"/>
                    <a:pt x="1735" y="292"/>
                  </a:cubicBezTo>
                  <a:cubicBezTo>
                    <a:pt x="1201" y="525"/>
                    <a:pt x="767" y="892"/>
                    <a:pt x="467" y="1393"/>
                  </a:cubicBezTo>
                  <a:cubicBezTo>
                    <a:pt x="167" y="1893"/>
                    <a:pt x="0" y="2493"/>
                    <a:pt x="167" y="3194"/>
                  </a:cubicBezTo>
                  <a:cubicBezTo>
                    <a:pt x="834" y="3094"/>
                    <a:pt x="1301" y="3027"/>
                    <a:pt x="1735" y="2927"/>
                  </a:cubicBezTo>
                  <a:cubicBezTo>
                    <a:pt x="2135" y="2827"/>
                    <a:pt x="2469" y="2727"/>
                    <a:pt x="2802" y="2560"/>
                  </a:cubicBezTo>
                  <a:cubicBezTo>
                    <a:pt x="3102" y="2427"/>
                    <a:pt x="3403" y="2227"/>
                    <a:pt x="3736" y="1993"/>
                  </a:cubicBezTo>
                  <a:cubicBezTo>
                    <a:pt x="4070" y="1726"/>
                    <a:pt x="4437" y="1426"/>
                    <a:pt x="4970" y="959"/>
                  </a:cubicBezTo>
                  <a:cubicBezTo>
                    <a:pt x="4537" y="392"/>
                    <a:pt x="3970" y="125"/>
                    <a:pt x="3403" y="25"/>
                  </a:cubicBezTo>
                  <a:cubicBezTo>
                    <a:pt x="3269" y="9"/>
                    <a:pt x="3133" y="1"/>
                    <a:pt x="2997" y="1"/>
                  </a:cubicBezTo>
                  <a:close/>
                </a:path>
              </a:pathLst>
            </a:custGeom>
            <a:solidFill>
              <a:srgbClr val="44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1718321" y="4169060"/>
              <a:ext cx="108211" cy="180793"/>
            </a:xfrm>
            <a:custGeom>
              <a:avLst/>
              <a:gdLst/>
              <a:ahLst/>
              <a:cxnLst/>
              <a:rect l="l" t="t" r="r" b="b"/>
              <a:pathLst>
                <a:path w="2536" h="4237" extrusionOk="0">
                  <a:moveTo>
                    <a:pt x="1001" y="0"/>
                  </a:moveTo>
                  <a:cubicBezTo>
                    <a:pt x="601" y="467"/>
                    <a:pt x="401" y="801"/>
                    <a:pt x="234" y="1168"/>
                  </a:cubicBezTo>
                  <a:cubicBezTo>
                    <a:pt x="67" y="1501"/>
                    <a:pt x="1" y="1801"/>
                    <a:pt x="1" y="2135"/>
                  </a:cubicBezTo>
                  <a:cubicBezTo>
                    <a:pt x="34" y="2435"/>
                    <a:pt x="101" y="2769"/>
                    <a:pt x="234" y="3102"/>
                  </a:cubicBezTo>
                  <a:cubicBezTo>
                    <a:pt x="401" y="3436"/>
                    <a:pt x="634" y="3769"/>
                    <a:pt x="1068" y="4236"/>
                  </a:cubicBezTo>
                  <a:cubicBezTo>
                    <a:pt x="1668" y="4036"/>
                    <a:pt x="2002" y="3636"/>
                    <a:pt x="2236" y="3269"/>
                  </a:cubicBezTo>
                  <a:cubicBezTo>
                    <a:pt x="2436" y="2902"/>
                    <a:pt x="2536" y="2502"/>
                    <a:pt x="2536" y="2102"/>
                  </a:cubicBezTo>
                  <a:cubicBezTo>
                    <a:pt x="2536" y="1701"/>
                    <a:pt x="2436" y="1301"/>
                    <a:pt x="2202" y="934"/>
                  </a:cubicBezTo>
                  <a:cubicBezTo>
                    <a:pt x="1969" y="567"/>
                    <a:pt x="1635" y="20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1510513" y="4286193"/>
              <a:ext cx="142390" cy="140512"/>
            </a:xfrm>
            <a:custGeom>
              <a:avLst/>
              <a:gdLst/>
              <a:ahLst/>
              <a:cxnLst/>
              <a:rect l="l" t="t" r="r" b="b"/>
              <a:pathLst>
                <a:path w="3337" h="3293" extrusionOk="0">
                  <a:moveTo>
                    <a:pt x="1048" y="0"/>
                  </a:moveTo>
                  <a:cubicBezTo>
                    <a:pt x="716" y="0"/>
                    <a:pt x="351" y="83"/>
                    <a:pt x="0" y="324"/>
                  </a:cubicBezTo>
                  <a:cubicBezTo>
                    <a:pt x="134" y="958"/>
                    <a:pt x="234" y="1325"/>
                    <a:pt x="367" y="1658"/>
                  </a:cubicBezTo>
                  <a:cubicBezTo>
                    <a:pt x="467" y="1958"/>
                    <a:pt x="634" y="2225"/>
                    <a:pt x="834" y="2459"/>
                  </a:cubicBezTo>
                  <a:cubicBezTo>
                    <a:pt x="1035" y="2659"/>
                    <a:pt x="1301" y="2859"/>
                    <a:pt x="1668" y="2992"/>
                  </a:cubicBezTo>
                  <a:cubicBezTo>
                    <a:pt x="2035" y="3159"/>
                    <a:pt x="2436" y="3293"/>
                    <a:pt x="3103" y="3293"/>
                  </a:cubicBezTo>
                  <a:cubicBezTo>
                    <a:pt x="3303" y="2692"/>
                    <a:pt x="3336" y="2225"/>
                    <a:pt x="3236" y="1792"/>
                  </a:cubicBezTo>
                  <a:cubicBezTo>
                    <a:pt x="3169" y="1391"/>
                    <a:pt x="2969" y="1024"/>
                    <a:pt x="2669" y="724"/>
                  </a:cubicBezTo>
                  <a:cubicBezTo>
                    <a:pt x="2402" y="424"/>
                    <a:pt x="2002" y="157"/>
                    <a:pt x="1535" y="57"/>
                  </a:cubicBezTo>
                  <a:cubicBezTo>
                    <a:pt x="1386" y="23"/>
                    <a:pt x="1222" y="0"/>
                    <a:pt x="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1420818" y="4375034"/>
              <a:ext cx="706060" cy="215355"/>
            </a:xfrm>
            <a:custGeom>
              <a:avLst/>
              <a:gdLst/>
              <a:ahLst/>
              <a:cxnLst/>
              <a:rect l="l" t="t" r="r" b="b"/>
              <a:pathLst>
                <a:path w="16547" h="5047" extrusionOk="0">
                  <a:moveTo>
                    <a:pt x="6352" y="0"/>
                  </a:moveTo>
                  <a:cubicBezTo>
                    <a:pt x="3768" y="0"/>
                    <a:pt x="3737" y="1945"/>
                    <a:pt x="3737" y="1945"/>
                  </a:cubicBezTo>
                  <a:cubicBezTo>
                    <a:pt x="3737" y="1945"/>
                    <a:pt x="3416" y="1338"/>
                    <a:pt x="2630" y="1338"/>
                  </a:cubicBezTo>
                  <a:cubicBezTo>
                    <a:pt x="2342" y="1338"/>
                    <a:pt x="1990" y="1420"/>
                    <a:pt x="1569" y="1644"/>
                  </a:cubicBezTo>
                  <a:cubicBezTo>
                    <a:pt x="1" y="2478"/>
                    <a:pt x="568" y="5047"/>
                    <a:pt x="568" y="5047"/>
                  </a:cubicBezTo>
                  <a:lnTo>
                    <a:pt x="16546" y="5047"/>
                  </a:lnTo>
                  <a:cubicBezTo>
                    <a:pt x="15946" y="2912"/>
                    <a:pt x="14720" y="2378"/>
                    <a:pt x="13644" y="2378"/>
                  </a:cubicBezTo>
                  <a:cubicBezTo>
                    <a:pt x="12568" y="2378"/>
                    <a:pt x="11643" y="2912"/>
                    <a:pt x="11643" y="2912"/>
                  </a:cubicBezTo>
                  <a:cubicBezTo>
                    <a:pt x="11643" y="2912"/>
                    <a:pt x="9608" y="143"/>
                    <a:pt x="6672" y="10"/>
                  </a:cubicBezTo>
                  <a:cubicBezTo>
                    <a:pt x="6562" y="3"/>
                    <a:pt x="6455" y="0"/>
                    <a:pt x="6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1445055" y="4444844"/>
              <a:ext cx="616325" cy="145547"/>
            </a:xfrm>
            <a:custGeom>
              <a:avLst/>
              <a:gdLst/>
              <a:ahLst/>
              <a:cxnLst/>
              <a:rect l="l" t="t" r="r" b="b"/>
              <a:pathLst>
                <a:path w="14444" h="3411" extrusionOk="0">
                  <a:moveTo>
                    <a:pt x="5832" y="0"/>
                  </a:moveTo>
                  <a:cubicBezTo>
                    <a:pt x="4164" y="0"/>
                    <a:pt x="3556" y="776"/>
                    <a:pt x="3336" y="1343"/>
                  </a:cubicBezTo>
                  <a:cubicBezTo>
                    <a:pt x="3266" y="1506"/>
                    <a:pt x="3114" y="1588"/>
                    <a:pt x="2960" y="1588"/>
                  </a:cubicBezTo>
                  <a:cubicBezTo>
                    <a:pt x="2895" y="1588"/>
                    <a:pt x="2829" y="1573"/>
                    <a:pt x="2769" y="1543"/>
                  </a:cubicBezTo>
                  <a:cubicBezTo>
                    <a:pt x="2585" y="1426"/>
                    <a:pt x="2352" y="1343"/>
                    <a:pt x="2060" y="1343"/>
                  </a:cubicBezTo>
                  <a:cubicBezTo>
                    <a:pt x="1768" y="1343"/>
                    <a:pt x="1418" y="1426"/>
                    <a:pt x="1001" y="1643"/>
                  </a:cubicBezTo>
                  <a:cubicBezTo>
                    <a:pt x="367" y="1976"/>
                    <a:pt x="100" y="2610"/>
                    <a:pt x="0" y="3211"/>
                  </a:cubicBezTo>
                  <a:cubicBezTo>
                    <a:pt x="0" y="3344"/>
                    <a:pt x="33" y="3411"/>
                    <a:pt x="33" y="3411"/>
                  </a:cubicBezTo>
                  <a:lnTo>
                    <a:pt x="13810" y="3411"/>
                  </a:lnTo>
                  <a:cubicBezTo>
                    <a:pt x="14344" y="3411"/>
                    <a:pt x="14444" y="2677"/>
                    <a:pt x="13977" y="2510"/>
                  </a:cubicBezTo>
                  <a:cubicBezTo>
                    <a:pt x="13668" y="2412"/>
                    <a:pt x="13353" y="2373"/>
                    <a:pt x="13050" y="2373"/>
                  </a:cubicBezTo>
                  <a:cubicBezTo>
                    <a:pt x="12632" y="2373"/>
                    <a:pt x="12237" y="2447"/>
                    <a:pt x="11909" y="2543"/>
                  </a:cubicBezTo>
                  <a:cubicBezTo>
                    <a:pt x="11758" y="2591"/>
                    <a:pt x="11605" y="2614"/>
                    <a:pt x="11453" y="2614"/>
                  </a:cubicBezTo>
                  <a:cubicBezTo>
                    <a:pt x="11068" y="2614"/>
                    <a:pt x="10695" y="2464"/>
                    <a:pt x="10407" y="2177"/>
                  </a:cubicBezTo>
                  <a:cubicBezTo>
                    <a:pt x="9607" y="1343"/>
                    <a:pt x="8039" y="108"/>
                    <a:pt x="6138" y="8"/>
                  </a:cubicBezTo>
                  <a:cubicBezTo>
                    <a:pt x="6032" y="3"/>
                    <a:pt x="5930" y="0"/>
                    <a:pt x="5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780325" y="3878682"/>
              <a:ext cx="805652" cy="183652"/>
            </a:xfrm>
            <a:custGeom>
              <a:avLst/>
              <a:gdLst/>
              <a:ahLst/>
              <a:cxnLst/>
              <a:rect l="l" t="t" r="r" b="b"/>
              <a:pathLst>
                <a:path w="18881" h="4304" extrusionOk="0">
                  <a:moveTo>
                    <a:pt x="9440" y="0"/>
                  </a:moveTo>
                  <a:cubicBezTo>
                    <a:pt x="4237" y="0"/>
                    <a:pt x="0" y="968"/>
                    <a:pt x="0" y="2135"/>
                  </a:cubicBezTo>
                  <a:cubicBezTo>
                    <a:pt x="0" y="3336"/>
                    <a:pt x="4237" y="4303"/>
                    <a:pt x="9440" y="4303"/>
                  </a:cubicBezTo>
                  <a:cubicBezTo>
                    <a:pt x="14644" y="4303"/>
                    <a:pt x="18880" y="3336"/>
                    <a:pt x="18880" y="2135"/>
                  </a:cubicBezTo>
                  <a:cubicBezTo>
                    <a:pt x="18880" y="968"/>
                    <a:pt x="14644" y="0"/>
                    <a:pt x="9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808787" y="3596028"/>
              <a:ext cx="851181" cy="502653"/>
            </a:xfrm>
            <a:custGeom>
              <a:avLst/>
              <a:gdLst/>
              <a:ahLst/>
              <a:cxnLst/>
              <a:rect l="l" t="t" r="r" b="b"/>
              <a:pathLst>
                <a:path w="19948" h="11780" extrusionOk="0">
                  <a:moveTo>
                    <a:pt x="12218" y="1"/>
                  </a:moveTo>
                  <a:cubicBezTo>
                    <a:pt x="11100" y="1"/>
                    <a:pt x="9914" y="136"/>
                    <a:pt x="8707" y="420"/>
                  </a:cubicBezTo>
                  <a:cubicBezTo>
                    <a:pt x="3570" y="1621"/>
                    <a:pt x="0" y="5056"/>
                    <a:pt x="701" y="8059"/>
                  </a:cubicBezTo>
                  <a:cubicBezTo>
                    <a:pt x="1261" y="10376"/>
                    <a:pt x="4135" y="11780"/>
                    <a:pt x="7749" y="11780"/>
                  </a:cubicBezTo>
                  <a:cubicBezTo>
                    <a:pt x="8869" y="11780"/>
                    <a:pt x="10060" y="11645"/>
                    <a:pt x="11275" y="11361"/>
                  </a:cubicBezTo>
                  <a:cubicBezTo>
                    <a:pt x="16379" y="10160"/>
                    <a:pt x="19948" y="6724"/>
                    <a:pt x="19247" y="3722"/>
                  </a:cubicBezTo>
                  <a:cubicBezTo>
                    <a:pt x="18713" y="1405"/>
                    <a:pt x="15825" y="1"/>
                    <a:pt x="12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969614" y="3692209"/>
              <a:ext cx="220689" cy="405706"/>
            </a:xfrm>
            <a:custGeom>
              <a:avLst/>
              <a:gdLst/>
              <a:ahLst/>
              <a:cxnLst/>
              <a:rect l="l" t="t" r="r" b="b"/>
              <a:pathLst>
                <a:path w="5172" h="9508" extrusionOk="0">
                  <a:moveTo>
                    <a:pt x="401" y="0"/>
                  </a:moveTo>
                  <a:cubicBezTo>
                    <a:pt x="268" y="100"/>
                    <a:pt x="134" y="201"/>
                    <a:pt x="1" y="267"/>
                  </a:cubicBezTo>
                  <a:cubicBezTo>
                    <a:pt x="1" y="301"/>
                    <a:pt x="34" y="301"/>
                    <a:pt x="34" y="334"/>
                  </a:cubicBezTo>
                  <a:cubicBezTo>
                    <a:pt x="134" y="401"/>
                    <a:pt x="334" y="367"/>
                    <a:pt x="434" y="434"/>
                  </a:cubicBezTo>
                  <a:cubicBezTo>
                    <a:pt x="534" y="534"/>
                    <a:pt x="568" y="701"/>
                    <a:pt x="668" y="801"/>
                  </a:cubicBezTo>
                  <a:cubicBezTo>
                    <a:pt x="768" y="868"/>
                    <a:pt x="901" y="934"/>
                    <a:pt x="1001" y="1001"/>
                  </a:cubicBezTo>
                  <a:cubicBezTo>
                    <a:pt x="1102" y="1101"/>
                    <a:pt x="1135" y="1268"/>
                    <a:pt x="1202" y="1368"/>
                  </a:cubicBezTo>
                  <a:cubicBezTo>
                    <a:pt x="1302" y="1435"/>
                    <a:pt x="1502" y="1435"/>
                    <a:pt x="1602" y="1535"/>
                  </a:cubicBezTo>
                  <a:cubicBezTo>
                    <a:pt x="1669" y="1635"/>
                    <a:pt x="1735" y="1768"/>
                    <a:pt x="1802" y="1868"/>
                  </a:cubicBezTo>
                  <a:cubicBezTo>
                    <a:pt x="1902" y="1968"/>
                    <a:pt x="1969" y="2102"/>
                    <a:pt x="2036" y="2202"/>
                  </a:cubicBezTo>
                  <a:cubicBezTo>
                    <a:pt x="2136" y="2302"/>
                    <a:pt x="2202" y="2402"/>
                    <a:pt x="2269" y="2502"/>
                  </a:cubicBezTo>
                  <a:cubicBezTo>
                    <a:pt x="2369" y="2602"/>
                    <a:pt x="2569" y="2602"/>
                    <a:pt x="2669" y="2736"/>
                  </a:cubicBezTo>
                  <a:cubicBezTo>
                    <a:pt x="2736" y="2836"/>
                    <a:pt x="2769" y="2969"/>
                    <a:pt x="2836" y="3069"/>
                  </a:cubicBezTo>
                  <a:cubicBezTo>
                    <a:pt x="2903" y="3203"/>
                    <a:pt x="3003" y="3303"/>
                    <a:pt x="3070" y="3403"/>
                  </a:cubicBezTo>
                  <a:cubicBezTo>
                    <a:pt x="3136" y="3536"/>
                    <a:pt x="3170" y="3670"/>
                    <a:pt x="3236" y="3770"/>
                  </a:cubicBezTo>
                  <a:cubicBezTo>
                    <a:pt x="3303" y="3870"/>
                    <a:pt x="3336" y="4037"/>
                    <a:pt x="3403" y="4137"/>
                  </a:cubicBezTo>
                  <a:cubicBezTo>
                    <a:pt x="3437" y="4270"/>
                    <a:pt x="3603" y="4337"/>
                    <a:pt x="3670" y="4437"/>
                  </a:cubicBezTo>
                  <a:cubicBezTo>
                    <a:pt x="3703" y="4570"/>
                    <a:pt x="3703" y="4704"/>
                    <a:pt x="3770" y="4837"/>
                  </a:cubicBezTo>
                  <a:cubicBezTo>
                    <a:pt x="3803" y="4971"/>
                    <a:pt x="3937" y="5071"/>
                    <a:pt x="3970" y="5171"/>
                  </a:cubicBezTo>
                  <a:cubicBezTo>
                    <a:pt x="4037" y="5304"/>
                    <a:pt x="3904" y="5471"/>
                    <a:pt x="3970" y="5604"/>
                  </a:cubicBezTo>
                  <a:cubicBezTo>
                    <a:pt x="4004" y="5738"/>
                    <a:pt x="4204" y="5805"/>
                    <a:pt x="4270" y="5938"/>
                  </a:cubicBezTo>
                  <a:cubicBezTo>
                    <a:pt x="4304" y="6071"/>
                    <a:pt x="4270" y="6205"/>
                    <a:pt x="4304" y="6338"/>
                  </a:cubicBezTo>
                  <a:cubicBezTo>
                    <a:pt x="4337" y="6472"/>
                    <a:pt x="4337" y="6605"/>
                    <a:pt x="4371" y="6705"/>
                  </a:cubicBezTo>
                  <a:cubicBezTo>
                    <a:pt x="4404" y="6839"/>
                    <a:pt x="4371" y="7005"/>
                    <a:pt x="4404" y="7105"/>
                  </a:cubicBezTo>
                  <a:cubicBezTo>
                    <a:pt x="4437" y="7239"/>
                    <a:pt x="4437" y="7372"/>
                    <a:pt x="4471" y="7506"/>
                  </a:cubicBezTo>
                  <a:cubicBezTo>
                    <a:pt x="4471" y="7639"/>
                    <a:pt x="4704" y="7739"/>
                    <a:pt x="4737" y="7873"/>
                  </a:cubicBezTo>
                  <a:cubicBezTo>
                    <a:pt x="4737" y="8006"/>
                    <a:pt x="4571" y="8173"/>
                    <a:pt x="4604" y="8273"/>
                  </a:cubicBezTo>
                  <a:cubicBezTo>
                    <a:pt x="4604" y="8406"/>
                    <a:pt x="4571" y="8540"/>
                    <a:pt x="4571" y="8673"/>
                  </a:cubicBezTo>
                  <a:cubicBezTo>
                    <a:pt x="4604" y="8807"/>
                    <a:pt x="4771" y="8940"/>
                    <a:pt x="4771" y="9074"/>
                  </a:cubicBezTo>
                  <a:cubicBezTo>
                    <a:pt x="4771" y="9207"/>
                    <a:pt x="4671" y="9340"/>
                    <a:pt x="4637" y="9474"/>
                  </a:cubicBezTo>
                  <a:lnTo>
                    <a:pt x="4637" y="9507"/>
                  </a:lnTo>
                  <a:cubicBezTo>
                    <a:pt x="4804" y="9507"/>
                    <a:pt x="5004" y="9474"/>
                    <a:pt x="5171" y="9474"/>
                  </a:cubicBezTo>
                  <a:cubicBezTo>
                    <a:pt x="5171" y="9374"/>
                    <a:pt x="5138" y="9274"/>
                    <a:pt x="5138" y="9140"/>
                  </a:cubicBezTo>
                  <a:cubicBezTo>
                    <a:pt x="5138" y="9040"/>
                    <a:pt x="5171" y="8907"/>
                    <a:pt x="5171" y="8740"/>
                  </a:cubicBezTo>
                  <a:cubicBezTo>
                    <a:pt x="5138" y="8640"/>
                    <a:pt x="5071" y="8506"/>
                    <a:pt x="5071" y="8373"/>
                  </a:cubicBezTo>
                  <a:cubicBezTo>
                    <a:pt x="5038" y="8240"/>
                    <a:pt x="5071" y="8106"/>
                    <a:pt x="5071" y="7973"/>
                  </a:cubicBezTo>
                  <a:cubicBezTo>
                    <a:pt x="5038" y="7873"/>
                    <a:pt x="5071" y="7739"/>
                    <a:pt x="5071" y="7606"/>
                  </a:cubicBezTo>
                  <a:cubicBezTo>
                    <a:pt x="5038" y="7472"/>
                    <a:pt x="5071" y="7339"/>
                    <a:pt x="5071" y="7206"/>
                  </a:cubicBezTo>
                  <a:cubicBezTo>
                    <a:pt x="5038" y="7072"/>
                    <a:pt x="4838" y="6972"/>
                    <a:pt x="4838" y="6839"/>
                  </a:cubicBezTo>
                  <a:cubicBezTo>
                    <a:pt x="4804" y="6739"/>
                    <a:pt x="4771" y="6605"/>
                    <a:pt x="4737" y="6472"/>
                  </a:cubicBezTo>
                  <a:cubicBezTo>
                    <a:pt x="4704" y="6338"/>
                    <a:pt x="4671" y="6238"/>
                    <a:pt x="4637" y="6105"/>
                  </a:cubicBezTo>
                  <a:cubicBezTo>
                    <a:pt x="4604" y="5971"/>
                    <a:pt x="4704" y="5805"/>
                    <a:pt x="4671" y="5671"/>
                  </a:cubicBezTo>
                  <a:cubicBezTo>
                    <a:pt x="4637" y="5571"/>
                    <a:pt x="4471" y="5471"/>
                    <a:pt x="4437" y="5371"/>
                  </a:cubicBezTo>
                  <a:cubicBezTo>
                    <a:pt x="4371" y="5237"/>
                    <a:pt x="4404" y="5104"/>
                    <a:pt x="4337" y="4971"/>
                  </a:cubicBezTo>
                  <a:cubicBezTo>
                    <a:pt x="4304" y="4837"/>
                    <a:pt x="4270" y="4737"/>
                    <a:pt x="4204" y="4604"/>
                  </a:cubicBezTo>
                  <a:cubicBezTo>
                    <a:pt x="4137" y="4504"/>
                    <a:pt x="4070" y="4370"/>
                    <a:pt x="4004" y="4270"/>
                  </a:cubicBezTo>
                  <a:cubicBezTo>
                    <a:pt x="3970" y="4137"/>
                    <a:pt x="3870" y="4070"/>
                    <a:pt x="3803" y="3937"/>
                  </a:cubicBezTo>
                  <a:cubicBezTo>
                    <a:pt x="3737" y="3836"/>
                    <a:pt x="3737" y="3670"/>
                    <a:pt x="3670" y="3570"/>
                  </a:cubicBezTo>
                  <a:cubicBezTo>
                    <a:pt x="3603" y="3470"/>
                    <a:pt x="3470" y="3369"/>
                    <a:pt x="3403" y="3269"/>
                  </a:cubicBezTo>
                  <a:cubicBezTo>
                    <a:pt x="3336" y="3169"/>
                    <a:pt x="3336" y="3003"/>
                    <a:pt x="3270" y="2902"/>
                  </a:cubicBezTo>
                  <a:cubicBezTo>
                    <a:pt x="3203" y="2802"/>
                    <a:pt x="3136" y="2669"/>
                    <a:pt x="3070" y="2569"/>
                  </a:cubicBezTo>
                  <a:cubicBezTo>
                    <a:pt x="2970" y="2469"/>
                    <a:pt x="2869" y="2369"/>
                    <a:pt x="2803" y="2269"/>
                  </a:cubicBezTo>
                  <a:cubicBezTo>
                    <a:pt x="2736" y="2169"/>
                    <a:pt x="2569" y="2135"/>
                    <a:pt x="2503" y="2035"/>
                  </a:cubicBezTo>
                  <a:cubicBezTo>
                    <a:pt x="2402" y="1935"/>
                    <a:pt x="2369" y="1802"/>
                    <a:pt x="2269" y="1702"/>
                  </a:cubicBezTo>
                  <a:cubicBezTo>
                    <a:pt x="2202" y="1602"/>
                    <a:pt x="2136" y="1468"/>
                    <a:pt x="2069" y="1368"/>
                  </a:cubicBezTo>
                  <a:cubicBezTo>
                    <a:pt x="1969" y="1268"/>
                    <a:pt x="1935" y="1135"/>
                    <a:pt x="1835" y="1034"/>
                  </a:cubicBezTo>
                  <a:cubicBezTo>
                    <a:pt x="1769" y="934"/>
                    <a:pt x="1669" y="868"/>
                    <a:pt x="1569" y="768"/>
                  </a:cubicBezTo>
                  <a:cubicBezTo>
                    <a:pt x="1468" y="668"/>
                    <a:pt x="1268" y="701"/>
                    <a:pt x="1168" y="634"/>
                  </a:cubicBezTo>
                  <a:cubicBezTo>
                    <a:pt x="1068" y="534"/>
                    <a:pt x="968" y="467"/>
                    <a:pt x="868" y="401"/>
                  </a:cubicBezTo>
                  <a:cubicBezTo>
                    <a:pt x="768" y="301"/>
                    <a:pt x="668" y="234"/>
                    <a:pt x="568" y="167"/>
                  </a:cubicBezTo>
                  <a:cubicBezTo>
                    <a:pt x="501" y="100"/>
                    <a:pt x="434" y="67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1553226" y="3652354"/>
              <a:ext cx="65498" cy="247699"/>
            </a:xfrm>
            <a:custGeom>
              <a:avLst/>
              <a:gdLst/>
              <a:ahLst/>
              <a:cxnLst/>
              <a:rect l="l" t="t" r="r" b="b"/>
              <a:pathLst>
                <a:path w="1535" h="5805" extrusionOk="0">
                  <a:moveTo>
                    <a:pt x="0" y="0"/>
                  </a:moveTo>
                  <a:cubicBezTo>
                    <a:pt x="34" y="34"/>
                    <a:pt x="34" y="100"/>
                    <a:pt x="67" y="167"/>
                  </a:cubicBezTo>
                  <a:cubicBezTo>
                    <a:pt x="134" y="267"/>
                    <a:pt x="167" y="401"/>
                    <a:pt x="200" y="534"/>
                  </a:cubicBezTo>
                  <a:cubicBezTo>
                    <a:pt x="267" y="634"/>
                    <a:pt x="300" y="768"/>
                    <a:pt x="334" y="901"/>
                  </a:cubicBezTo>
                  <a:cubicBezTo>
                    <a:pt x="400" y="1034"/>
                    <a:pt x="367" y="1168"/>
                    <a:pt x="400" y="1301"/>
                  </a:cubicBezTo>
                  <a:cubicBezTo>
                    <a:pt x="434" y="1435"/>
                    <a:pt x="467" y="1568"/>
                    <a:pt x="501" y="1702"/>
                  </a:cubicBezTo>
                  <a:cubicBezTo>
                    <a:pt x="567" y="1835"/>
                    <a:pt x="634" y="1935"/>
                    <a:pt x="667" y="2069"/>
                  </a:cubicBezTo>
                  <a:cubicBezTo>
                    <a:pt x="701" y="2202"/>
                    <a:pt x="801" y="2302"/>
                    <a:pt x="801" y="2435"/>
                  </a:cubicBezTo>
                  <a:cubicBezTo>
                    <a:pt x="834" y="2569"/>
                    <a:pt x="767" y="2736"/>
                    <a:pt x="801" y="2869"/>
                  </a:cubicBezTo>
                  <a:cubicBezTo>
                    <a:pt x="834" y="3003"/>
                    <a:pt x="867" y="3136"/>
                    <a:pt x="867" y="3236"/>
                  </a:cubicBezTo>
                  <a:cubicBezTo>
                    <a:pt x="901" y="3403"/>
                    <a:pt x="934" y="3503"/>
                    <a:pt x="934" y="3636"/>
                  </a:cubicBezTo>
                  <a:cubicBezTo>
                    <a:pt x="934" y="3803"/>
                    <a:pt x="1001" y="3903"/>
                    <a:pt x="1001" y="4037"/>
                  </a:cubicBezTo>
                  <a:cubicBezTo>
                    <a:pt x="1034" y="4170"/>
                    <a:pt x="1068" y="4303"/>
                    <a:pt x="1068" y="4437"/>
                  </a:cubicBezTo>
                  <a:cubicBezTo>
                    <a:pt x="1068" y="4570"/>
                    <a:pt x="1068" y="4737"/>
                    <a:pt x="1068" y="4837"/>
                  </a:cubicBezTo>
                  <a:cubicBezTo>
                    <a:pt x="1034" y="4971"/>
                    <a:pt x="934" y="5104"/>
                    <a:pt x="901" y="5237"/>
                  </a:cubicBezTo>
                  <a:cubicBezTo>
                    <a:pt x="901" y="5371"/>
                    <a:pt x="1001" y="5538"/>
                    <a:pt x="968" y="5671"/>
                  </a:cubicBezTo>
                  <a:cubicBezTo>
                    <a:pt x="968" y="5704"/>
                    <a:pt x="968" y="5738"/>
                    <a:pt x="968" y="5805"/>
                  </a:cubicBezTo>
                  <a:cubicBezTo>
                    <a:pt x="1134" y="5538"/>
                    <a:pt x="1301" y="5271"/>
                    <a:pt x="1435" y="5004"/>
                  </a:cubicBezTo>
                  <a:cubicBezTo>
                    <a:pt x="1435" y="4937"/>
                    <a:pt x="1435" y="4837"/>
                    <a:pt x="1468" y="4770"/>
                  </a:cubicBezTo>
                  <a:cubicBezTo>
                    <a:pt x="1468" y="4637"/>
                    <a:pt x="1468" y="4504"/>
                    <a:pt x="1468" y="4370"/>
                  </a:cubicBezTo>
                  <a:cubicBezTo>
                    <a:pt x="1468" y="4237"/>
                    <a:pt x="1535" y="4137"/>
                    <a:pt x="1501" y="4003"/>
                  </a:cubicBezTo>
                  <a:cubicBezTo>
                    <a:pt x="1501" y="3870"/>
                    <a:pt x="1535" y="3736"/>
                    <a:pt x="1535" y="3603"/>
                  </a:cubicBezTo>
                  <a:cubicBezTo>
                    <a:pt x="1535" y="3470"/>
                    <a:pt x="1401" y="3336"/>
                    <a:pt x="1401" y="3236"/>
                  </a:cubicBezTo>
                  <a:cubicBezTo>
                    <a:pt x="1368" y="3103"/>
                    <a:pt x="1401" y="2969"/>
                    <a:pt x="1401" y="2836"/>
                  </a:cubicBezTo>
                  <a:cubicBezTo>
                    <a:pt x="1368" y="2702"/>
                    <a:pt x="1301" y="2569"/>
                    <a:pt x="1301" y="2469"/>
                  </a:cubicBezTo>
                  <a:cubicBezTo>
                    <a:pt x="1268" y="2335"/>
                    <a:pt x="1268" y="2202"/>
                    <a:pt x="1234" y="2069"/>
                  </a:cubicBezTo>
                  <a:cubicBezTo>
                    <a:pt x="1201" y="1935"/>
                    <a:pt x="1134" y="1835"/>
                    <a:pt x="1101" y="1702"/>
                  </a:cubicBezTo>
                  <a:cubicBezTo>
                    <a:pt x="1068" y="1602"/>
                    <a:pt x="1001" y="1468"/>
                    <a:pt x="968" y="1335"/>
                  </a:cubicBezTo>
                  <a:cubicBezTo>
                    <a:pt x="934" y="1235"/>
                    <a:pt x="934" y="1068"/>
                    <a:pt x="901" y="934"/>
                  </a:cubicBezTo>
                  <a:cubicBezTo>
                    <a:pt x="867" y="868"/>
                    <a:pt x="867" y="768"/>
                    <a:pt x="834" y="668"/>
                  </a:cubicBezTo>
                  <a:cubicBezTo>
                    <a:pt x="601" y="434"/>
                    <a:pt x="334" y="20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1343967" y="3595431"/>
              <a:ext cx="143798" cy="421324"/>
            </a:xfrm>
            <a:custGeom>
              <a:avLst/>
              <a:gdLst/>
              <a:ahLst/>
              <a:cxnLst/>
              <a:rect l="l" t="t" r="r" b="b"/>
              <a:pathLst>
                <a:path w="3370" h="9874" extrusionOk="0">
                  <a:moveTo>
                    <a:pt x="1" y="0"/>
                  </a:moveTo>
                  <a:cubicBezTo>
                    <a:pt x="1" y="0"/>
                    <a:pt x="34" y="33"/>
                    <a:pt x="34" y="67"/>
                  </a:cubicBezTo>
                  <a:cubicBezTo>
                    <a:pt x="134" y="167"/>
                    <a:pt x="167" y="300"/>
                    <a:pt x="268" y="400"/>
                  </a:cubicBezTo>
                  <a:cubicBezTo>
                    <a:pt x="334" y="500"/>
                    <a:pt x="368" y="634"/>
                    <a:pt x="434" y="734"/>
                  </a:cubicBezTo>
                  <a:cubicBezTo>
                    <a:pt x="501" y="867"/>
                    <a:pt x="534" y="1001"/>
                    <a:pt x="601" y="1101"/>
                  </a:cubicBezTo>
                  <a:cubicBezTo>
                    <a:pt x="668" y="1234"/>
                    <a:pt x="835" y="1268"/>
                    <a:pt x="901" y="1368"/>
                  </a:cubicBezTo>
                  <a:cubicBezTo>
                    <a:pt x="968" y="1501"/>
                    <a:pt x="1001" y="1635"/>
                    <a:pt x="1035" y="1735"/>
                  </a:cubicBezTo>
                  <a:cubicBezTo>
                    <a:pt x="1101" y="1868"/>
                    <a:pt x="1202" y="1968"/>
                    <a:pt x="1268" y="2068"/>
                  </a:cubicBezTo>
                  <a:cubicBezTo>
                    <a:pt x="1335" y="2202"/>
                    <a:pt x="1368" y="2302"/>
                    <a:pt x="1435" y="2435"/>
                  </a:cubicBezTo>
                  <a:cubicBezTo>
                    <a:pt x="1468" y="2535"/>
                    <a:pt x="1602" y="2635"/>
                    <a:pt x="1635" y="2769"/>
                  </a:cubicBezTo>
                  <a:cubicBezTo>
                    <a:pt x="1702" y="2869"/>
                    <a:pt x="1769" y="3002"/>
                    <a:pt x="1835" y="3102"/>
                  </a:cubicBezTo>
                  <a:cubicBezTo>
                    <a:pt x="1869" y="3236"/>
                    <a:pt x="1835" y="3403"/>
                    <a:pt x="1902" y="3503"/>
                  </a:cubicBezTo>
                  <a:cubicBezTo>
                    <a:pt x="1935" y="3636"/>
                    <a:pt x="1935" y="3769"/>
                    <a:pt x="1969" y="3903"/>
                  </a:cubicBezTo>
                  <a:cubicBezTo>
                    <a:pt x="2002" y="4036"/>
                    <a:pt x="2169" y="4103"/>
                    <a:pt x="2202" y="4236"/>
                  </a:cubicBezTo>
                  <a:cubicBezTo>
                    <a:pt x="2236" y="4370"/>
                    <a:pt x="2136" y="4537"/>
                    <a:pt x="2169" y="4637"/>
                  </a:cubicBezTo>
                  <a:cubicBezTo>
                    <a:pt x="2236" y="4770"/>
                    <a:pt x="2302" y="4870"/>
                    <a:pt x="2336" y="5004"/>
                  </a:cubicBezTo>
                  <a:cubicBezTo>
                    <a:pt x="2369" y="5137"/>
                    <a:pt x="2536" y="5237"/>
                    <a:pt x="2569" y="5371"/>
                  </a:cubicBezTo>
                  <a:cubicBezTo>
                    <a:pt x="2603" y="5471"/>
                    <a:pt x="2636" y="5604"/>
                    <a:pt x="2636" y="5738"/>
                  </a:cubicBezTo>
                  <a:cubicBezTo>
                    <a:pt x="2669" y="5871"/>
                    <a:pt x="2703" y="6004"/>
                    <a:pt x="2736" y="6138"/>
                  </a:cubicBezTo>
                  <a:cubicBezTo>
                    <a:pt x="2736" y="6271"/>
                    <a:pt x="2703" y="6405"/>
                    <a:pt x="2736" y="6538"/>
                  </a:cubicBezTo>
                  <a:cubicBezTo>
                    <a:pt x="2736" y="6672"/>
                    <a:pt x="2803" y="6772"/>
                    <a:pt x="2836" y="6905"/>
                  </a:cubicBezTo>
                  <a:cubicBezTo>
                    <a:pt x="2836" y="7072"/>
                    <a:pt x="2769" y="7205"/>
                    <a:pt x="2803" y="7339"/>
                  </a:cubicBezTo>
                  <a:cubicBezTo>
                    <a:pt x="2803" y="7472"/>
                    <a:pt x="2803" y="7606"/>
                    <a:pt x="2803" y="7706"/>
                  </a:cubicBezTo>
                  <a:cubicBezTo>
                    <a:pt x="2803" y="7839"/>
                    <a:pt x="2769" y="7972"/>
                    <a:pt x="2769" y="8106"/>
                  </a:cubicBezTo>
                  <a:cubicBezTo>
                    <a:pt x="2769" y="8239"/>
                    <a:pt x="2669" y="8373"/>
                    <a:pt x="2669" y="8506"/>
                  </a:cubicBezTo>
                  <a:cubicBezTo>
                    <a:pt x="2669" y="8640"/>
                    <a:pt x="2636" y="8773"/>
                    <a:pt x="2636" y="8873"/>
                  </a:cubicBezTo>
                  <a:cubicBezTo>
                    <a:pt x="2636" y="9040"/>
                    <a:pt x="2669" y="9173"/>
                    <a:pt x="2669" y="9273"/>
                  </a:cubicBezTo>
                  <a:cubicBezTo>
                    <a:pt x="2636" y="9440"/>
                    <a:pt x="2703" y="9574"/>
                    <a:pt x="2703" y="9674"/>
                  </a:cubicBezTo>
                  <a:cubicBezTo>
                    <a:pt x="2669" y="9740"/>
                    <a:pt x="2669" y="9807"/>
                    <a:pt x="2636" y="9874"/>
                  </a:cubicBezTo>
                  <a:cubicBezTo>
                    <a:pt x="2869" y="9740"/>
                    <a:pt x="3070" y="9607"/>
                    <a:pt x="3270" y="9507"/>
                  </a:cubicBezTo>
                  <a:cubicBezTo>
                    <a:pt x="3270" y="9474"/>
                    <a:pt x="3270" y="9474"/>
                    <a:pt x="3303" y="9474"/>
                  </a:cubicBezTo>
                  <a:cubicBezTo>
                    <a:pt x="3303" y="9340"/>
                    <a:pt x="3203" y="9207"/>
                    <a:pt x="3203" y="9073"/>
                  </a:cubicBezTo>
                  <a:cubicBezTo>
                    <a:pt x="3203" y="8973"/>
                    <a:pt x="3270" y="8840"/>
                    <a:pt x="3303" y="8706"/>
                  </a:cubicBezTo>
                  <a:cubicBezTo>
                    <a:pt x="3303" y="8606"/>
                    <a:pt x="3336" y="8473"/>
                    <a:pt x="3336" y="8339"/>
                  </a:cubicBezTo>
                  <a:cubicBezTo>
                    <a:pt x="3336" y="8206"/>
                    <a:pt x="3370" y="8073"/>
                    <a:pt x="3370" y="7972"/>
                  </a:cubicBezTo>
                  <a:cubicBezTo>
                    <a:pt x="3370" y="7839"/>
                    <a:pt x="3203" y="7706"/>
                    <a:pt x="3203" y="7572"/>
                  </a:cubicBezTo>
                  <a:cubicBezTo>
                    <a:pt x="3170" y="7472"/>
                    <a:pt x="3236" y="7339"/>
                    <a:pt x="3236" y="7205"/>
                  </a:cubicBezTo>
                  <a:cubicBezTo>
                    <a:pt x="3203" y="7105"/>
                    <a:pt x="3203" y="6972"/>
                    <a:pt x="3170" y="6838"/>
                  </a:cubicBezTo>
                  <a:cubicBezTo>
                    <a:pt x="3170" y="6705"/>
                    <a:pt x="3203" y="6571"/>
                    <a:pt x="3170" y="6471"/>
                  </a:cubicBezTo>
                  <a:cubicBezTo>
                    <a:pt x="3170" y="6338"/>
                    <a:pt x="3203" y="6205"/>
                    <a:pt x="3170" y="6071"/>
                  </a:cubicBezTo>
                  <a:cubicBezTo>
                    <a:pt x="3136" y="5938"/>
                    <a:pt x="3036" y="5838"/>
                    <a:pt x="3003" y="5704"/>
                  </a:cubicBezTo>
                  <a:cubicBezTo>
                    <a:pt x="2969" y="5571"/>
                    <a:pt x="3036" y="5437"/>
                    <a:pt x="3003" y="5304"/>
                  </a:cubicBezTo>
                  <a:cubicBezTo>
                    <a:pt x="2969" y="5204"/>
                    <a:pt x="2869" y="5070"/>
                    <a:pt x="2836" y="4970"/>
                  </a:cubicBezTo>
                  <a:cubicBezTo>
                    <a:pt x="2803" y="4837"/>
                    <a:pt x="2936" y="4670"/>
                    <a:pt x="2903" y="4537"/>
                  </a:cubicBezTo>
                  <a:cubicBezTo>
                    <a:pt x="2869" y="4437"/>
                    <a:pt x="2669" y="4337"/>
                    <a:pt x="2603" y="4236"/>
                  </a:cubicBezTo>
                  <a:cubicBezTo>
                    <a:pt x="2569" y="4103"/>
                    <a:pt x="2603" y="3970"/>
                    <a:pt x="2536" y="3836"/>
                  </a:cubicBezTo>
                  <a:cubicBezTo>
                    <a:pt x="2502" y="3703"/>
                    <a:pt x="2502" y="3569"/>
                    <a:pt x="2436" y="3469"/>
                  </a:cubicBezTo>
                  <a:cubicBezTo>
                    <a:pt x="2402" y="3336"/>
                    <a:pt x="2402" y="3202"/>
                    <a:pt x="2369" y="3069"/>
                  </a:cubicBezTo>
                  <a:cubicBezTo>
                    <a:pt x="2302" y="2969"/>
                    <a:pt x="2269" y="2835"/>
                    <a:pt x="2202" y="2735"/>
                  </a:cubicBezTo>
                  <a:cubicBezTo>
                    <a:pt x="2169" y="2602"/>
                    <a:pt x="1935" y="2569"/>
                    <a:pt x="1869" y="2469"/>
                  </a:cubicBezTo>
                  <a:cubicBezTo>
                    <a:pt x="1835" y="2335"/>
                    <a:pt x="1935" y="2168"/>
                    <a:pt x="1869" y="2035"/>
                  </a:cubicBezTo>
                  <a:cubicBezTo>
                    <a:pt x="1802" y="1935"/>
                    <a:pt x="1769" y="1801"/>
                    <a:pt x="1702" y="1668"/>
                  </a:cubicBezTo>
                  <a:cubicBezTo>
                    <a:pt x="1635" y="1568"/>
                    <a:pt x="1468" y="1535"/>
                    <a:pt x="1402" y="1401"/>
                  </a:cubicBezTo>
                  <a:cubicBezTo>
                    <a:pt x="1335" y="1301"/>
                    <a:pt x="1335" y="1134"/>
                    <a:pt x="1268" y="1034"/>
                  </a:cubicBezTo>
                  <a:cubicBezTo>
                    <a:pt x="1202" y="934"/>
                    <a:pt x="1202" y="767"/>
                    <a:pt x="1101" y="667"/>
                  </a:cubicBezTo>
                  <a:cubicBezTo>
                    <a:pt x="1035" y="567"/>
                    <a:pt x="901" y="500"/>
                    <a:pt x="835" y="400"/>
                  </a:cubicBezTo>
                  <a:cubicBezTo>
                    <a:pt x="768" y="300"/>
                    <a:pt x="735" y="134"/>
                    <a:pt x="668" y="33"/>
                  </a:cubicBezTo>
                  <a:cubicBezTo>
                    <a:pt x="434" y="33"/>
                    <a:pt x="23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845782" y="3828842"/>
              <a:ext cx="180835" cy="256233"/>
            </a:xfrm>
            <a:custGeom>
              <a:avLst/>
              <a:gdLst/>
              <a:ahLst/>
              <a:cxnLst/>
              <a:rect l="l" t="t" r="r" b="b"/>
              <a:pathLst>
                <a:path w="4238" h="6005" extrusionOk="0">
                  <a:moveTo>
                    <a:pt x="234" y="1"/>
                  </a:moveTo>
                  <a:cubicBezTo>
                    <a:pt x="134" y="167"/>
                    <a:pt x="67" y="334"/>
                    <a:pt x="1" y="501"/>
                  </a:cubicBezTo>
                  <a:cubicBezTo>
                    <a:pt x="134" y="568"/>
                    <a:pt x="301" y="534"/>
                    <a:pt x="401" y="601"/>
                  </a:cubicBezTo>
                  <a:cubicBezTo>
                    <a:pt x="501" y="668"/>
                    <a:pt x="634" y="735"/>
                    <a:pt x="735" y="801"/>
                  </a:cubicBezTo>
                  <a:cubicBezTo>
                    <a:pt x="835" y="868"/>
                    <a:pt x="968" y="968"/>
                    <a:pt x="1068" y="1035"/>
                  </a:cubicBezTo>
                  <a:cubicBezTo>
                    <a:pt x="1168" y="1101"/>
                    <a:pt x="1235" y="1235"/>
                    <a:pt x="1335" y="1302"/>
                  </a:cubicBezTo>
                  <a:cubicBezTo>
                    <a:pt x="1435" y="1402"/>
                    <a:pt x="1468" y="1535"/>
                    <a:pt x="1568" y="1635"/>
                  </a:cubicBezTo>
                  <a:cubicBezTo>
                    <a:pt x="1669" y="1735"/>
                    <a:pt x="1802" y="1769"/>
                    <a:pt x="1902" y="1869"/>
                  </a:cubicBezTo>
                  <a:cubicBezTo>
                    <a:pt x="1969" y="1969"/>
                    <a:pt x="1969" y="2136"/>
                    <a:pt x="2069" y="2236"/>
                  </a:cubicBezTo>
                  <a:cubicBezTo>
                    <a:pt x="2136" y="2336"/>
                    <a:pt x="2236" y="2436"/>
                    <a:pt x="2302" y="2536"/>
                  </a:cubicBezTo>
                  <a:cubicBezTo>
                    <a:pt x="2369" y="2636"/>
                    <a:pt x="2436" y="2736"/>
                    <a:pt x="2536" y="2836"/>
                  </a:cubicBezTo>
                  <a:cubicBezTo>
                    <a:pt x="2603" y="2969"/>
                    <a:pt x="2769" y="3003"/>
                    <a:pt x="2836" y="3103"/>
                  </a:cubicBezTo>
                  <a:cubicBezTo>
                    <a:pt x="2869" y="3236"/>
                    <a:pt x="2836" y="3403"/>
                    <a:pt x="2903" y="3503"/>
                  </a:cubicBezTo>
                  <a:cubicBezTo>
                    <a:pt x="2969" y="3637"/>
                    <a:pt x="3070" y="3737"/>
                    <a:pt x="3103" y="3837"/>
                  </a:cubicBezTo>
                  <a:cubicBezTo>
                    <a:pt x="3170" y="3970"/>
                    <a:pt x="3136" y="4137"/>
                    <a:pt x="3170" y="4237"/>
                  </a:cubicBezTo>
                  <a:cubicBezTo>
                    <a:pt x="3203" y="4370"/>
                    <a:pt x="3370" y="4437"/>
                    <a:pt x="3403" y="4571"/>
                  </a:cubicBezTo>
                  <a:cubicBezTo>
                    <a:pt x="3436" y="4704"/>
                    <a:pt x="3436" y="4837"/>
                    <a:pt x="3470" y="4971"/>
                  </a:cubicBezTo>
                  <a:cubicBezTo>
                    <a:pt x="3503" y="5071"/>
                    <a:pt x="3503" y="5204"/>
                    <a:pt x="3537" y="5338"/>
                  </a:cubicBezTo>
                  <a:cubicBezTo>
                    <a:pt x="3570" y="5471"/>
                    <a:pt x="3570" y="5605"/>
                    <a:pt x="3570" y="5705"/>
                  </a:cubicBezTo>
                  <a:cubicBezTo>
                    <a:pt x="3603" y="5771"/>
                    <a:pt x="3637" y="5838"/>
                    <a:pt x="3670" y="5905"/>
                  </a:cubicBezTo>
                  <a:cubicBezTo>
                    <a:pt x="3837" y="5938"/>
                    <a:pt x="4004" y="5972"/>
                    <a:pt x="4170" y="6005"/>
                  </a:cubicBezTo>
                  <a:cubicBezTo>
                    <a:pt x="4170" y="5905"/>
                    <a:pt x="4237" y="5805"/>
                    <a:pt x="4204" y="5671"/>
                  </a:cubicBezTo>
                  <a:cubicBezTo>
                    <a:pt x="4170" y="5571"/>
                    <a:pt x="4170" y="5438"/>
                    <a:pt x="4137" y="5304"/>
                  </a:cubicBezTo>
                  <a:cubicBezTo>
                    <a:pt x="4104" y="5171"/>
                    <a:pt x="4070" y="5038"/>
                    <a:pt x="4037" y="4904"/>
                  </a:cubicBezTo>
                  <a:cubicBezTo>
                    <a:pt x="4004" y="4771"/>
                    <a:pt x="3937" y="4671"/>
                    <a:pt x="3903" y="4537"/>
                  </a:cubicBezTo>
                  <a:cubicBezTo>
                    <a:pt x="3870" y="4404"/>
                    <a:pt x="3737" y="4304"/>
                    <a:pt x="3703" y="4170"/>
                  </a:cubicBezTo>
                  <a:cubicBezTo>
                    <a:pt x="3637" y="4070"/>
                    <a:pt x="3703" y="3903"/>
                    <a:pt x="3637" y="3770"/>
                  </a:cubicBezTo>
                  <a:cubicBezTo>
                    <a:pt x="3603" y="3637"/>
                    <a:pt x="3436" y="3570"/>
                    <a:pt x="3403" y="3436"/>
                  </a:cubicBezTo>
                  <a:cubicBezTo>
                    <a:pt x="3336" y="3336"/>
                    <a:pt x="3236" y="3236"/>
                    <a:pt x="3170" y="3103"/>
                  </a:cubicBezTo>
                  <a:cubicBezTo>
                    <a:pt x="3136" y="3003"/>
                    <a:pt x="3070" y="2869"/>
                    <a:pt x="3003" y="2736"/>
                  </a:cubicBezTo>
                  <a:cubicBezTo>
                    <a:pt x="2936" y="2636"/>
                    <a:pt x="2836" y="2536"/>
                    <a:pt x="2769" y="2436"/>
                  </a:cubicBezTo>
                  <a:cubicBezTo>
                    <a:pt x="2669" y="2336"/>
                    <a:pt x="2636" y="2202"/>
                    <a:pt x="2569" y="2102"/>
                  </a:cubicBezTo>
                  <a:cubicBezTo>
                    <a:pt x="2469" y="2002"/>
                    <a:pt x="2436" y="1869"/>
                    <a:pt x="2336" y="1769"/>
                  </a:cubicBezTo>
                  <a:cubicBezTo>
                    <a:pt x="2269" y="1669"/>
                    <a:pt x="2202" y="1535"/>
                    <a:pt x="2136" y="1435"/>
                  </a:cubicBezTo>
                  <a:cubicBezTo>
                    <a:pt x="2035" y="1335"/>
                    <a:pt x="1835" y="1335"/>
                    <a:pt x="1735" y="1235"/>
                  </a:cubicBezTo>
                  <a:cubicBezTo>
                    <a:pt x="1669" y="1135"/>
                    <a:pt x="1568" y="1068"/>
                    <a:pt x="1468" y="968"/>
                  </a:cubicBezTo>
                  <a:cubicBezTo>
                    <a:pt x="1368" y="868"/>
                    <a:pt x="1268" y="801"/>
                    <a:pt x="1168" y="701"/>
                  </a:cubicBezTo>
                  <a:cubicBezTo>
                    <a:pt x="1068" y="634"/>
                    <a:pt x="1035" y="468"/>
                    <a:pt x="901" y="368"/>
                  </a:cubicBezTo>
                  <a:cubicBezTo>
                    <a:pt x="801" y="301"/>
                    <a:pt x="634" y="301"/>
                    <a:pt x="534" y="234"/>
                  </a:cubicBezTo>
                  <a:cubicBezTo>
                    <a:pt x="434" y="167"/>
                    <a:pt x="334" y="67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1181689" y="3609640"/>
              <a:ext cx="176568" cy="459812"/>
            </a:xfrm>
            <a:custGeom>
              <a:avLst/>
              <a:gdLst/>
              <a:ahLst/>
              <a:cxnLst/>
              <a:rect l="l" t="t" r="r" b="b"/>
              <a:pathLst>
                <a:path w="4138" h="10776" extrusionOk="0">
                  <a:moveTo>
                    <a:pt x="501" y="1"/>
                  </a:moveTo>
                  <a:cubicBezTo>
                    <a:pt x="335" y="34"/>
                    <a:pt x="168" y="67"/>
                    <a:pt x="1" y="101"/>
                  </a:cubicBezTo>
                  <a:cubicBezTo>
                    <a:pt x="101" y="134"/>
                    <a:pt x="168" y="167"/>
                    <a:pt x="234" y="268"/>
                  </a:cubicBezTo>
                  <a:cubicBezTo>
                    <a:pt x="301" y="368"/>
                    <a:pt x="234" y="568"/>
                    <a:pt x="301" y="668"/>
                  </a:cubicBezTo>
                  <a:cubicBezTo>
                    <a:pt x="401" y="801"/>
                    <a:pt x="635" y="768"/>
                    <a:pt x="701" y="868"/>
                  </a:cubicBezTo>
                  <a:cubicBezTo>
                    <a:pt x="802" y="968"/>
                    <a:pt x="802" y="1135"/>
                    <a:pt x="868" y="1235"/>
                  </a:cubicBezTo>
                  <a:cubicBezTo>
                    <a:pt x="968" y="1335"/>
                    <a:pt x="1002" y="1468"/>
                    <a:pt x="1068" y="1602"/>
                  </a:cubicBezTo>
                  <a:cubicBezTo>
                    <a:pt x="1135" y="1702"/>
                    <a:pt x="1135" y="1835"/>
                    <a:pt x="1202" y="1969"/>
                  </a:cubicBezTo>
                  <a:cubicBezTo>
                    <a:pt x="1269" y="2069"/>
                    <a:pt x="1335" y="2169"/>
                    <a:pt x="1402" y="2302"/>
                  </a:cubicBezTo>
                  <a:cubicBezTo>
                    <a:pt x="1469" y="2402"/>
                    <a:pt x="1736" y="2402"/>
                    <a:pt x="1802" y="2502"/>
                  </a:cubicBezTo>
                  <a:cubicBezTo>
                    <a:pt x="1869" y="2636"/>
                    <a:pt x="1736" y="2836"/>
                    <a:pt x="1802" y="2969"/>
                  </a:cubicBezTo>
                  <a:cubicBezTo>
                    <a:pt x="1869" y="3070"/>
                    <a:pt x="1869" y="3203"/>
                    <a:pt x="1936" y="3336"/>
                  </a:cubicBezTo>
                  <a:cubicBezTo>
                    <a:pt x="2002" y="3436"/>
                    <a:pt x="2203" y="3470"/>
                    <a:pt x="2269" y="3603"/>
                  </a:cubicBezTo>
                  <a:cubicBezTo>
                    <a:pt x="2336" y="3737"/>
                    <a:pt x="2236" y="3903"/>
                    <a:pt x="2303" y="4004"/>
                  </a:cubicBezTo>
                  <a:cubicBezTo>
                    <a:pt x="2336" y="4137"/>
                    <a:pt x="2336" y="4270"/>
                    <a:pt x="2403" y="4404"/>
                  </a:cubicBezTo>
                  <a:cubicBezTo>
                    <a:pt x="2436" y="4504"/>
                    <a:pt x="2603" y="4604"/>
                    <a:pt x="2636" y="4704"/>
                  </a:cubicBezTo>
                  <a:cubicBezTo>
                    <a:pt x="2670" y="4837"/>
                    <a:pt x="2636" y="5004"/>
                    <a:pt x="2670" y="5138"/>
                  </a:cubicBezTo>
                  <a:cubicBezTo>
                    <a:pt x="2703" y="5238"/>
                    <a:pt x="2770" y="5371"/>
                    <a:pt x="2803" y="5471"/>
                  </a:cubicBezTo>
                  <a:cubicBezTo>
                    <a:pt x="2836" y="5605"/>
                    <a:pt x="3070" y="5671"/>
                    <a:pt x="3103" y="5805"/>
                  </a:cubicBezTo>
                  <a:cubicBezTo>
                    <a:pt x="3170" y="5938"/>
                    <a:pt x="3203" y="6038"/>
                    <a:pt x="3237" y="6172"/>
                  </a:cubicBezTo>
                  <a:cubicBezTo>
                    <a:pt x="3270" y="6305"/>
                    <a:pt x="3237" y="6439"/>
                    <a:pt x="3270" y="6572"/>
                  </a:cubicBezTo>
                  <a:cubicBezTo>
                    <a:pt x="3303" y="6705"/>
                    <a:pt x="3303" y="6839"/>
                    <a:pt x="3337" y="6972"/>
                  </a:cubicBezTo>
                  <a:cubicBezTo>
                    <a:pt x="3370" y="7106"/>
                    <a:pt x="3303" y="7239"/>
                    <a:pt x="3337" y="7373"/>
                  </a:cubicBezTo>
                  <a:cubicBezTo>
                    <a:pt x="3370" y="7473"/>
                    <a:pt x="3303" y="7639"/>
                    <a:pt x="3303" y="7740"/>
                  </a:cubicBezTo>
                  <a:cubicBezTo>
                    <a:pt x="3337" y="7873"/>
                    <a:pt x="3503" y="8006"/>
                    <a:pt x="3537" y="8106"/>
                  </a:cubicBezTo>
                  <a:cubicBezTo>
                    <a:pt x="3537" y="8240"/>
                    <a:pt x="3470" y="8373"/>
                    <a:pt x="3503" y="8507"/>
                  </a:cubicBezTo>
                  <a:cubicBezTo>
                    <a:pt x="3503" y="8640"/>
                    <a:pt x="3570" y="8774"/>
                    <a:pt x="3570" y="8907"/>
                  </a:cubicBezTo>
                  <a:cubicBezTo>
                    <a:pt x="3570" y="9040"/>
                    <a:pt x="3537" y="9174"/>
                    <a:pt x="3570" y="9274"/>
                  </a:cubicBezTo>
                  <a:cubicBezTo>
                    <a:pt x="3570" y="9441"/>
                    <a:pt x="3637" y="9541"/>
                    <a:pt x="3637" y="9674"/>
                  </a:cubicBezTo>
                  <a:cubicBezTo>
                    <a:pt x="3670" y="9808"/>
                    <a:pt x="3704" y="9941"/>
                    <a:pt x="3704" y="10041"/>
                  </a:cubicBezTo>
                  <a:cubicBezTo>
                    <a:pt x="3704" y="10208"/>
                    <a:pt x="3570" y="10308"/>
                    <a:pt x="3570" y="10441"/>
                  </a:cubicBezTo>
                  <a:cubicBezTo>
                    <a:pt x="3570" y="10575"/>
                    <a:pt x="3470" y="10675"/>
                    <a:pt x="3470" y="10775"/>
                  </a:cubicBezTo>
                  <a:cubicBezTo>
                    <a:pt x="3670" y="10708"/>
                    <a:pt x="3904" y="10642"/>
                    <a:pt x="4137" y="10575"/>
                  </a:cubicBezTo>
                  <a:cubicBezTo>
                    <a:pt x="4137" y="10542"/>
                    <a:pt x="4137" y="10542"/>
                    <a:pt x="4137" y="10508"/>
                  </a:cubicBezTo>
                  <a:cubicBezTo>
                    <a:pt x="4137" y="10408"/>
                    <a:pt x="4004" y="10275"/>
                    <a:pt x="4004" y="10141"/>
                  </a:cubicBezTo>
                  <a:cubicBezTo>
                    <a:pt x="4004" y="10008"/>
                    <a:pt x="4071" y="9874"/>
                    <a:pt x="4071" y="9741"/>
                  </a:cubicBezTo>
                  <a:cubicBezTo>
                    <a:pt x="4071" y="9608"/>
                    <a:pt x="4071" y="9474"/>
                    <a:pt x="4071" y="9341"/>
                  </a:cubicBezTo>
                  <a:cubicBezTo>
                    <a:pt x="4071" y="9207"/>
                    <a:pt x="4037" y="9074"/>
                    <a:pt x="4037" y="8940"/>
                  </a:cubicBezTo>
                  <a:cubicBezTo>
                    <a:pt x="4037" y="8840"/>
                    <a:pt x="3937" y="8707"/>
                    <a:pt x="3937" y="8573"/>
                  </a:cubicBezTo>
                  <a:cubicBezTo>
                    <a:pt x="3937" y="8440"/>
                    <a:pt x="3970" y="8307"/>
                    <a:pt x="3970" y="8173"/>
                  </a:cubicBezTo>
                  <a:cubicBezTo>
                    <a:pt x="3937" y="8040"/>
                    <a:pt x="3837" y="7940"/>
                    <a:pt x="3837" y="7806"/>
                  </a:cubicBezTo>
                  <a:cubicBezTo>
                    <a:pt x="3804" y="7673"/>
                    <a:pt x="3870" y="7539"/>
                    <a:pt x="3870" y="7406"/>
                  </a:cubicBezTo>
                  <a:cubicBezTo>
                    <a:pt x="3837" y="7273"/>
                    <a:pt x="3837" y="7139"/>
                    <a:pt x="3804" y="7006"/>
                  </a:cubicBezTo>
                  <a:cubicBezTo>
                    <a:pt x="3770" y="6872"/>
                    <a:pt x="3704" y="6772"/>
                    <a:pt x="3704" y="6639"/>
                  </a:cubicBezTo>
                  <a:cubicBezTo>
                    <a:pt x="3670" y="6505"/>
                    <a:pt x="3537" y="6405"/>
                    <a:pt x="3503" y="6272"/>
                  </a:cubicBezTo>
                  <a:cubicBezTo>
                    <a:pt x="3470" y="6138"/>
                    <a:pt x="3503" y="6005"/>
                    <a:pt x="3470" y="5872"/>
                  </a:cubicBezTo>
                  <a:cubicBezTo>
                    <a:pt x="3437" y="5738"/>
                    <a:pt x="3470" y="5605"/>
                    <a:pt x="3437" y="5471"/>
                  </a:cubicBezTo>
                  <a:cubicBezTo>
                    <a:pt x="3370" y="5371"/>
                    <a:pt x="3437" y="5204"/>
                    <a:pt x="3403" y="5071"/>
                  </a:cubicBezTo>
                  <a:cubicBezTo>
                    <a:pt x="3337" y="4971"/>
                    <a:pt x="3303" y="4837"/>
                    <a:pt x="3270" y="4704"/>
                  </a:cubicBezTo>
                  <a:cubicBezTo>
                    <a:pt x="3237" y="4571"/>
                    <a:pt x="3003" y="4537"/>
                    <a:pt x="2970" y="4404"/>
                  </a:cubicBezTo>
                  <a:cubicBezTo>
                    <a:pt x="2936" y="4270"/>
                    <a:pt x="2836" y="4170"/>
                    <a:pt x="2803" y="4037"/>
                  </a:cubicBezTo>
                  <a:cubicBezTo>
                    <a:pt x="2736" y="3937"/>
                    <a:pt x="2703" y="3803"/>
                    <a:pt x="2636" y="3703"/>
                  </a:cubicBezTo>
                  <a:cubicBezTo>
                    <a:pt x="2603" y="3570"/>
                    <a:pt x="2569" y="3436"/>
                    <a:pt x="2536" y="3303"/>
                  </a:cubicBezTo>
                  <a:cubicBezTo>
                    <a:pt x="2469" y="3203"/>
                    <a:pt x="2503" y="3036"/>
                    <a:pt x="2469" y="2903"/>
                  </a:cubicBezTo>
                  <a:cubicBezTo>
                    <a:pt x="2403" y="2803"/>
                    <a:pt x="2236" y="2736"/>
                    <a:pt x="2169" y="2603"/>
                  </a:cubicBezTo>
                  <a:cubicBezTo>
                    <a:pt x="2102" y="2502"/>
                    <a:pt x="2169" y="2302"/>
                    <a:pt x="2102" y="2202"/>
                  </a:cubicBezTo>
                  <a:cubicBezTo>
                    <a:pt x="2036" y="2102"/>
                    <a:pt x="1969" y="1969"/>
                    <a:pt x="1902" y="1869"/>
                  </a:cubicBezTo>
                  <a:cubicBezTo>
                    <a:pt x="1836" y="1735"/>
                    <a:pt x="1769" y="1635"/>
                    <a:pt x="1702" y="1535"/>
                  </a:cubicBezTo>
                  <a:cubicBezTo>
                    <a:pt x="1635" y="1435"/>
                    <a:pt x="1402" y="1402"/>
                    <a:pt x="1335" y="1302"/>
                  </a:cubicBezTo>
                  <a:cubicBezTo>
                    <a:pt x="1269" y="1202"/>
                    <a:pt x="1335" y="968"/>
                    <a:pt x="1269" y="868"/>
                  </a:cubicBezTo>
                  <a:cubicBezTo>
                    <a:pt x="1202" y="768"/>
                    <a:pt x="1068" y="701"/>
                    <a:pt x="968" y="601"/>
                  </a:cubicBezTo>
                  <a:cubicBezTo>
                    <a:pt x="902" y="501"/>
                    <a:pt x="935" y="301"/>
                    <a:pt x="868" y="201"/>
                  </a:cubicBezTo>
                  <a:cubicBezTo>
                    <a:pt x="768" y="101"/>
                    <a:pt x="568" y="10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780325" y="3969785"/>
              <a:ext cx="805652" cy="745530"/>
            </a:xfrm>
            <a:custGeom>
              <a:avLst/>
              <a:gdLst/>
              <a:ahLst/>
              <a:cxnLst/>
              <a:rect l="l" t="t" r="r" b="b"/>
              <a:pathLst>
                <a:path w="18881" h="17472" extrusionOk="0">
                  <a:moveTo>
                    <a:pt x="18880" y="0"/>
                  </a:moveTo>
                  <a:lnTo>
                    <a:pt x="18880" y="9"/>
                  </a:lnTo>
                  <a:lnTo>
                    <a:pt x="18880" y="9"/>
                  </a:lnTo>
                  <a:cubicBezTo>
                    <a:pt x="18880" y="6"/>
                    <a:pt x="18880" y="3"/>
                    <a:pt x="18880" y="0"/>
                  </a:cubicBezTo>
                  <a:close/>
                  <a:moveTo>
                    <a:pt x="0" y="0"/>
                  </a:moveTo>
                  <a:lnTo>
                    <a:pt x="0" y="15378"/>
                  </a:lnTo>
                  <a:cubicBezTo>
                    <a:pt x="0" y="16145"/>
                    <a:pt x="567" y="16812"/>
                    <a:pt x="1301" y="16912"/>
                  </a:cubicBezTo>
                  <a:cubicBezTo>
                    <a:pt x="3711" y="17295"/>
                    <a:pt x="6204" y="17472"/>
                    <a:pt x="8767" y="17472"/>
                  </a:cubicBezTo>
                  <a:cubicBezTo>
                    <a:pt x="11561" y="17472"/>
                    <a:pt x="14439" y="17262"/>
                    <a:pt x="17379" y="16879"/>
                  </a:cubicBezTo>
                  <a:cubicBezTo>
                    <a:pt x="18147" y="16779"/>
                    <a:pt x="18747" y="16112"/>
                    <a:pt x="18747" y="15344"/>
                  </a:cubicBezTo>
                  <a:lnTo>
                    <a:pt x="18880" y="9"/>
                  </a:lnTo>
                  <a:lnTo>
                    <a:pt x="18880" y="9"/>
                  </a:lnTo>
                  <a:cubicBezTo>
                    <a:pt x="18859" y="1206"/>
                    <a:pt x="14631" y="2168"/>
                    <a:pt x="9440" y="2168"/>
                  </a:cubicBezTo>
                  <a:cubicBezTo>
                    <a:pt x="4237" y="2168"/>
                    <a:pt x="0" y="120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780325" y="4029568"/>
              <a:ext cx="804244" cy="686091"/>
            </a:xfrm>
            <a:custGeom>
              <a:avLst/>
              <a:gdLst/>
              <a:ahLst/>
              <a:cxnLst/>
              <a:rect l="l" t="t" r="r" b="b"/>
              <a:pathLst>
                <a:path w="18848" h="16079" extrusionOk="0">
                  <a:moveTo>
                    <a:pt x="2936" y="1301"/>
                  </a:moveTo>
                  <a:cubicBezTo>
                    <a:pt x="3703" y="1368"/>
                    <a:pt x="4437" y="1401"/>
                    <a:pt x="5171" y="1434"/>
                  </a:cubicBezTo>
                  <a:cubicBezTo>
                    <a:pt x="5437" y="1434"/>
                    <a:pt x="5638" y="1668"/>
                    <a:pt x="5638" y="1935"/>
                  </a:cubicBezTo>
                  <a:lnTo>
                    <a:pt x="5638" y="4003"/>
                  </a:lnTo>
                  <a:cubicBezTo>
                    <a:pt x="5606" y="4284"/>
                    <a:pt x="5400" y="4506"/>
                    <a:pt x="5127" y="4506"/>
                  </a:cubicBezTo>
                  <a:cubicBezTo>
                    <a:pt x="5109" y="4506"/>
                    <a:pt x="5090" y="4505"/>
                    <a:pt x="5071" y="4503"/>
                  </a:cubicBezTo>
                  <a:cubicBezTo>
                    <a:pt x="4337" y="4470"/>
                    <a:pt x="3569" y="4370"/>
                    <a:pt x="2836" y="4270"/>
                  </a:cubicBezTo>
                  <a:cubicBezTo>
                    <a:pt x="2569" y="4236"/>
                    <a:pt x="2369" y="4003"/>
                    <a:pt x="2369" y="3769"/>
                  </a:cubicBezTo>
                  <a:lnTo>
                    <a:pt x="2402" y="1801"/>
                  </a:lnTo>
                  <a:cubicBezTo>
                    <a:pt x="2402" y="1534"/>
                    <a:pt x="2669" y="1301"/>
                    <a:pt x="2936" y="1301"/>
                  </a:cubicBezTo>
                  <a:close/>
                  <a:moveTo>
                    <a:pt x="15611" y="1301"/>
                  </a:moveTo>
                  <a:cubicBezTo>
                    <a:pt x="15878" y="1301"/>
                    <a:pt x="16145" y="1534"/>
                    <a:pt x="16145" y="1801"/>
                  </a:cubicBezTo>
                  <a:lnTo>
                    <a:pt x="16178" y="3769"/>
                  </a:lnTo>
                  <a:cubicBezTo>
                    <a:pt x="16178" y="4036"/>
                    <a:pt x="15978" y="4236"/>
                    <a:pt x="15745" y="4270"/>
                  </a:cubicBezTo>
                  <a:cubicBezTo>
                    <a:pt x="14978" y="4370"/>
                    <a:pt x="14244" y="4470"/>
                    <a:pt x="13477" y="4503"/>
                  </a:cubicBezTo>
                  <a:cubicBezTo>
                    <a:pt x="13457" y="4505"/>
                    <a:pt x="13438" y="4506"/>
                    <a:pt x="13420" y="4506"/>
                  </a:cubicBezTo>
                  <a:cubicBezTo>
                    <a:pt x="13147" y="4506"/>
                    <a:pt x="12943" y="4284"/>
                    <a:pt x="12943" y="4003"/>
                  </a:cubicBezTo>
                  <a:lnTo>
                    <a:pt x="12909" y="1935"/>
                  </a:lnTo>
                  <a:cubicBezTo>
                    <a:pt x="12909" y="1668"/>
                    <a:pt x="13110" y="1434"/>
                    <a:pt x="13410" y="1434"/>
                  </a:cubicBezTo>
                  <a:cubicBezTo>
                    <a:pt x="14144" y="1401"/>
                    <a:pt x="14878" y="1368"/>
                    <a:pt x="15611" y="1301"/>
                  </a:cubicBezTo>
                  <a:close/>
                  <a:moveTo>
                    <a:pt x="6405" y="1468"/>
                  </a:moveTo>
                  <a:cubicBezTo>
                    <a:pt x="7172" y="1501"/>
                    <a:pt x="7906" y="1501"/>
                    <a:pt x="8673" y="1501"/>
                  </a:cubicBezTo>
                  <a:cubicBezTo>
                    <a:pt x="8940" y="1501"/>
                    <a:pt x="9173" y="1735"/>
                    <a:pt x="9173" y="2035"/>
                  </a:cubicBezTo>
                  <a:lnTo>
                    <a:pt x="9173" y="4203"/>
                  </a:lnTo>
                  <a:cubicBezTo>
                    <a:pt x="9173" y="4470"/>
                    <a:pt x="8940" y="4703"/>
                    <a:pt x="8640" y="4703"/>
                  </a:cubicBezTo>
                  <a:cubicBezTo>
                    <a:pt x="7873" y="4703"/>
                    <a:pt x="7105" y="4670"/>
                    <a:pt x="6338" y="4603"/>
                  </a:cubicBezTo>
                  <a:cubicBezTo>
                    <a:pt x="6071" y="4603"/>
                    <a:pt x="5871" y="4370"/>
                    <a:pt x="5871" y="4103"/>
                  </a:cubicBezTo>
                  <a:lnTo>
                    <a:pt x="5904" y="1968"/>
                  </a:lnTo>
                  <a:cubicBezTo>
                    <a:pt x="5904" y="1701"/>
                    <a:pt x="6138" y="1468"/>
                    <a:pt x="6405" y="1468"/>
                  </a:cubicBezTo>
                  <a:close/>
                  <a:moveTo>
                    <a:pt x="12142" y="1468"/>
                  </a:moveTo>
                  <a:cubicBezTo>
                    <a:pt x="12442" y="1468"/>
                    <a:pt x="12676" y="1701"/>
                    <a:pt x="12676" y="1968"/>
                  </a:cubicBezTo>
                  <a:lnTo>
                    <a:pt x="12709" y="4103"/>
                  </a:lnTo>
                  <a:cubicBezTo>
                    <a:pt x="12709" y="4370"/>
                    <a:pt x="12509" y="4603"/>
                    <a:pt x="12209" y="4603"/>
                  </a:cubicBezTo>
                  <a:cubicBezTo>
                    <a:pt x="11442" y="4637"/>
                    <a:pt x="10675" y="4670"/>
                    <a:pt x="9907" y="4703"/>
                  </a:cubicBezTo>
                  <a:cubicBezTo>
                    <a:pt x="9640" y="4703"/>
                    <a:pt x="9407" y="4470"/>
                    <a:pt x="9407" y="4170"/>
                  </a:cubicBezTo>
                  <a:lnTo>
                    <a:pt x="9407" y="2001"/>
                  </a:lnTo>
                  <a:cubicBezTo>
                    <a:pt x="9407" y="1735"/>
                    <a:pt x="9640" y="1501"/>
                    <a:pt x="9907" y="1501"/>
                  </a:cubicBezTo>
                  <a:cubicBezTo>
                    <a:pt x="10641" y="1501"/>
                    <a:pt x="11408" y="1501"/>
                    <a:pt x="12142" y="1468"/>
                  </a:cubicBezTo>
                  <a:close/>
                  <a:moveTo>
                    <a:pt x="2878" y="4533"/>
                  </a:moveTo>
                  <a:cubicBezTo>
                    <a:pt x="2897" y="4533"/>
                    <a:pt x="2916" y="4534"/>
                    <a:pt x="2936" y="4537"/>
                  </a:cubicBezTo>
                  <a:cubicBezTo>
                    <a:pt x="3670" y="4637"/>
                    <a:pt x="4403" y="4703"/>
                    <a:pt x="5137" y="4770"/>
                  </a:cubicBezTo>
                  <a:cubicBezTo>
                    <a:pt x="5404" y="4770"/>
                    <a:pt x="5604" y="5004"/>
                    <a:pt x="5604" y="5270"/>
                  </a:cubicBezTo>
                  <a:lnTo>
                    <a:pt x="5571" y="7372"/>
                  </a:lnTo>
                  <a:cubicBezTo>
                    <a:pt x="5571" y="7653"/>
                    <a:pt x="5337" y="7876"/>
                    <a:pt x="5061" y="7876"/>
                  </a:cubicBezTo>
                  <a:cubicBezTo>
                    <a:pt x="5042" y="7876"/>
                    <a:pt x="5023" y="7874"/>
                    <a:pt x="5004" y="7872"/>
                  </a:cubicBezTo>
                  <a:cubicBezTo>
                    <a:pt x="4270" y="7739"/>
                    <a:pt x="3503" y="7639"/>
                    <a:pt x="2736" y="7472"/>
                  </a:cubicBezTo>
                  <a:cubicBezTo>
                    <a:pt x="2502" y="7439"/>
                    <a:pt x="2335" y="7205"/>
                    <a:pt x="2335" y="6972"/>
                  </a:cubicBezTo>
                  <a:lnTo>
                    <a:pt x="2369" y="5037"/>
                  </a:lnTo>
                  <a:cubicBezTo>
                    <a:pt x="2369" y="4756"/>
                    <a:pt x="2602" y="4533"/>
                    <a:pt x="2878" y="4533"/>
                  </a:cubicBezTo>
                  <a:close/>
                  <a:moveTo>
                    <a:pt x="15702" y="4533"/>
                  </a:moveTo>
                  <a:cubicBezTo>
                    <a:pt x="15978" y="4533"/>
                    <a:pt x="16212" y="4756"/>
                    <a:pt x="16212" y="5037"/>
                  </a:cubicBezTo>
                  <a:lnTo>
                    <a:pt x="16245" y="6972"/>
                  </a:lnTo>
                  <a:cubicBezTo>
                    <a:pt x="16245" y="7205"/>
                    <a:pt x="16078" y="7439"/>
                    <a:pt x="15812" y="7472"/>
                  </a:cubicBezTo>
                  <a:cubicBezTo>
                    <a:pt x="15044" y="7639"/>
                    <a:pt x="14310" y="7772"/>
                    <a:pt x="13543" y="7872"/>
                  </a:cubicBezTo>
                  <a:cubicBezTo>
                    <a:pt x="13524" y="7874"/>
                    <a:pt x="13505" y="7876"/>
                    <a:pt x="13486" y="7876"/>
                  </a:cubicBezTo>
                  <a:cubicBezTo>
                    <a:pt x="13210" y="7876"/>
                    <a:pt x="12976" y="7653"/>
                    <a:pt x="12976" y="7372"/>
                  </a:cubicBezTo>
                  <a:lnTo>
                    <a:pt x="12943" y="5270"/>
                  </a:lnTo>
                  <a:cubicBezTo>
                    <a:pt x="12943" y="5004"/>
                    <a:pt x="13143" y="4803"/>
                    <a:pt x="13410" y="4770"/>
                  </a:cubicBezTo>
                  <a:cubicBezTo>
                    <a:pt x="14144" y="4703"/>
                    <a:pt x="14878" y="4637"/>
                    <a:pt x="15645" y="4537"/>
                  </a:cubicBezTo>
                  <a:cubicBezTo>
                    <a:pt x="15664" y="4534"/>
                    <a:pt x="15683" y="4533"/>
                    <a:pt x="15702" y="4533"/>
                  </a:cubicBezTo>
                  <a:close/>
                  <a:moveTo>
                    <a:pt x="6371" y="4837"/>
                  </a:moveTo>
                  <a:cubicBezTo>
                    <a:pt x="7139" y="4904"/>
                    <a:pt x="7906" y="4937"/>
                    <a:pt x="8673" y="4937"/>
                  </a:cubicBezTo>
                  <a:cubicBezTo>
                    <a:pt x="8940" y="4937"/>
                    <a:pt x="9173" y="5170"/>
                    <a:pt x="9173" y="5437"/>
                  </a:cubicBezTo>
                  <a:lnTo>
                    <a:pt x="9173" y="7639"/>
                  </a:lnTo>
                  <a:cubicBezTo>
                    <a:pt x="9173" y="7906"/>
                    <a:pt x="8940" y="8139"/>
                    <a:pt x="8640" y="8139"/>
                  </a:cubicBezTo>
                  <a:cubicBezTo>
                    <a:pt x="7873" y="8139"/>
                    <a:pt x="7072" y="8072"/>
                    <a:pt x="6271" y="8006"/>
                  </a:cubicBezTo>
                  <a:cubicBezTo>
                    <a:pt x="6005" y="7972"/>
                    <a:pt x="5804" y="7739"/>
                    <a:pt x="5838" y="7505"/>
                  </a:cubicBezTo>
                  <a:lnTo>
                    <a:pt x="5838" y="5337"/>
                  </a:lnTo>
                  <a:cubicBezTo>
                    <a:pt x="5838" y="5070"/>
                    <a:pt x="6105" y="4837"/>
                    <a:pt x="6371" y="4837"/>
                  </a:cubicBezTo>
                  <a:close/>
                  <a:moveTo>
                    <a:pt x="12176" y="4837"/>
                  </a:moveTo>
                  <a:cubicBezTo>
                    <a:pt x="12476" y="4837"/>
                    <a:pt x="12709" y="5070"/>
                    <a:pt x="12709" y="5337"/>
                  </a:cubicBezTo>
                  <a:lnTo>
                    <a:pt x="12743" y="7472"/>
                  </a:lnTo>
                  <a:cubicBezTo>
                    <a:pt x="12743" y="7739"/>
                    <a:pt x="12543" y="7972"/>
                    <a:pt x="12276" y="8006"/>
                  </a:cubicBezTo>
                  <a:cubicBezTo>
                    <a:pt x="11508" y="8072"/>
                    <a:pt x="10708" y="8106"/>
                    <a:pt x="9907" y="8139"/>
                  </a:cubicBezTo>
                  <a:cubicBezTo>
                    <a:pt x="9640" y="8139"/>
                    <a:pt x="9407" y="7906"/>
                    <a:pt x="9407" y="7639"/>
                  </a:cubicBezTo>
                  <a:lnTo>
                    <a:pt x="9407" y="5437"/>
                  </a:lnTo>
                  <a:cubicBezTo>
                    <a:pt x="9407" y="5170"/>
                    <a:pt x="9607" y="4937"/>
                    <a:pt x="9907" y="4937"/>
                  </a:cubicBezTo>
                  <a:cubicBezTo>
                    <a:pt x="10675" y="4937"/>
                    <a:pt x="11408" y="4904"/>
                    <a:pt x="12176" y="4837"/>
                  </a:cubicBezTo>
                  <a:close/>
                  <a:moveTo>
                    <a:pt x="15702" y="7736"/>
                  </a:moveTo>
                  <a:cubicBezTo>
                    <a:pt x="15982" y="7736"/>
                    <a:pt x="16245" y="7958"/>
                    <a:pt x="16245" y="8239"/>
                  </a:cubicBezTo>
                  <a:lnTo>
                    <a:pt x="16279" y="10174"/>
                  </a:lnTo>
                  <a:cubicBezTo>
                    <a:pt x="16312" y="10407"/>
                    <a:pt x="16145" y="10608"/>
                    <a:pt x="15912" y="10674"/>
                  </a:cubicBezTo>
                  <a:cubicBezTo>
                    <a:pt x="15144" y="10908"/>
                    <a:pt x="14377" y="11075"/>
                    <a:pt x="13610" y="11208"/>
                  </a:cubicBezTo>
                  <a:cubicBezTo>
                    <a:pt x="13591" y="11210"/>
                    <a:pt x="13572" y="11211"/>
                    <a:pt x="13553" y="11211"/>
                  </a:cubicBezTo>
                  <a:cubicBezTo>
                    <a:pt x="13277" y="11211"/>
                    <a:pt x="13041" y="10989"/>
                    <a:pt x="13010" y="10708"/>
                  </a:cubicBezTo>
                  <a:lnTo>
                    <a:pt x="13010" y="8606"/>
                  </a:lnTo>
                  <a:cubicBezTo>
                    <a:pt x="12976" y="8373"/>
                    <a:pt x="13176" y="8139"/>
                    <a:pt x="13443" y="8106"/>
                  </a:cubicBezTo>
                  <a:cubicBezTo>
                    <a:pt x="14177" y="8006"/>
                    <a:pt x="14911" y="7906"/>
                    <a:pt x="15645" y="7739"/>
                  </a:cubicBezTo>
                  <a:cubicBezTo>
                    <a:pt x="15664" y="7737"/>
                    <a:pt x="15683" y="7736"/>
                    <a:pt x="15702" y="7736"/>
                  </a:cubicBezTo>
                  <a:close/>
                  <a:moveTo>
                    <a:pt x="2798" y="7761"/>
                  </a:moveTo>
                  <a:cubicBezTo>
                    <a:pt x="2832" y="7761"/>
                    <a:pt x="2867" y="7764"/>
                    <a:pt x="2902" y="7772"/>
                  </a:cubicBezTo>
                  <a:cubicBezTo>
                    <a:pt x="3670" y="7906"/>
                    <a:pt x="4403" y="8039"/>
                    <a:pt x="5137" y="8106"/>
                  </a:cubicBezTo>
                  <a:cubicBezTo>
                    <a:pt x="5371" y="8139"/>
                    <a:pt x="5571" y="8373"/>
                    <a:pt x="5571" y="8640"/>
                  </a:cubicBezTo>
                  <a:lnTo>
                    <a:pt x="5538" y="10708"/>
                  </a:lnTo>
                  <a:cubicBezTo>
                    <a:pt x="5538" y="11003"/>
                    <a:pt x="5329" y="11219"/>
                    <a:pt x="5050" y="11219"/>
                  </a:cubicBezTo>
                  <a:cubicBezTo>
                    <a:pt x="5013" y="11219"/>
                    <a:pt x="4976" y="11216"/>
                    <a:pt x="4937" y="11208"/>
                  </a:cubicBezTo>
                  <a:cubicBezTo>
                    <a:pt x="4170" y="11075"/>
                    <a:pt x="3403" y="10908"/>
                    <a:pt x="2635" y="10674"/>
                  </a:cubicBezTo>
                  <a:cubicBezTo>
                    <a:pt x="2435" y="10641"/>
                    <a:pt x="2269" y="10407"/>
                    <a:pt x="2269" y="10174"/>
                  </a:cubicBezTo>
                  <a:lnTo>
                    <a:pt x="2302" y="8239"/>
                  </a:lnTo>
                  <a:cubicBezTo>
                    <a:pt x="2302" y="7974"/>
                    <a:pt x="2536" y="7761"/>
                    <a:pt x="2798" y="7761"/>
                  </a:cubicBezTo>
                  <a:close/>
                  <a:moveTo>
                    <a:pt x="12209" y="8239"/>
                  </a:moveTo>
                  <a:cubicBezTo>
                    <a:pt x="12476" y="8239"/>
                    <a:pt x="12743" y="8439"/>
                    <a:pt x="12743" y="8740"/>
                  </a:cubicBezTo>
                  <a:lnTo>
                    <a:pt x="12776" y="10908"/>
                  </a:lnTo>
                  <a:cubicBezTo>
                    <a:pt x="12776" y="11141"/>
                    <a:pt x="12609" y="11375"/>
                    <a:pt x="12342" y="11408"/>
                  </a:cubicBezTo>
                  <a:cubicBezTo>
                    <a:pt x="11542" y="11508"/>
                    <a:pt x="10708" y="11575"/>
                    <a:pt x="9907" y="11575"/>
                  </a:cubicBezTo>
                  <a:cubicBezTo>
                    <a:pt x="9890" y="11577"/>
                    <a:pt x="9873" y="11578"/>
                    <a:pt x="9856" y="11578"/>
                  </a:cubicBezTo>
                  <a:cubicBezTo>
                    <a:pt x="9611" y="11578"/>
                    <a:pt x="9407" y="11356"/>
                    <a:pt x="9407" y="11075"/>
                  </a:cubicBezTo>
                  <a:lnTo>
                    <a:pt x="9407" y="8873"/>
                  </a:lnTo>
                  <a:cubicBezTo>
                    <a:pt x="9407" y="8606"/>
                    <a:pt x="9607" y="8373"/>
                    <a:pt x="9907" y="8373"/>
                  </a:cubicBezTo>
                  <a:cubicBezTo>
                    <a:pt x="10675" y="8373"/>
                    <a:pt x="11442" y="8339"/>
                    <a:pt x="12209" y="8239"/>
                  </a:cubicBezTo>
                  <a:close/>
                  <a:moveTo>
                    <a:pt x="6371" y="8239"/>
                  </a:moveTo>
                  <a:cubicBezTo>
                    <a:pt x="7139" y="8339"/>
                    <a:pt x="7906" y="8373"/>
                    <a:pt x="8673" y="8373"/>
                  </a:cubicBezTo>
                  <a:cubicBezTo>
                    <a:pt x="8940" y="8373"/>
                    <a:pt x="9173" y="8606"/>
                    <a:pt x="9173" y="8873"/>
                  </a:cubicBezTo>
                  <a:lnTo>
                    <a:pt x="9173" y="11075"/>
                  </a:lnTo>
                  <a:cubicBezTo>
                    <a:pt x="9173" y="11375"/>
                    <a:pt x="8940" y="11608"/>
                    <a:pt x="8640" y="11608"/>
                  </a:cubicBezTo>
                  <a:cubicBezTo>
                    <a:pt x="7839" y="11575"/>
                    <a:pt x="7039" y="11508"/>
                    <a:pt x="6205" y="11408"/>
                  </a:cubicBezTo>
                  <a:cubicBezTo>
                    <a:pt x="5971" y="11375"/>
                    <a:pt x="5771" y="11141"/>
                    <a:pt x="5771" y="10908"/>
                  </a:cubicBezTo>
                  <a:lnTo>
                    <a:pt x="5804" y="8740"/>
                  </a:lnTo>
                  <a:cubicBezTo>
                    <a:pt x="5804" y="8439"/>
                    <a:pt x="6071" y="8239"/>
                    <a:pt x="6371" y="8239"/>
                  </a:cubicBezTo>
                  <a:close/>
                  <a:moveTo>
                    <a:pt x="2725" y="10985"/>
                  </a:moveTo>
                  <a:cubicBezTo>
                    <a:pt x="2773" y="10985"/>
                    <a:pt x="2821" y="10992"/>
                    <a:pt x="2869" y="11008"/>
                  </a:cubicBezTo>
                  <a:cubicBezTo>
                    <a:pt x="3636" y="11208"/>
                    <a:pt x="4370" y="11341"/>
                    <a:pt x="5104" y="11475"/>
                  </a:cubicBezTo>
                  <a:cubicBezTo>
                    <a:pt x="5337" y="11508"/>
                    <a:pt x="5504" y="11742"/>
                    <a:pt x="5504" y="11975"/>
                  </a:cubicBezTo>
                  <a:lnTo>
                    <a:pt x="5504" y="14043"/>
                  </a:lnTo>
                  <a:cubicBezTo>
                    <a:pt x="5504" y="14338"/>
                    <a:pt x="5269" y="14555"/>
                    <a:pt x="4984" y="14555"/>
                  </a:cubicBezTo>
                  <a:cubicBezTo>
                    <a:pt x="4947" y="14555"/>
                    <a:pt x="4909" y="14551"/>
                    <a:pt x="4870" y="14544"/>
                  </a:cubicBezTo>
                  <a:cubicBezTo>
                    <a:pt x="4103" y="14377"/>
                    <a:pt x="3336" y="14143"/>
                    <a:pt x="2569" y="13877"/>
                  </a:cubicBezTo>
                  <a:cubicBezTo>
                    <a:pt x="2335" y="13810"/>
                    <a:pt x="2202" y="13610"/>
                    <a:pt x="2202" y="13376"/>
                  </a:cubicBezTo>
                  <a:lnTo>
                    <a:pt x="2235" y="11475"/>
                  </a:lnTo>
                  <a:cubicBezTo>
                    <a:pt x="2235" y="11194"/>
                    <a:pt x="2471" y="10985"/>
                    <a:pt x="2725" y="10985"/>
                  </a:cubicBezTo>
                  <a:close/>
                  <a:moveTo>
                    <a:pt x="15822" y="10985"/>
                  </a:moveTo>
                  <a:cubicBezTo>
                    <a:pt x="16076" y="10985"/>
                    <a:pt x="16312" y="11194"/>
                    <a:pt x="16312" y="11475"/>
                  </a:cubicBezTo>
                  <a:lnTo>
                    <a:pt x="16345" y="13376"/>
                  </a:lnTo>
                  <a:cubicBezTo>
                    <a:pt x="16345" y="13610"/>
                    <a:pt x="16212" y="13810"/>
                    <a:pt x="16012" y="13877"/>
                  </a:cubicBezTo>
                  <a:cubicBezTo>
                    <a:pt x="15244" y="14143"/>
                    <a:pt x="14444" y="14377"/>
                    <a:pt x="13677" y="14544"/>
                  </a:cubicBezTo>
                  <a:cubicBezTo>
                    <a:pt x="13642" y="14551"/>
                    <a:pt x="13607" y="14555"/>
                    <a:pt x="13573" y="14555"/>
                  </a:cubicBezTo>
                  <a:cubicBezTo>
                    <a:pt x="13311" y="14555"/>
                    <a:pt x="13076" y="14338"/>
                    <a:pt x="13076" y="14043"/>
                  </a:cubicBezTo>
                  <a:lnTo>
                    <a:pt x="13043" y="11975"/>
                  </a:lnTo>
                  <a:cubicBezTo>
                    <a:pt x="13043" y="11742"/>
                    <a:pt x="13210" y="11508"/>
                    <a:pt x="13477" y="11475"/>
                  </a:cubicBezTo>
                  <a:cubicBezTo>
                    <a:pt x="14210" y="11341"/>
                    <a:pt x="14944" y="11208"/>
                    <a:pt x="15678" y="11008"/>
                  </a:cubicBezTo>
                  <a:cubicBezTo>
                    <a:pt x="15726" y="10992"/>
                    <a:pt x="15774" y="10985"/>
                    <a:pt x="15822" y="10985"/>
                  </a:cubicBezTo>
                  <a:close/>
                  <a:moveTo>
                    <a:pt x="6281" y="11639"/>
                  </a:moveTo>
                  <a:cubicBezTo>
                    <a:pt x="6300" y="11639"/>
                    <a:pt x="6319" y="11640"/>
                    <a:pt x="6338" y="11642"/>
                  </a:cubicBezTo>
                  <a:cubicBezTo>
                    <a:pt x="7272" y="11775"/>
                    <a:pt x="8239" y="11842"/>
                    <a:pt x="9173" y="11842"/>
                  </a:cubicBezTo>
                  <a:lnTo>
                    <a:pt x="9173" y="14510"/>
                  </a:lnTo>
                  <a:cubicBezTo>
                    <a:pt x="9173" y="14791"/>
                    <a:pt x="8969" y="15014"/>
                    <a:pt x="8697" y="15014"/>
                  </a:cubicBezTo>
                  <a:cubicBezTo>
                    <a:pt x="8678" y="15014"/>
                    <a:pt x="8659" y="15013"/>
                    <a:pt x="8640" y="15011"/>
                  </a:cubicBezTo>
                  <a:cubicBezTo>
                    <a:pt x="7806" y="15011"/>
                    <a:pt x="6972" y="14911"/>
                    <a:pt x="6171" y="14777"/>
                  </a:cubicBezTo>
                  <a:cubicBezTo>
                    <a:pt x="5904" y="14744"/>
                    <a:pt x="5738" y="14510"/>
                    <a:pt x="5738" y="14277"/>
                  </a:cubicBezTo>
                  <a:lnTo>
                    <a:pt x="5771" y="12142"/>
                  </a:lnTo>
                  <a:cubicBezTo>
                    <a:pt x="5771" y="11861"/>
                    <a:pt x="6005" y="11639"/>
                    <a:pt x="6281" y="11639"/>
                  </a:cubicBezTo>
                  <a:close/>
                  <a:moveTo>
                    <a:pt x="12345" y="11664"/>
                  </a:moveTo>
                  <a:cubicBezTo>
                    <a:pt x="12601" y="11664"/>
                    <a:pt x="12809" y="11877"/>
                    <a:pt x="12809" y="12142"/>
                  </a:cubicBezTo>
                  <a:lnTo>
                    <a:pt x="12843" y="14277"/>
                  </a:lnTo>
                  <a:cubicBezTo>
                    <a:pt x="12843" y="14544"/>
                    <a:pt x="12643" y="14744"/>
                    <a:pt x="12409" y="14777"/>
                  </a:cubicBezTo>
                  <a:cubicBezTo>
                    <a:pt x="11575" y="14911"/>
                    <a:pt x="10741" y="15011"/>
                    <a:pt x="9907" y="15011"/>
                  </a:cubicBezTo>
                  <a:cubicBezTo>
                    <a:pt x="9890" y="15013"/>
                    <a:pt x="9873" y="15014"/>
                    <a:pt x="9856" y="15014"/>
                  </a:cubicBezTo>
                  <a:cubicBezTo>
                    <a:pt x="9611" y="15014"/>
                    <a:pt x="9407" y="14791"/>
                    <a:pt x="9407" y="14510"/>
                  </a:cubicBezTo>
                  <a:lnTo>
                    <a:pt x="9407" y="12342"/>
                  </a:lnTo>
                  <a:cubicBezTo>
                    <a:pt x="9407" y="12075"/>
                    <a:pt x="9607" y="11842"/>
                    <a:pt x="9907" y="11842"/>
                  </a:cubicBezTo>
                  <a:cubicBezTo>
                    <a:pt x="10675" y="11808"/>
                    <a:pt x="11442" y="11742"/>
                    <a:pt x="12242" y="11675"/>
                  </a:cubicBezTo>
                  <a:cubicBezTo>
                    <a:pt x="12277" y="11667"/>
                    <a:pt x="12312" y="11664"/>
                    <a:pt x="12345" y="11664"/>
                  </a:cubicBezTo>
                  <a:close/>
                  <a:moveTo>
                    <a:pt x="2202" y="0"/>
                  </a:moveTo>
                  <a:lnTo>
                    <a:pt x="2202" y="500"/>
                  </a:lnTo>
                  <a:cubicBezTo>
                    <a:pt x="2202" y="801"/>
                    <a:pt x="1935" y="1001"/>
                    <a:pt x="1668" y="1001"/>
                  </a:cubicBezTo>
                  <a:cubicBezTo>
                    <a:pt x="1101" y="934"/>
                    <a:pt x="567" y="901"/>
                    <a:pt x="0" y="834"/>
                  </a:cubicBezTo>
                  <a:lnTo>
                    <a:pt x="0" y="1101"/>
                  </a:lnTo>
                  <a:cubicBezTo>
                    <a:pt x="567" y="1134"/>
                    <a:pt x="1134" y="1201"/>
                    <a:pt x="1701" y="1234"/>
                  </a:cubicBezTo>
                  <a:cubicBezTo>
                    <a:pt x="1968" y="1268"/>
                    <a:pt x="2202" y="1468"/>
                    <a:pt x="2168" y="1735"/>
                  </a:cubicBezTo>
                  <a:lnTo>
                    <a:pt x="2135" y="3603"/>
                  </a:lnTo>
                  <a:cubicBezTo>
                    <a:pt x="2135" y="3884"/>
                    <a:pt x="1901" y="4106"/>
                    <a:pt x="1625" y="4106"/>
                  </a:cubicBezTo>
                  <a:cubicBezTo>
                    <a:pt x="1606" y="4106"/>
                    <a:pt x="1587" y="4105"/>
                    <a:pt x="1568" y="4103"/>
                  </a:cubicBezTo>
                  <a:cubicBezTo>
                    <a:pt x="1034" y="4036"/>
                    <a:pt x="534" y="3936"/>
                    <a:pt x="0" y="3836"/>
                  </a:cubicBezTo>
                  <a:lnTo>
                    <a:pt x="0" y="4070"/>
                  </a:lnTo>
                  <a:cubicBezTo>
                    <a:pt x="567" y="4170"/>
                    <a:pt x="1134" y="4270"/>
                    <a:pt x="1701" y="4370"/>
                  </a:cubicBezTo>
                  <a:cubicBezTo>
                    <a:pt x="1935" y="4403"/>
                    <a:pt x="2135" y="4637"/>
                    <a:pt x="2135" y="4870"/>
                  </a:cubicBezTo>
                  <a:lnTo>
                    <a:pt x="2102" y="6705"/>
                  </a:lnTo>
                  <a:cubicBezTo>
                    <a:pt x="2102" y="7000"/>
                    <a:pt x="1867" y="7217"/>
                    <a:pt x="1582" y="7217"/>
                  </a:cubicBezTo>
                  <a:cubicBezTo>
                    <a:pt x="1545" y="7217"/>
                    <a:pt x="1506" y="7213"/>
                    <a:pt x="1468" y="7205"/>
                  </a:cubicBezTo>
                  <a:cubicBezTo>
                    <a:pt x="1001" y="7105"/>
                    <a:pt x="501" y="6972"/>
                    <a:pt x="0" y="6838"/>
                  </a:cubicBezTo>
                  <a:lnTo>
                    <a:pt x="0" y="7072"/>
                  </a:lnTo>
                  <a:cubicBezTo>
                    <a:pt x="567" y="7239"/>
                    <a:pt x="1134" y="7372"/>
                    <a:pt x="1668" y="7505"/>
                  </a:cubicBezTo>
                  <a:cubicBezTo>
                    <a:pt x="1902" y="7539"/>
                    <a:pt x="2068" y="7772"/>
                    <a:pt x="2068" y="8006"/>
                  </a:cubicBezTo>
                  <a:lnTo>
                    <a:pt x="2035" y="9840"/>
                  </a:lnTo>
                  <a:cubicBezTo>
                    <a:pt x="2035" y="10121"/>
                    <a:pt x="1799" y="10331"/>
                    <a:pt x="1525" y="10331"/>
                  </a:cubicBezTo>
                  <a:cubicBezTo>
                    <a:pt x="1474" y="10331"/>
                    <a:pt x="1421" y="10323"/>
                    <a:pt x="1368" y="10307"/>
                  </a:cubicBezTo>
                  <a:cubicBezTo>
                    <a:pt x="901" y="10174"/>
                    <a:pt x="467" y="10007"/>
                    <a:pt x="0" y="9840"/>
                  </a:cubicBezTo>
                  <a:lnTo>
                    <a:pt x="0" y="10074"/>
                  </a:lnTo>
                  <a:cubicBezTo>
                    <a:pt x="567" y="10307"/>
                    <a:pt x="1101" y="10474"/>
                    <a:pt x="1668" y="10641"/>
                  </a:cubicBezTo>
                  <a:cubicBezTo>
                    <a:pt x="1868" y="10708"/>
                    <a:pt x="2035" y="10908"/>
                    <a:pt x="2035" y="11141"/>
                  </a:cubicBezTo>
                  <a:lnTo>
                    <a:pt x="2002" y="12943"/>
                  </a:lnTo>
                  <a:cubicBezTo>
                    <a:pt x="2002" y="13238"/>
                    <a:pt x="1763" y="13448"/>
                    <a:pt x="1496" y="13448"/>
                  </a:cubicBezTo>
                  <a:cubicBezTo>
                    <a:pt x="1432" y="13448"/>
                    <a:pt x="1366" y="13435"/>
                    <a:pt x="1301" y="13410"/>
                  </a:cubicBezTo>
                  <a:cubicBezTo>
                    <a:pt x="868" y="13209"/>
                    <a:pt x="434" y="13009"/>
                    <a:pt x="0" y="12809"/>
                  </a:cubicBezTo>
                  <a:lnTo>
                    <a:pt x="0" y="13076"/>
                  </a:lnTo>
                  <a:cubicBezTo>
                    <a:pt x="534" y="13343"/>
                    <a:pt x="1101" y="13576"/>
                    <a:pt x="1635" y="13810"/>
                  </a:cubicBezTo>
                  <a:cubicBezTo>
                    <a:pt x="1835" y="13877"/>
                    <a:pt x="1968" y="14077"/>
                    <a:pt x="1968" y="14277"/>
                  </a:cubicBezTo>
                  <a:lnTo>
                    <a:pt x="1935" y="15611"/>
                  </a:lnTo>
                  <a:cubicBezTo>
                    <a:pt x="2035" y="15645"/>
                    <a:pt x="2102" y="15645"/>
                    <a:pt x="2168" y="15645"/>
                  </a:cubicBezTo>
                  <a:lnTo>
                    <a:pt x="2202" y="14711"/>
                  </a:lnTo>
                  <a:cubicBezTo>
                    <a:pt x="2202" y="14430"/>
                    <a:pt x="2438" y="14220"/>
                    <a:pt x="2711" y="14220"/>
                  </a:cubicBezTo>
                  <a:cubicBezTo>
                    <a:pt x="2763" y="14220"/>
                    <a:pt x="2816" y="14228"/>
                    <a:pt x="2869" y="14244"/>
                  </a:cubicBezTo>
                  <a:cubicBezTo>
                    <a:pt x="3603" y="14477"/>
                    <a:pt x="4337" y="14677"/>
                    <a:pt x="5071" y="14844"/>
                  </a:cubicBezTo>
                  <a:cubicBezTo>
                    <a:pt x="5304" y="14877"/>
                    <a:pt x="5471" y="15111"/>
                    <a:pt x="5471" y="15344"/>
                  </a:cubicBezTo>
                  <a:lnTo>
                    <a:pt x="5471" y="15978"/>
                  </a:lnTo>
                  <a:cubicBezTo>
                    <a:pt x="5538" y="15978"/>
                    <a:pt x="5638" y="15978"/>
                    <a:pt x="5704" y="16011"/>
                  </a:cubicBezTo>
                  <a:lnTo>
                    <a:pt x="5704" y="15544"/>
                  </a:lnTo>
                  <a:cubicBezTo>
                    <a:pt x="5736" y="15263"/>
                    <a:pt x="5971" y="15041"/>
                    <a:pt x="6248" y="15041"/>
                  </a:cubicBezTo>
                  <a:cubicBezTo>
                    <a:pt x="6266" y="15041"/>
                    <a:pt x="6286" y="15042"/>
                    <a:pt x="6305" y="15044"/>
                  </a:cubicBezTo>
                  <a:cubicBezTo>
                    <a:pt x="7072" y="15178"/>
                    <a:pt x="7873" y="15244"/>
                    <a:pt x="8673" y="15278"/>
                  </a:cubicBezTo>
                  <a:cubicBezTo>
                    <a:pt x="8940" y="15278"/>
                    <a:pt x="9173" y="15511"/>
                    <a:pt x="9173" y="15778"/>
                  </a:cubicBezTo>
                  <a:lnTo>
                    <a:pt x="9173" y="16078"/>
                  </a:lnTo>
                  <a:lnTo>
                    <a:pt x="9407" y="16078"/>
                  </a:lnTo>
                  <a:lnTo>
                    <a:pt x="9407" y="15778"/>
                  </a:lnTo>
                  <a:cubicBezTo>
                    <a:pt x="9407" y="15511"/>
                    <a:pt x="9640" y="15278"/>
                    <a:pt x="9907" y="15278"/>
                  </a:cubicBezTo>
                  <a:cubicBezTo>
                    <a:pt x="10675" y="15244"/>
                    <a:pt x="11475" y="15178"/>
                    <a:pt x="12276" y="15044"/>
                  </a:cubicBezTo>
                  <a:cubicBezTo>
                    <a:pt x="12295" y="15042"/>
                    <a:pt x="12314" y="15041"/>
                    <a:pt x="12333" y="15041"/>
                  </a:cubicBezTo>
                  <a:cubicBezTo>
                    <a:pt x="12609" y="15041"/>
                    <a:pt x="12843" y="15263"/>
                    <a:pt x="12843" y="15544"/>
                  </a:cubicBezTo>
                  <a:lnTo>
                    <a:pt x="12843" y="15945"/>
                  </a:lnTo>
                  <a:cubicBezTo>
                    <a:pt x="12943" y="15945"/>
                    <a:pt x="13010" y="15945"/>
                    <a:pt x="13110" y="15911"/>
                  </a:cubicBezTo>
                  <a:lnTo>
                    <a:pt x="13076" y="15344"/>
                  </a:lnTo>
                  <a:cubicBezTo>
                    <a:pt x="13076" y="15077"/>
                    <a:pt x="13243" y="14877"/>
                    <a:pt x="13477" y="14844"/>
                  </a:cubicBezTo>
                  <a:cubicBezTo>
                    <a:pt x="14210" y="14677"/>
                    <a:pt x="14978" y="14477"/>
                    <a:pt x="15711" y="14244"/>
                  </a:cubicBezTo>
                  <a:cubicBezTo>
                    <a:pt x="15759" y="14228"/>
                    <a:pt x="15808" y="14220"/>
                    <a:pt x="15858" y="14220"/>
                  </a:cubicBezTo>
                  <a:cubicBezTo>
                    <a:pt x="16119" y="14220"/>
                    <a:pt x="16379" y="14430"/>
                    <a:pt x="16379" y="14711"/>
                  </a:cubicBezTo>
                  <a:lnTo>
                    <a:pt x="16379" y="15611"/>
                  </a:lnTo>
                  <a:cubicBezTo>
                    <a:pt x="16479" y="15611"/>
                    <a:pt x="16545" y="15578"/>
                    <a:pt x="16612" y="15578"/>
                  </a:cubicBezTo>
                  <a:lnTo>
                    <a:pt x="16612" y="14277"/>
                  </a:lnTo>
                  <a:cubicBezTo>
                    <a:pt x="16612" y="14077"/>
                    <a:pt x="16746" y="13877"/>
                    <a:pt x="16912" y="13777"/>
                  </a:cubicBezTo>
                  <a:cubicBezTo>
                    <a:pt x="17546" y="13543"/>
                    <a:pt x="18147" y="13310"/>
                    <a:pt x="18747" y="13009"/>
                  </a:cubicBezTo>
                  <a:lnTo>
                    <a:pt x="18747" y="12742"/>
                  </a:lnTo>
                  <a:cubicBezTo>
                    <a:pt x="18247" y="12976"/>
                    <a:pt x="17780" y="13176"/>
                    <a:pt x="17279" y="13376"/>
                  </a:cubicBezTo>
                  <a:cubicBezTo>
                    <a:pt x="17209" y="13411"/>
                    <a:pt x="17137" y="13427"/>
                    <a:pt x="17067" y="13427"/>
                  </a:cubicBezTo>
                  <a:cubicBezTo>
                    <a:pt x="16807" y="13427"/>
                    <a:pt x="16579" y="13206"/>
                    <a:pt x="16579" y="12943"/>
                  </a:cubicBezTo>
                  <a:lnTo>
                    <a:pt x="16545" y="11141"/>
                  </a:lnTo>
                  <a:cubicBezTo>
                    <a:pt x="16545" y="10908"/>
                    <a:pt x="16679" y="10708"/>
                    <a:pt x="16912" y="10641"/>
                  </a:cubicBezTo>
                  <a:cubicBezTo>
                    <a:pt x="17513" y="10474"/>
                    <a:pt x="18147" y="10241"/>
                    <a:pt x="18780" y="10007"/>
                  </a:cubicBezTo>
                  <a:lnTo>
                    <a:pt x="18780" y="9740"/>
                  </a:lnTo>
                  <a:cubicBezTo>
                    <a:pt x="18247" y="9940"/>
                    <a:pt x="17713" y="10141"/>
                    <a:pt x="17179" y="10307"/>
                  </a:cubicBezTo>
                  <a:cubicBezTo>
                    <a:pt x="17131" y="10323"/>
                    <a:pt x="17083" y="10331"/>
                    <a:pt x="17035" y="10331"/>
                  </a:cubicBezTo>
                  <a:cubicBezTo>
                    <a:pt x="16781" y="10331"/>
                    <a:pt x="16540" y="10121"/>
                    <a:pt x="16512" y="9840"/>
                  </a:cubicBezTo>
                  <a:lnTo>
                    <a:pt x="16479" y="8006"/>
                  </a:lnTo>
                  <a:cubicBezTo>
                    <a:pt x="16479" y="7772"/>
                    <a:pt x="16645" y="7539"/>
                    <a:pt x="16879" y="7505"/>
                  </a:cubicBezTo>
                  <a:cubicBezTo>
                    <a:pt x="17513" y="7339"/>
                    <a:pt x="18147" y="7205"/>
                    <a:pt x="18780" y="7005"/>
                  </a:cubicBezTo>
                  <a:lnTo>
                    <a:pt x="18780" y="6772"/>
                  </a:lnTo>
                  <a:cubicBezTo>
                    <a:pt x="18213" y="6905"/>
                    <a:pt x="17646" y="7072"/>
                    <a:pt x="17079" y="7205"/>
                  </a:cubicBezTo>
                  <a:cubicBezTo>
                    <a:pt x="17044" y="7213"/>
                    <a:pt x="17010" y="7217"/>
                    <a:pt x="16975" y="7217"/>
                  </a:cubicBezTo>
                  <a:cubicBezTo>
                    <a:pt x="16713" y="7217"/>
                    <a:pt x="16479" y="7000"/>
                    <a:pt x="16479" y="6705"/>
                  </a:cubicBezTo>
                  <a:lnTo>
                    <a:pt x="16445" y="4870"/>
                  </a:lnTo>
                  <a:cubicBezTo>
                    <a:pt x="16445" y="4603"/>
                    <a:pt x="16612" y="4403"/>
                    <a:pt x="16879" y="4370"/>
                  </a:cubicBezTo>
                  <a:cubicBezTo>
                    <a:pt x="17513" y="4270"/>
                    <a:pt x="18180" y="4136"/>
                    <a:pt x="18814" y="4036"/>
                  </a:cubicBezTo>
                  <a:lnTo>
                    <a:pt x="18814" y="3803"/>
                  </a:lnTo>
                  <a:cubicBezTo>
                    <a:pt x="18213" y="3903"/>
                    <a:pt x="17613" y="4003"/>
                    <a:pt x="17012" y="4103"/>
                  </a:cubicBezTo>
                  <a:cubicBezTo>
                    <a:pt x="16993" y="4105"/>
                    <a:pt x="16974" y="4106"/>
                    <a:pt x="16955" y="4106"/>
                  </a:cubicBezTo>
                  <a:cubicBezTo>
                    <a:pt x="16675" y="4106"/>
                    <a:pt x="16412" y="3884"/>
                    <a:pt x="16412" y="3603"/>
                  </a:cubicBezTo>
                  <a:lnTo>
                    <a:pt x="16379" y="1735"/>
                  </a:lnTo>
                  <a:cubicBezTo>
                    <a:pt x="16379" y="1468"/>
                    <a:pt x="16579" y="1268"/>
                    <a:pt x="16846" y="1234"/>
                  </a:cubicBezTo>
                  <a:cubicBezTo>
                    <a:pt x="17513" y="1201"/>
                    <a:pt x="18180" y="1134"/>
                    <a:pt x="18847" y="1067"/>
                  </a:cubicBezTo>
                  <a:lnTo>
                    <a:pt x="18847" y="834"/>
                  </a:lnTo>
                  <a:cubicBezTo>
                    <a:pt x="18213" y="901"/>
                    <a:pt x="17546" y="934"/>
                    <a:pt x="16912" y="1001"/>
                  </a:cubicBezTo>
                  <a:cubicBezTo>
                    <a:pt x="16612" y="1001"/>
                    <a:pt x="16379" y="767"/>
                    <a:pt x="16379" y="500"/>
                  </a:cubicBezTo>
                  <a:lnTo>
                    <a:pt x="16345" y="67"/>
                  </a:lnTo>
                  <a:cubicBezTo>
                    <a:pt x="16345" y="67"/>
                    <a:pt x="16345" y="67"/>
                    <a:pt x="16345" y="100"/>
                  </a:cubicBezTo>
                  <a:cubicBezTo>
                    <a:pt x="16245" y="100"/>
                    <a:pt x="16178" y="133"/>
                    <a:pt x="16112" y="133"/>
                  </a:cubicBezTo>
                  <a:lnTo>
                    <a:pt x="16145" y="567"/>
                  </a:lnTo>
                  <a:cubicBezTo>
                    <a:pt x="16145" y="834"/>
                    <a:pt x="15912" y="1067"/>
                    <a:pt x="15645" y="1067"/>
                  </a:cubicBezTo>
                  <a:cubicBezTo>
                    <a:pt x="14911" y="1134"/>
                    <a:pt x="14177" y="1168"/>
                    <a:pt x="13443" y="1201"/>
                  </a:cubicBezTo>
                  <a:cubicBezTo>
                    <a:pt x="13143" y="1201"/>
                    <a:pt x="12909" y="967"/>
                    <a:pt x="12909" y="701"/>
                  </a:cubicBezTo>
                  <a:lnTo>
                    <a:pt x="12909" y="634"/>
                  </a:lnTo>
                  <a:lnTo>
                    <a:pt x="12676" y="634"/>
                  </a:lnTo>
                  <a:lnTo>
                    <a:pt x="12676" y="701"/>
                  </a:lnTo>
                  <a:cubicBezTo>
                    <a:pt x="12676" y="1001"/>
                    <a:pt x="12442" y="1234"/>
                    <a:pt x="12176" y="1234"/>
                  </a:cubicBezTo>
                  <a:cubicBezTo>
                    <a:pt x="11408" y="1234"/>
                    <a:pt x="10675" y="1268"/>
                    <a:pt x="9907" y="1268"/>
                  </a:cubicBezTo>
                  <a:cubicBezTo>
                    <a:pt x="9640" y="1268"/>
                    <a:pt x="9407" y="1034"/>
                    <a:pt x="9407" y="767"/>
                  </a:cubicBezTo>
                  <a:lnTo>
                    <a:pt x="9173" y="767"/>
                  </a:lnTo>
                  <a:cubicBezTo>
                    <a:pt x="9173" y="1034"/>
                    <a:pt x="8940" y="1268"/>
                    <a:pt x="8673" y="1268"/>
                  </a:cubicBezTo>
                  <a:cubicBezTo>
                    <a:pt x="7906" y="1268"/>
                    <a:pt x="7172" y="1234"/>
                    <a:pt x="6405" y="1234"/>
                  </a:cubicBezTo>
                  <a:cubicBezTo>
                    <a:pt x="6138" y="1234"/>
                    <a:pt x="5904" y="1001"/>
                    <a:pt x="5904" y="701"/>
                  </a:cubicBezTo>
                  <a:lnTo>
                    <a:pt x="5904" y="600"/>
                  </a:lnTo>
                  <a:lnTo>
                    <a:pt x="5671" y="600"/>
                  </a:lnTo>
                  <a:lnTo>
                    <a:pt x="5671" y="701"/>
                  </a:lnTo>
                  <a:cubicBezTo>
                    <a:pt x="5671" y="967"/>
                    <a:pt x="5437" y="1201"/>
                    <a:pt x="5137" y="1201"/>
                  </a:cubicBezTo>
                  <a:cubicBezTo>
                    <a:pt x="4403" y="1168"/>
                    <a:pt x="3670" y="1134"/>
                    <a:pt x="2936" y="1067"/>
                  </a:cubicBezTo>
                  <a:cubicBezTo>
                    <a:pt x="2635" y="1067"/>
                    <a:pt x="2435" y="834"/>
                    <a:pt x="2435" y="567"/>
                  </a:cubicBezTo>
                  <a:lnTo>
                    <a:pt x="2469" y="67"/>
                  </a:lnTo>
                  <a:cubicBezTo>
                    <a:pt x="2435" y="67"/>
                    <a:pt x="2402" y="67"/>
                    <a:pt x="2369" y="33"/>
                  </a:cubicBezTo>
                  <a:cubicBezTo>
                    <a:pt x="2335" y="33"/>
                    <a:pt x="2269" y="33"/>
                    <a:pt x="2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2482688" y="1904413"/>
              <a:ext cx="232039" cy="603567"/>
            </a:xfrm>
            <a:custGeom>
              <a:avLst/>
              <a:gdLst/>
              <a:ahLst/>
              <a:cxnLst/>
              <a:rect l="l" t="t" r="r" b="b"/>
              <a:pathLst>
                <a:path w="5438" h="14145" extrusionOk="0">
                  <a:moveTo>
                    <a:pt x="34" y="1"/>
                  </a:moveTo>
                  <a:lnTo>
                    <a:pt x="0" y="14144"/>
                  </a:lnTo>
                  <a:lnTo>
                    <a:pt x="5438" y="14144"/>
                  </a:lnTo>
                  <a:cubicBezTo>
                    <a:pt x="5438" y="14144"/>
                    <a:pt x="4537" y="2036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1"/>
            <p:cNvSpPr/>
            <p:nvPr/>
          </p:nvSpPr>
          <p:spPr>
            <a:xfrm>
              <a:off x="2482688" y="2433920"/>
              <a:ext cx="276160" cy="276160"/>
            </a:xfrm>
            <a:custGeom>
              <a:avLst/>
              <a:gdLst/>
              <a:ahLst/>
              <a:cxnLst/>
              <a:rect l="l" t="t" r="r" b="b"/>
              <a:pathLst>
                <a:path w="6472" h="6472" extrusionOk="0">
                  <a:moveTo>
                    <a:pt x="3236" y="1"/>
                  </a:moveTo>
                  <a:cubicBezTo>
                    <a:pt x="1468" y="1"/>
                    <a:pt x="0" y="1435"/>
                    <a:pt x="0" y="3236"/>
                  </a:cubicBezTo>
                  <a:cubicBezTo>
                    <a:pt x="0" y="5038"/>
                    <a:pt x="1468" y="6472"/>
                    <a:pt x="3236" y="6472"/>
                  </a:cubicBezTo>
                  <a:cubicBezTo>
                    <a:pt x="5037" y="6472"/>
                    <a:pt x="6472" y="5038"/>
                    <a:pt x="6472" y="3236"/>
                  </a:cubicBezTo>
                  <a:cubicBezTo>
                    <a:pt x="6472" y="1435"/>
                    <a:pt x="5037" y="1"/>
                    <a:pt x="3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2512558" y="2507955"/>
              <a:ext cx="202170" cy="202128"/>
            </a:xfrm>
            <a:custGeom>
              <a:avLst/>
              <a:gdLst/>
              <a:ahLst/>
              <a:cxnLst/>
              <a:rect l="l" t="t" r="r" b="b"/>
              <a:pathLst>
                <a:path w="4738" h="4737" extrusionOk="0">
                  <a:moveTo>
                    <a:pt x="2369" y="0"/>
                  </a:moveTo>
                  <a:cubicBezTo>
                    <a:pt x="1068" y="0"/>
                    <a:pt x="1" y="1034"/>
                    <a:pt x="1" y="2369"/>
                  </a:cubicBezTo>
                  <a:cubicBezTo>
                    <a:pt x="1" y="3669"/>
                    <a:pt x="1068" y="4737"/>
                    <a:pt x="2369" y="4737"/>
                  </a:cubicBezTo>
                  <a:cubicBezTo>
                    <a:pt x="3670" y="4737"/>
                    <a:pt x="4738" y="3669"/>
                    <a:pt x="4738" y="2369"/>
                  </a:cubicBezTo>
                  <a:cubicBezTo>
                    <a:pt x="4738" y="1034"/>
                    <a:pt x="3670" y="0"/>
                    <a:pt x="2369" y="0"/>
                  </a:cubicBezTo>
                  <a:close/>
                </a:path>
              </a:pathLst>
            </a:custGeom>
            <a:solidFill>
              <a:srgbClr val="D36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2145330" y="1286875"/>
              <a:ext cx="368711" cy="297325"/>
            </a:xfrm>
            <a:custGeom>
              <a:avLst/>
              <a:gdLst/>
              <a:ahLst/>
              <a:cxnLst/>
              <a:rect l="l" t="t" r="r" b="b"/>
              <a:pathLst>
                <a:path w="8641" h="6968" extrusionOk="0">
                  <a:moveTo>
                    <a:pt x="4124" y="1"/>
                  </a:moveTo>
                  <a:cubicBezTo>
                    <a:pt x="3798" y="1"/>
                    <a:pt x="3467" y="42"/>
                    <a:pt x="3136" y="129"/>
                  </a:cubicBezTo>
                  <a:cubicBezTo>
                    <a:pt x="1235" y="629"/>
                    <a:pt x="1" y="2497"/>
                    <a:pt x="268" y="4432"/>
                  </a:cubicBezTo>
                  <a:lnTo>
                    <a:pt x="635" y="6967"/>
                  </a:lnTo>
                  <a:lnTo>
                    <a:pt x="8640" y="4732"/>
                  </a:lnTo>
                  <a:lnTo>
                    <a:pt x="7706" y="2431"/>
                  </a:lnTo>
                  <a:cubicBezTo>
                    <a:pt x="7100" y="942"/>
                    <a:pt x="5674" y="1"/>
                    <a:pt x="4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2156724" y="1382886"/>
              <a:ext cx="357319" cy="201317"/>
            </a:xfrm>
            <a:custGeom>
              <a:avLst/>
              <a:gdLst/>
              <a:ahLst/>
              <a:cxnLst/>
              <a:rect l="l" t="t" r="r" b="b"/>
              <a:pathLst>
                <a:path w="8374" h="4718" extrusionOk="0">
                  <a:moveTo>
                    <a:pt x="6007" y="1"/>
                  </a:moveTo>
                  <a:cubicBezTo>
                    <a:pt x="5183" y="1"/>
                    <a:pt x="4238" y="145"/>
                    <a:pt x="3270" y="448"/>
                  </a:cubicBezTo>
                  <a:cubicBezTo>
                    <a:pt x="1902" y="848"/>
                    <a:pt x="734" y="1515"/>
                    <a:pt x="1" y="2216"/>
                  </a:cubicBezTo>
                  <a:lnTo>
                    <a:pt x="368" y="4717"/>
                  </a:lnTo>
                  <a:lnTo>
                    <a:pt x="8373" y="2482"/>
                  </a:lnTo>
                  <a:cubicBezTo>
                    <a:pt x="8373" y="2482"/>
                    <a:pt x="8373" y="2482"/>
                    <a:pt x="8373" y="2449"/>
                  </a:cubicBezTo>
                  <a:lnTo>
                    <a:pt x="7439" y="181"/>
                  </a:lnTo>
                  <a:cubicBezTo>
                    <a:pt x="7031" y="62"/>
                    <a:pt x="6544" y="1"/>
                    <a:pt x="6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1960309" y="1424063"/>
              <a:ext cx="768657" cy="294594"/>
            </a:xfrm>
            <a:custGeom>
              <a:avLst/>
              <a:gdLst/>
              <a:ahLst/>
              <a:cxnLst/>
              <a:rect l="l" t="t" r="r" b="b"/>
              <a:pathLst>
                <a:path w="18014" h="6904" extrusionOk="0">
                  <a:moveTo>
                    <a:pt x="15247" y="1"/>
                  </a:moveTo>
                  <a:cubicBezTo>
                    <a:pt x="13514" y="1"/>
                    <a:pt x="11022" y="425"/>
                    <a:pt x="8340" y="1251"/>
                  </a:cubicBezTo>
                  <a:cubicBezTo>
                    <a:pt x="3570" y="2718"/>
                    <a:pt x="0" y="4886"/>
                    <a:pt x="367" y="6121"/>
                  </a:cubicBezTo>
                  <a:cubicBezTo>
                    <a:pt x="528" y="6646"/>
                    <a:pt x="1417" y="6904"/>
                    <a:pt x="2766" y="6904"/>
                  </a:cubicBezTo>
                  <a:cubicBezTo>
                    <a:pt x="4499" y="6904"/>
                    <a:pt x="6992" y="6479"/>
                    <a:pt x="9674" y="5654"/>
                  </a:cubicBezTo>
                  <a:cubicBezTo>
                    <a:pt x="14444" y="4186"/>
                    <a:pt x="18013" y="2018"/>
                    <a:pt x="17646" y="784"/>
                  </a:cubicBezTo>
                  <a:cubicBezTo>
                    <a:pt x="17486" y="258"/>
                    <a:pt x="16597" y="1"/>
                    <a:pt x="15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1960309" y="1424063"/>
              <a:ext cx="754406" cy="272576"/>
            </a:xfrm>
            <a:custGeom>
              <a:avLst/>
              <a:gdLst/>
              <a:ahLst/>
              <a:cxnLst/>
              <a:rect l="l" t="t" r="r" b="b"/>
              <a:pathLst>
                <a:path w="17680" h="6388" extrusionOk="0">
                  <a:moveTo>
                    <a:pt x="15247" y="1"/>
                  </a:moveTo>
                  <a:cubicBezTo>
                    <a:pt x="13514" y="1"/>
                    <a:pt x="11022" y="425"/>
                    <a:pt x="8340" y="1251"/>
                  </a:cubicBezTo>
                  <a:cubicBezTo>
                    <a:pt x="3570" y="2718"/>
                    <a:pt x="0" y="4886"/>
                    <a:pt x="367" y="6121"/>
                  </a:cubicBezTo>
                  <a:cubicBezTo>
                    <a:pt x="401" y="6221"/>
                    <a:pt x="467" y="6287"/>
                    <a:pt x="534" y="6388"/>
                  </a:cubicBezTo>
                  <a:cubicBezTo>
                    <a:pt x="768" y="5120"/>
                    <a:pt x="4137" y="3185"/>
                    <a:pt x="8506" y="1851"/>
                  </a:cubicBezTo>
                  <a:cubicBezTo>
                    <a:pt x="11213" y="1031"/>
                    <a:pt x="13718" y="601"/>
                    <a:pt x="15456" y="601"/>
                  </a:cubicBezTo>
                  <a:cubicBezTo>
                    <a:pt x="16545" y="601"/>
                    <a:pt x="17333" y="770"/>
                    <a:pt x="17680" y="1117"/>
                  </a:cubicBezTo>
                  <a:cubicBezTo>
                    <a:pt x="17680" y="1017"/>
                    <a:pt x="17680" y="884"/>
                    <a:pt x="17646" y="784"/>
                  </a:cubicBezTo>
                  <a:cubicBezTo>
                    <a:pt x="17486" y="258"/>
                    <a:pt x="16597" y="1"/>
                    <a:pt x="15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1968843" y="1544482"/>
              <a:ext cx="513875" cy="479483"/>
            </a:xfrm>
            <a:custGeom>
              <a:avLst/>
              <a:gdLst/>
              <a:ahLst/>
              <a:cxnLst/>
              <a:rect l="l" t="t" r="r" b="b"/>
              <a:pathLst>
                <a:path w="12043" h="11237" extrusionOk="0">
                  <a:moveTo>
                    <a:pt x="9555" y="0"/>
                  </a:moveTo>
                  <a:cubicBezTo>
                    <a:pt x="9440" y="0"/>
                    <a:pt x="9324" y="10"/>
                    <a:pt x="9207" y="30"/>
                  </a:cubicBezTo>
                  <a:cubicBezTo>
                    <a:pt x="8440" y="163"/>
                    <a:pt x="7539" y="397"/>
                    <a:pt x="6705" y="797"/>
                  </a:cubicBezTo>
                  <a:cubicBezTo>
                    <a:pt x="5604" y="1264"/>
                    <a:pt x="5504" y="1731"/>
                    <a:pt x="5504" y="1731"/>
                  </a:cubicBezTo>
                  <a:cubicBezTo>
                    <a:pt x="5504" y="1731"/>
                    <a:pt x="5771" y="3732"/>
                    <a:pt x="2903" y="5400"/>
                  </a:cubicBezTo>
                  <a:cubicBezTo>
                    <a:pt x="0" y="7101"/>
                    <a:pt x="0" y="9903"/>
                    <a:pt x="3636" y="10938"/>
                  </a:cubicBezTo>
                  <a:cubicBezTo>
                    <a:pt x="4397" y="11151"/>
                    <a:pt x="5195" y="11236"/>
                    <a:pt x="5985" y="11236"/>
                  </a:cubicBezTo>
                  <a:cubicBezTo>
                    <a:pt x="7171" y="11236"/>
                    <a:pt x="8340" y="11044"/>
                    <a:pt x="9340" y="10804"/>
                  </a:cubicBezTo>
                  <a:cubicBezTo>
                    <a:pt x="10942" y="10437"/>
                    <a:pt x="12042" y="9003"/>
                    <a:pt x="12042" y="7402"/>
                  </a:cubicBezTo>
                  <a:cubicBezTo>
                    <a:pt x="12042" y="5734"/>
                    <a:pt x="11942" y="3599"/>
                    <a:pt x="11675" y="1864"/>
                  </a:cubicBezTo>
                  <a:cubicBezTo>
                    <a:pt x="11525" y="784"/>
                    <a:pt x="10592" y="0"/>
                    <a:pt x="9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2166709" y="2879451"/>
              <a:ext cx="502482" cy="1308092"/>
            </a:xfrm>
            <a:custGeom>
              <a:avLst/>
              <a:gdLst/>
              <a:ahLst/>
              <a:cxnLst/>
              <a:rect l="l" t="t" r="r" b="b"/>
              <a:pathLst>
                <a:path w="11776" h="30656" extrusionOk="0">
                  <a:moveTo>
                    <a:pt x="1601" y="0"/>
                  </a:moveTo>
                  <a:cubicBezTo>
                    <a:pt x="1601" y="0"/>
                    <a:pt x="0" y="4537"/>
                    <a:pt x="1001" y="10341"/>
                  </a:cubicBezTo>
                  <a:cubicBezTo>
                    <a:pt x="3436" y="16045"/>
                    <a:pt x="3970" y="22350"/>
                    <a:pt x="3970" y="22350"/>
                  </a:cubicBezTo>
                  <a:cubicBezTo>
                    <a:pt x="3970" y="22350"/>
                    <a:pt x="4170" y="27687"/>
                    <a:pt x="4437" y="30656"/>
                  </a:cubicBezTo>
                  <a:lnTo>
                    <a:pt x="10508" y="30656"/>
                  </a:lnTo>
                  <a:cubicBezTo>
                    <a:pt x="10508" y="30656"/>
                    <a:pt x="11775" y="19948"/>
                    <a:pt x="11675" y="15745"/>
                  </a:cubicBezTo>
                  <a:cubicBezTo>
                    <a:pt x="11575" y="11542"/>
                    <a:pt x="11508" y="201"/>
                    <a:pt x="11508" y="201"/>
                  </a:cubicBezTo>
                  <a:lnTo>
                    <a:pt x="16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2337478" y="4143244"/>
              <a:ext cx="525268" cy="512637"/>
            </a:xfrm>
            <a:custGeom>
              <a:avLst/>
              <a:gdLst/>
              <a:ahLst/>
              <a:cxnLst/>
              <a:rect l="l" t="t" r="r" b="b"/>
              <a:pathLst>
                <a:path w="12310" h="12014" extrusionOk="0">
                  <a:moveTo>
                    <a:pt x="3405" y="1"/>
                  </a:moveTo>
                  <a:cubicBezTo>
                    <a:pt x="2392" y="1"/>
                    <a:pt x="1224" y="94"/>
                    <a:pt x="1" y="372"/>
                  </a:cubicBezTo>
                  <a:lnTo>
                    <a:pt x="1068" y="8744"/>
                  </a:lnTo>
                  <a:lnTo>
                    <a:pt x="968" y="12013"/>
                  </a:lnTo>
                  <a:lnTo>
                    <a:pt x="11576" y="12013"/>
                  </a:lnTo>
                  <a:cubicBezTo>
                    <a:pt x="11976" y="12013"/>
                    <a:pt x="12310" y="11680"/>
                    <a:pt x="12310" y="11279"/>
                  </a:cubicBezTo>
                  <a:cubicBezTo>
                    <a:pt x="12310" y="11012"/>
                    <a:pt x="12143" y="10746"/>
                    <a:pt x="11876" y="10646"/>
                  </a:cubicBezTo>
                  <a:cubicBezTo>
                    <a:pt x="10609" y="10045"/>
                    <a:pt x="6772" y="8244"/>
                    <a:pt x="6539" y="7377"/>
                  </a:cubicBezTo>
                  <a:cubicBezTo>
                    <a:pt x="6305" y="6376"/>
                    <a:pt x="6839" y="372"/>
                    <a:pt x="6839" y="372"/>
                  </a:cubicBezTo>
                  <a:cubicBezTo>
                    <a:pt x="6839" y="372"/>
                    <a:pt x="5431" y="1"/>
                    <a:pt x="3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1884866" y="1879963"/>
              <a:ext cx="775783" cy="916936"/>
            </a:xfrm>
            <a:custGeom>
              <a:avLst/>
              <a:gdLst/>
              <a:ahLst/>
              <a:cxnLst/>
              <a:rect l="l" t="t" r="r" b="b"/>
              <a:pathLst>
                <a:path w="18181" h="21489" extrusionOk="0">
                  <a:moveTo>
                    <a:pt x="10364" y="0"/>
                  </a:moveTo>
                  <a:cubicBezTo>
                    <a:pt x="9846" y="0"/>
                    <a:pt x="9273" y="22"/>
                    <a:pt x="8640" y="73"/>
                  </a:cubicBezTo>
                  <a:lnTo>
                    <a:pt x="5104" y="707"/>
                  </a:lnTo>
                  <a:cubicBezTo>
                    <a:pt x="3803" y="974"/>
                    <a:pt x="2769" y="2008"/>
                    <a:pt x="2569" y="3309"/>
                  </a:cubicBezTo>
                  <a:cubicBezTo>
                    <a:pt x="1835" y="7879"/>
                    <a:pt x="201" y="18153"/>
                    <a:pt x="0" y="21489"/>
                  </a:cubicBezTo>
                  <a:lnTo>
                    <a:pt x="15878" y="21489"/>
                  </a:lnTo>
                  <a:cubicBezTo>
                    <a:pt x="15878" y="21489"/>
                    <a:pt x="14878" y="13917"/>
                    <a:pt x="15378" y="11148"/>
                  </a:cubicBezTo>
                  <a:cubicBezTo>
                    <a:pt x="15878" y="8413"/>
                    <a:pt x="18180" y="8079"/>
                    <a:pt x="16445" y="5310"/>
                  </a:cubicBezTo>
                  <a:cubicBezTo>
                    <a:pt x="15445" y="3676"/>
                    <a:pt x="15111" y="2542"/>
                    <a:pt x="15044" y="1875"/>
                  </a:cubicBezTo>
                  <a:cubicBezTo>
                    <a:pt x="14944" y="1308"/>
                    <a:pt x="14611" y="807"/>
                    <a:pt x="14044" y="574"/>
                  </a:cubicBezTo>
                  <a:cubicBezTo>
                    <a:pt x="13366" y="287"/>
                    <a:pt x="12219" y="0"/>
                    <a:pt x="10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884866" y="2261699"/>
              <a:ext cx="259092" cy="535210"/>
            </a:xfrm>
            <a:custGeom>
              <a:avLst/>
              <a:gdLst/>
              <a:ahLst/>
              <a:cxnLst/>
              <a:rect l="l" t="t" r="r" b="b"/>
              <a:pathLst>
                <a:path w="6072" h="12543" extrusionOk="0">
                  <a:moveTo>
                    <a:pt x="3269" y="0"/>
                  </a:moveTo>
                  <a:lnTo>
                    <a:pt x="2235" y="567"/>
                  </a:lnTo>
                  <a:lnTo>
                    <a:pt x="701" y="6605"/>
                  </a:lnTo>
                  <a:cubicBezTo>
                    <a:pt x="334" y="9107"/>
                    <a:pt x="67" y="11308"/>
                    <a:pt x="0" y="12543"/>
                  </a:cubicBezTo>
                  <a:lnTo>
                    <a:pt x="6071" y="12543"/>
                  </a:lnTo>
                  <a:lnTo>
                    <a:pt x="5604" y="7639"/>
                  </a:lnTo>
                  <a:cubicBezTo>
                    <a:pt x="3369" y="4270"/>
                    <a:pt x="3269" y="0"/>
                    <a:pt x="3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2163850" y="1879877"/>
              <a:ext cx="298946" cy="158391"/>
            </a:xfrm>
            <a:custGeom>
              <a:avLst/>
              <a:gdLst/>
              <a:ahLst/>
              <a:cxnLst/>
              <a:rect l="l" t="t" r="r" b="b"/>
              <a:pathLst>
                <a:path w="7006" h="3712" extrusionOk="0">
                  <a:moveTo>
                    <a:pt x="3814" y="1"/>
                  </a:moveTo>
                  <a:cubicBezTo>
                    <a:pt x="3301" y="1"/>
                    <a:pt x="2733" y="23"/>
                    <a:pt x="2102" y="75"/>
                  </a:cubicBezTo>
                  <a:lnTo>
                    <a:pt x="0" y="442"/>
                  </a:lnTo>
                  <a:cubicBezTo>
                    <a:pt x="34" y="1109"/>
                    <a:pt x="301" y="1777"/>
                    <a:pt x="701" y="2310"/>
                  </a:cubicBezTo>
                  <a:cubicBezTo>
                    <a:pt x="1268" y="3078"/>
                    <a:pt x="2135" y="3545"/>
                    <a:pt x="3069" y="3678"/>
                  </a:cubicBezTo>
                  <a:cubicBezTo>
                    <a:pt x="3236" y="3678"/>
                    <a:pt x="3369" y="3711"/>
                    <a:pt x="3503" y="3711"/>
                  </a:cubicBezTo>
                  <a:cubicBezTo>
                    <a:pt x="5371" y="3711"/>
                    <a:pt x="6905" y="2244"/>
                    <a:pt x="7005" y="409"/>
                  </a:cubicBezTo>
                  <a:cubicBezTo>
                    <a:pt x="6289" y="187"/>
                    <a:pt x="5279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756768" y="2751352"/>
              <a:ext cx="550870" cy="1436187"/>
            </a:xfrm>
            <a:custGeom>
              <a:avLst/>
              <a:gdLst/>
              <a:ahLst/>
              <a:cxnLst/>
              <a:rect l="l" t="t" r="r" b="b"/>
              <a:pathLst>
                <a:path w="12910" h="33658" extrusionOk="0">
                  <a:moveTo>
                    <a:pt x="3002" y="0"/>
                  </a:moveTo>
                  <a:cubicBezTo>
                    <a:pt x="0" y="7672"/>
                    <a:pt x="1902" y="11642"/>
                    <a:pt x="1435" y="16445"/>
                  </a:cubicBezTo>
                  <a:cubicBezTo>
                    <a:pt x="968" y="21282"/>
                    <a:pt x="667" y="32390"/>
                    <a:pt x="667" y="32390"/>
                  </a:cubicBezTo>
                  <a:lnTo>
                    <a:pt x="7205" y="33658"/>
                  </a:lnTo>
                  <a:cubicBezTo>
                    <a:pt x="7205" y="33658"/>
                    <a:pt x="11208" y="19147"/>
                    <a:pt x="12109" y="14044"/>
                  </a:cubicBezTo>
                  <a:cubicBezTo>
                    <a:pt x="12609" y="11075"/>
                    <a:pt x="12809" y="7539"/>
                    <a:pt x="12843" y="5137"/>
                  </a:cubicBezTo>
                  <a:cubicBezTo>
                    <a:pt x="12909" y="3469"/>
                    <a:pt x="11909" y="1601"/>
                    <a:pt x="10274" y="1234"/>
                  </a:cubicBezTo>
                  <a:lnTo>
                    <a:pt x="30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708378" y="4093617"/>
              <a:ext cx="506749" cy="590723"/>
            </a:xfrm>
            <a:custGeom>
              <a:avLst/>
              <a:gdLst/>
              <a:ahLst/>
              <a:cxnLst/>
              <a:rect l="l" t="t" r="r" b="b"/>
              <a:pathLst>
                <a:path w="11876" h="13844" extrusionOk="0">
                  <a:moveTo>
                    <a:pt x="1434" y="0"/>
                  </a:moveTo>
                  <a:lnTo>
                    <a:pt x="634" y="9340"/>
                  </a:lnTo>
                  <a:lnTo>
                    <a:pt x="0" y="13843"/>
                  </a:lnTo>
                  <a:lnTo>
                    <a:pt x="11442" y="13843"/>
                  </a:lnTo>
                  <a:cubicBezTo>
                    <a:pt x="11675" y="13843"/>
                    <a:pt x="11875" y="13677"/>
                    <a:pt x="11875" y="13410"/>
                  </a:cubicBezTo>
                  <a:cubicBezTo>
                    <a:pt x="11875" y="13043"/>
                    <a:pt x="11675" y="12676"/>
                    <a:pt x="11342" y="12476"/>
                  </a:cubicBezTo>
                  <a:lnTo>
                    <a:pt x="8006" y="10541"/>
                  </a:lnTo>
                  <a:cubicBezTo>
                    <a:pt x="7372" y="10174"/>
                    <a:pt x="7072" y="9440"/>
                    <a:pt x="7239" y="8740"/>
                  </a:cubicBezTo>
                  <a:lnTo>
                    <a:pt x="9173" y="1635"/>
                  </a:lnTo>
                  <a:cubicBezTo>
                    <a:pt x="9173" y="1635"/>
                    <a:pt x="7139" y="167"/>
                    <a:pt x="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2195170" y="1878725"/>
              <a:ext cx="236306" cy="126815"/>
            </a:xfrm>
            <a:custGeom>
              <a:avLst/>
              <a:gdLst/>
              <a:ahLst/>
              <a:cxnLst/>
              <a:rect l="l" t="t" r="r" b="b"/>
              <a:pathLst>
                <a:path w="5538" h="2972" extrusionOk="0">
                  <a:moveTo>
                    <a:pt x="3397" y="0"/>
                  </a:moveTo>
                  <a:cubicBezTo>
                    <a:pt x="2798" y="0"/>
                    <a:pt x="2121" y="35"/>
                    <a:pt x="1368" y="102"/>
                  </a:cubicBezTo>
                  <a:lnTo>
                    <a:pt x="0" y="336"/>
                  </a:lnTo>
                  <a:cubicBezTo>
                    <a:pt x="34" y="903"/>
                    <a:pt x="234" y="1437"/>
                    <a:pt x="567" y="1870"/>
                  </a:cubicBezTo>
                  <a:cubicBezTo>
                    <a:pt x="1034" y="2471"/>
                    <a:pt x="1701" y="2838"/>
                    <a:pt x="2435" y="2938"/>
                  </a:cubicBezTo>
                  <a:cubicBezTo>
                    <a:pt x="2535" y="2938"/>
                    <a:pt x="2669" y="2971"/>
                    <a:pt x="2769" y="2971"/>
                  </a:cubicBezTo>
                  <a:cubicBezTo>
                    <a:pt x="4237" y="2971"/>
                    <a:pt x="5471" y="1804"/>
                    <a:pt x="5504" y="302"/>
                  </a:cubicBezTo>
                  <a:lnTo>
                    <a:pt x="5538" y="236"/>
                  </a:lnTo>
                  <a:cubicBezTo>
                    <a:pt x="5000" y="77"/>
                    <a:pt x="4284" y="0"/>
                    <a:pt x="3397" y="0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2222224" y="1669551"/>
              <a:ext cx="180793" cy="302402"/>
            </a:xfrm>
            <a:custGeom>
              <a:avLst/>
              <a:gdLst/>
              <a:ahLst/>
              <a:cxnLst/>
              <a:rect l="l" t="t" r="r" b="b"/>
              <a:pathLst>
                <a:path w="4237" h="7087" extrusionOk="0">
                  <a:moveTo>
                    <a:pt x="901" y="1"/>
                  </a:moveTo>
                  <a:lnTo>
                    <a:pt x="167" y="4804"/>
                  </a:lnTo>
                  <a:cubicBezTo>
                    <a:pt x="0" y="5905"/>
                    <a:pt x="767" y="6939"/>
                    <a:pt x="1901" y="7072"/>
                  </a:cubicBezTo>
                  <a:cubicBezTo>
                    <a:pt x="1979" y="7082"/>
                    <a:pt x="2056" y="7086"/>
                    <a:pt x="2132" y="7086"/>
                  </a:cubicBezTo>
                  <a:cubicBezTo>
                    <a:pt x="3172" y="7086"/>
                    <a:pt x="4074" y="6261"/>
                    <a:pt x="4136" y="5204"/>
                  </a:cubicBezTo>
                  <a:lnTo>
                    <a:pt x="4236" y="2102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2247826" y="1538209"/>
              <a:ext cx="277611" cy="276374"/>
            </a:xfrm>
            <a:custGeom>
              <a:avLst/>
              <a:gdLst/>
              <a:ahLst/>
              <a:cxnLst/>
              <a:rect l="l" t="t" r="r" b="b"/>
              <a:pathLst>
                <a:path w="6506" h="6477" extrusionOk="0">
                  <a:moveTo>
                    <a:pt x="4288" y="1"/>
                  </a:moveTo>
                  <a:cubicBezTo>
                    <a:pt x="2798" y="1"/>
                    <a:pt x="1441" y="307"/>
                    <a:pt x="167" y="944"/>
                  </a:cubicBezTo>
                  <a:cubicBezTo>
                    <a:pt x="167" y="944"/>
                    <a:pt x="0" y="3312"/>
                    <a:pt x="768" y="4647"/>
                  </a:cubicBezTo>
                  <a:cubicBezTo>
                    <a:pt x="1346" y="5628"/>
                    <a:pt x="2532" y="6476"/>
                    <a:pt x="3724" y="6476"/>
                  </a:cubicBezTo>
                  <a:cubicBezTo>
                    <a:pt x="4113" y="6476"/>
                    <a:pt x="4502" y="6386"/>
                    <a:pt x="4871" y="6181"/>
                  </a:cubicBezTo>
                  <a:cubicBezTo>
                    <a:pt x="6205" y="5447"/>
                    <a:pt x="6505" y="3446"/>
                    <a:pt x="6071" y="1144"/>
                  </a:cubicBezTo>
                  <a:cubicBezTo>
                    <a:pt x="5938" y="510"/>
                    <a:pt x="5371" y="43"/>
                    <a:pt x="4737" y="10"/>
                  </a:cubicBezTo>
                  <a:cubicBezTo>
                    <a:pt x="4586" y="4"/>
                    <a:pt x="4437" y="1"/>
                    <a:pt x="4288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2197987" y="1538593"/>
              <a:ext cx="222097" cy="261951"/>
            </a:xfrm>
            <a:custGeom>
              <a:avLst/>
              <a:gdLst/>
              <a:ahLst/>
              <a:cxnLst/>
              <a:rect l="l" t="t" r="r" b="b"/>
              <a:pathLst>
                <a:path w="5205" h="6139" extrusionOk="0">
                  <a:moveTo>
                    <a:pt x="5205" y="1"/>
                  </a:moveTo>
                  <a:lnTo>
                    <a:pt x="5205" y="1"/>
                  </a:lnTo>
                  <a:cubicBezTo>
                    <a:pt x="3804" y="34"/>
                    <a:pt x="2536" y="334"/>
                    <a:pt x="1335" y="935"/>
                  </a:cubicBezTo>
                  <a:lnTo>
                    <a:pt x="1" y="6139"/>
                  </a:lnTo>
                  <a:cubicBezTo>
                    <a:pt x="1" y="6139"/>
                    <a:pt x="1035" y="5772"/>
                    <a:pt x="2169" y="4971"/>
                  </a:cubicBezTo>
                  <a:cubicBezTo>
                    <a:pt x="3537" y="4004"/>
                    <a:pt x="5038" y="2403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2123995" y="2540684"/>
              <a:ext cx="834113" cy="411381"/>
            </a:xfrm>
            <a:custGeom>
              <a:avLst/>
              <a:gdLst/>
              <a:ahLst/>
              <a:cxnLst/>
              <a:rect l="l" t="t" r="r" b="b"/>
              <a:pathLst>
                <a:path w="19548" h="9641" extrusionOk="0">
                  <a:moveTo>
                    <a:pt x="9707" y="0"/>
                  </a:moveTo>
                  <a:lnTo>
                    <a:pt x="0" y="1101"/>
                  </a:lnTo>
                  <a:lnTo>
                    <a:pt x="10274" y="9641"/>
                  </a:lnTo>
                  <a:lnTo>
                    <a:pt x="19548" y="3403"/>
                  </a:lnTo>
                  <a:lnTo>
                    <a:pt x="9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2660626" y="2022570"/>
              <a:ext cx="334490" cy="384841"/>
            </a:xfrm>
            <a:custGeom>
              <a:avLst/>
              <a:gdLst/>
              <a:ahLst/>
              <a:cxnLst/>
              <a:rect l="l" t="t" r="r" b="b"/>
              <a:pathLst>
                <a:path w="7839" h="9019" extrusionOk="0">
                  <a:moveTo>
                    <a:pt x="4628" y="7418"/>
                  </a:moveTo>
                  <a:cubicBezTo>
                    <a:pt x="4664" y="7418"/>
                    <a:pt x="4700" y="7424"/>
                    <a:pt x="4737" y="7439"/>
                  </a:cubicBezTo>
                  <a:cubicBezTo>
                    <a:pt x="4970" y="7533"/>
                    <a:pt x="5384" y="7642"/>
                    <a:pt x="5864" y="7642"/>
                  </a:cubicBezTo>
                  <a:cubicBezTo>
                    <a:pt x="6068" y="7642"/>
                    <a:pt x="6285" y="7622"/>
                    <a:pt x="6505" y="7572"/>
                  </a:cubicBezTo>
                  <a:lnTo>
                    <a:pt x="6505" y="7572"/>
                  </a:lnTo>
                  <a:cubicBezTo>
                    <a:pt x="6011" y="7967"/>
                    <a:pt x="5541" y="8082"/>
                    <a:pt x="5163" y="8082"/>
                  </a:cubicBezTo>
                  <a:cubicBezTo>
                    <a:pt x="4903" y="8082"/>
                    <a:pt x="4686" y="8027"/>
                    <a:pt x="4537" y="7973"/>
                  </a:cubicBezTo>
                  <a:cubicBezTo>
                    <a:pt x="4403" y="7906"/>
                    <a:pt x="4303" y="7773"/>
                    <a:pt x="4370" y="7606"/>
                  </a:cubicBezTo>
                  <a:cubicBezTo>
                    <a:pt x="4396" y="7502"/>
                    <a:pt x="4503" y="7418"/>
                    <a:pt x="4628" y="7418"/>
                  </a:cubicBezTo>
                  <a:close/>
                  <a:moveTo>
                    <a:pt x="5471" y="0"/>
                  </a:moveTo>
                  <a:cubicBezTo>
                    <a:pt x="5471" y="0"/>
                    <a:pt x="4603" y="267"/>
                    <a:pt x="5004" y="1235"/>
                  </a:cubicBezTo>
                  <a:cubicBezTo>
                    <a:pt x="4951" y="1254"/>
                    <a:pt x="4896" y="1264"/>
                    <a:pt x="4840" y="1264"/>
                  </a:cubicBezTo>
                  <a:cubicBezTo>
                    <a:pt x="4616" y="1264"/>
                    <a:pt x="4390" y="1109"/>
                    <a:pt x="4336" y="868"/>
                  </a:cubicBezTo>
                  <a:cubicBezTo>
                    <a:pt x="4303" y="701"/>
                    <a:pt x="4336" y="501"/>
                    <a:pt x="4503" y="334"/>
                  </a:cubicBezTo>
                  <a:lnTo>
                    <a:pt x="4503" y="334"/>
                  </a:lnTo>
                  <a:cubicBezTo>
                    <a:pt x="4503" y="334"/>
                    <a:pt x="3736" y="501"/>
                    <a:pt x="3569" y="1068"/>
                  </a:cubicBezTo>
                  <a:cubicBezTo>
                    <a:pt x="3402" y="1668"/>
                    <a:pt x="4437" y="2469"/>
                    <a:pt x="4437" y="2469"/>
                  </a:cubicBezTo>
                  <a:cubicBezTo>
                    <a:pt x="4336" y="2552"/>
                    <a:pt x="4220" y="2594"/>
                    <a:pt x="4103" y="2594"/>
                  </a:cubicBezTo>
                  <a:cubicBezTo>
                    <a:pt x="3986" y="2594"/>
                    <a:pt x="3869" y="2552"/>
                    <a:pt x="3769" y="2469"/>
                  </a:cubicBezTo>
                  <a:cubicBezTo>
                    <a:pt x="3503" y="2235"/>
                    <a:pt x="3236" y="1835"/>
                    <a:pt x="3269" y="1435"/>
                  </a:cubicBezTo>
                  <a:lnTo>
                    <a:pt x="3269" y="1435"/>
                  </a:lnTo>
                  <a:cubicBezTo>
                    <a:pt x="3269" y="1435"/>
                    <a:pt x="2669" y="1568"/>
                    <a:pt x="2468" y="2202"/>
                  </a:cubicBezTo>
                  <a:cubicBezTo>
                    <a:pt x="2268" y="2836"/>
                    <a:pt x="3569" y="3703"/>
                    <a:pt x="3569" y="3703"/>
                  </a:cubicBezTo>
                  <a:cubicBezTo>
                    <a:pt x="3569" y="3703"/>
                    <a:pt x="3467" y="3836"/>
                    <a:pt x="3274" y="3836"/>
                  </a:cubicBezTo>
                  <a:cubicBezTo>
                    <a:pt x="3119" y="3836"/>
                    <a:pt x="2904" y="3749"/>
                    <a:pt x="2635" y="3436"/>
                  </a:cubicBezTo>
                  <a:cubicBezTo>
                    <a:pt x="2002" y="2736"/>
                    <a:pt x="2235" y="2435"/>
                    <a:pt x="2235" y="2435"/>
                  </a:cubicBezTo>
                  <a:lnTo>
                    <a:pt x="2235" y="2435"/>
                  </a:lnTo>
                  <a:cubicBezTo>
                    <a:pt x="2235" y="2435"/>
                    <a:pt x="1334" y="2736"/>
                    <a:pt x="1534" y="3703"/>
                  </a:cubicBezTo>
                  <a:cubicBezTo>
                    <a:pt x="1735" y="4637"/>
                    <a:pt x="2902" y="5304"/>
                    <a:pt x="2902" y="5304"/>
                  </a:cubicBezTo>
                  <a:cubicBezTo>
                    <a:pt x="2902" y="5304"/>
                    <a:pt x="3012" y="5856"/>
                    <a:pt x="2581" y="5856"/>
                  </a:cubicBezTo>
                  <a:cubicBezTo>
                    <a:pt x="2538" y="5856"/>
                    <a:pt x="2490" y="5850"/>
                    <a:pt x="2435" y="5838"/>
                  </a:cubicBezTo>
                  <a:cubicBezTo>
                    <a:pt x="1868" y="5704"/>
                    <a:pt x="1334" y="4003"/>
                    <a:pt x="1334" y="4003"/>
                  </a:cubicBezTo>
                  <a:cubicBezTo>
                    <a:pt x="1334" y="4003"/>
                    <a:pt x="0" y="4337"/>
                    <a:pt x="1101" y="6138"/>
                  </a:cubicBezTo>
                  <a:cubicBezTo>
                    <a:pt x="1883" y="7418"/>
                    <a:pt x="2648" y="7603"/>
                    <a:pt x="3026" y="7603"/>
                  </a:cubicBezTo>
                  <a:cubicBezTo>
                    <a:pt x="3180" y="7603"/>
                    <a:pt x="3269" y="7572"/>
                    <a:pt x="3269" y="7572"/>
                  </a:cubicBezTo>
                  <a:cubicBezTo>
                    <a:pt x="3998" y="8646"/>
                    <a:pt x="4703" y="9018"/>
                    <a:pt x="5383" y="9018"/>
                  </a:cubicBezTo>
                  <a:cubicBezTo>
                    <a:pt x="5823" y="9018"/>
                    <a:pt x="6252" y="8863"/>
                    <a:pt x="6671" y="8640"/>
                  </a:cubicBezTo>
                  <a:cubicBezTo>
                    <a:pt x="7706" y="8106"/>
                    <a:pt x="6972" y="7239"/>
                    <a:pt x="6972" y="7239"/>
                  </a:cubicBezTo>
                  <a:cubicBezTo>
                    <a:pt x="6972" y="7239"/>
                    <a:pt x="7839" y="6739"/>
                    <a:pt x="6972" y="6005"/>
                  </a:cubicBezTo>
                  <a:cubicBezTo>
                    <a:pt x="6972" y="6005"/>
                    <a:pt x="7806" y="5504"/>
                    <a:pt x="7739" y="4837"/>
                  </a:cubicBezTo>
                  <a:cubicBezTo>
                    <a:pt x="7709" y="4540"/>
                    <a:pt x="7613" y="4402"/>
                    <a:pt x="7424" y="4402"/>
                  </a:cubicBezTo>
                  <a:cubicBezTo>
                    <a:pt x="7190" y="4402"/>
                    <a:pt x="6811" y="4616"/>
                    <a:pt x="6238" y="5004"/>
                  </a:cubicBezTo>
                  <a:cubicBezTo>
                    <a:pt x="6004" y="5137"/>
                    <a:pt x="5838" y="5237"/>
                    <a:pt x="5671" y="5271"/>
                  </a:cubicBezTo>
                  <a:cubicBezTo>
                    <a:pt x="5606" y="5298"/>
                    <a:pt x="5543" y="5310"/>
                    <a:pt x="5482" y="5310"/>
                  </a:cubicBezTo>
                  <a:cubicBezTo>
                    <a:pt x="5166" y="5310"/>
                    <a:pt x="4930" y="4978"/>
                    <a:pt x="5070" y="4670"/>
                  </a:cubicBezTo>
                  <a:cubicBezTo>
                    <a:pt x="5070" y="4670"/>
                    <a:pt x="7839" y="4070"/>
                    <a:pt x="7405" y="3136"/>
                  </a:cubicBezTo>
                  <a:cubicBezTo>
                    <a:pt x="7314" y="2909"/>
                    <a:pt x="7211" y="2825"/>
                    <a:pt x="7095" y="2825"/>
                  </a:cubicBezTo>
                  <a:cubicBezTo>
                    <a:pt x="6787" y="2825"/>
                    <a:pt x="6390" y="3421"/>
                    <a:pt x="5904" y="3470"/>
                  </a:cubicBezTo>
                  <a:cubicBezTo>
                    <a:pt x="5891" y="3470"/>
                    <a:pt x="5878" y="3470"/>
                    <a:pt x="5865" y="3470"/>
                  </a:cubicBezTo>
                  <a:cubicBezTo>
                    <a:pt x="5212" y="3470"/>
                    <a:pt x="5092" y="2668"/>
                    <a:pt x="5953" y="2668"/>
                  </a:cubicBezTo>
                  <a:cubicBezTo>
                    <a:pt x="5969" y="2668"/>
                    <a:pt x="5987" y="2668"/>
                    <a:pt x="6004" y="2669"/>
                  </a:cubicBezTo>
                  <a:cubicBezTo>
                    <a:pt x="6021" y="2670"/>
                    <a:pt x="6037" y="2670"/>
                    <a:pt x="6053" y="2670"/>
                  </a:cubicBezTo>
                  <a:cubicBezTo>
                    <a:pt x="6949" y="2670"/>
                    <a:pt x="7227" y="1760"/>
                    <a:pt x="6571" y="1268"/>
                  </a:cubicBezTo>
                  <a:lnTo>
                    <a:pt x="6571" y="1268"/>
                  </a:lnTo>
                  <a:cubicBezTo>
                    <a:pt x="6571" y="1268"/>
                    <a:pt x="6204" y="1783"/>
                    <a:pt x="5847" y="1783"/>
                  </a:cubicBezTo>
                  <a:cubicBezTo>
                    <a:pt x="5787" y="1783"/>
                    <a:pt x="5728" y="1768"/>
                    <a:pt x="5671" y="1735"/>
                  </a:cubicBezTo>
                  <a:cubicBezTo>
                    <a:pt x="5671" y="1735"/>
                    <a:pt x="6238" y="1535"/>
                    <a:pt x="6171" y="868"/>
                  </a:cubicBezTo>
                  <a:cubicBezTo>
                    <a:pt x="6071" y="201"/>
                    <a:pt x="5471" y="0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2660626" y="2022570"/>
              <a:ext cx="232082" cy="324463"/>
            </a:xfrm>
            <a:custGeom>
              <a:avLst/>
              <a:gdLst/>
              <a:ahLst/>
              <a:cxnLst/>
              <a:rect l="l" t="t" r="r" b="b"/>
              <a:pathLst>
                <a:path w="5439" h="7604" extrusionOk="0">
                  <a:moveTo>
                    <a:pt x="5437" y="0"/>
                  </a:moveTo>
                  <a:cubicBezTo>
                    <a:pt x="5437" y="1"/>
                    <a:pt x="5437" y="1"/>
                    <a:pt x="5437" y="2"/>
                  </a:cubicBezTo>
                  <a:lnTo>
                    <a:pt x="5437" y="2"/>
                  </a:lnTo>
                  <a:cubicBezTo>
                    <a:pt x="5438" y="1"/>
                    <a:pt x="5439" y="0"/>
                    <a:pt x="5437" y="0"/>
                  </a:cubicBezTo>
                  <a:close/>
                  <a:moveTo>
                    <a:pt x="5437" y="2"/>
                  </a:moveTo>
                  <a:cubicBezTo>
                    <a:pt x="5404" y="22"/>
                    <a:pt x="4619" y="305"/>
                    <a:pt x="5004" y="1235"/>
                  </a:cubicBezTo>
                  <a:cubicBezTo>
                    <a:pt x="4951" y="1254"/>
                    <a:pt x="4896" y="1264"/>
                    <a:pt x="4840" y="1264"/>
                  </a:cubicBezTo>
                  <a:cubicBezTo>
                    <a:pt x="4616" y="1264"/>
                    <a:pt x="4390" y="1109"/>
                    <a:pt x="4336" y="868"/>
                  </a:cubicBezTo>
                  <a:cubicBezTo>
                    <a:pt x="4303" y="701"/>
                    <a:pt x="4336" y="501"/>
                    <a:pt x="4503" y="334"/>
                  </a:cubicBezTo>
                  <a:lnTo>
                    <a:pt x="4503" y="334"/>
                  </a:lnTo>
                  <a:cubicBezTo>
                    <a:pt x="4503" y="334"/>
                    <a:pt x="3736" y="501"/>
                    <a:pt x="3569" y="1068"/>
                  </a:cubicBezTo>
                  <a:cubicBezTo>
                    <a:pt x="3402" y="1668"/>
                    <a:pt x="4437" y="2469"/>
                    <a:pt x="4437" y="2469"/>
                  </a:cubicBezTo>
                  <a:cubicBezTo>
                    <a:pt x="4336" y="2552"/>
                    <a:pt x="4220" y="2594"/>
                    <a:pt x="4103" y="2594"/>
                  </a:cubicBezTo>
                  <a:cubicBezTo>
                    <a:pt x="3986" y="2594"/>
                    <a:pt x="3869" y="2552"/>
                    <a:pt x="3769" y="2469"/>
                  </a:cubicBezTo>
                  <a:cubicBezTo>
                    <a:pt x="3503" y="2235"/>
                    <a:pt x="3202" y="1868"/>
                    <a:pt x="3269" y="1435"/>
                  </a:cubicBezTo>
                  <a:lnTo>
                    <a:pt x="3269" y="1435"/>
                  </a:lnTo>
                  <a:cubicBezTo>
                    <a:pt x="3269" y="1435"/>
                    <a:pt x="2669" y="1568"/>
                    <a:pt x="2468" y="2202"/>
                  </a:cubicBezTo>
                  <a:cubicBezTo>
                    <a:pt x="2268" y="2836"/>
                    <a:pt x="3569" y="3703"/>
                    <a:pt x="3569" y="3703"/>
                  </a:cubicBezTo>
                  <a:cubicBezTo>
                    <a:pt x="3569" y="3703"/>
                    <a:pt x="3467" y="3836"/>
                    <a:pt x="3269" y="3836"/>
                  </a:cubicBezTo>
                  <a:cubicBezTo>
                    <a:pt x="3108" y="3836"/>
                    <a:pt x="2885" y="3749"/>
                    <a:pt x="2602" y="3436"/>
                  </a:cubicBezTo>
                  <a:cubicBezTo>
                    <a:pt x="2002" y="2736"/>
                    <a:pt x="2202" y="2435"/>
                    <a:pt x="2202" y="2435"/>
                  </a:cubicBezTo>
                  <a:lnTo>
                    <a:pt x="2202" y="2435"/>
                  </a:lnTo>
                  <a:cubicBezTo>
                    <a:pt x="2201" y="2435"/>
                    <a:pt x="1334" y="2769"/>
                    <a:pt x="1534" y="3703"/>
                  </a:cubicBezTo>
                  <a:cubicBezTo>
                    <a:pt x="1735" y="4637"/>
                    <a:pt x="2902" y="5304"/>
                    <a:pt x="2902" y="5304"/>
                  </a:cubicBezTo>
                  <a:cubicBezTo>
                    <a:pt x="2902" y="5304"/>
                    <a:pt x="3012" y="5856"/>
                    <a:pt x="2581" y="5856"/>
                  </a:cubicBezTo>
                  <a:cubicBezTo>
                    <a:pt x="2538" y="5856"/>
                    <a:pt x="2490" y="5850"/>
                    <a:pt x="2435" y="5838"/>
                  </a:cubicBezTo>
                  <a:cubicBezTo>
                    <a:pt x="1868" y="5704"/>
                    <a:pt x="1334" y="4003"/>
                    <a:pt x="1334" y="4003"/>
                  </a:cubicBezTo>
                  <a:cubicBezTo>
                    <a:pt x="1334" y="4003"/>
                    <a:pt x="0" y="4337"/>
                    <a:pt x="1101" y="6138"/>
                  </a:cubicBezTo>
                  <a:cubicBezTo>
                    <a:pt x="1883" y="7418"/>
                    <a:pt x="2648" y="7603"/>
                    <a:pt x="3026" y="7603"/>
                  </a:cubicBezTo>
                  <a:cubicBezTo>
                    <a:pt x="3180" y="7603"/>
                    <a:pt x="3269" y="7572"/>
                    <a:pt x="3269" y="7572"/>
                  </a:cubicBezTo>
                  <a:cubicBezTo>
                    <a:pt x="3269" y="7572"/>
                    <a:pt x="5037" y="4971"/>
                    <a:pt x="54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2663443" y="2022570"/>
              <a:ext cx="230631" cy="514302"/>
            </a:xfrm>
            <a:custGeom>
              <a:avLst/>
              <a:gdLst/>
              <a:ahLst/>
              <a:cxnLst/>
              <a:rect l="l" t="t" r="r" b="b"/>
              <a:pathLst>
                <a:path w="5405" h="12053" extrusionOk="0">
                  <a:moveTo>
                    <a:pt x="5405" y="0"/>
                  </a:moveTo>
                  <a:cubicBezTo>
                    <a:pt x="5171" y="1068"/>
                    <a:pt x="4971" y="2135"/>
                    <a:pt x="4704" y="3203"/>
                  </a:cubicBezTo>
                  <a:cubicBezTo>
                    <a:pt x="4437" y="4237"/>
                    <a:pt x="4137" y="5304"/>
                    <a:pt x="3670" y="6272"/>
                  </a:cubicBezTo>
                  <a:cubicBezTo>
                    <a:pt x="3203" y="7239"/>
                    <a:pt x="2636" y="8140"/>
                    <a:pt x="2036" y="9040"/>
                  </a:cubicBezTo>
                  <a:cubicBezTo>
                    <a:pt x="1402" y="9941"/>
                    <a:pt x="735" y="10808"/>
                    <a:pt x="101" y="11675"/>
                  </a:cubicBezTo>
                  <a:cubicBezTo>
                    <a:pt x="1" y="11775"/>
                    <a:pt x="34" y="11942"/>
                    <a:pt x="134" y="12009"/>
                  </a:cubicBezTo>
                  <a:cubicBezTo>
                    <a:pt x="189" y="12037"/>
                    <a:pt x="245" y="12053"/>
                    <a:pt x="295" y="12053"/>
                  </a:cubicBezTo>
                  <a:cubicBezTo>
                    <a:pt x="367" y="12053"/>
                    <a:pt x="429" y="12020"/>
                    <a:pt x="468" y="11942"/>
                  </a:cubicBezTo>
                  <a:cubicBezTo>
                    <a:pt x="1135" y="11075"/>
                    <a:pt x="1769" y="10174"/>
                    <a:pt x="2369" y="9274"/>
                  </a:cubicBezTo>
                  <a:cubicBezTo>
                    <a:pt x="2669" y="8807"/>
                    <a:pt x="2970" y="8373"/>
                    <a:pt x="3236" y="7873"/>
                  </a:cubicBezTo>
                  <a:cubicBezTo>
                    <a:pt x="3537" y="7406"/>
                    <a:pt x="3770" y="6905"/>
                    <a:pt x="3970" y="6405"/>
                  </a:cubicBezTo>
                  <a:cubicBezTo>
                    <a:pt x="4404" y="5371"/>
                    <a:pt x="4737" y="4337"/>
                    <a:pt x="5004" y="3269"/>
                  </a:cubicBezTo>
                  <a:cubicBezTo>
                    <a:pt x="5271" y="2202"/>
                    <a:pt x="5405" y="1101"/>
                    <a:pt x="5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2488363" y="2495111"/>
              <a:ext cx="118196" cy="79750"/>
            </a:xfrm>
            <a:custGeom>
              <a:avLst/>
              <a:gdLst/>
              <a:ahLst/>
              <a:cxnLst/>
              <a:rect l="l" t="t" r="r" b="b"/>
              <a:pathLst>
                <a:path w="2770" h="1869" extrusionOk="0">
                  <a:moveTo>
                    <a:pt x="1603" y="1"/>
                  </a:moveTo>
                  <a:cubicBezTo>
                    <a:pt x="1383" y="1"/>
                    <a:pt x="1168" y="45"/>
                    <a:pt x="968" y="134"/>
                  </a:cubicBezTo>
                  <a:cubicBezTo>
                    <a:pt x="635" y="268"/>
                    <a:pt x="368" y="535"/>
                    <a:pt x="201" y="835"/>
                  </a:cubicBezTo>
                  <a:cubicBezTo>
                    <a:pt x="34" y="1135"/>
                    <a:pt x="1" y="1502"/>
                    <a:pt x="168" y="1869"/>
                  </a:cubicBezTo>
                  <a:cubicBezTo>
                    <a:pt x="535" y="1736"/>
                    <a:pt x="768" y="1635"/>
                    <a:pt x="968" y="1569"/>
                  </a:cubicBezTo>
                  <a:cubicBezTo>
                    <a:pt x="1168" y="1502"/>
                    <a:pt x="1335" y="1469"/>
                    <a:pt x="1502" y="1369"/>
                  </a:cubicBezTo>
                  <a:cubicBezTo>
                    <a:pt x="1669" y="1302"/>
                    <a:pt x="1835" y="1235"/>
                    <a:pt x="2036" y="1102"/>
                  </a:cubicBezTo>
                  <a:cubicBezTo>
                    <a:pt x="2236" y="968"/>
                    <a:pt x="2469" y="802"/>
                    <a:pt x="2769" y="568"/>
                  </a:cubicBezTo>
                  <a:cubicBezTo>
                    <a:pt x="2536" y="268"/>
                    <a:pt x="2236" y="101"/>
                    <a:pt x="1936" y="34"/>
                  </a:cubicBezTo>
                  <a:cubicBezTo>
                    <a:pt x="1824" y="12"/>
                    <a:pt x="1713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2336070" y="2429269"/>
              <a:ext cx="66949" cy="84401"/>
            </a:xfrm>
            <a:custGeom>
              <a:avLst/>
              <a:gdLst/>
              <a:ahLst/>
              <a:cxnLst/>
              <a:rect l="l" t="t" r="r" b="b"/>
              <a:pathLst>
                <a:path w="1569" h="1978" extrusionOk="0">
                  <a:moveTo>
                    <a:pt x="269" y="1"/>
                  </a:moveTo>
                  <a:cubicBezTo>
                    <a:pt x="216" y="1"/>
                    <a:pt x="160" y="4"/>
                    <a:pt x="101" y="10"/>
                  </a:cubicBezTo>
                  <a:cubicBezTo>
                    <a:pt x="1" y="343"/>
                    <a:pt x="1" y="577"/>
                    <a:pt x="34" y="777"/>
                  </a:cubicBezTo>
                  <a:cubicBezTo>
                    <a:pt x="67" y="977"/>
                    <a:pt x="134" y="1144"/>
                    <a:pt x="234" y="1310"/>
                  </a:cubicBezTo>
                  <a:cubicBezTo>
                    <a:pt x="301" y="1477"/>
                    <a:pt x="434" y="1611"/>
                    <a:pt x="634" y="1711"/>
                  </a:cubicBezTo>
                  <a:cubicBezTo>
                    <a:pt x="801" y="1811"/>
                    <a:pt x="1001" y="1911"/>
                    <a:pt x="1368" y="1978"/>
                  </a:cubicBezTo>
                  <a:cubicBezTo>
                    <a:pt x="1535" y="1677"/>
                    <a:pt x="1568" y="1444"/>
                    <a:pt x="1568" y="1177"/>
                  </a:cubicBezTo>
                  <a:cubicBezTo>
                    <a:pt x="1535" y="977"/>
                    <a:pt x="1468" y="743"/>
                    <a:pt x="1368" y="577"/>
                  </a:cubicBezTo>
                  <a:cubicBezTo>
                    <a:pt x="1235" y="410"/>
                    <a:pt x="1101" y="243"/>
                    <a:pt x="868" y="143"/>
                  </a:cubicBezTo>
                  <a:cubicBezTo>
                    <a:pt x="703" y="61"/>
                    <a:pt x="516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2199437" y="2504755"/>
              <a:ext cx="146657" cy="72966"/>
            </a:xfrm>
            <a:custGeom>
              <a:avLst/>
              <a:gdLst/>
              <a:ahLst/>
              <a:cxnLst/>
              <a:rect l="l" t="t" r="r" b="b"/>
              <a:pathLst>
                <a:path w="3437" h="1710" extrusionOk="0">
                  <a:moveTo>
                    <a:pt x="1468" y="0"/>
                  </a:moveTo>
                  <a:cubicBezTo>
                    <a:pt x="1276" y="0"/>
                    <a:pt x="1084" y="25"/>
                    <a:pt x="901" y="75"/>
                  </a:cubicBezTo>
                  <a:cubicBezTo>
                    <a:pt x="534" y="209"/>
                    <a:pt x="200" y="409"/>
                    <a:pt x="0" y="809"/>
                  </a:cubicBezTo>
                  <a:cubicBezTo>
                    <a:pt x="401" y="976"/>
                    <a:pt x="667" y="1076"/>
                    <a:pt x="934" y="1143"/>
                  </a:cubicBezTo>
                  <a:cubicBezTo>
                    <a:pt x="1201" y="1243"/>
                    <a:pt x="1435" y="1309"/>
                    <a:pt x="1668" y="1376"/>
                  </a:cubicBezTo>
                  <a:cubicBezTo>
                    <a:pt x="1935" y="1443"/>
                    <a:pt x="2169" y="1510"/>
                    <a:pt x="2435" y="1543"/>
                  </a:cubicBezTo>
                  <a:cubicBezTo>
                    <a:pt x="2702" y="1610"/>
                    <a:pt x="3002" y="1643"/>
                    <a:pt x="3436" y="1710"/>
                  </a:cubicBezTo>
                  <a:cubicBezTo>
                    <a:pt x="3436" y="1276"/>
                    <a:pt x="3236" y="909"/>
                    <a:pt x="2969" y="642"/>
                  </a:cubicBezTo>
                  <a:cubicBezTo>
                    <a:pt x="2736" y="375"/>
                    <a:pt x="2369" y="175"/>
                    <a:pt x="2035" y="75"/>
                  </a:cubicBezTo>
                  <a:cubicBezTo>
                    <a:pt x="1852" y="25"/>
                    <a:pt x="1660" y="0"/>
                    <a:pt x="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2392993" y="2443351"/>
              <a:ext cx="85468" cy="104499"/>
            </a:xfrm>
            <a:custGeom>
              <a:avLst/>
              <a:gdLst/>
              <a:ahLst/>
              <a:cxnLst/>
              <a:rect l="l" t="t" r="r" b="b"/>
              <a:pathLst>
                <a:path w="2003" h="2449" extrusionOk="0">
                  <a:moveTo>
                    <a:pt x="1465" y="0"/>
                  </a:moveTo>
                  <a:cubicBezTo>
                    <a:pt x="1309" y="0"/>
                    <a:pt x="1161" y="33"/>
                    <a:pt x="1035" y="80"/>
                  </a:cubicBezTo>
                  <a:cubicBezTo>
                    <a:pt x="701" y="180"/>
                    <a:pt x="468" y="380"/>
                    <a:pt x="268" y="647"/>
                  </a:cubicBezTo>
                  <a:cubicBezTo>
                    <a:pt x="101" y="914"/>
                    <a:pt x="1" y="1214"/>
                    <a:pt x="1" y="1548"/>
                  </a:cubicBezTo>
                  <a:cubicBezTo>
                    <a:pt x="1" y="1848"/>
                    <a:pt x="68" y="2181"/>
                    <a:pt x="368" y="2448"/>
                  </a:cubicBezTo>
                  <a:cubicBezTo>
                    <a:pt x="635" y="2215"/>
                    <a:pt x="835" y="2048"/>
                    <a:pt x="1002" y="1881"/>
                  </a:cubicBezTo>
                  <a:cubicBezTo>
                    <a:pt x="1168" y="1714"/>
                    <a:pt x="1268" y="1581"/>
                    <a:pt x="1402" y="1447"/>
                  </a:cubicBezTo>
                  <a:cubicBezTo>
                    <a:pt x="1502" y="1281"/>
                    <a:pt x="1602" y="1114"/>
                    <a:pt x="1669" y="914"/>
                  </a:cubicBezTo>
                  <a:cubicBezTo>
                    <a:pt x="1769" y="714"/>
                    <a:pt x="1869" y="480"/>
                    <a:pt x="2002" y="147"/>
                  </a:cubicBezTo>
                  <a:cubicBezTo>
                    <a:pt x="1826" y="41"/>
                    <a:pt x="1641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2432848" y="2450989"/>
              <a:ext cx="99677" cy="89735"/>
            </a:xfrm>
            <a:custGeom>
              <a:avLst/>
              <a:gdLst/>
              <a:ahLst/>
              <a:cxnLst/>
              <a:rect l="l" t="t" r="r" b="b"/>
              <a:pathLst>
                <a:path w="2336" h="2103" extrusionOk="0">
                  <a:moveTo>
                    <a:pt x="1435" y="1"/>
                  </a:moveTo>
                  <a:cubicBezTo>
                    <a:pt x="1135" y="1"/>
                    <a:pt x="801" y="134"/>
                    <a:pt x="568" y="334"/>
                  </a:cubicBezTo>
                  <a:cubicBezTo>
                    <a:pt x="301" y="535"/>
                    <a:pt x="134" y="835"/>
                    <a:pt x="68" y="1168"/>
                  </a:cubicBezTo>
                  <a:cubicBezTo>
                    <a:pt x="1" y="1469"/>
                    <a:pt x="34" y="1802"/>
                    <a:pt x="301" y="2102"/>
                  </a:cubicBezTo>
                  <a:cubicBezTo>
                    <a:pt x="601" y="1902"/>
                    <a:pt x="801" y="1769"/>
                    <a:pt x="1002" y="1669"/>
                  </a:cubicBezTo>
                  <a:cubicBezTo>
                    <a:pt x="1168" y="1569"/>
                    <a:pt x="1302" y="1469"/>
                    <a:pt x="1435" y="1369"/>
                  </a:cubicBezTo>
                  <a:cubicBezTo>
                    <a:pt x="1535" y="1268"/>
                    <a:pt x="1635" y="1168"/>
                    <a:pt x="1802" y="1002"/>
                  </a:cubicBezTo>
                  <a:lnTo>
                    <a:pt x="2336" y="401"/>
                  </a:lnTo>
                  <a:cubicBezTo>
                    <a:pt x="2102" y="101"/>
                    <a:pt x="1769" y="1"/>
                    <a:pt x="1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2319002" y="2477573"/>
              <a:ext cx="81158" cy="80220"/>
            </a:xfrm>
            <a:custGeom>
              <a:avLst/>
              <a:gdLst/>
              <a:ahLst/>
              <a:cxnLst/>
              <a:rect l="l" t="t" r="r" b="b"/>
              <a:pathLst>
                <a:path w="1902" h="1880" extrusionOk="0">
                  <a:moveTo>
                    <a:pt x="667" y="0"/>
                  </a:moveTo>
                  <a:cubicBezTo>
                    <a:pt x="466" y="0"/>
                    <a:pt x="233" y="49"/>
                    <a:pt x="0" y="178"/>
                  </a:cubicBezTo>
                  <a:cubicBezTo>
                    <a:pt x="100" y="512"/>
                    <a:pt x="200" y="712"/>
                    <a:pt x="267" y="912"/>
                  </a:cubicBezTo>
                  <a:cubicBezTo>
                    <a:pt x="367" y="1079"/>
                    <a:pt x="434" y="1213"/>
                    <a:pt x="567" y="1313"/>
                  </a:cubicBezTo>
                  <a:cubicBezTo>
                    <a:pt x="667" y="1446"/>
                    <a:pt x="801" y="1513"/>
                    <a:pt x="968" y="1613"/>
                  </a:cubicBezTo>
                  <a:cubicBezTo>
                    <a:pt x="1168" y="1680"/>
                    <a:pt x="1368" y="1780"/>
                    <a:pt x="1702" y="1880"/>
                  </a:cubicBezTo>
                  <a:cubicBezTo>
                    <a:pt x="1902" y="1579"/>
                    <a:pt x="1902" y="1279"/>
                    <a:pt x="1868" y="1012"/>
                  </a:cubicBezTo>
                  <a:cubicBezTo>
                    <a:pt x="1835" y="779"/>
                    <a:pt x="1702" y="545"/>
                    <a:pt x="1501" y="345"/>
                  </a:cubicBezTo>
                  <a:cubicBezTo>
                    <a:pt x="1335" y="178"/>
                    <a:pt x="1101" y="45"/>
                    <a:pt x="834" y="12"/>
                  </a:cubicBezTo>
                  <a:cubicBezTo>
                    <a:pt x="782" y="4"/>
                    <a:pt x="726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2253502" y="2477786"/>
              <a:ext cx="108254" cy="81457"/>
            </a:xfrm>
            <a:custGeom>
              <a:avLst/>
              <a:gdLst/>
              <a:ahLst/>
              <a:cxnLst/>
              <a:rect l="l" t="t" r="r" b="b"/>
              <a:pathLst>
                <a:path w="2537" h="1909" extrusionOk="0">
                  <a:moveTo>
                    <a:pt x="996" y="0"/>
                  </a:moveTo>
                  <a:cubicBezTo>
                    <a:pt x="954" y="0"/>
                    <a:pt x="911" y="2"/>
                    <a:pt x="868" y="7"/>
                  </a:cubicBezTo>
                  <a:cubicBezTo>
                    <a:pt x="568" y="7"/>
                    <a:pt x="234" y="107"/>
                    <a:pt x="1" y="374"/>
                  </a:cubicBezTo>
                  <a:cubicBezTo>
                    <a:pt x="234" y="674"/>
                    <a:pt x="401" y="841"/>
                    <a:pt x="568" y="1007"/>
                  </a:cubicBezTo>
                  <a:cubicBezTo>
                    <a:pt x="735" y="1174"/>
                    <a:pt x="868" y="1274"/>
                    <a:pt x="1035" y="1374"/>
                  </a:cubicBezTo>
                  <a:cubicBezTo>
                    <a:pt x="1202" y="1508"/>
                    <a:pt x="1369" y="1574"/>
                    <a:pt x="1569" y="1641"/>
                  </a:cubicBezTo>
                  <a:cubicBezTo>
                    <a:pt x="1802" y="1708"/>
                    <a:pt x="2036" y="1808"/>
                    <a:pt x="2403" y="1908"/>
                  </a:cubicBezTo>
                  <a:cubicBezTo>
                    <a:pt x="2536" y="1541"/>
                    <a:pt x="2469" y="1208"/>
                    <a:pt x="2336" y="941"/>
                  </a:cubicBezTo>
                  <a:cubicBezTo>
                    <a:pt x="2236" y="640"/>
                    <a:pt x="2002" y="407"/>
                    <a:pt x="1735" y="240"/>
                  </a:cubicBezTo>
                  <a:cubicBezTo>
                    <a:pt x="1532" y="95"/>
                    <a:pt x="1278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2377333" y="2408318"/>
              <a:ext cx="58415" cy="95410"/>
            </a:xfrm>
            <a:custGeom>
              <a:avLst/>
              <a:gdLst/>
              <a:ahLst/>
              <a:cxnLst/>
              <a:rect l="l" t="t" r="r" b="b"/>
              <a:pathLst>
                <a:path w="1369" h="2236" extrusionOk="0">
                  <a:moveTo>
                    <a:pt x="968" y="0"/>
                  </a:moveTo>
                  <a:cubicBezTo>
                    <a:pt x="635" y="34"/>
                    <a:pt x="435" y="234"/>
                    <a:pt x="268" y="400"/>
                  </a:cubicBezTo>
                  <a:cubicBezTo>
                    <a:pt x="134" y="567"/>
                    <a:pt x="34" y="801"/>
                    <a:pt x="1" y="1001"/>
                  </a:cubicBezTo>
                  <a:cubicBezTo>
                    <a:pt x="1" y="1201"/>
                    <a:pt x="1" y="1435"/>
                    <a:pt x="101" y="1635"/>
                  </a:cubicBezTo>
                  <a:cubicBezTo>
                    <a:pt x="201" y="1868"/>
                    <a:pt x="368" y="2102"/>
                    <a:pt x="668" y="2235"/>
                  </a:cubicBezTo>
                  <a:cubicBezTo>
                    <a:pt x="902" y="2002"/>
                    <a:pt x="1068" y="1868"/>
                    <a:pt x="1168" y="1668"/>
                  </a:cubicBezTo>
                  <a:cubicBezTo>
                    <a:pt x="1269" y="1535"/>
                    <a:pt x="1335" y="1368"/>
                    <a:pt x="1369" y="1201"/>
                  </a:cubicBezTo>
                  <a:cubicBezTo>
                    <a:pt x="1369" y="1034"/>
                    <a:pt x="1369" y="834"/>
                    <a:pt x="1302" y="667"/>
                  </a:cubicBezTo>
                  <a:cubicBezTo>
                    <a:pt x="1269" y="467"/>
                    <a:pt x="1168" y="26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2461353" y="2483760"/>
              <a:ext cx="81158" cy="70320"/>
            </a:xfrm>
            <a:custGeom>
              <a:avLst/>
              <a:gdLst/>
              <a:ahLst/>
              <a:cxnLst/>
              <a:rect l="l" t="t" r="r" b="b"/>
              <a:pathLst>
                <a:path w="1902" h="1648" extrusionOk="0">
                  <a:moveTo>
                    <a:pt x="1134" y="0"/>
                  </a:moveTo>
                  <a:cubicBezTo>
                    <a:pt x="867" y="33"/>
                    <a:pt x="634" y="134"/>
                    <a:pt x="467" y="267"/>
                  </a:cubicBezTo>
                  <a:cubicBezTo>
                    <a:pt x="300" y="434"/>
                    <a:pt x="167" y="601"/>
                    <a:pt x="100" y="834"/>
                  </a:cubicBezTo>
                  <a:cubicBezTo>
                    <a:pt x="33" y="1034"/>
                    <a:pt x="0" y="1301"/>
                    <a:pt x="67" y="1635"/>
                  </a:cubicBezTo>
                  <a:cubicBezTo>
                    <a:pt x="156" y="1644"/>
                    <a:pt x="241" y="1648"/>
                    <a:pt x="321" y="1648"/>
                  </a:cubicBezTo>
                  <a:cubicBezTo>
                    <a:pt x="539" y="1648"/>
                    <a:pt x="721" y="1617"/>
                    <a:pt x="867" y="1568"/>
                  </a:cubicBezTo>
                  <a:cubicBezTo>
                    <a:pt x="1034" y="1501"/>
                    <a:pt x="1201" y="1434"/>
                    <a:pt x="1334" y="1334"/>
                  </a:cubicBezTo>
                  <a:cubicBezTo>
                    <a:pt x="1468" y="1234"/>
                    <a:pt x="1568" y="1101"/>
                    <a:pt x="1635" y="934"/>
                  </a:cubicBezTo>
                  <a:cubicBezTo>
                    <a:pt x="1735" y="767"/>
                    <a:pt x="1801" y="567"/>
                    <a:pt x="1901" y="267"/>
                  </a:cubicBezTo>
                  <a:cubicBezTo>
                    <a:pt x="1668" y="33"/>
                    <a:pt x="1368" y="0"/>
                    <a:pt x="1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2203704" y="2520500"/>
              <a:ext cx="374387" cy="132661"/>
            </a:xfrm>
            <a:custGeom>
              <a:avLst/>
              <a:gdLst/>
              <a:ahLst/>
              <a:cxnLst/>
              <a:rect l="l" t="t" r="r" b="b"/>
              <a:pathLst>
                <a:path w="8774" h="3109" extrusionOk="0">
                  <a:moveTo>
                    <a:pt x="5231" y="1"/>
                  </a:moveTo>
                  <a:cubicBezTo>
                    <a:pt x="3744" y="1"/>
                    <a:pt x="2569" y="1207"/>
                    <a:pt x="2569" y="1207"/>
                  </a:cubicBezTo>
                  <a:cubicBezTo>
                    <a:pt x="2569" y="1207"/>
                    <a:pt x="2003" y="772"/>
                    <a:pt x="1331" y="772"/>
                  </a:cubicBezTo>
                  <a:cubicBezTo>
                    <a:pt x="984" y="772"/>
                    <a:pt x="608" y="888"/>
                    <a:pt x="267" y="1241"/>
                  </a:cubicBezTo>
                  <a:cubicBezTo>
                    <a:pt x="0" y="1574"/>
                    <a:pt x="167" y="2075"/>
                    <a:pt x="567" y="2108"/>
                  </a:cubicBezTo>
                  <a:lnTo>
                    <a:pt x="8306" y="3109"/>
                  </a:lnTo>
                  <a:cubicBezTo>
                    <a:pt x="8306" y="3109"/>
                    <a:pt x="8773" y="1808"/>
                    <a:pt x="8006" y="1241"/>
                  </a:cubicBezTo>
                  <a:cubicBezTo>
                    <a:pt x="7750" y="1052"/>
                    <a:pt x="7535" y="989"/>
                    <a:pt x="7362" y="989"/>
                  </a:cubicBezTo>
                  <a:cubicBezTo>
                    <a:pt x="7016" y="989"/>
                    <a:pt x="6839" y="1241"/>
                    <a:pt x="6839" y="1241"/>
                  </a:cubicBezTo>
                  <a:cubicBezTo>
                    <a:pt x="6839" y="1241"/>
                    <a:pt x="6972" y="140"/>
                    <a:pt x="5404" y="6"/>
                  </a:cubicBezTo>
                  <a:cubicBezTo>
                    <a:pt x="5346" y="3"/>
                    <a:pt x="5289" y="1"/>
                    <a:pt x="5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2232166" y="2558691"/>
              <a:ext cx="327407" cy="116532"/>
            </a:xfrm>
            <a:custGeom>
              <a:avLst/>
              <a:gdLst/>
              <a:ahLst/>
              <a:cxnLst/>
              <a:rect l="l" t="t" r="r" b="b"/>
              <a:pathLst>
                <a:path w="7673" h="2731" extrusionOk="0">
                  <a:moveTo>
                    <a:pt x="4394" y="0"/>
                  </a:moveTo>
                  <a:cubicBezTo>
                    <a:pt x="3458" y="0"/>
                    <a:pt x="2632" y="508"/>
                    <a:pt x="2202" y="846"/>
                  </a:cubicBezTo>
                  <a:cubicBezTo>
                    <a:pt x="2062" y="966"/>
                    <a:pt x="1886" y="1026"/>
                    <a:pt x="1710" y="1026"/>
                  </a:cubicBezTo>
                  <a:cubicBezTo>
                    <a:pt x="1592" y="1026"/>
                    <a:pt x="1475" y="999"/>
                    <a:pt x="1368" y="946"/>
                  </a:cubicBezTo>
                  <a:cubicBezTo>
                    <a:pt x="1160" y="842"/>
                    <a:pt x="870" y="758"/>
                    <a:pt x="547" y="758"/>
                  </a:cubicBezTo>
                  <a:cubicBezTo>
                    <a:pt x="456" y="758"/>
                    <a:pt x="362" y="765"/>
                    <a:pt x="267" y="779"/>
                  </a:cubicBezTo>
                  <a:cubicBezTo>
                    <a:pt x="1" y="846"/>
                    <a:pt x="34" y="1246"/>
                    <a:pt x="301" y="1280"/>
                  </a:cubicBezTo>
                  <a:cubicBezTo>
                    <a:pt x="1896" y="2215"/>
                    <a:pt x="3477" y="2731"/>
                    <a:pt x="5028" y="2731"/>
                  </a:cubicBezTo>
                  <a:cubicBezTo>
                    <a:pt x="5909" y="2731"/>
                    <a:pt x="6781" y="2564"/>
                    <a:pt x="7639" y="2214"/>
                  </a:cubicBezTo>
                  <a:cubicBezTo>
                    <a:pt x="7639" y="2214"/>
                    <a:pt x="7639" y="2180"/>
                    <a:pt x="7673" y="2147"/>
                  </a:cubicBezTo>
                  <a:cubicBezTo>
                    <a:pt x="7639" y="1780"/>
                    <a:pt x="7539" y="1446"/>
                    <a:pt x="7239" y="1213"/>
                  </a:cubicBezTo>
                  <a:cubicBezTo>
                    <a:pt x="6984" y="1036"/>
                    <a:pt x="6775" y="975"/>
                    <a:pt x="6605" y="975"/>
                  </a:cubicBezTo>
                  <a:cubicBezTo>
                    <a:pt x="6487" y="975"/>
                    <a:pt x="6387" y="1005"/>
                    <a:pt x="6305" y="1046"/>
                  </a:cubicBezTo>
                  <a:cubicBezTo>
                    <a:pt x="6278" y="1064"/>
                    <a:pt x="6247" y="1072"/>
                    <a:pt x="6214" y="1072"/>
                  </a:cubicBezTo>
                  <a:cubicBezTo>
                    <a:pt x="6125" y="1072"/>
                    <a:pt x="6029" y="1010"/>
                    <a:pt x="6005" y="913"/>
                  </a:cubicBezTo>
                  <a:cubicBezTo>
                    <a:pt x="5938" y="579"/>
                    <a:pt x="5638" y="79"/>
                    <a:pt x="4637" y="12"/>
                  </a:cubicBezTo>
                  <a:cubicBezTo>
                    <a:pt x="4555" y="4"/>
                    <a:pt x="4474" y="0"/>
                    <a:pt x="4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2461353" y="2475183"/>
              <a:ext cx="113886" cy="102536"/>
            </a:xfrm>
            <a:custGeom>
              <a:avLst/>
              <a:gdLst/>
              <a:ahLst/>
              <a:cxnLst/>
              <a:rect l="l" t="t" r="r" b="b"/>
              <a:pathLst>
                <a:path w="2669" h="2403" extrusionOk="0">
                  <a:moveTo>
                    <a:pt x="1034" y="1"/>
                  </a:moveTo>
                  <a:cubicBezTo>
                    <a:pt x="667" y="1"/>
                    <a:pt x="334" y="68"/>
                    <a:pt x="0" y="335"/>
                  </a:cubicBezTo>
                  <a:cubicBezTo>
                    <a:pt x="234" y="668"/>
                    <a:pt x="434" y="902"/>
                    <a:pt x="600" y="1068"/>
                  </a:cubicBezTo>
                  <a:cubicBezTo>
                    <a:pt x="801" y="1269"/>
                    <a:pt x="934" y="1402"/>
                    <a:pt x="1101" y="1535"/>
                  </a:cubicBezTo>
                  <a:cubicBezTo>
                    <a:pt x="1268" y="1635"/>
                    <a:pt x="1401" y="1736"/>
                    <a:pt x="1601" y="1869"/>
                  </a:cubicBezTo>
                  <a:cubicBezTo>
                    <a:pt x="1801" y="2002"/>
                    <a:pt x="2001" y="2169"/>
                    <a:pt x="2368" y="2403"/>
                  </a:cubicBezTo>
                  <a:cubicBezTo>
                    <a:pt x="2602" y="2069"/>
                    <a:pt x="2669" y="1669"/>
                    <a:pt x="2602" y="1302"/>
                  </a:cubicBezTo>
                  <a:cubicBezTo>
                    <a:pt x="2502" y="968"/>
                    <a:pt x="2302" y="601"/>
                    <a:pt x="2001" y="401"/>
                  </a:cubicBezTo>
                  <a:cubicBezTo>
                    <a:pt x="1735" y="168"/>
                    <a:pt x="1368" y="34"/>
                    <a:pt x="1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2680554" y="2464772"/>
              <a:ext cx="84017" cy="77915"/>
            </a:xfrm>
            <a:custGeom>
              <a:avLst/>
              <a:gdLst/>
              <a:ahLst/>
              <a:cxnLst/>
              <a:rect l="l" t="t" r="r" b="b"/>
              <a:pathLst>
                <a:path w="1969" h="1826" extrusionOk="0">
                  <a:moveTo>
                    <a:pt x="1423" y="1"/>
                  </a:moveTo>
                  <a:cubicBezTo>
                    <a:pt x="1306" y="1"/>
                    <a:pt x="1198" y="17"/>
                    <a:pt x="1101" y="45"/>
                  </a:cubicBezTo>
                  <a:cubicBezTo>
                    <a:pt x="867" y="78"/>
                    <a:pt x="634" y="212"/>
                    <a:pt x="467" y="345"/>
                  </a:cubicBezTo>
                  <a:cubicBezTo>
                    <a:pt x="300" y="512"/>
                    <a:pt x="167" y="712"/>
                    <a:pt x="100" y="945"/>
                  </a:cubicBezTo>
                  <a:cubicBezTo>
                    <a:pt x="33" y="1179"/>
                    <a:pt x="0" y="1446"/>
                    <a:pt x="100" y="1813"/>
                  </a:cubicBezTo>
                  <a:cubicBezTo>
                    <a:pt x="198" y="1822"/>
                    <a:pt x="287" y="1826"/>
                    <a:pt x="369" y="1826"/>
                  </a:cubicBezTo>
                  <a:cubicBezTo>
                    <a:pt x="592" y="1826"/>
                    <a:pt x="763" y="1795"/>
                    <a:pt x="934" y="1746"/>
                  </a:cubicBezTo>
                  <a:cubicBezTo>
                    <a:pt x="1134" y="1679"/>
                    <a:pt x="1334" y="1579"/>
                    <a:pt x="1468" y="1446"/>
                  </a:cubicBezTo>
                  <a:cubicBezTo>
                    <a:pt x="1601" y="1312"/>
                    <a:pt x="1735" y="1146"/>
                    <a:pt x="1801" y="945"/>
                  </a:cubicBezTo>
                  <a:cubicBezTo>
                    <a:pt x="1901" y="712"/>
                    <a:pt x="1968" y="478"/>
                    <a:pt x="1968" y="112"/>
                  </a:cubicBezTo>
                  <a:cubicBezTo>
                    <a:pt x="1773" y="33"/>
                    <a:pt x="1589" y="1"/>
                    <a:pt x="1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2717550" y="2566286"/>
              <a:ext cx="162317" cy="62682"/>
            </a:xfrm>
            <a:custGeom>
              <a:avLst/>
              <a:gdLst/>
              <a:ahLst/>
              <a:cxnLst/>
              <a:rect l="l" t="t" r="r" b="b"/>
              <a:pathLst>
                <a:path w="3804" h="1469" extrusionOk="0">
                  <a:moveTo>
                    <a:pt x="1902" y="1"/>
                  </a:moveTo>
                  <a:cubicBezTo>
                    <a:pt x="1501" y="1"/>
                    <a:pt x="1101" y="101"/>
                    <a:pt x="734" y="334"/>
                  </a:cubicBezTo>
                  <a:cubicBezTo>
                    <a:pt x="401" y="535"/>
                    <a:pt x="100" y="868"/>
                    <a:pt x="0" y="1302"/>
                  </a:cubicBezTo>
                  <a:cubicBezTo>
                    <a:pt x="434" y="1368"/>
                    <a:pt x="768" y="1402"/>
                    <a:pt x="1068" y="1435"/>
                  </a:cubicBezTo>
                  <a:cubicBezTo>
                    <a:pt x="1368" y="1435"/>
                    <a:pt x="1635" y="1469"/>
                    <a:pt x="1902" y="1469"/>
                  </a:cubicBezTo>
                  <a:cubicBezTo>
                    <a:pt x="2169" y="1469"/>
                    <a:pt x="2435" y="1469"/>
                    <a:pt x="2736" y="1435"/>
                  </a:cubicBezTo>
                  <a:cubicBezTo>
                    <a:pt x="3036" y="1402"/>
                    <a:pt x="3369" y="1368"/>
                    <a:pt x="3803" y="1302"/>
                  </a:cubicBezTo>
                  <a:cubicBezTo>
                    <a:pt x="3703" y="868"/>
                    <a:pt x="3403" y="535"/>
                    <a:pt x="3069" y="334"/>
                  </a:cubicBezTo>
                  <a:cubicBezTo>
                    <a:pt x="2702" y="101"/>
                    <a:pt x="2302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2615054" y="2449538"/>
              <a:ext cx="76891" cy="123914"/>
            </a:xfrm>
            <a:custGeom>
              <a:avLst/>
              <a:gdLst/>
              <a:ahLst/>
              <a:cxnLst/>
              <a:rect l="l" t="t" r="r" b="b"/>
              <a:pathLst>
                <a:path w="1802" h="2904" extrusionOk="0">
                  <a:moveTo>
                    <a:pt x="276" y="0"/>
                  </a:moveTo>
                  <a:cubicBezTo>
                    <a:pt x="188" y="0"/>
                    <a:pt x="96" y="11"/>
                    <a:pt x="1" y="35"/>
                  </a:cubicBezTo>
                  <a:cubicBezTo>
                    <a:pt x="34" y="435"/>
                    <a:pt x="67" y="702"/>
                    <a:pt x="101" y="936"/>
                  </a:cubicBezTo>
                  <a:cubicBezTo>
                    <a:pt x="167" y="1169"/>
                    <a:pt x="201" y="1369"/>
                    <a:pt x="267" y="1569"/>
                  </a:cubicBezTo>
                  <a:cubicBezTo>
                    <a:pt x="334" y="1736"/>
                    <a:pt x="434" y="1936"/>
                    <a:pt x="568" y="2136"/>
                  </a:cubicBezTo>
                  <a:cubicBezTo>
                    <a:pt x="668" y="2337"/>
                    <a:pt x="835" y="2570"/>
                    <a:pt x="1068" y="2904"/>
                  </a:cubicBezTo>
                  <a:cubicBezTo>
                    <a:pt x="1435" y="2737"/>
                    <a:pt x="1602" y="2403"/>
                    <a:pt x="1702" y="2070"/>
                  </a:cubicBezTo>
                  <a:cubicBezTo>
                    <a:pt x="1802" y="1736"/>
                    <a:pt x="1769" y="1369"/>
                    <a:pt x="1635" y="1069"/>
                  </a:cubicBezTo>
                  <a:cubicBezTo>
                    <a:pt x="1535" y="735"/>
                    <a:pt x="1302" y="435"/>
                    <a:pt x="1035" y="235"/>
                  </a:cubicBezTo>
                  <a:cubicBezTo>
                    <a:pt x="806" y="108"/>
                    <a:pt x="558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2552413" y="2446508"/>
              <a:ext cx="94002" cy="109875"/>
            </a:xfrm>
            <a:custGeom>
              <a:avLst/>
              <a:gdLst/>
              <a:ahLst/>
              <a:cxnLst/>
              <a:rect l="l" t="t" r="r" b="b"/>
              <a:pathLst>
                <a:path w="2203" h="2575" extrusionOk="0">
                  <a:moveTo>
                    <a:pt x="677" y="1"/>
                  </a:moveTo>
                  <a:cubicBezTo>
                    <a:pt x="450" y="1"/>
                    <a:pt x="218" y="54"/>
                    <a:pt x="1" y="206"/>
                  </a:cubicBezTo>
                  <a:lnTo>
                    <a:pt x="401" y="1007"/>
                  </a:lnTo>
                  <a:cubicBezTo>
                    <a:pt x="501" y="1207"/>
                    <a:pt x="601" y="1373"/>
                    <a:pt x="668" y="1507"/>
                  </a:cubicBezTo>
                  <a:cubicBezTo>
                    <a:pt x="768" y="1640"/>
                    <a:pt x="902" y="1774"/>
                    <a:pt x="1068" y="1941"/>
                  </a:cubicBezTo>
                  <a:cubicBezTo>
                    <a:pt x="1202" y="2107"/>
                    <a:pt x="1402" y="2274"/>
                    <a:pt x="1669" y="2574"/>
                  </a:cubicBezTo>
                  <a:cubicBezTo>
                    <a:pt x="2002" y="2341"/>
                    <a:pt x="2136" y="1974"/>
                    <a:pt x="2169" y="1640"/>
                  </a:cubicBezTo>
                  <a:cubicBezTo>
                    <a:pt x="2202" y="1307"/>
                    <a:pt x="2102" y="940"/>
                    <a:pt x="1869" y="640"/>
                  </a:cubicBezTo>
                  <a:cubicBezTo>
                    <a:pt x="1669" y="373"/>
                    <a:pt x="1369" y="139"/>
                    <a:pt x="1035" y="39"/>
                  </a:cubicBezTo>
                  <a:cubicBezTo>
                    <a:pt x="919" y="16"/>
                    <a:pt x="799" y="1"/>
                    <a:pt x="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670569" y="2515038"/>
              <a:ext cx="99677" cy="72667"/>
            </a:xfrm>
            <a:custGeom>
              <a:avLst/>
              <a:gdLst/>
              <a:ahLst/>
              <a:cxnLst/>
              <a:rect l="l" t="t" r="r" b="b"/>
              <a:pathLst>
                <a:path w="2336" h="1703" extrusionOk="0">
                  <a:moveTo>
                    <a:pt x="1502" y="1"/>
                  </a:moveTo>
                  <a:cubicBezTo>
                    <a:pt x="1201" y="1"/>
                    <a:pt x="935" y="68"/>
                    <a:pt x="701" y="201"/>
                  </a:cubicBezTo>
                  <a:cubicBezTo>
                    <a:pt x="468" y="335"/>
                    <a:pt x="267" y="535"/>
                    <a:pt x="167" y="802"/>
                  </a:cubicBezTo>
                  <a:cubicBezTo>
                    <a:pt x="34" y="1068"/>
                    <a:pt x="1" y="1369"/>
                    <a:pt x="101" y="1702"/>
                  </a:cubicBezTo>
                  <a:cubicBezTo>
                    <a:pt x="501" y="1702"/>
                    <a:pt x="734" y="1669"/>
                    <a:pt x="935" y="1635"/>
                  </a:cubicBezTo>
                  <a:cubicBezTo>
                    <a:pt x="1135" y="1602"/>
                    <a:pt x="1301" y="1535"/>
                    <a:pt x="1435" y="1469"/>
                  </a:cubicBezTo>
                  <a:cubicBezTo>
                    <a:pt x="1602" y="1369"/>
                    <a:pt x="1735" y="1269"/>
                    <a:pt x="1835" y="1102"/>
                  </a:cubicBezTo>
                  <a:cubicBezTo>
                    <a:pt x="2002" y="935"/>
                    <a:pt x="2135" y="768"/>
                    <a:pt x="2336" y="435"/>
                  </a:cubicBezTo>
                  <a:cubicBezTo>
                    <a:pt x="2069" y="134"/>
                    <a:pt x="1768" y="34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710424" y="2530357"/>
              <a:ext cx="126730" cy="70149"/>
            </a:xfrm>
            <a:custGeom>
              <a:avLst/>
              <a:gdLst/>
              <a:ahLst/>
              <a:cxnLst/>
              <a:rect l="l" t="t" r="r" b="b"/>
              <a:pathLst>
                <a:path w="2970" h="1644" extrusionOk="0">
                  <a:moveTo>
                    <a:pt x="1668" y="1"/>
                  </a:moveTo>
                  <a:cubicBezTo>
                    <a:pt x="1502" y="1"/>
                    <a:pt x="1335" y="26"/>
                    <a:pt x="1168" y="76"/>
                  </a:cubicBezTo>
                  <a:cubicBezTo>
                    <a:pt x="868" y="176"/>
                    <a:pt x="568" y="376"/>
                    <a:pt x="367" y="643"/>
                  </a:cubicBezTo>
                  <a:cubicBezTo>
                    <a:pt x="134" y="876"/>
                    <a:pt x="1" y="1210"/>
                    <a:pt x="34" y="1643"/>
                  </a:cubicBezTo>
                  <a:cubicBezTo>
                    <a:pt x="468" y="1643"/>
                    <a:pt x="734" y="1610"/>
                    <a:pt x="968" y="1610"/>
                  </a:cubicBezTo>
                  <a:cubicBezTo>
                    <a:pt x="1201" y="1577"/>
                    <a:pt x="1402" y="1543"/>
                    <a:pt x="1602" y="1477"/>
                  </a:cubicBezTo>
                  <a:cubicBezTo>
                    <a:pt x="1802" y="1410"/>
                    <a:pt x="2002" y="1343"/>
                    <a:pt x="2202" y="1210"/>
                  </a:cubicBezTo>
                  <a:cubicBezTo>
                    <a:pt x="2402" y="1110"/>
                    <a:pt x="2636" y="943"/>
                    <a:pt x="2969" y="709"/>
                  </a:cubicBezTo>
                  <a:cubicBezTo>
                    <a:pt x="2769" y="342"/>
                    <a:pt x="2469" y="176"/>
                    <a:pt x="2169" y="76"/>
                  </a:cubicBezTo>
                  <a:cubicBezTo>
                    <a:pt x="2002" y="26"/>
                    <a:pt x="1835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2656317" y="2425386"/>
              <a:ext cx="64133" cy="103944"/>
            </a:xfrm>
            <a:custGeom>
              <a:avLst/>
              <a:gdLst/>
              <a:ahLst/>
              <a:cxnLst/>
              <a:rect l="l" t="t" r="r" b="b"/>
              <a:pathLst>
                <a:path w="1503" h="2436" extrusionOk="0">
                  <a:moveTo>
                    <a:pt x="735" y="0"/>
                  </a:moveTo>
                  <a:cubicBezTo>
                    <a:pt x="468" y="234"/>
                    <a:pt x="335" y="401"/>
                    <a:pt x="201" y="601"/>
                  </a:cubicBezTo>
                  <a:cubicBezTo>
                    <a:pt x="101" y="768"/>
                    <a:pt x="34" y="968"/>
                    <a:pt x="1" y="1135"/>
                  </a:cubicBezTo>
                  <a:cubicBezTo>
                    <a:pt x="1" y="1301"/>
                    <a:pt x="1" y="1502"/>
                    <a:pt x="68" y="1702"/>
                  </a:cubicBezTo>
                  <a:cubicBezTo>
                    <a:pt x="134" y="1902"/>
                    <a:pt x="234" y="2102"/>
                    <a:pt x="435" y="2436"/>
                  </a:cubicBezTo>
                  <a:cubicBezTo>
                    <a:pt x="802" y="2335"/>
                    <a:pt x="1035" y="2169"/>
                    <a:pt x="1202" y="1969"/>
                  </a:cubicBezTo>
                  <a:cubicBezTo>
                    <a:pt x="1335" y="1768"/>
                    <a:pt x="1435" y="1535"/>
                    <a:pt x="1469" y="1301"/>
                  </a:cubicBezTo>
                  <a:cubicBezTo>
                    <a:pt x="1502" y="1068"/>
                    <a:pt x="1469" y="834"/>
                    <a:pt x="1369" y="601"/>
                  </a:cubicBezTo>
                  <a:cubicBezTo>
                    <a:pt x="1235" y="367"/>
                    <a:pt x="1068" y="134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2533936" y="2475909"/>
              <a:ext cx="75483" cy="87602"/>
            </a:xfrm>
            <a:custGeom>
              <a:avLst/>
              <a:gdLst/>
              <a:ahLst/>
              <a:cxnLst/>
              <a:rect l="l" t="t" r="r" b="b"/>
              <a:pathLst>
                <a:path w="1769" h="2053" extrusionOk="0">
                  <a:moveTo>
                    <a:pt x="476" y="1"/>
                  </a:moveTo>
                  <a:cubicBezTo>
                    <a:pt x="325" y="1"/>
                    <a:pt x="167" y="34"/>
                    <a:pt x="0" y="117"/>
                  </a:cubicBezTo>
                  <a:cubicBezTo>
                    <a:pt x="34" y="484"/>
                    <a:pt x="67" y="718"/>
                    <a:pt x="100" y="918"/>
                  </a:cubicBezTo>
                  <a:cubicBezTo>
                    <a:pt x="134" y="1118"/>
                    <a:pt x="200" y="1252"/>
                    <a:pt x="300" y="1418"/>
                  </a:cubicBezTo>
                  <a:cubicBezTo>
                    <a:pt x="434" y="1552"/>
                    <a:pt x="567" y="1685"/>
                    <a:pt x="734" y="1785"/>
                  </a:cubicBezTo>
                  <a:cubicBezTo>
                    <a:pt x="934" y="1885"/>
                    <a:pt x="1168" y="2019"/>
                    <a:pt x="1535" y="2052"/>
                  </a:cubicBezTo>
                  <a:cubicBezTo>
                    <a:pt x="1735" y="1719"/>
                    <a:pt x="1768" y="1452"/>
                    <a:pt x="1735" y="1218"/>
                  </a:cubicBezTo>
                  <a:cubicBezTo>
                    <a:pt x="1735" y="951"/>
                    <a:pt x="1635" y="751"/>
                    <a:pt x="1501" y="551"/>
                  </a:cubicBezTo>
                  <a:cubicBezTo>
                    <a:pt x="1368" y="351"/>
                    <a:pt x="1168" y="184"/>
                    <a:pt x="901" y="84"/>
                  </a:cubicBezTo>
                  <a:cubicBezTo>
                    <a:pt x="767" y="34"/>
                    <a:pt x="626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2468436" y="2537185"/>
              <a:ext cx="393631" cy="151777"/>
            </a:xfrm>
            <a:custGeom>
              <a:avLst/>
              <a:gdLst/>
              <a:ahLst/>
              <a:cxnLst/>
              <a:rect l="l" t="t" r="r" b="b"/>
              <a:pathLst>
                <a:path w="9225" h="3557" extrusionOk="0">
                  <a:moveTo>
                    <a:pt x="3535" y="1"/>
                  </a:moveTo>
                  <a:cubicBezTo>
                    <a:pt x="2334" y="1"/>
                    <a:pt x="2202" y="950"/>
                    <a:pt x="2202" y="950"/>
                  </a:cubicBezTo>
                  <a:cubicBezTo>
                    <a:pt x="2202" y="950"/>
                    <a:pt x="2035" y="510"/>
                    <a:pt x="1484" y="510"/>
                  </a:cubicBezTo>
                  <a:cubicBezTo>
                    <a:pt x="1340" y="510"/>
                    <a:pt x="1169" y="540"/>
                    <a:pt x="968" y="616"/>
                  </a:cubicBezTo>
                  <a:cubicBezTo>
                    <a:pt x="1" y="950"/>
                    <a:pt x="134" y="2484"/>
                    <a:pt x="134" y="2484"/>
                  </a:cubicBezTo>
                  <a:lnTo>
                    <a:pt x="8340" y="3552"/>
                  </a:lnTo>
                  <a:cubicBezTo>
                    <a:pt x="8369" y="3555"/>
                    <a:pt x="8398" y="3557"/>
                    <a:pt x="8426" y="3557"/>
                  </a:cubicBezTo>
                  <a:cubicBezTo>
                    <a:pt x="8912" y="3557"/>
                    <a:pt x="9224" y="3028"/>
                    <a:pt x="8941" y="2618"/>
                  </a:cubicBezTo>
                  <a:cubicBezTo>
                    <a:pt x="8573" y="2058"/>
                    <a:pt x="8028" y="1912"/>
                    <a:pt x="7562" y="1912"/>
                  </a:cubicBezTo>
                  <a:cubicBezTo>
                    <a:pt x="7055" y="1912"/>
                    <a:pt x="6639" y="2084"/>
                    <a:pt x="6639" y="2084"/>
                  </a:cubicBezTo>
                  <a:cubicBezTo>
                    <a:pt x="6639" y="2084"/>
                    <a:pt x="5672" y="349"/>
                    <a:pt x="4037" y="49"/>
                  </a:cubicBezTo>
                  <a:cubicBezTo>
                    <a:pt x="3852" y="16"/>
                    <a:pt x="3685" y="1"/>
                    <a:pt x="3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2474154" y="2576954"/>
              <a:ext cx="355484" cy="130015"/>
            </a:xfrm>
            <a:custGeom>
              <a:avLst/>
              <a:gdLst/>
              <a:ahLst/>
              <a:cxnLst/>
              <a:rect l="l" t="t" r="r" b="b"/>
              <a:pathLst>
                <a:path w="8331" h="3047" extrusionOk="0">
                  <a:moveTo>
                    <a:pt x="3263" y="0"/>
                  </a:moveTo>
                  <a:cubicBezTo>
                    <a:pt x="2557" y="0"/>
                    <a:pt x="2233" y="343"/>
                    <a:pt x="2068" y="618"/>
                  </a:cubicBezTo>
                  <a:cubicBezTo>
                    <a:pt x="2025" y="683"/>
                    <a:pt x="1940" y="720"/>
                    <a:pt x="1859" y="720"/>
                  </a:cubicBezTo>
                  <a:cubicBezTo>
                    <a:pt x="1814" y="720"/>
                    <a:pt x="1770" y="708"/>
                    <a:pt x="1735" y="685"/>
                  </a:cubicBezTo>
                  <a:cubicBezTo>
                    <a:pt x="1613" y="584"/>
                    <a:pt x="1455" y="507"/>
                    <a:pt x="1231" y="507"/>
                  </a:cubicBezTo>
                  <a:cubicBezTo>
                    <a:pt x="1085" y="507"/>
                    <a:pt x="911" y="539"/>
                    <a:pt x="701" y="618"/>
                  </a:cubicBezTo>
                  <a:cubicBezTo>
                    <a:pt x="334" y="752"/>
                    <a:pt x="134" y="1085"/>
                    <a:pt x="0" y="1452"/>
                  </a:cubicBezTo>
                  <a:cubicBezTo>
                    <a:pt x="0" y="1519"/>
                    <a:pt x="0" y="1552"/>
                    <a:pt x="0" y="1552"/>
                  </a:cubicBezTo>
                  <a:cubicBezTo>
                    <a:pt x="1593" y="2542"/>
                    <a:pt x="3311" y="3046"/>
                    <a:pt x="5055" y="3046"/>
                  </a:cubicBezTo>
                  <a:cubicBezTo>
                    <a:pt x="6014" y="3046"/>
                    <a:pt x="6981" y="2894"/>
                    <a:pt x="7939" y="2586"/>
                  </a:cubicBezTo>
                  <a:cubicBezTo>
                    <a:pt x="7951" y="2588"/>
                    <a:pt x="7963" y="2588"/>
                    <a:pt x="7974" y="2588"/>
                  </a:cubicBezTo>
                  <a:cubicBezTo>
                    <a:pt x="8247" y="2588"/>
                    <a:pt x="8330" y="2214"/>
                    <a:pt x="8106" y="2086"/>
                  </a:cubicBezTo>
                  <a:cubicBezTo>
                    <a:pt x="7831" y="1959"/>
                    <a:pt x="7556" y="1912"/>
                    <a:pt x="7307" y="1912"/>
                  </a:cubicBezTo>
                  <a:cubicBezTo>
                    <a:pt x="7163" y="1912"/>
                    <a:pt x="7027" y="1928"/>
                    <a:pt x="6905" y="1952"/>
                  </a:cubicBezTo>
                  <a:cubicBezTo>
                    <a:pt x="6854" y="1964"/>
                    <a:pt x="6801" y="1969"/>
                    <a:pt x="6749" y="1969"/>
                  </a:cubicBezTo>
                  <a:cubicBezTo>
                    <a:pt x="6494" y="1969"/>
                    <a:pt x="6237" y="1840"/>
                    <a:pt x="6071" y="1619"/>
                  </a:cubicBezTo>
                  <a:cubicBezTo>
                    <a:pt x="5671" y="1085"/>
                    <a:pt x="4870" y="251"/>
                    <a:pt x="3770" y="51"/>
                  </a:cubicBezTo>
                  <a:cubicBezTo>
                    <a:pt x="3582" y="16"/>
                    <a:pt x="3414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2123995" y="2587665"/>
              <a:ext cx="462628" cy="583598"/>
            </a:xfrm>
            <a:custGeom>
              <a:avLst/>
              <a:gdLst/>
              <a:ahLst/>
              <a:cxnLst/>
              <a:rect l="l" t="t" r="r" b="b"/>
              <a:pathLst>
                <a:path w="10842" h="13677" extrusionOk="0">
                  <a:moveTo>
                    <a:pt x="0" y="0"/>
                  </a:moveTo>
                  <a:lnTo>
                    <a:pt x="0" y="10074"/>
                  </a:lnTo>
                  <a:lnTo>
                    <a:pt x="6538" y="12709"/>
                  </a:lnTo>
                  <a:lnTo>
                    <a:pt x="9774" y="13677"/>
                  </a:lnTo>
                  <a:lnTo>
                    <a:pt x="10841" y="3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2541062" y="2685851"/>
              <a:ext cx="417057" cy="485414"/>
            </a:xfrm>
            <a:custGeom>
              <a:avLst/>
              <a:gdLst/>
              <a:ahLst/>
              <a:cxnLst/>
              <a:rect l="l" t="t" r="r" b="b"/>
              <a:pathLst>
                <a:path w="9774" h="11376" extrusionOk="0">
                  <a:moveTo>
                    <a:pt x="9774" y="1"/>
                  </a:moveTo>
                  <a:lnTo>
                    <a:pt x="1067" y="1535"/>
                  </a:lnTo>
                  <a:lnTo>
                    <a:pt x="0" y="11376"/>
                  </a:lnTo>
                  <a:lnTo>
                    <a:pt x="8373" y="9274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2563806" y="2859523"/>
              <a:ext cx="105395" cy="106803"/>
            </a:xfrm>
            <a:custGeom>
              <a:avLst/>
              <a:gdLst/>
              <a:ahLst/>
              <a:cxnLst/>
              <a:rect l="l" t="t" r="r" b="b"/>
              <a:pathLst>
                <a:path w="2470" h="2503" extrusionOk="0">
                  <a:moveTo>
                    <a:pt x="1769" y="0"/>
                  </a:moveTo>
                  <a:cubicBezTo>
                    <a:pt x="1502" y="34"/>
                    <a:pt x="1335" y="201"/>
                    <a:pt x="1202" y="367"/>
                  </a:cubicBezTo>
                  <a:lnTo>
                    <a:pt x="1135" y="467"/>
                  </a:lnTo>
                  <a:cubicBezTo>
                    <a:pt x="868" y="734"/>
                    <a:pt x="534" y="901"/>
                    <a:pt x="168" y="968"/>
                  </a:cubicBezTo>
                  <a:lnTo>
                    <a:pt x="134" y="1235"/>
                  </a:lnTo>
                  <a:cubicBezTo>
                    <a:pt x="568" y="1168"/>
                    <a:pt x="1001" y="968"/>
                    <a:pt x="1302" y="634"/>
                  </a:cubicBezTo>
                  <a:cubicBezTo>
                    <a:pt x="1335" y="601"/>
                    <a:pt x="1368" y="567"/>
                    <a:pt x="1402" y="534"/>
                  </a:cubicBezTo>
                  <a:cubicBezTo>
                    <a:pt x="1502" y="401"/>
                    <a:pt x="1635" y="267"/>
                    <a:pt x="1802" y="267"/>
                  </a:cubicBezTo>
                  <a:cubicBezTo>
                    <a:pt x="1821" y="261"/>
                    <a:pt x="1839" y="258"/>
                    <a:pt x="1856" y="258"/>
                  </a:cubicBezTo>
                  <a:cubicBezTo>
                    <a:pt x="1928" y="258"/>
                    <a:pt x="1982" y="307"/>
                    <a:pt x="2036" y="334"/>
                  </a:cubicBezTo>
                  <a:cubicBezTo>
                    <a:pt x="2102" y="401"/>
                    <a:pt x="2169" y="534"/>
                    <a:pt x="2202" y="634"/>
                  </a:cubicBezTo>
                  <a:cubicBezTo>
                    <a:pt x="2202" y="834"/>
                    <a:pt x="2136" y="1068"/>
                    <a:pt x="1935" y="1301"/>
                  </a:cubicBezTo>
                  <a:cubicBezTo>
                    <a:pt x="1569" y="1768"/>
                    <a:pt x="1102" y="2069"/>
                    <a:pt x="534" y="2202"/>
                  </a:cubicBezTo>
                  <a:cubicBezTo>
                    <a:pt x="368" y="2235"/>
                    <a:pt x="201" y="2269"/>
                    <a:pt x="1" y="2269"/>
                  </a:cubicBezTo>
                  <a:lnTo>
                    <a:pt x="1" y="2502"/>
                  </a:lnTo>
                  <a:cubicBezTo>
                    <a:pt x="201" y="2502"/>
                    <a:pt x="401" y="2502"/>
                    <a:pt x="601" y="2435"/>
                  </a:cubicBezTo>
                  <a:cubicBezTo>
                    <a:pt x="1202" y="2302"/>
                    <a:pt x="1735" y="1968"/>
                    <a:pt x="2136" y="1468"/>
                  </a:cubicBezTo>
                  <a:cubicBezTo>
                    <a:pt x="2369" y="1168"/>
                    <a:pt x="2469" y="901"/>
                    <a:pt x="2436" y="634"/>
                  </a:cubicBezTo>
                  <a:cubicBezTo>
                    <a:pt x="2436" y="434"/>
                    <a:pt x="2336" y="267"/>
                    <a:pt x="2169" y="134"/>
                  </a:cubicBezTo>
                  <a:cubicBezTo>
                    <a:pt x="2069" y="34"/>
                    <a:pt x="1902" y="0"/>
                    <a:pt x="1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2543878" y="3099506"/>
              <a:ext cx="190778" cy="39043"/>
            </a:xfrm>
            <a:custGeom>
              <a:avLst/>
              <a:gdLst/>
              <a:ahLst/>
              <a:cxnLst/>
              <a:rect l="l" t="t" r="r" b="b"/>
              <a:pathLst>
                <a:path w="4471" h="915" extrusionOk="0">
                  <a:moveTo>
                    <a:pt x="2852" y="1"/>
                  </a:moveTo>
                  <a:cubicBezTo>
                    <a:pt x="2317" y="1"/>
                    <a:pt x="1822" y="174"/>
                    <a:pt x="1302" y="347"/>
                  </a:cubicBezTo>
                  <a:cubicBezTo>
                    <a:pt x="1168" y="381"/>
                    <a:pt x="1068" y="414"/>
                    <a:pt x="935" y="481"/>
                  </a:cubicBezTo>
                  <a:cubicBezTo>
                    <a:pt x="601" y="581"/>
                    <a:pt x="301" y="648"/>
                    <a:pt x="34" y="648"/>
                  </a:cubicBezTo>
                  <a:lnTo>
                    <a:pt x="1" y="914"/>
                  </a:lnTo>
                  <a:cubicBezTo>
                    <a:pt x="301" y="881"/>
                    <a:pt x="635" y="814"/>
                    <a:pt x="1001" y="714"/>
                  </a:cubicBezTo>
                  <a:lnTo>
                    <a:pt x="1402" y="581"/>
                  </a:lnTo>
                  <a:cubicBezTo>
                    <a:pt x="1896" y="427"/>
                    <a:pt x="2418" y="244"/>
                    <a:pt x="2943" y="244"/>
                  </a:cubicBezTo>
                  <a:cubicBezTo>
                    <a:pt x="2985" y="244"/>
                    <a:pt x="3027" y="245"/>
                    <a:pt x="3070" y="247"/>
                  </a:cubicBezTo>
                  <a:cubicBezTo>
                    <a:pt x="3470" y="281"/>
                    <a:pt x="3803" y="447"/>
                    <a:pt x="4137" y="648"/>
                  </a:cubicBezTo>
                  <a:lnTo>
                    <a:pt x="4471" y="547"/>
                  </a:lnTo>
                  <a:cubicBezTo>
                    <a:pt x="4070" y="247"/>
                    <a:pt x="3603" y="47"/>
                    <a:pt x="3103" y="14"/>
                  </a:cubicBezTo>
                  <a:cubicBezTo>
                    <a:pt x="3018" y="5"/>
                    <a:pt x="2934" y="1"/>
                    <a:pt x="2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2575199" y="2817748"/>
              <a:ext cx="355868" cy="61743"/>
            </a:xfrm>
            <a:custGeom>
              <a:avLst/>
              <a:gdLst/>
              <a:ahLst/>
              <a:cxnLst/>
              <a:rect l="l" t="t" r="r" b="b"/>
              <a:pathLst>
                <a:path w="8340" h="1447" extrusionOk="0">
                  <a:moveTo>
                    <a:pt x="2511" y="1"/>
                  </a:moveTo>
                  <a:cubicBezTo>
                    <a:pt x="1647" y="1"/>
                    <a:pt x="775" y="235"/>
                    <a:pt x="34" y="679"/>
                  </a:cubicBezTo>
                  <a:lnTo>
                    <a:pt x="1" y="979"/>
                  </a:lnTo>
                  <a:cubicBezTo>
                    <a:pt x="788" y="507"/>
                    <a:pt x="1724" y="243"/>
                    <a:pt x="2668" y="243"/>
                  </a:cubicBezTo>
                  <a:cubicBezTo>
                    <a:pt x="2724" y="243"/>
                    <a:pt x="2780" y="244"/>
                    <a:pt x="2836" y="246"/>
                  </a:cubicBezTo>
                  <a:cubicBezTo>
                    <a:pt x="3670" y="312"/>
                    <a:pt x="4504" y="579"/>
                    <a:pt x="5304" y="846"/>
                  </a:cubicBezTo>
                  <a:lnTo>
                    <a:pt x="5404" y="879"/>
                  </a:lnTo>
                  <a:cubicBezTo>
                    <a:pt x="6338" y="1180"/>
                    <a:pt x="7172" y="1446"/>
                    <a:pt x="8073" y="1446"/>
                  </a:cubicBezTo>
                  <a:cubicBezTo>
                    <a:pt x="8173" y="1446"/>
                    <a:pt x="8240" y="1413"/>
                    <a:pt x="8307" y="1413"/>
                  </a:cubicBezTo>
                  <a:lnTo>
                    <a:pt x="8340" y="1180"/>
                  </a:lnTo>
                  <a:lnTo>
                    <a:pt x="8073" y="1180"/>
                  </a:lnTo>
                  <a:cubicBezTo>
                    <a:pt x="7206" y="1180"/>
                    <a:pt x="6405" y="946"/>
                    <a:pt x="5505" y="646"/>
                  </a:cubicBezTo>
                  <a:lnTo>
                    <a:pt x="5371" y="579"/>
                  </a:lnTo>
                  <a:cubicBezTo>
                    <a:pt x="4571" y="346"/>
                    <a:pt x="3737" y="45"/>
                    <a:pt x="2836" y="12"/>
                  </a:cubicBezTo>
                  <a:cubicBezTo>
                    <a:pt x="2728" y="5"/>
                    <a:pt x="2619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2580917" y="2745634"/>
              <a:ext cx="368669" cy="58415"/>
            </a:xfrm>
            <a:custGeom>
              <a:avLst/>
              <a:gdLst/>
              <a:ahLst/>
              <a:cxnLst/>
              <a:rect l="l" t="t" r="r" b="b"/>
              <a:pathLst>
                <a:path w="8640" h="1369" extrusionOk="0">
                  <a:moveTo>
                    <a:pt x="8640" y="1"/>
                  </a:moveTo>
                  <a:cubicBezTo>
                    <a:pt x="7806" y="401"/>
                    <a:pt x="6705" y="801"/>
                    <a:pt x="5704" y="835"/>
                  </a:cubicBezTo>
                  <a:cubicBezTo>
                    <a:pt x="5640" y="838"/>
                    <a:pt x="5579" y="840"/>
                    <a:pt x="5522" y="840"/>
                  </a:cubicBezTo>
                  <a:cubicBezTo>
                    <a:pt x="5039" y="840"/>
                    <a:pt x="4768" y="724"/>
                    <a:pt x="4470" y="635"/>
                  </a:cubicBezTo>
                  <a:cubicBezTo>
                    <a:pt x="4154" y="508"/>
                    <a:pt x="3824" y="375"/>
                    <a:pt x="3242" y="375"/>
                  </a:cubicBezTo>
                  <a:cubicBezTo>
                    <a:pt x="2594" y="375"/>
                    <a:pt x="1633" y="541"/>
                    <a:pt x="33" y="1068"/>
                  </a:cubicBezTo>
                  <a:lnTo>
                    <a:pt x="0" y="1368"/>
                  </a:lnTo>
                  <a:cubicBezTo>
                    <a:pt x="1679" y="803"/>
                    <a:pt x="2639" y="626"/>
                    <a:pt x="3268" y="626"/>
                  </a:cubicBezTo>
                  <a:cubicBezTo>
                    <a:pt x="3789" y="626"/>
                    <a:pt x="4083" y="747"/>
                    <a:pt x="4370" y="868"/>
                  </a:cubicBezTo>
                  <a:cubicBezTo>
                    <a:pt x="4698" y="987"/>
                    <a:pt x="5000" y="1107"/>
                    <a:pt x="5513" y="1107"/>
                  </a:cubicBezTo>
                  <a:cubicBezTo>
                    <a:pt x="5574" y="1107"/>
                    <a:pt x="5637" y="1105"/>
                    <a:pt x="5704" y="1102"/>
                  </a:cubicBezTo>
                  <a:cubicBezTo>
                    <a:pt x="6705" y="1068"/>
                    <a:pt x="7772" y="668"/>
                    <a:pt x="8606" y="301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2549596" y="2971450"/>
              <a:ext cx="357276" cy="120415"/>
            </a:xfrm>
            <a:custGeom>
              <a:avLst/>
              <a:gdLst/>
              <a:ahLst/>
              <a:cxnLst/>
              <a:rect l="l" t="t" r="r" b="b"/>
              <a:pathLst>
                <a:path w="8373" h="2822" extrusionOk="0">
                  <a:moveTo>
                    <a:pt x="4843" y="1"/>
                  </a:moveTo>
                  <a:cubicBezTo>
                    <a:pt x="4465" y="1"/>
                    <a:pt x="4071" y="171"/>
                    <a:pt x="3736" y="480"/>
                  </a:cubicBezTo>
                  <a:cubicBezTo>
                    <a:pt x="3503" y="646"/>
                    <a:pt x="3336" y="880"/>
                    <a:pt x="3169" y="1080"/>
                  </a:cubicBezTo>
                  <a:cubicBezTo>
                    <a:pt x="3036" y="1247"/>
                    <a:pt x="2902" y="1380"/>
                    <a:pt x="2769" y="1547"/>
                  </a:cubicBezTo>
                  <a:cubicBezTo>
                    <a:pt x="2123" y="2193"/>
                    <a:pt x="1193" y="2556"/>
                    <a:pt x="267" y="2556"/>
                  </a:cubicBezTo>
                  <a:cubicBezTo>
                    <a:pt x="189" y="2556"/>
                    <a:pt x="111" y="2553"/>
                    <a:pt x="34" y="2548"/>
                  </a:cubicBezTo>
                  <a:lnTo>
                    <a:pt x="0" y="2815"/>
                  </a:lnTo>
                  <a:cubicBezTo>
                    <a:pt x="77" y="2819"/>
                    <a:pt x="154" y="2822"/>
                    <a:pt x="231" y="2822"/>
                  </a:cubicBezTo>
                  <a:cubicBezTo>
                    <a:pt x="1224" y="2822"/>
                    <a:pt x="2224" y="2426"/>
                    <a:pt x="2936" y="1714"/>
                  </a:cubicBezTo>
                  <a:cubicBezTo>
                    <a:pt x="3102" y="1580"/>
                    <a:pt x="3202" y="1414"/>
                    <a:pt x="3336" y="1247"/>
                  </a:cubicBezTo>
                  <a:cubicBezTo>
                    <a:pt x="3536" y="1047"/>
                    <a:pt x="3703" y="847"/>
                    <a:pt x="3903" y="646"/>
                  </a:cubicBezTo>
                  <a:cubicBezTo>
                    <a:pt x="4190" y="385"/>
                    <a:pt x="4538" y="247"/>
                    <a:pt x="4836" y="247"/>
                  </a:cubicBezTo>
                  <a:cubicBezTo>
                    <a:pt x="4919" y="247"/>
                    <a:pt x="4998" y="258"/>
                    <a:pt x="5070" y="279"/>
                  </a:cubicBezTo>
                  <a:cubicBezTo>
                    <a:pt x="5271" y="346"/>
                    <a:pt x="5471" y="546"/>
                    <a:pt x="5537" y="780"/>
                  </a:cubicBezTo>
                  <a:cubicBezTo>
                    <a:pt x="5571" y="880"/>
                    <a:pt x="5604" y="1080"/>
                    <a:pt x="5471" y="1213"/>
                  </a:cubicBezTo>
                  <a:cubicBezTo>
                    <a:pt x="5304" y="1380"/>
                    <a:pt x="5070" y="1447"/>
                    <a:pt x="4804" y="1480"/>
                  </a:cubicBezTo>
                  <a:cubicBezTo>
                    <a:pt x="4704" y="1514"/>
                    <a:pt x="4603" y="1514"/>
                    <a:pt x="4503" y="1547"/>
                  </a:cubicBezTo>
                  <a:cubicBezTo>
                    <a:pt x="4237" y="1614"/>
                    <a:pt x="3970" y="1847"/>
                    <a:pt x="3870" y="2081"/>
                  </a:cubicBezTo>
                  <a:cubicBezTo>
                    <a:pt x="3836" y="2248"/>
                    <a:pt x="3836" y="2414"/>
                    <a:pt x="3936" y="2514"/>
                  </a:cubicBezTo>
                  <a:cubicBezTo>
                    <a:pt x="4070" y="2715"/>
                    <a:pt x="4303" y="2781"/>
                    <a:pt x="4503" y="2815"/>
                  </a:cubicBezTo>
                  <a:lnTo>
                    <a:pt x="4937" y="2815"/>
                  </a:lnTo>
                  <a:cubicBezTo>
                    <a:pt x="6138" y="2815"/>
                    <a:pt x="7272" y="2214"/>
                    <a:pt x="8339" y="1580"/>
                  </a:cubicBezTo>
                  <a:lnTo>
                    <a:pt x="8373" y="1247"/>
                  </a:lnTo>
                  <a:lnTo>
                    <a:pt x="8373" y="1247"/>
                  </a:lnTo>
                  <a:cubicBezTo>
                    <a:pt x="7259" y="1909"/>
                    <a:pt x="6117" y="2572"/>
                    <a:pt x="4900" y="2572"/>
                  </a:cubicBezTo>
                  <a:cubicBezTo>
                    <a:pt x="4769" y="2572"/>
                    <a:pt x="4636" y="2564"/>
                    <a:pt x="4503" y="2548"/>
                  </a:cubicBezTo>
                  <a:cubicBezTo>
                    <a:pt x="4303" y="2514"/>
                    <a:pt x="4203" y="2481"/>
                    <a:pt x="4136" y="2381"/>
                  </a:cubicBezTo>
                  <a:cubicBezTo>
                    <a:pt x="4103" y="2314"/>
                    <a:pt x="4070" y="2248"/>
                    <a:pt x="4103" y="2181"/>
                  </a:cubicBezTo>
                  <a:cubicBezTo>
                    <a:pt x="4170" y="2014"/>
                    <a:pt x="4370" y="1847"/>
                    <a:pt x="4570" y="1781"/>
                  </a:cubicBezTo>
                  <a:cubicBezTo>
                    <a:pt x="4670" y="1781"/>
                    <a:pt x="4770" y="1747"/>
                    <a:pt x="4837" y="1747"/>
                  </a:cubicBezTo>
                  <a:cubicBezTo>
                    <a:pt x="5137" y="1680"/>
                    <a:pt x="5437" y="1614"/>
                    <a:pt x="5638" y="1380"/>
                  </a:cubicBezTo>
                  <a:cubicBezTo>
                    <a:pt x="5804" y="1213"/>
                    <a:pt x="5838" y="947"/>
                    <a:pt x="5771" y="713"/>
                  </a:cubicBezTo>
                  <a:cubicBezTo>
                    <a:pt x="5671" y="413"/>
                    <a:pt x="5437" y="146"/>
                    <a:pt x="5171" y="46"/>
                  </a:cubicBezTo>
                  <a:cubicBezTo>
                    <a:pt x="5064" y="16"/>
                    <a:pt x="4954" y="1"/>
                    <a:pt x="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2558131" y="2892764"/>
              <a:ext cx="364402" cy="124810"/>
            </a:xfrm>
            <a:custGeom>
              <a:avLst/>
              <a:gdLst/>
              <a:ahLst/>
              <a:cxnLst/>
              <a:rect l="l" t="t" r="r" b="b"/>
              <a:pathLst>
                <a:path w="8540" h="2925" extrusionOk="0">
                  <a:moveTo>
                    <a:pt x="4190" y="1"/>
                  </a:moveTo>
                  <a:cubicBezTo>
                    <a:pt x="3940" y="1"/>
                    <a:pt x="3712" y="51"/>
                    <a:pt x="3503" y="155"/>
                  </a:cubicBezTo>
                  <a:cubicBezTo>
                    <a:pt x="3036" y="356"/>
                    <a:pt x="2769" y="789"/>
                    <a:pt x="2502" y="1223"/>
                  </a:cubicBezTo>
                  <a:cubicBezTo>
                    <a:pt x="2369" y="1390"/>
                    <a:pt x="2235" y="1590"/>
                    <a:pt x="2102" y="1757"/>
                  </a:cubicBezTo>
                  <a:cubicBezTo>
                    <a:pt x="1702" y="2257"/>
                    <a:pt x="1068" y="2590"/>
                    <a:pt x="367" y="2624"/>
                  </a:cubicBezTo>
                  <a:cubicBezTo>
                    <a:pt x="267" y="2657"/>
                    <a:pt x="134" y="2657"/>
                    <a:pt x="34" y="2657"/>
                  </a:cubicBezTo>
                  <a:lnTo>
                    <a:pt x="0" y="2891"/>
                  </a:lnTo>
                  <a:cubicBezTo>
                    <a:pt x="34" y="2891"/>
                    <a:pt x="67" y="2924"/>
                    <a:pt x="100" y="2924"/>
                  </a:cubicBezTo>
                  <a:cubicBezTo>
                    <a:pt x="200" y="2924"/>
                    <a:pt x="301" y="2891"/>
                    <a:pt x="401" y="2891"/>
                  </a:cubicBezTo>
                  <a:cubicBezTo>
                    <a:pt x="1168" y="2824"/>
                    <a:pt x="1835" y="2490"/>
                    <a:pt x="2302" y="1923"/>
                  </a:cubicBezTo>
                  <a:cubicBezTo>
                    <a:pt x="2435" y="1757"/>
                    <a:pt x="2569" y="1556"/>
                    <a:pt x="2702" y="1356"/>
                  </a:cubicBezTo>
                  <a:cubicBezTo>
                    <a:pt x="2969" y="956"/>
                    <a:pt x="3203" y="556"/>
                    <a:pt x="3603" y="389"/>
                  </a:cubicBezTo>
                  <a:cubicBezTo>
                    <a:pt x="3808" y="294"/>
                    <a:pt x="4020" y="259"/>
                    <a:pt x="4223" y="259"/>
                  </a:cubicBezTo>
                  <a:cubicBezTo>
                    <a:pt x="4448" y="259"/>
                    <a:pt x="4661" y="303"/>
                    <a:pt x="4837" y="356"/>
                  </a:cubicBezTo>
                  <a:cubicBezTo>
                    <a:pt x="5071" y="456"/>
                    <a:pt x="5304" y="522"/>
                    <a:pt x="5538" y="622"/>
                  </a:cubicBezTo>
                  <a:cubicBezTo>
                    <a:pt x="5704" y="722"/>
                    <a:pt x="5905" y="789"/>
                    <a:pt x="6105" y="856"/>
                  </a:cubicBezTo>
                  <a:cubicBezTo>
                    <a:pt x="6563" y="1015"/>
                    <a:pt x="7044" y="1091"/>
                    <a:pt x="7528" y="1091"/>
                  </a:cubicBezTo>
                  <a:cubicBezTo>
                    <a:pt x="7856" y="1091"/>
                    <a:pt x="8184" y="1057"/>
                    <a:pt x="8506" y="989"/>
                  </a:cubicBezTo>
                  <a:lnTo>
                    <a:pt x="8540" y="722"/>
                  </a:lnTo>
                  <a:lnTo>
                    <a:pt x="8540" y="722"/>
                  </a:lnTo>
                  <a:cubicBezTo>
                    <a:pt x="8201" y="796"/>
                    <a:pt x="7849" y="837"/>
                    <a:pt x="7499" y="837"/>
                  </a:cubicBezTo>
                  <a:cubicBezTo>
                    <a:pt x="7056" y="837"/>
                    <a:pt x="6615" y="771"/>
                    <a:pt x="6205" y="622"/>
                  </a:cubicBezTo>
                  <a:cubicBezTo>
                    <a:pt x="6005" y="556"/>
                    <a:pt x="5804" y="489"/>
                    <a:pt x="5638" y="389"/>
                  </a:cubicBezTo>
                  <a:cubicBezTo>
                    <a:pt x="5404" y="289"/>
                    <a:pt x="5171" y="189"/>
                    <a:pt x="4937" y="122"/>
                  </a:cubicBezTo>
                  <a:cubicBezTo>
                    <a:pt x="4667" y="42"/>
                    <a:pt x="4419" y="1"/>
                    <a:pt x="4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1735389" y="1910131"/>
              <a:ext cx="415691" cy="630577"/>
            </a:xfrm>
            <a:custGeom>
              <a:avLst/>
              <a:gdLst/>
              <a:ahLst/>
              <a:cxnLst/>
              <a:rect l="l" t="t" r="r" b="b"/>
              <a:pathLst>
                <a:path w="9742" h="14778" extrusionOk="0">
                  <a:moveTo>
                    <a:pt x="8607" y="0"/>
                  </a:moveTo>
                  <a:cubicBezTo>
                    <a:pt x="3737" y="734"/>
                    <a:pt x="1" y="14777"/>
                    <a:pt x="1" y="14777"/>
                  </a:cubicBezTo>
                  <a:lnTo>
                    <a:pt x="5772" y="14644"/>
                  </a:lnTo>
                  <a:lnTo>
                    <a:pt x="9741" y="6705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1705520" y="2392657"/>
              <a:ext cx="358727" cy="358727"/>
            </a:xfrm>
            <a:custGeom>
              <a:avLst/>
              <a:gdLst/>
              <a:ahLst/>
              <a:cxnLst/>
              <a:rect l="l" t="t" r="r" b="b"/>
              <a:pathLst>
                <a:path w="8407" h="8407" extrusionOk="0">
                  <a:moveTo>
                    <a:pt x="4203" y="0"/>
                  </a:moveTo>
                  <a:cubicBezTo>
                    <a:pt x="1868" y="0"/>
                    <a:pt x="0" y="1902"/>
                    <a:pt x="0" y="4203"/>
                  </a:cubicBezTo>
                  <a:cubicBezTo>
                    <a:pt x="0" y="6538"/>
                    <a:pt x="1868" y="8406"/>
                    <a:pt x="4203" y="8406"/>
                  </a:cubicBezTo>
                  <a:cubicBezTo>
                    <a:pt x="6505" y="8406"/>
                    <a:pt x="8406" y="6538"/>
                    <a:pt x="8406" y="4203"/>
                  </a:cubicBezTo>
                  <a:cubicBezTo>
                    <a:pt x="8406" y="1902"/>
                    <a:pt x="6505" y="0"/>
                    <a:pt x="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800804" y="2507358"/>
              <a:ext cx="381598" cy="547200"/>
            </a:xfrm>
            <a:custGeom>
              <a:avLst/>
              <a:gdLst/>
              <a:ahLst/>
              <a:cxnLst/>
              <a:rect l="l" t="t" r="r" b="b"/>
              <a:pathLst>
                <a:path w="8943" h="12824" extrusionOk="0">
                  <a:moveTo>
                    <a:pt x="3149" y="0"/>
                  </a:moveTo>
                  <a:cubicBezTo>
                    <a:pt x="1673" y="0"/>
                    <a:pt x="0" y="1319"/>
                    <a:pt x="469" y="2983"/>
                  </a:cubicBezTo>
                  <a:cubicBezTo>
                    <a:pt x="1170" y="5351"/>
                    <a:pt x="7374" y="12823"/>
                    <a:pt x="7374" y="12823"/>
                  </a:cubicBezTo>
                  <a:lnTo>
                    <a:pt x="8942" y="10388"/>
                  </a:lnTo>
                  <a:cubicBezTo>
                    <a:pt x="8942" y="10388"/>
                    <a:pt x="6640" y="3150"/>
                    <a:pt x="4739" y="781"/>
                  </a:cubicBezTo>
                  <a:cubicBezTo>
                    <a:pt x="4362" y="236"/>
                    <a:pt x="3773" y="0"/>
                    <a:pt x="3149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55678" y="2935222"/>
              <a:ext cx="347334" cy="208955"/>
            </a:xfrm>
            <a:custGeom>
              <a:avLst/>
              <a:gdLst/>
              <a:ahLst/>
              <a:cxnLst/>
              <a:rect l="l" t="t" r="r" b="b"/>
              <a:pathLst>
                <a:path w="8140" h="4897" extrusionOk="0">
                  <a:moveTo>
                    <a:pt x="1787" y="0"/>
                  </a:moveTo>
                  <a:cubicBezTo>
                    <a:pt x="660" y="0"/>
                    <a:pt x="0" y="1028"/>
                    <a:pt x="0" y="1028"/>
                  </a:cubicBezTo>
                  <a:cubicBezTo>
                    <a:pt x="0" y="1028"/>
                    <a:pt x="1968" y="3930"/>
                    <a:pt x="3002" y="4131"/>
                  </a:cubicBezTo>
                  <a:cubicBezTo>
                    <a:pt x="3239" y="4186"/>
                    <a:pt x="3410" y="4204"/>
                    <a:pt x="3542" y="4204"/>
                  </a:cubicBezTo>
                  <a:cubicBezTo>
                    <a:pt x="3784" y="4204"/>
                    <a:pt x="3889" y="4143"/>
                    <a:pt x="4016" y="4143"/>
                  </a:cubicBezTo>
                  <a:cubicBezTo>
                    <a:pt x="4111" y="4143"/>
                    <a:pt x="4218" y="4177"/>
                    <a:pt x="4403" y="4297"/>
                  </a:cubicBezTo>
                  <a:cubicBezTo>
                    <a:pt x="4593" y="4440"/>
                    <a:pt x="4799" y="4481"/>
                    <a:pt x="4975" y="4481"/>
                  </a:cubicBezTo>
                  <a:cubicBezTo>
                    <a:pt x="5046" y="4481"/>
                    <a:pt x="5113" y="4474"/>
                    <a:pt x="5171" y="4464"/>
                  </a:cubicBezTo>
                  <a:cubicBezTo>
                    <a:pt x="5236" y="4450"/>
                    <a:pt x="5301" y="4443"/>
                    <a:pt x="5364" y="4443"/>
                  </a:cubicBezTo>
                  <a:cubicBezTo>
                    <a:pt x="5588" y="4443"/>
                    <a:pt x="5796" y="4527"/>
                    <a:pt x="6005" y="4631"/>
                  </a:cubicBezTo>
                  <a:cubicBezTo>
                    <a:pt x="6358" y="4828"/>
                    <a:pt x="6698" y="4896"/>
                    <a:pt x="6999" y="4896"/>
                  </a:cubicBezTo>
                  <a:cubicBezTo>
                    <a:pt x="7665" y="4896"/>
                    <a:pt x="8139" y="4564"/>
                    <a:pt x="8139" y="4564"/>
                  </a:cubicBezTo>
                  <a:cubicBezTo>
                    <a:pt x="7039" y="3964"/>
                    <a:pt x="5738" y="3030"/>
                    <a:pt x="5104" y="2196"/>
                  </a:cubicBezTo>
                  <a:cubicBezTo>
                    <a:pt x="4880" y="1940"/>
                    <a:pt x="5086" y="1560"/>
                    <a:pt x="5398" y="1560"/>
                  </a:cubicBezTo>
                  <a:cubicBezTo>
                    <a:pt x="5411" y="1560"/>
                    <a:pt x="5424" y="1561"/>
                    <a:pt x="5437" y="1562"/>
                  </a:cubicBezTo>
                  <a:cubicBezTo>
                    <a:pt x="5838" y="1595"/>
                    <a:pt x="6271" y="1729"/>
                    <a:pt x="6572" y="1729"/>
                  </a:cubicBezTo>
                  <a:cubicBezTo>
                    <a:pt x="6838" y="1729"/>
                    <a:pt x="7105" y="1595"/>
                    <a:pt x="7305" y="1429"/>
                  </a:cubicBezTo>
                  <a:cubicBezTo>
                    <a:pt x="7472" y="1329"/>
                    <a:pt x="7439" y="1062"/>
                    <a:pt x="7239" y="995"/>
                  </a:cubicBezTo>
                  <a:cubicBezTo>
                    <a:pt x="6638" y="795"/>
                    <a:pt x="6105" y="361"/>
                    <a:pt x="6105" y="361"/>
                  </a:cubicBezTo>
                  <a:cubicBezTo>
                    <a:pt x="6105" y="361"/>
                    <a:pt x="5734" y="198"/>
                    <a:pt x="4805" y="198"/>
                  </a:cubicBezTo>
                  <a:cubicBezTo>
                    <a:pt x="4340" y="198"/>
                    <a:pt x="3736" y="239"/>
                    <a:pt x="2969" y="361"/>
                  </a:cubicBezTo>
                  <a:cubicBezTo>
                    <a:pt x="2533" y="100"/>
                    <a:pt x="2137" y="0"/>
                    <a:pt x="1787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045;p65">
            <a:extLst>
              <a:ext uri="{FF2B5EF4-FFF2-40B4-BE49-F238E27FC236}">
                <a16:creationId xmlns:a16="http://schemas.microsoft.com/office/drawing/2014/main" id="{C3F4C846-EB03-43F6-06FB-06F310DE12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18528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GRAMMAR</a:t>
            </a:r>
            <a:br>
              <a:rPr lang="en" sz="5400" dirty="0"/>
            </a:br>
            <a:r>
              <a:rPr lang="en" sz="2400" dirty="0"/>
              <a:t>COMPARATIVES FORMS OF ADVERBS</a:t>
            </a:r>
            <a:r>
              <a:rPr lang="en" sz="5400" dirty="0"/>
              <a:t> </a:t>
            </a:r>
            <a:endParaRPr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7F85E-BFE9-28F3-A334-550132B79EE4}"/>
              </a:ext>
            </a:extLst>
          </p:cNvPr>
          <p:cNvSpPr txBox="1"/>
          <p:nvPr/>
        </p:nvSpPr>
        <p:spPr>
          <a:xfrm>
            <a:off x="2186167" y="1376086"/>
            <a:ext cx="49876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vài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ở </a:t>
            </a:r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biệt</a:t>
            </a:r>
            <a:endParaRPr lang="en-US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EB01E5-0F48-9C1C-883B-A487018F2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72" y="2263821"/>
            <a:ext cx="5471120" cy="24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5"/>
          <p:cNvSpPr txBox="1">
            <a:spLocks noGrp="1"/>
          </p:cNvSpPr>
          <p:nvPr>
            <p:ph type="title"/>
          </p:nvPr>
        </p:nvSpPr>
        <p:spPr>
          <a:xfrm>
            <a:off x="152081" y="-20861"/>
            <a:ext cx="8379264" cy="141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Write the phrase from the box under the correct picture.</a:t>
            </a:r>
            <a:endParaRPr sz="2400" dirty="0"/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5F24F4D2-8B14-3A4A-6AE9-3DF811F4FBEA}"/>
              </a:ext>
            </a:extLst>
          </p:cNvPr>
          <p:cNvSpPr/>
          <p:nvPr/>
        </p:nvSpPr>
        <p:spPr>
          <a:xfrm>
            <a:off x="98741" y="465761"/>
            <a:ext cx="2817947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1. unloading rice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2">
            <a:extLst>
              <a:ext uri="{FF2B5EF4-FFF2-40B4-BE49-F238E27FC236}">
                <a16:creationId xmlns:a16="http://schemas.microsoft.com/office/drawing/2014/main" id="{8E0DC045-8889-3272-3B77-DD8F9E80546A}"/>
              </a:ext>
            </a:extLst>
          </p:cNvPr>
          <p:cNvSpPr/>
          <p:nvPr/>
        </p:nvSpPr>
        <p:spPr>
          <a:xfrm>
            <a:off x="3303241" y="465761"/>
            <a:ext cx="2892026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2. ploughing fields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765E5F6-D8D3-28A5-4D30-1A825AC70920}"/>
              </a:ext>
            </a:extLst>
          </p:cNvPr>
          <p:cNvSpPr/>
          <p:nvPr/>
        </p:nvSpPr>
        <p:spPr>
          <a:xfrm>
            <a:off x="6520737" y="489512"/>
            <a:ext cx="2501343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3. milking cows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D141282-4A40-7A49-6021-BE3D5158A6EB}"/>
              </a:ext>
            </a:extLst>
          </p:cNvPr>
          <p:cNvSpPr/>
          <p:nvPr/>
        </p:nvSpPr>
        <p:spPr>
          <a:xfrm>
            <a:off x="98741" y="917467"/>
            <a:ext cx="2817947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4. feeding pigs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0806D1F-1AB1-F9EC-1143-2F03A62B9E1D}"/>
              </a:ext>
            </a:extLst>
          </p:cNvPr>
          <p:cNvSpPr/>
          <p:nvPr/>
        </p:nvSpPr>
        <p:spPr>
          <a:xfrm>
            <a:off x="3290325" y="941434"/>
            <a:ext cx="2892027" cy="3383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5. catching fish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42D04CFA-6D4D-A004-DF3E-ED6279A15F7A}"/>
              </a:ext>
            </a:extLst>
          </p:cNvPr>
          <p:cNvSpPr/>
          <p:nvPr/>
        </p:nvSpPr>
        <p:spPr>
          <a:xfrm>
            <a:off x="6520737" y="951932"/>
            <a:ext cx="2501343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6. drying rice</a:t>
            </a:r>
            <a:endParaRPr lang="vi-VN" sz="2200" i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BEADA-9C63-FB79-8844-53472FA9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116128" y="1390067"/>
            <a:ext cx="2651760" cy="1380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EF031-785D-9FE0-CB10-2A6765D9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476" y="1390068"/>
            <a:ext cx="2651760" cy="1372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39A6E-40DB-C1F7-F9B5-AFA2CD8CD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199" y="1387423"/>
            <a:ext cx="2651760" cy="1362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17105-CA6C-778A-47F5-88C3E14E5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8" y="3343030"/>
            <a:ext cx="2651760" cy="13084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A48455-8F21-71CA-7349-DB40FD478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975" y="3298914"/>
            <a:ext cx="2651760" cy="1372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B3391-0096-37AD-EB3B-90D97E462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199" y="3298914"/>
            <a:ext cx="2651760" cy="1369609"/>
          </a:xfrm>
          <a:prstGeom prst="rect">
            <a:avLst/>
          </a:prstGeom>
        </p:spPr>
      </p:pic>
      <p:sp>
        <p:nvSpPr>
          <p:cNvPr id="2" name="Hình chữ nhật: Góc Tròn 2">
            <a:extLst>
              <a:ext uri="{FF2B5EF4-FFF2-40B4-BE49-F238E27FC236}">
                <a16:creationId xmlns:a16="http://schemas.microsoft.com/office/drawing/2014/main" id="{19EB91C1-1A5E-3530-F29E-2142C5F9BCFA}"/>
              </a:ext>
            </a:extLst>
          </p:cNvPr>
          <p:cNvSpPr/>
          <p:nvPr/>
        </p:nvSpPr>
        <p:spPr>
          <a:xfrm>
            <a:off x="34808" y="2873573"/>
            <a:ext cx="2892026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2. ploughing fields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16" name="Hình chữ nhật: Góc Tròn 7">
            <a:extLst>
              <a:ext uri="{FF2B5EF4-FFF2-40B4-BE49-F238E27FC236}">
                <a16:creationId xmlns:a16="http://schemas.microsoft.com/office/drawing/2014/main" id="{0FCEC8D2-6C1D-A368-EB29-F6C88CBBFE36}"/>
              </a:ext>
            </a:extLst>
          </p:cNvPr>
          <p:cNvSpPr/>
          <p:nvPr/>
        </p:nvSpPr>
        <p:spPr>
          <a:xfrm>
            <a:off x="3121185" y="2868354"/>
            <a:ext cx="2892027" cy="3383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5. catching fish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17" name="Hình chữ nhật: Góc Tròn 8">
            <a:extLst>
              <a:ext uri="{FF2B5EF4-FFF2-40B4-BE49-F238E27FC236}">
                <a16:creationId xmlns:a16="http://schemas.microsoft.com/office/drawing/2014/main" id="{58FA0D04-74B3-D9AE-1EA9-CD146E53179E}"/>
              </a:ext>
            </a:extLst>
          </p:cNvPr>
          <p:cNvSpPr/>
          <p:nvPr/>
        </p:nvSpPr>
        <p:spPr>
          <a:xfrm>
            <a:off x="6358407" y="2860125"/>
            <a:ext cx="2501343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6. drying rice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18" name="Hình chữ nhật: Góc Tròn 1">
            <a:extLst>
              <a:ext uri="{FF2B5EF4-FFF2-40B4-BE49-F238E27FC236}">
                <a16:creationId xmlns:a16="http://schemas.microsoft.com/office/drawing/2014/main" id="{54273465-B921-9056-E172-EBE57296A625}"/>
              </a:ext>
            </a:extLst>
          </p:cNvPr>
          <p:cNvSpPr/>
          <p:nvPr/>
        </p:nvSpPr>
        <p:spPr>
          <a:xfrm>
            <a:off x="33034" y="4713831"/>
            <a:ext cx="2817947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1. unloading rice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6">
            <a:extLst>
              <a:ext uri="{FF2B5EF4-FFF2-40B4-BE49-F238E27FC236}">
                <a16:creationId xmlns:a16="http://schemas.microsoft.com/office/drawing/2014/main" id="{8C5DE15F-CA28-96A8-C3E5-252BE65A0BF6}"/>
              </a:ext>
            </a:extLst>
          </p:cNvPr>
          <p:cNvSpPr/>
          <p:nvPr/>
        </p:nvSpPr>
        <p:spPr>
          <a:xfrm>
            <a:off x="3117881" y="4713830"/>
            <a:ext cx="2817947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4. feeding pigs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20" name="Hình chữ nhật: Góc Tròn 5">
            <a:extLst>
              <a:ext uri="{FF2B5EF4-FFF2-40B4-BE49-F238E27FC236}">
                <a16:creationId xmlns:a16="http://schemas.microsoft.com/office/drawing/2014/main" id="{9653681F-A688-FC14-EC5E-B71A5BAD09B5}"/>
              </a:ext>
            </a:extLst>
          </p:cNvPr>
          <p:cNvSpPr/>
          <p:nvPr/>
        </p:nvSpPr>
        <p:spPr>
          <a:xfrm>
            <a:off x="6358407" y="4713829"/>
            <a:ext cx="2501343" cy="3398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Montserrat" panose="02000505000000020004" pitchFamily="2" charset="0"/>
              </a:rPr>
              <a:t>3. milking cows</a:t>
            </a:r>
            <a:endParaRPr lang="vi-VN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74"/>
          <p:cNvSpPr txBox="1">
            <a:spLocks noGrp="1"/>
          </p:cNvSpPr>
          <p:nvPr>
            <p:ph type="title"/>
          </p:nvPr>
        </p:nvSpPr>
        <p:spPr>
          <a:xfrm>
            <a:off x="713250" y="8688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correct answer A, B, or C.</a:t>
            </a: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B8BAF-3A20-471B-DE64-D5CB99390538}"/>
              </a:ext>
            </a:extLst>
          </p:cNvPr>
          <p:cNvSpPr txBox="1"/>
          <p:nvPr/>
        </p:nvSpPr>
        <p:spPr>
          <a:xfrm>
            <a:off x="377190" y="766019"/>
            <a:ext cx="84010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Nunito" pitchFamily="2" charset="0"/>
              </a:rPr>
              <a:t>1. There is a huge cloud ______ as far as the eye can see.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A. surrounded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B. stretching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C. vast</a:t>
            </a:r>
          </a:p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Nunito" pitchFamily="2" charset="0"/>
              </a:rPr>
              <a:t>2. People in my village are really _______; they are always generous and friendly to visitors.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A. well-trained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B. funny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C. hospitable</a:t>
            </a:r>
          </a:p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Nunito" pitchFamily="2" charset="0"/>
              </a:rPr>
              <a:t>3. The development of cities destroys ____________ areas of countryside.</a:t>
            </a:r>
          </a:p>
          <a:p>
            <a:pPr algn="just"/>
            <a:r>
              <a:rPr lang="en-US" sz="2000" i="0" dirty="0">
                <a:solidFill>
                  <a:srgbClr val="000000"/>
                </a:solidFill>
                <a:effectLst/>
                <a:latin typeface="Nunito" pitchFamily="2" charset="0"/>
              </a:rPr>
              <a:t>A. vast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B. much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C. stretching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ED6A5-B1D0-2AB0-90B9-B7AF417547E9}"/>
              </a:ext>
            </a:extLst>
          </p:cNvPr>
          <p:cNvSpPr txBox="1"/>
          <p:nvPr/>
        </p:nvSpPr>
        <p:spPr>
          <a:xfrm>
            <a:off x="3933265" y="1129552"/>
            <a:ext cx="1936376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>
                <a:latin typeface="Nunito" pitchFamily="2" charset="0"/>
              </a:rPr>
              <a:t>bao </a:t>
            </a:r>
            <a:r>
              <a:rPr lang="en-US" sz="1800" dirty="0" err="1">
                <a:latin typeface="Nunito" pitchFamily="2" charset="0"/>
              </a:rPr>
              <a:t>quanh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kéo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dài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rộng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lớn</a:t>
            </a:r>
            <a:endParaRPr lang="en-US" sz="1800" dirty="0">
              <a:latin typeface="Nunit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C32F0-0A78-F384-903E-F110506C18B4}"/>
              </a:ext>
            </a:extLst>
          </p:cNvPr>
          <p:cNvSpPr txBox="1"/>
          <p:nvPr/>
        </p:nvSpPr>
        <p:spPr>
          <a:xfrm>
            <a:off x="3939987" y="2471336"/>
            <a:ext cx="2924737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Được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đào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tạo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bài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bản</a:t>
            </a:r>
            <a:r>
              <a:rPr lang="en-US" sz="1800" dirty="0">
                <a:latin typeface="Nunito" pitchFamily="2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Buồn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cười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Hiếu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khách</a:t>
            </a:r>
            <a:endParaRPr lang="en-US" sz="1800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25104-0B58-D517-26D6-302C4C84B912}"/>
              </a:ext>
            </a:extLst>
          </p:cNvPr>
          <p:cNvSpPr txBox="1"/>
          <p:nvPr/>
        </p:nvSpPr>
        <p:spPr>
          <a:xfrm>
            <a:off x="3939987" y="4081183"/>
            <a:ext cx="2817159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Rộng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lớn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Nhiều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Kéo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dài</a:t>
            </a:r>
            <a:r>
              <a:rPr lang="en-US" sz="1800" dirty="0">
                <a:latin typeface="Nunito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5BD7CE-B354-AF37-82B8-06B6A4A80740}"/>
              </a:ext>
            </a:extLst>
          </p:cNvPr>
          <p:cNvSpPr/>
          <p:nvPr/>
        </p:nvSpPr>
        <p:spPr>
          <a:xfrm>
            <a:off x="397362" y="1709981"/>
            <a:ext cx="336060" cy="329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81E4A0-3692-8E11-A675-9EEB8A1FE768}"/>
              </a:ext>
            </a:extLst>
          </p:cNvPr>
          <p:cNvSpPr/>
          <p:nvPr/>
        </p:nvSpPr>
        <p:spPr>
          <a:xfrm>
            <a:off x="397362" y="3226756"/>
            <a:ext cx="336060" cy="329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1F6A46-9EC7-8BC5-61BE-9DF1797DD4E6}"/>
              </a:ext>
            </a:extLst>
          </p:cNvPr>
          <p:cNvSpPr/>
          <p:nvPr/>
        </p:nvSpPr>
        <p:spPr>
          <a:xfrm>
            <a:off x="400050" y="4752570"/>
            <a:ext cx="336060" cy="329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74"/>
          <p:cNvSpPr txBox="1">
            <a:spLocks noGrp="1"/>
          </p:cNvSpPr>
          <p:nvPr>
            <p:ph type="title"/>
          </p:nvPr>
        </p:nvSpPr>
        <p:spPr>
          <a:xfrm>
            <a:off x="713250" y="30024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correct answer A, B, or C.</a:t>
            </a: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B8BAF-3A20-471B-DE64-D5CB99390538}"/>
              </a:ext>
            </a:extLst>
          </p:cNvPr>
          <p:cNvSpPr txBox="1"/>
          <p:nvPr/>
        </p:nvSpPr>
        <p:spPr>
          <a:xfrm>
            <a:off x="371475" y="1047959"/>
            <a:ext cx="8401050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  <a:latin typeface="Nunito" pitchFamily="2" charset="0"/>
              </a:rPr>
              <a:t>4. The workers in our factory are very _______ because they took a lot of good training courses.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A. hospitable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B. kind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C. well-trained</a:t>
            </a:r>
          </a:p>
          <a:p>
            <a:pPr algn="just">
              <a:lnSpc>
                <a:spcPts val="2800"/>
              </a:lnSpc>
            </a:pPr>
            <a:endParaRPr lang="en-US" sz="2000" b="0" i="0" dirty="0">
              <a:solidFill>
                <a:srgbClr val="000000"/>
              </a:solidFill>
              <a:effectLst/>
              <a:latin typeface="Nunito" pitchFamily="2" charset="0"/>
            </a:endParaRPr>
          </a:p>
          <a:p>
            <a:pPr algn="just">
              <a:lnSpc>
                <a:spcPts val="28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  <a:latin typeface="Nunito" pitchFamily="2" charset="0"/>
              </a:rPr>
              <a:t>5. The area around the village is famous for its ________ landscape.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A. picturesque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B. boring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Nunito" pitchFamily="2" charset="0"/>
              </a:rPr>
              <a:t>C. dull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931D5-5F4C-C204-EA56-AC7918F0857A}"/>
              </a:ext>
            </a:extLst>
          </p:cNvPr>
          <p:cNvSpPr txBox="1"/>
          <p:nvPr/>
        </p:nvSpPr>
        <p:spPr>
          <a:xfrm>
            <a:off x="3919816" y="1886389"/>
            <a:ext cx="2924737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Hiếu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khách</a:t>
            </a:r>
            <a:r>
              <a:rPr lang="en-US" sz="1800" dirty="0">
                <a:latin typeface="Nunito" pitchFamily="2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Tốt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bụng</a:t>
            </a:r>
            <a:r>
              <a:rPr lang="en-US" sz="1800" dirty="0">
                <a:latin typeface="Nunito" pitchFamily="2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Được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đào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tạo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bài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bản</a:t>
            </a:r>
            <a:r>
              <a:rPr lang="en-US" sz="1800" dirty="0">
                <a:latin typeface="Nunito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C7E54-C960-5D5F-CF80-FD5792BA1E26}"/>
              </a:ext>
            </a:extLst>
          </p:cNvPr>
          <p:cNvSpPr txBox="1"/>
          <p:nvPr/>
        </p:nvSpPr>
        <p:spPr>
          <a:xfrm>
            <a:off x="3919816" y="3734351"/>
            <a:ext cx="2924737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Đẹp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như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tranh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vẽ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Nhàm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chán</a:t>
            </a:r>
            <a:endParaRPr lang="en-US" sz="1800" dirty="0">
              <a:latin typeface="Nunito" pitchFamily="2" charset="0"/>
            </a:endParaRPr>
          </a:p>
          <a:p>
            <a:pPr marL="342900" indent="-342900">
              <a:buAutoNum type="alphaUcPeriod"/>
            </a:pPr>
            <a:r>
              <a:rPr lang="en-US" sz="1800" dirty="0" err="1">
                <a:latin typeface="Nunito" pitchFamily="2" charset="0"/>
              </a:rPr>
              <a:t>Buồn</a:t>
            </a:r>
            <a:r>
              <a:rPr lang="en-US" sz="1800" dirty="0">
                <a:latin typeface="Nunito" pitchFamily="2" charset="0"/>
              </a:rPr>
              <a:t> </a:t>
            </a:r>
            <a:r>
              <a:rPr lang="en-US" sz="1800" dirty="0" err="1">
                <a:latin typeface="Nunito" pitchFamily="2" charset="0"/>
              </a:rPr>
              <a:t>tẻ</a:t>
            </a:r>
            <a:endParaRPr lang="en-US" sz="1800" dirty="0">
              <a:latin typeface="Nunito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EDDD42-44B0-2BB0-A96D-439A0B7AF90C}"/>
              </a:ext>
            </a:extLst>
          </p:cNvPr>
          <p:cNvSpPr/>
          <p:nvPr/>
        </p:nvSpPr>
        <p:spPr>
          <a:xfrm>
            <a:off x="397362" y="2530188"/>
            <a:ext cx="336060" cy="329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1A527-3752-9367-359C-CA6C7D674755}"/>
              </a:ext>
            </a:extLst>
          </p:cNvPr>
          <p:cNvSpPr/>
          <p:nvPr/>
        </p:nvSpPr>
        <p:spPr>
          <a:xfrm>
            <a:off x="397362" y="3590405"/>
            <a:ext cx="336060" cy="329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Gardening in the Greenhouse for Kid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434343"/>
      </a:lt2>
      <a:accent1>
        <a:srgbClr val="2B3F3C"/>
      </a:accent1>
      <a:accent2>
        <a:srgbClr val="7A8440"/>
      </a:accent2>
      <a:accent3>
        <a:srgbClr val="A7AF5D"/>
      </a:accent3>
      <a:accent4>
        <a:srgbClr val="52918B"/>
      </a:accent4>
      <a:accent5>
        <a:srgbClr val="9DD1CD"/>
      </a:accent5>
      <a:accent6>
        <a:srgbClr val="E48E1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869</Words>
  <Application>Microsoft Office PowerPoint</Application>
  <PresentationFormat>On-screen Show (16:9)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Lato</vt:lpstr>
      <vt:lpstr>Actor</vt:lpstr>
      <vt:lpstr>Roboto Condensed Light</vt:lpstr>
      <vt:lpstr>Open Sans</vt:lpstr>
      <vt:lpstr>Nunito</vt:lpstr>
      <vt:lpstr>Montserrat</vt:lpstr>
      <vt:lpstr>Arial</vt:lpstr>
      <vt:lpstr>Chewy</vt:lpstr>
      <vt:lpstr>Gardening in the Greenhouse for Kids by Slidesgo</vt:lpstr>
      <vt:lpstr>Unit 2:  LIFE IN THE COUNTRYSIDE</vt:lpstr>
      <vt:lpstr>Vocab    lary</vt:lpstr>
      <vt:lpstr>PRONUNCIATION</vt:lpstr>
      <vt:lpstr>GRAMMAR COMPARATIVES FORMS OF ADVERBS </vt:lpstr>
      <vt:lpstr>GRAMMAR COMPARATIVES FORMS OF ADVERBS </vt:lpstr>
      <vt:lpstr>GRAMMAR COMPARATIVES FORMS OF ADVERBS </vt:lpstr>
      <vt:lpstr>Write the phrase from the box under the correct picture.</vt:lpstr>
      <vt:lpstr>Choose the correct answer A, B, or C.</vt:lpstr>
      <vt:lpstr>Choose the correct answer A, B, or C.</vt:lpstr>
      <vt:lpstr>Complete the sentences with the comparative forms of the adverbs in brackets.</vt:lpstr>
      <vt:lpstr>Underline the mistakes in the sentences and correct them.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LIFE IN THE COUNTRYSIDE</dc:title>
  <dc:creator>nhi tran</dc:creator>
  <cp:lastModifiedBy>nhi</cp:lastModifiedBy>
  <cp:revision>5</cp:revision>
  <dcterms:modified xsi:type="dcterms:W3CDTF">2023-08-03T18:03:39Z</dcterms:modified>
</cp:coreProperties>
</file>