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6" r:id="rId7"/>
    <p:sldId id="273" r:id="rId8"/>
    <p:sldId id="306" r:id="rId9"/>
    <p:sldId id="308" r:id="rId10"/>
    <p:sldId id="276" r:id="rId11"/>
    <p:sldId id="277" r:id="rId12"/>
    <p:sldId id="278" r:id="rId13"/>
    <p:sldId id="285" r:id="rId14"/>
    <p:sldId id="304" r:id="rId15"/>
    <p:sldId id="309" r:id="rId16"/>
  </p:sldIdLst>
  <p:sldSz cx="9144000" cy="5143500" type="screen16x9"/>
  <p:notesSz cx="6858000" cy="9144000"/>
  <p:embeddedFontLst>
    <p:embeddedFont>
      <p:font typeface="Rubik" panose="020B0604020202020204" charset="-79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Pangolin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A4E8B9-B72D-4750-B54F-0DE107758FC3}">
  <a:tblStyle styleId="{45A4E8B9-B72D-4750-B54F-0DE107758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010" autoAdjust="0"/>
  </p:normalViewPr>
  <p:slideViewPr>
    <p:cSldViewPr snapToGrid="0">
      <p:cViewPr varScale="1">
        <p:scale>
          <a:sx n="86" d="100"/>
          <a:sy n="86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826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1" name="Google Shape;77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10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" name="Google Shape;9011;gb23d669fe7_3_5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2" name="Google Shape;9012;gb23d669fe7_3_5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46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" name="Google Shape;9062;gb23d669fe7_3_5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3" name="Google Shape;9063;gb23d669fe7_3_5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3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" name="Google Shape;9072;gb23d669fe7_3_7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3" name="Google Shape;9073;gb23d669fe7_3_7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3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5" name="Google Shape;9825;gaca33d7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6" name="Google Shape;9826;gaca33d7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07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4" name="Google Shape;8034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5" name="Google Shape;8035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95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gb1a1378eb4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1" name="Google Shape;8041;gb1a1378eb4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4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28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gb23d669fe7_3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4" name="Google Shape;8344;gb23d669fe7_3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98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Google Shape;8433;gb23d669fe7_3_7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4" name="Google Shape;8434;gb23d669fe7_3_7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83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08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0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49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1239400" y="929775"/>
            <a:ext cx="3243000" cy="24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0" name="Google Shape;200;p2"/>
          <p:cNvSpPr txBox="1">
            <a:spLocks noGrp="1"/>
          </p:cNvSpPr>
          <p:nvPr>
            <p:ph type="subTitle" idx="1"/>
          </p:nvPr>
        </p:nvSpPr>
        <p:spPr>
          <a:xfrm>
            <a:off x="1497525" y="3421100"/>
            <a:ext cx="272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8637950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-327025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"/>
          <p:cNvGrpSpPr/>
          <p:nvPr/>
        </p:nvGrpSpPr>
        <p:grpSpPr>
          <a:xfrm rot="2880516">
            <a:off x="-2415842" y="2896998"/>
            <a:ext cx="4819187" cy="436905"/>
            <a:chOff x="5012450" y="1964950"/>
            <a:chExt cx="2367375" cy="214625"/>
          </a:xfrm>
        </p:grpSpPr>
        <p:sp>
          <p:nvSpPr>
            <p:cNvPr id="204" name="Google Shape;204;p2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"/>
          <p:cNvGrpSpPr/>
          <p:nvPr/>
        </p:nvGrpSpPr>
        <p:grpSpPr>
          <a:xfrm rot="2293961">
            <a:off x="6000376" y="484347"/>
            <a:ext cx="4238232" cy="568381"/>
            <a:chOff x="5024075" y="2554725"/>
            <a:chExt cx="2349600" cy="315100"/>
          </a:xfrm>
        </p:grpSpPr>
        <p:sp>
          <p:nvSpPr>
            <p:cNvPr id="247" name="Google Shape;247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extrusionOk="0">
                  <a:moveTo>
                    <a:pt x="9240" y="1"/>
                  </a:moveTo>
                  <a:lnTo>
                    <a:pt x="8338" y="165"/>
                  </a:lnTo>
                  <a:lnTo>
                    <a:pt x="6424" y="493"/>
                  </a:lnTo>
                  <a:lnTo>
                    <a:pt x="1723" y="1286"/>
                  </a:lnTo>
                  <a:lnTo>
                    <a:pt x="0" y="1559"/>
                  </a:lnTo>
                  <a:lnTo>
                    <a:pt x="8912" y="4320"/>
                  </a:lnTo>
                  <a:lnTo>
                    <a:pt x="9158" y="3527"/>
                  </a:lnTo>
                  <a:lnTo>
                    <a:pt x="3554" y="1805"/>
                  </a:lnTo>
                  <a:lnTo>
                    <a:pt x="6944" y="1231"/>
                  </a:lnTo>
                  <a:lnTo>
                    <a:pt x="8748" y="930"/>
                  </a:lnTo>
                  <a:lnTo>
                    <a:pt x="9432" y="794"/>
                  </a:lnTo>
                  <a:lnTo>
                    <a:pt x="9596" y="739"/>
                  </a:lnTo>
                  <a:lnTo>
                    <a:pt x="9158" y="28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fill="none" extrusionOk="0">
                  <a:moveTo>
                    <a:pt x="8912" y="4320"/>
                  </a:moveTo>
                  <a:lnTo>
                    <a:pt x="0" y="1559"/>
                  </a:lnTo>
                  <a:lnTo>
                    <a:pt x="1723" y="1286"/>
                  </a:lnTo>
                  <a:lnTo>
                    <a:pt x="1723" y="1286"/>
                  </a:lnTo>
                  <a:lnTo>
                    <a:pt x="6424" y="493"/>
                  </a:lnTo>
                  <a:lnTo>
                    <a:pt x="8338" y="165"/>
                  </a:lnTo>
                  <a:lnTo>
                    <a:pt x="9240" y="1"/>
                  </a:lnTo>
                  <a:lnTo>
                    <a:pt x="9240" y="1"/>
                  </a:lnTo>
                  <a:lnTo>
                    <a:pt x="9158" y="28"/>
                  </a:lnTo>
                  <a:lnTo>
                    <a:pt x="9596" y="739"/>
                  </a:lnTo>
                  <a:lnTo>
                    <a:pt x="9596" y="739"/>
                  </a:lnTo>
                  <a:lnTo>
                    <a:pt x="9432" y="794"/>
                  </a:lnTo>
                  <a:lnTo>
                    <a:pt x="8748" y="930"/>
                  </a:lnTo>
                  <a:lnTo>
                    <a:pt x="6944" y="1231"/>
                  </a:lnTo>
                  <a:lnTo>
                    <a:pt x="3554" y="1805"/>
                  </a:lnTo>
                  <a:lnTo>
                    <a:pt x="9158" y="3527"/>
                  </a:lnTo>
                  <a:lnTo>
                    <a:pt x="8912" y="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55375" y="2653150"/>
              <a:ext cx="1017625" cy="57425"/>
            </a:xfrm>
            <a:custGeom>
              <a:avLst/>
              <a:gdLst/>
              <a:ahLst/>
              <a:cxnLst/>
              <a:rect l="l" t="t" r="r" b="b"/>
              <a:pathLst>
                <a:path w="40705" h="2297" extrusionOk="0">
                  <a:moveTo>
                    <a:pt x="40705" y="0"/>
                  </a:moveTo>
                  <a:lnTo>
                    <a:pt x="37288" y="55"/>
                  </a:lnTo>
                  <a:lnTo>
                    <a:pt x="33925" y="629"/>
                  </a:lnTo>
                  <a:lnTo>
                    <a:pt x="34882" y="930"/>
                  </a:lnTo>
                  <a:lnTo>
                    <a:pt x="40705" y="820"/>
                  </a:lnTo>
                  <a:lnTo>
                    <a:pt x="40705" y="0"/>
                  </a:lnTo>
                  <a:close/>
                  <a:moveTo>
                    <a:pt x="31711" y="164"/>
                  </a:moveTo>
                  <a:lnTo>
                    <a:pt x="21432" y="356"/>
                  </a:lnTo>
                  <a:lnTo>
                    <a:pt x="16867" y="438"/>
                  </a:lnTo>
                  <a:lnTo>
                    <a:pt x="13505" y="547"/>
                  </a:lnTo>
                  <a:lnTo>
                    <a:pt x="11427" y="629"/>
                  </a:lnTo>
                  <a:lnTo>
                    <a:pt x="9350" y="793"/>
                  </a:lnTo>
                  <a:lnTo>
                    <a:pt x="7354" y="957"/>
                  </a:lnTo>
                  <a:lnTo>
                    <a:pt x="5495" y="1148"/>
                  </a:lnTo>
                  <a:lnTo>
                    <a:pt x="2898" y="1367"/>
                  </a:lnTo>
                  <a:lnTo>
                    <a:pt x="1777" y="1449"/>
                  </a:lnTo>
                  <a:lnTo>
                    <a:pt x="902" y="1504"/>
                  </a:lnTo>
                  <a:lnTo>
                    <a:pt x="465" y="1477"/>
                  </a:lnTo>
                  <a:lnTo>
                    <a:pt x="301" y="1449"/>
                  </a:lnTo>
                  <a:lnTo>
                    <a:pt x="219" y="1422"/>
                  </a:lnTo>
                  <a:lnTo>
                    <a:pt x="0" y="1750"/>
                  </a:lnTo>
                  <a:lnTo>
                    <a:pt x="246" y="1777"/>
                  </a:lnTo>
                  <a:lnTo>
                    <a:pt x="520" y="1805"/>
                  </a:lnTo>
                  <a:lnTo>
                    <a:pt x="766" y="1832"/>
                  </a:lnTo>
                  <a:lnTo>
                    <a:pt x="1203" y="1805"/>
                  </a:lnTo>
                  <a:lnTo>
                    <a:pt x="1203" y="1805"/>
                  </a:lnTo>
                  <a:lnTo>
                    <a:pt x="1066" y="2078"/>
                  </a:lnTo>
                  <a:lnTo>
                    <a:pt x="902" y="2297"/>
                  </a:lnTo>
                  <a:lnTo>
                    <a:pt x="984" y="2297"/>
                  </a:lnTo>
                  <a:lnTo>
                    <a:pt x="1805" y="2269"/>
                  </a:lnTo>
                  <a:lnTo>
                    <a:pt x="2816" y="2215"/>
                  </a:lnTo>
                  <a:lnTo>
                    <a:pt x="5577" y="1941"/>
                  </a:lnTo>
                  <a:lnTo>
                    <a:pt x="7436" y="1777"/>
                  </a:lnTo>
                  <a:lnTo>
                    <a:pt x="9404" y="1586"/>
                  </a:lnTo>
                  <a:lnTo>
                    <a:pt x="11454" y="1449"/>
                  </a:lnTo>
                  <a:lnTo>
                    <a:pt x="13532" y="1340"/>
                  </a:lnTo>
                  <a:lnTo>
                    <a:pt x="17004" y="1258"/>
                  </a:lnTo>
                  <a:lnTo>
                    <a:pt x="21760" y="1148"/>
                  </a:lnTo>
                  <a:lnTo>
                    <a:pt x="32258" y="957"/>
                  </a:lnTo>
                  <a:lnTo>
                    <a:pt x="30371" y="383"/>
                  </a:lnTo>
                  <a:lnTo>
                    <a:pt x="31711" y="16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55375" y="2657250"/>
              <a:ext cx="806450" cy="53325"/>
            </a:xfrm>
            <a:custGeom>
              <a:avLst/>
              <a:gdLst/>
              <a:ahLst/>
              <a:cxnLst/>
              <a:rect l="l" t="t" r="r" b="b"/>
              <a:pathLst>
                <a:path w="32258" h="2133" fill="none" extrusionOk="0">
                  <a:moveTo>
                    <a:pt x="31711" y="0"/>
                  </a:moveTo>
                  <a:lnTo>
                    <a:pt x="31711" y="0"/>
                  </a:lnTo>
                  <a:lnTo>
                    <a:pt x="21432" y="192"/>
                  </a:lnTo>
                  <a:lnTo>
                    <a:pt x="16867" y="274"/>
                  </a:lnTo>
                  <a:lnTo>
                    <a:pt x="13505" y="383"/>
                  </a:lnTo>
                  <a:lnTo>
                    <a:pt x="13505" y="383"/>
                  </a:lnTo>
                  <a:lnTo>
                    <a:pt x="11427" y="465"/>
                  </a:lnTo>
                  <a:lnTo>
                    <a:pt x="9350" y="629"/>
                  </a:lnTo>
                  <a:lnTo>
                    <a:pt x="7354" y="793"/>
                  </a:lnTo>
                  <a:lnTo>
                    <a:pt x="5495" y="984"/>
                  </a:lnTo>
                  <a:lnTo>
                    <a:pt x="5495" y="984"/>
                  </a:lnTo>
                  <a:lnTo>
                    <a:pt x="2898" y="1203"/>
                  </a:lnTo>
                  <a:lnTo>
                    <a:pt x="1777" y="1285"/>
                  </a:lnTo>
                  <a:lnTo>
                    <a:pt x="902" y="1340"/>
                  </a:lnTo>
                  <a:lnTo>
                    <a:pt x="902" y="1340"/>
                  </a:lnTo>
                  <a:lnTo>
                    <a:pt x="465" y="1313"/>
                  </a:lnTo>
                  <a:lnTo>
                    <a:pt x="301" y="1285"/>
                  </a:lnTo>
                  <a:lnTo>
                    <a:pt x="219" y="1258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46" y="1613"/>
                  </a:lnTo>
                  <a:lnTo>
                    <a:pt x="520" y="1641"/>
                  </a:lnTo>
                  <a:lnTo>
                    <a:pt x="520" y="1641"/>
                  </a:lnTo>
                  <a:lnTo>
                    <a:pt x="766" y="1668"/>
                  </a:lnTo>
                  <a:lnTo>
                    <a:pt x="766" y="1668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066" y="1914"/>
                  </a:lnTo>
                  <a:lnTo>
                    <a:pt x="902" y="2133"/>
                  </a:lnTo>
                  <a:lnTo>
                    <a:pt x="902" y="2133"/>
                  </a:lnTo>
                  <a:lnTo>
                    <a:pt x="984" y="2133"/>
                  </a:lnTo>
                  <a:lnTo>
                    <a:pt x="984" y="2133"/>
                  </a:lnTo>
                  <a:lnTo>
                    <a:pt x="1805" y="2105"/>
                  </a:lnTo>
                  <a:lnTo>
                    <a:pt x="2816" y="2051"/>
                  </a:lnTo>
                  <a:lnTo>
                    <a:pt x="5577" y="1777"/>
                  </a:lnTo>
                  <a:lnTo>
                    <a:pt x="5577" y="1777"/>
                  </a:lnTo>
                  <a:lnTo>
                    <a:pt x="7436" y="1613"/>
                  </a:lnTo>
                  <a:lnTo>
                    <a:pt x="9404" y="1422"/>
                  </a:lnTo>
                  <a:lnTo>
                    <a:pt x="11454" y="1285"/>
                  </a:lnTo>
                  <a:lnTo>
                    <a:pt x="13532" y="1176"/>
                  </a:lnTo>
                  <a:lnTo>
                    <a:pt x="13532" y="1176"/>
                  </a:lnTo>
                  <a:lnTo>
                    <a:pt x="17004" y="1094"/>
                  </a:lnTo>
                  <a:lnTo>
                    <a:pt x="21760" y="984"/>
                  </a:lnTo>
                  <a:lnTo>
                    <a:pt x="32258" y="793"/>
                  </a:lnTo>
                  <a:lnTo>
                    <a:pt x="30371" y="219"/>
                  </a:lnTo>
                  <a:lnTo>
                    <a:pt x="317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203500" y="2653150"/>
              <a:ext cx="169500" cy="23250"/>
            </a:xfrm>
            <a:custGeom>
              <a:avLst/>
              <a:gdLst/>
              <a:ahLst/>
              <a:cxnLst/>
              <a:rect l="l" t="t" r="r" b="b"/>
              <a:pathLst>
                <a:path w="6780" h="930" fill="none" extrusionOk="0">
                  <a:moveTo>
                    <a:pt x="6780" y="0"/>
                  </a:moveTo>
                  <a:lnTo>
                    <a:pt x="6780" y="0"/>
                  </a:lnTo>
                  <a:lnTo>
                    <a:pt x="3363" y="55"/>
                  </a:lnTo>
                  <a:lnTo>
                    <a:pt x="3363" y="55"/>
                  </a:lnTo>
                  <a:lnTo>
                    <a:pt x="0" y="629"/>
                  </a:lnTo>
                  <a:lnTo>
                    <a:pt x="957" y="930"/>
                  </a:lnTo>
                  <a:lnTo>
                    <a:pt x="957" y="930"/>
                  </a:lnTo>
                  <a:lnTo>
                    <a:pt x="6780" y="820"/>
                  </a:lnTo>
                  <a:lnTo>
                    <a:pt x="6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extrusionOk="0">
                  <a:moveTo>
                    <a:pt x="6917" y="0"/>
                  </a:move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fill="none" extrusionOk="0">
                  <a:moveTo>
                    <a:pt x="6917" y="0"/>
                  </a:moveTo>
                  <a:lnTo>
                    <a:pt x="6917" y="0"/>
                  </a:ln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3554" y="574"/>
                  </a:lnTo>
                  <a:lnTo>
                    <a:pt x="6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379300" y="2662725"/>
              <a:ext cx="994375" cy="47850"/>
            </a:xfrm>
            <a:custGeom>
              <a:avLst/>
              <a:gdLst/>
              <a:ahLst/>
              <a:cxnLst/>
              <a:rect l="l" t="t" r="r" b="b"/>
              <a:pathLst>
                <a:path w="39775" h="1914" extrusionOk="0">
                  <a:moveTo>
                    <a:pt x="14707" y="0"/>
                  </a:moveTo>
                  <a:lnTo>
                    <a:pt x="11618" y="55"/>
                  </a:lnTo>
                  <a:lnTo>
                    <a:pt x="8830" y="109"/>
                  </a:lnTo>
                  <a:lnTo>
                    <a:pt x="4183" y="246"/>
                  </a:lnTo>
                  <a:lnTo>
                    <a:pt x="1121" y="383"/>
                  </a:lnTo>
                  <a:lnTo>
                    <a:pt x="0" y="437"/>
                  </a:lnTo>
                  <a:lnTo>
                    <a:pt x="55" y="1230"/>
                  </a:lnTo>
                  <a:lnTo>
                    <a:pt x="1176" y="1176"/>
                  </a:lnTo>
                  <a:lnTo>
                    <a:pt x="4210" y="1066"/>
                  </a:lnTo>
                  <a:lnTo>
                    <a:pt x="8857" y="930"/>
                  </a:lnTo>
                  <a:lnTo>
                    <a:pt x="11646" y="847"/>
                  </a:lnTo>
                  <a:lnTo>
                    <a:pt x="14707" y="820"/>
                  </a:lnTo>
                  <a:lnTo>
                    <a:pt x="15855" y="820"/>
                  </a:lnTo>
                  <a:lnTo>
                    <a:pt x="17277" y="847"/>
                  </a:lnTo>
                  <a:lnTo>
                    <a:pt x="20776" y="957"/>
                  </a:lnTo>
                  <a:lnTo>
                    <a:pt x="24849" y="1148"/>
                  </a:lnTo>
                  <a:lnTo>
                    <a:pt x="29086" y="1340"/>
                  </a:lnTo>
                  <a:lnTo>
                    <a:pt x="36467" y="1722"/>
                  </a:lnTo>
                  <a:lnTo>
                    <a:pt x="39720" y="1914"/>
                  </a:lnTo>
                  <a:lnTo>
                    <a:pt x="39775" y="1094"/>
                  </a:lnTo>
                  <a:lnTo>
                    <a:pt x="36495" y="930"/>
                  </a:lnTo>
                  <a:lnTo>
                    <a:pt x="29114" y="519"/>
                  </a:lnTo>
                  <a:lnTo>
                    <a:pt x="24877" y="328"/>
                  </a:lnTo>
                  <a:lnTo>
                    <a:pt x="20803" y="137"/>
                  </a:lnTo>
                  <a:lnTo>
                    <a:pt x="17277" y="27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057925" y="2635375"/>
              <a:ext cx="84075" cy="84775"/>
            </a:xfrm>
            <a:custGeom>
              <a:avLst/>
              <a:gdLst/>
              <a:ahLst/>
              <a:cxnLst/>
              <a:rect l="l" t="t" r="r" b="b"/>
              <a:pathLst>
                <a:path w="3363" h="3391" extrusionOk="0">
                  <a:moveTo>
                    <a:pt x="1504" y="1"/>
                  </a:moveTo>
                  <a:lnTo>
                    <a:pt x="1340" y="28"/>
                  </a:lnTo>
                  <a:lnTo>
                    <a:pt x="1176" y="83"/>
                  </a:lnTo>
                  <a:lnTo>
                    <a:pt x="1012" y="137"/>
                  </a:lnTo>
                  <a:lnTo>
                    <a:pt x="739" y="301"/>
                  </a:lnTo>
                  <a:lnTo>
                    <a:pt x="493" y="493"/>
                  </a:lnTo>
                  <a:lnTo>
                    <a:pt x="274" y="739"/>
                  </a:lnTo>
                  <a:lnTo>
                    <a:pt x="110" y="1039"/>
                  </a:lnTo>
                  <a:lnTo>
                    <a:pt x="55" y="1203"/>
                  </a:lnTo>
                  <a:lnTo>
                    <a:pt x="28" y="1340"/>
                  </a:lnTo>
                  <a:lnTo>
                    <a:pt x="0" y="1531"/>
                  </a:lnTo>
                  <a:lnTo>
                    <a:pt x="0" y="1695"/>
                  </a:lnTo>
                  <a:lnTo>
                    <a:pt x="0" y="1859"/>
                  </a:lnTo>
                  <a:lnTo>
                    <a:pt x="28" y="2024"/>
                  </a:lnTo>
                  <a:lnTo>
                    <a:pt x="55" y="2188"/>
                  </a:lnTo>
                  <a:lnTo>
                    <a:pt x="110" y="2352"/>
                  </a:lnTo>
                  <a:lnTo>
                    <a:pt x="274" y="2625"/>
                  </a:lnTo>
                  <a:lnTo>
                    <a:pt x="493" y="2898"/>
                  </a:lnTo>
                  <a:lnTo>
                    <a:pt x="739" y="3090"/>
                  </a:lnTo>
                  <a:lnTo>
                    <a:pt x="1012" y="3254"/>
                  </a:lnTo>
                  <a:lnTo>
                    <a:pt x="1176" y="3308"/>
                  </a:lnTo>
                  <a:lnTo>
                    <a:pt x="1340" y="3336"/>
                  </a:lnTo>
                  <a:lnTo>
                    <a:pt x="1504" y="3363"/>
                  </a:lnTo>
                  <a:lnTo>
                    <a:pt x="1668" y="3390"/>
                  </a:lnTo>
                  <a:lnTo>
                    <a:pt x="1859" y="3363"/>
                  </a:lnTo>
                  <a:lnTo>
                    <a:pt x="2023" y="3336"/>
                  </a:lnTo>
                  <a:lnTo>
                    <a:pt x="2187" y="3308"/>
                  </a:lnTo>
                  <a:lnTo>
                    <a:pt x="2324" y="3254"/>
                  </a:lnTo>
                  <a:lnTo>
                    <a:pt x="2625" y="3090"/>
                  </a:lnTo>
                  <a:lnTo>
                    <a:pt x="2871" y="2898"/>
                  </a:lnTo>
                  <a:lnTo>
                    <a:pt x="3062" y="2625"/>
                  </a:lnTo>
                  <a:lnTo>
                    <a:pt x="3226" y="2352"/>
                  </a:lnTo>
                  <a:lnTo>
                    <a:pt x="3281" y="2188"/>
                  </a:lnTo>
                  <a:lnTo>
                    <a:pt x="3336" y="2024"/>
                  </a:lnTo>
                  <a:lnTo>
                    <a:pt x="3363" y="1859"/>
                  </a:lnTo>
                  <a:lnTo>
                    <a:pt x="3363" y="1695"/>
                  </a:lnTo>
                  <a:lnTo>
                    <a:pt x="3363" y="1531"/>
                  </a:lnTo>
                  <a:lnTo>
                    <a:pt x="3336" y="1340"/>
                  </a:lnTo>
                  <a:lnTo>
                    <a:pt x="3281" y="1203"/>
                  </a:lnTo>
                  <a:lnTo>
                    <a:pt x="3226" y="1039"/>
                  </a:lnTo>
                  <a:lnTo>
                    <a:pt x="3062" y="739"/>
                  </a:lnTo>
                  <a:lnTo>
                    <a:pt x="2871" y="493"/>
                  </a:lnTo>
                  <a:lnTo>
                    <a:pt x="2625" y="301"/>
                  </a:lnTo>
                  <a:lnTo>
                    <a:pt x="2324" y="137"/>
                  </a:lnTo>
                  <a:lnTo>
                    <a:pt x="2187" y="83"/>
                  </a:lnTo>
                  <a:lnTo>
                    <a:pt x="2023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extrusionOk="0">
                  <a:moveTo>
                    <a:pt x="0" y="0"/>
                  </a:move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fill="none" extrusionOk="0">
                  <a:moveTo>
                    <a:pt x="0" y="0"/>
                  </a:moveTo>
                  <a:lnTo>
                    <a:pt x="0" y="820"/>
                  </a:ln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74500" y="2652475"/>
              <a:ext cx="13025" cy="22575"/>
            </a:xfrm>
            <a:custGeom>
              <a:avLst/>
              <a:gdLst/>
              <a:ahLst/>
              <a:cxnLst/>
              <a:rect l="l" t="t" r="r" b="b"/>
              <a:pathLst>
                <a:path w="521" h="903" extrusionOk="0">
                  <a:moveTo>
                    <a:pt x="110" y="0"/>
                  </a:moveTo>
                  <a:lnTo>
                    <a:pt x="83" y="437"/>
                  </a:lnTo>
                  <a:lnTo>
                    <a:pt x="1" y="902"/>
                  </a:lnTo>
                  <a:lnTo>
                    <a:pt x="274" y="902"/>
                  </a:lnTo>
                  <a:lnTo>
                    <a:pt x="520" y="847"/>
                  </a:lnTo>
                  <a:lnTo>
                    <a:pt x="438" y="629"/>
                  </a:lnTo>
                  <a:lnTo>
                    <a:pt x="356" y="410"/>
                  </a:lnTo>
                  <a:lnTo>
                    <a:pt x="219" y="19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40325" y="2647675"/>
              <a:ext cx="4825" cy="17800"/>
            </a:xfrm>
            <a:custGeom>
              <a:avLst/>
              <a:gdLst/>
              <a:ahLst/>
              <a:cxnLst/>
              <a:rect l="l" t="t" r="r" b="b"/>
              <a:pathLst>
                <a:path w="193" h="712" extrusionOk="0">
                  <a:moveTo>
                    <a:pt x="165" y="1"/>
                  </a:moveTo>
                  <a:lnTo>
                    <a:pt x="110" y="137"/>
                  </a:lnTo>
                  <a:lnTo>
                    <a:pt x="56" y="247"/>
                  </a:lnTo>
                  <a:lnTo>
                    <a:pt x="1" y="383"/>
                  </a:lnTo>
                  <a:lnTo>
                    <a:pt x="1" y="493"/>
                  </a:lnTo>
                  <a:lnTo>
                    <a:pt x="56" y="602"/>
                  </a:lnTo>
                  <a:lnTo>
                    <a:pt x="138" y="711"/>
                  </a:lnTo>
                  <a:lnTo>
                    <a:pt x="192" y="35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extrusionOk="0">
                  <a:moveTo>
                    <a:pt x="137" y="1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fill="none" extrusionOk="0">
                  <a:moveTo>
                    <a:pt x="1" y="247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extrusionOk="0">
                  <a:moveTo>
                    <a:pt x="356" y="1"/>
                  </a:move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56" y="1"/>
                  </a:ln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extrusionOk="0">
                  <a:moveTo>
                    <a:pt x="246" y="1"/>
                  </a:move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fill="none" extrusionOk="0">
                  <a:moveTo>
                    <a:pt x="246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16425" y="2620350"/>
              <a:ext cx="72450" cy="78600"/>
            </a:xfrm>
            <a:custGeom>
              <a:avLst/>
              <a:gdLst/>
              <a:ahLst/>
              <a:cxnLst/>
              <a:rect l="l" t="t" r="r" b="b"/>
              <a:pathLst>
                <a:path w="2898" h="3144" extrusionOk="0">
                  <a:moveTo>
                    <a:pt x="820" y="0"/>
                  </a:moveTo>
                  <a:lnTo>
                    <a:pt x="547" y="301"/>
                  </a:lnTo>
                  <a:lnTo>
                    <a:pt x="383" y="492"/>
                  </a:lnTo>
                  <a:lnTo>
                    <a:pt x="246" y="711"/>
                  </a:lnTo>
                  <a:lnTo>
                    <a:pt x="137" y="930"/>
                  </a:lnTo>
                  <a:lnTo>
                    <a:pt x="55" y="1176"/>
                  </a:lnTo>
                  <a:lnTo>
                    <a:pt x="0" y="1449"/>
                  </a:lnTo>
                  <a:lnTo>
                    <a:pt x="28" y="1695"/>
                  </a:lnTo>
                  <a:lnTo>
                    <a:pt x="55" y="1859"/>
                  </a:lnTo>
                  <a:lnTo>
                    <a:pt x="110" y="2023"/>
                  </a:lnTo>
                  <a:lnTo>
                    <a:pt x="192" y="2214"/>
                  </a:lnTo>
                  <a:lnTo>
                    <a:pt x="328" y="2406"/>
                  </a:lnTo>
                  <a:lnTo>
                    <a:pt x="547" y="2597"/>
                  </a:lnTo>
                  <a:lnTo>
                    <a:pt x="848" y="2789"/>
                  </a:lnTo>
                  <a:lnTo>
                    <a:pt x="1121" y="2925"/>
                  </a:lnTo>
                  <a:lnTo>
                    <a:pt x="1367" y="3007"/>
                  </a:lnTo>
                  <a:lnTo>
                    <a:pt x="1613" y="3062"/>
                  </a:lnTo>
                  <a:lnTo>
                    <a:pt x="1832" y="3117"/>
                  </a:lnTo>
                  <a:lnTo>
                    <a:pt x="2078" y="3117"/>
                  </a:lnTo>
                  <a:lnTo>
                    <a:pt x="2324" y="3144"/>
                  </a:lnTo>
                  <a:lnTo>
                    <a:pt x="2761" y="3117"/>
                  </a:lnTo>
                  <a:lnTo>
                    <a:pt x="2816" y="3035"/>
                  </a:lnTo>
                  <a:lnTo>
                    <a:pt x="2816" y="2953"/>
                  </a:lnTo>
                  <a:lnTo>
                    <a:pt x="2871" y="2734"/>
                  </a:lnTo>
                  <a:lnTo>
                    <a:pt x="2898" y="2542"/>
                  </a:lnTo>
                  <a:lnTo>
                    <a:pt x="2871" y="2324"/>
                  </a:lnTo>
                  <a:lnTo>
                    <a:pt x="2843" y="2132"/>
                  </a:lnTo>
                  <a:lnTo>
                    <a:pt x="2597" y="2187"/>
                  </a:lnTo>
                  <a:lnTo>
                    <a:pt x="2132" y="2187"/>
                  </a:lnTo>
                  <a:lnTo>
                    <a:pt x="1914" y="2160"/>
                  </a:lnTo>
                  <a:lnTo>
                    <a:pt x="1695" y="2105"/>
                  </a:lnTo>
                  <a:lnTo>
                    <a:pt x="1476" y="2023"/>
                  </a:lnTo>
                  <a:lnTo>
                    <a:pt x="1285" y="1941"/>
                  </a:lnTo>
                  <a:lnTo>
                    <a:pt x="1094" y="1804"/>
                  </a:lnTo>
                  <a:lnTo>
                    <a:pt x="1012" y="1695"/>
                  </a:lnTo>
                  <a:lnTo>
                    <a:pt x="957" y="1586"/>
                  </a:lnTo>
                  <a:lnTo>
                    <a:pt x="957" y="1476"/>
                  </a:lnTo>
                  <a:lnTo>
                    <a:pt x="1012" y="1340"/>
                  </a:lnTo>
                  <a:lnTo>
                    <a:pt x="1066" y="1230"/>
                  </a:lnTo>
                  <a:lnTo>
                    <a:pt x="1121" y="1094"/>
                  </a:lnTo>
                  <a:lnTo>
                    <a:pt x="1094" y="793"/>
                  </a:lnTo>
                  <a:lnTo>
                    <a:pt x="1039" y="520"/>
                  </a:lnTo>
                  <a:lnTo>
                    <a:pt x="957" y="274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fill="none" extrusionOk="0">
                  <a:moveTo>
                    <a:pt x="13532" y="4648"/>
                  </a:move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339650" y="2611450"/>
              <a:ext cx="73150" cy="140825"/>
            </a:xfrm>
            <a:custGeom>
              <a:avLst/>
              <a:gdLst/>
              <a:ahLst/>
              <a:cxnLst/>
              <a:rect l="l" t="t" r="r" b="b"/>
              <a:pathLst>
                <a:path w="2926" h="5633" extrusionOk="0">
                  <a:moveTo>
                    <a:pt x="1149" y="1"/>
                  </a:moveTo>
                  <a:lnTo>
                    <a:pt x="1285" y="329"/>
                  </a:lnTo>
                  <a:lnTo>
                    <a:pt x="1395" y="739"/>
                  </a:lnTo>
                  <a:lnTo>
                    <a:pt x="1477" y="1176"/>
                  </a:lnTo>
                  <a:lnTo>
                    <a:pt x="1504" y="1641"/>
                  </a:lnTo>
                  <a:lnTo>
                    <a:pt x="1613" y="1832"/>
                  </a:lnTo>
                  <a:lnTo>
                    <a:pt x="1750" y="2051"/>
                  </a:lnTo>
                  <a:lnTo>
                    <a:pt x="1832" y="2270"/>
                  </a:lnTo>
                  <a:lnTo>
                    <a:pt x="1914" y="2488"/>
                  </a:lnTo>
                  <a:lnTo>
                    <a:pt x="1942" y="2680"/>
                  </a:lnTo>
                  <a:lnTo>
                    <a:pt x="1969" y="2898"/>
                  </a:lnTo>
                  <a:lnTo>
                    <a:pt x="1942" y="3090"/>
                  </a:lnTo>
                  <a:lnTo>
                    <a:pt x="1887" y="3309"/>
                  </a:lnTo>
                  <a:lnTo>
                    <a:pt x="1887" y="3391"/>
                  </a:lnTo>
                  <a:lnTo>
                    <a:pt x="1832" y="3473"/>
                  </a:lnTo>
                  <a:lnTo>
                    <a:pt x="1695" y="3746"/>
                  </a:lnTo>
                  <a:lnTo>
                    <a:pt x="1531" y="3965"/>
                  </a:lnTo>
                  <a:lnTo>
                    <a:pt x="1367" y="4156"/>
                  </a:lnTo>
                  <a:lnTo>
                    <a:pt x="1149" y="4320"/>
                  </a:lnTo>
                  <a:lnTo>
                    <a:pt x="903" y="4457"/>
                  </a:lnTo>
                  <a:lnTo>
                    <a:pt x="657" y="4539"/>
                  </a:lnTo>
                  <a:lnTo>
                    <a:pt x="356" y="5113"/>
                  </a:lnTo>
                  <a:lnTo>
                    <a:pt x="1" y="5632"/>
                  </a:lnTo>
                  <a:lnTo>
                    <a:pt x="329" y="5605"/>
                  </a:lnTo>
                  <a:lnTo>
                    <a:pt x="657" y="5523"/>
                  </a:lnTo>
                  <a:lnTo>
                    <a:pt x="1012" y="5441"/>
                  </a:lnTo>
                  <a:lnTo>
                    <a:pt x="1367" y="5277"/>
                  </a:lnTo>
                  <a:lnTo>
                    <a:pt x="1723" y="5085"/>
                  </a:lnTo>
                  <a:lnTo>
                    <a:pt x="2024" y="4812"/>
                  </a:lnTo>
                  <a:lnTo>
                    <a:pt x="2188" y="4675"/>
                  </a:lnTo>
                  <a:lnTo>
                    <a:pt x="2324" y="4511"/>
                  </a:lnTo>
                  <a:lnTo>
                    <a:pt x="2461" y="4320"/>
                  </a:lnTo>
                  <a:lnTo>
                    <a:pt x="2570" y="4129"/>
                  </a:lnTo>
                  <a:lnTo>
                    <a:pt x="2680" y="3910"/>
                  </a:lnTo>
                  <a:lnTo>
                    <a:pt x="2762" y="3691"/>
                  </a:lnTo>
                  <a:lnTo>
                    <a:pt x="2844" y="3445"/>
                  </a:lnTo>
                  <a:lnTo>
                    <a:pt x="2898" y="3199"/>
                  </a:lnTo>
                  <a:lnTo>
                    <a:pt x="2898" y="3035"/>
                  </a:lnTo>
                  <a:lnTo>
                    <a:pt x="2926" y="2816"/>
                  </a:lnTo>
                  <a:lnTo>
                    <a:pt x="2898" y="2598"/>
                  </a:lnTo>
                  <a:lnTo>
                    <a:pt x="2871" y="2379"/>
                  </a:lnTo>
                  <a:lnTo>
                    <a:pt x="2816" y="2188"/>
                  </a:lnTo>
                  <a:lnTo>
                    <a:pt x="2707" y="1860"/>
                  </a:lnTo>
                  <a:lnTo>
                    <a:pt x="2543" y="1532"/>
                  </a:lnTo>
                  <a:lnTo>
                    <a:pt x="2352" y="1231"/>
                  </a:lnTo>
                  <a:lnTo>
                    <a:pt x="2133" y="930"/>
                  </a:lnTo>
                  <a:lnTo>
                    <a:pt x="1860" y="602"/>
                  </a:lnTo>
                  <a:lnTo>
                    <a:pt x="1586" y="356"/>
                  </a:lnTo>
                  <a:lnTo>
                    <a:pt x="1340" y="137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extrusionOk="0">
                  <a:moveTo>
                    <a:pt x="1750" y="1"/>
                  </a:moveTo>
                  <a:lnTo>
                    <a:pt x="1558" y="137"/>
                  </a:lnTo>
                  <a:lnTo>
                    <a:pt x="1312" y="356"/>
                  </a:lnTo>
                  <a:lnTo>
                    <a:pt x="1039" y="602"/>
                  </a:lnTo>
                  <a:lnTo>
                    <a:pt x="766" y="930"/>
                  </a:lnTo>
                  <a:lnTo>
                    <a:pt x="547" y="1231"/>
                  </a:lnTo>
                  <a:lnTo>
                    <a:pt x="356" y="1532"/>
                  </a:lnTo>
                  <a:lnTo>
                    <a:pt x="192" y="1860"/>
                  </a:lnTo>
                  <a:lnTo>
                    <a:pt x="82" y="2188"/>
                  </a:lnTo>
                  <a:lnTo>
                    <a:pt x="28" y="2379"/>
                  </a:lnTo>
                  <a:lnTo>
                    <a:pt x="0" y="2598"/>
                  </a:lnTo>
                  <a:lnTo>
                    <a:pt x="0" y="2816"/>
                  </a:lnTo>
                  <a:lnTo>
                    <a:pt x="0" y="3035"/>
                  </a:lnTo>
                  <a:lnTo>
                    <a:pt x="0" y="3199"/>
                  </a:lnTo>
                  <a:lnTo>
                    <a:pt x="55" y="3445"/>
                  </a:lnTo>
                  <a:lnTo>
                    <a:pt x="137" y="3691"/>
                  </a:lnTo>
                  <a:lnTo>
                    <a:pt x="219" y="3910"/>
                  </a:lnTo>
                  <a:lnTo>
                    <a:pt x="328" y="4129"/>
                  </a:lnTo>
                  <a:lnTo>
                    <a:pt x="438" y="4320"/>
                  </a:lnTo>
                  <a:lnTo>
                    <a:pt x="574" y="4511"/>
                  </a:lnTo>
                  <a:lnTo>
                    <a:pt x="711" y="4675"/>
                  </a:lnTo>
                  <a:lnTo>
                    <a:pt x="875" y="4812"/>
                  </a:lnTo>
                  <a:lnTo>
                    <a:pt x="1203" y="5085"/>
                  </a:lnTo>
                  <a:lnTo>
                    <a:pt x="1531" y="5277"/>
                  </a:lnTo>
                  <a:lnTo>
                    <a:pt x="1886" y="5441"/>
                  </a:lnTo>
                  <a:lnTo>
                    <a:pt x="2242" y="5523"/>
                  </a:lnTo>
                  <a:lnTo>
                    <a:pt x="2597" y="5605"/>
                  </a:lnTo>
                  <a:lnTo>
                    <a:pt x="2898" y="5632"/>
                  </a:lnTo>
                  <a:lnTo>
                    <a:pt x="2543" y="5113"/>
                  </a:lnTo>
                  <a:lnTo>
                    <a:pt x="2242" y="4539"/>
                  </a:lnTo>
                  <a:lnTo>
                    <a:pt x="1996" y="4457"/>
                  </a:lnTo>
                  <a:lnTo>
                    <a:pt x="1750" y="4320"/>
                  </a:lnTo>
                  <a:lnTo>
                    <a:pt x="1558" y="4156"/>
                  </a:lnTo>
                  <a:lnTo>
                    <a:pt x="1367" y="3965"/>
                  </a:lnTo>
                  <a:lnTo>
                    <a:pt x="1203" y="3746"/>
                  </a:lnTo>
                  <a:lnTo>
                    <a:pt x="1066" y="3473"/>
                  </a:lnTo>
                  <a:lnTo>
                    <a:pt x="1039" y="3391"/>
                  </a:lnTo>
                  <a:lnTo>
                    <a:pt x="1012" y="3309"/>
                  </a:lnTo>
                  <a:lnTo>
                    <a:pt x="957" y="3090"/>
                  </a:lnTo>
                  <a:lnTo>
                    <a:pt x="930" y="2898"/>
                  </a:lnTo>
                  <a:lnTo>
                    <a:pt x="957" y="2680"/>
                  </a:lnTo>
                  <a:lnTo>
                    <a:pt x="984" y="2488"/>
                  </a:lnTo>
                  <a:lnTo>
                    <a:pt x="1066" y="2270"/>
                  </a:lnTo>
                  <a:lnTo>
                    <a:pt x="1148" y="2051"/>
                  </a:lnTo>
                  <a:lnTo>
                    <a:pt x="1285" y="1832"/>
                  </a:lnTo>
                  <a:lnTo>
                    <a:pt x="1422" y="1641"/>
                  </a:lnTo>
                  <a:lnTo>
                    <a:pt x="1449" y="1176"/>
                  </a:lnTo>
                  <a:lnTo>
                    <a:pt x="1504" y="739"/>
                  </a:lnTo>
                  <a:lnTo>
                    <a:pt x="1613" y="329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fill="none" extrusionOk="0">
                  <a:moveTo>
                    <a:pt x="82" y="2188"/>
                  </a:moveTo>
                  <a:lnTo>
                    <a:pt x="82" y="2188"/>
                  </a:lnTo>
                  <a:lnTo>
                    <a:pt x="192" y="1860"/>
                  </a:lnTo>
                  <a:lnTo>
                    <a:pt x="356" y="1532"/>
                  </a:lnTo>
                  <a:lnTo>
                    <a:pt x="547" y="1231"/>
                  </a:lnTo>
                  <a:lnTo>
                    <a:pt x="766" y="930"/>
                  </a:lnTo>
                  <a:lnTo>
                    <a:pt x="766" y="930"/>
                  </a:lnTo>
                  <a:lnTo>
                    <a:pt x="1039" y="602"/>
                  </a:lnTo>
                  <a:lnTo>
                    <a:pt x="1312" y="356"/>
                  </a:lnTo>
                  <a:lnTo>
                    <a:pt x="1558" y="137"/>
                  </a:lnTo>
                  <a:lnTo>
                    <a:pt x="1750" y="1"/>
                  </a:lnTo>
                  <a:lnTo>
                    <a:pt x="1750" y="1"/>
                  </a:lnTo>
                  <a:lnTo>
                    <a:pt x="1613" y="329"/>
                  </a:lnTo>
                  <a:lnTo>
                    <a:pt x="1504" y="739"/>
                  </a:lnTo>
                  <a:lnTo>
                    <a:pt x="1449" y="1176"/>
                  </a:lnTo>
                  <a:lnTo>
                    <a:pt x="1422" y="1641"/>
                  </a:lnTo>
                  <a:lnTo>
                    <a:pt x="1422" y="1641"/>
                  </a:lnTo>
                  <a:lnTo>
                    <a:pt x="1285" y="1832"/>
                  </a:lnTo>
                  <a:lnTo>
                    <a:pt x="1148" y="2051"/>
                  </a:lnTo>
                  <a:lnTo>
                    <a:pt x="1066" y="2270"/>
                  </a:lnTo>
                  <a:lnTo>
                    <a:pt x="984" y="2488"/>
                  </a:lnTo>
                  <a:lnTo>
                    <a:pt x="984" y="2488"/>
                  </a:lnTo>
                  <a:lnTo>
                    <a:pt x="957" y="2680"/>
                  </a:lnTo>
                  <a:lnTo>
                    <a:pt x="930" y="2898"/>
                  </a:lnTo>
                  <a:lnTo>
                    <a:pt x="957" y="3090"/>
                  </a:lnTo>
                  <a:lnTo>
                    <a:pt x="1012" y="3309"/>
                  </a:lnTo>
                  <a:lnTo>
                    <a:pt x="1012" y="3309"/>
                  </a:lnTo>
                  <a:lnTo>
                    <a:pt x="1039" y="3391"/>
                  </a:lnTo>
                  <a:lnTo>
                    <a:pt x="1039" y="3391"/>
                  </a:lnTo>
                  <a:lnTo>
                    <a:pt x="1066" y="3473"/>
                  </a:lnTo>
                  <a:lnTo>
                    <a:pt x="1066" y="3473"/>
                  </a:lnTo>
                  <a:lnTo>
                    <a:pt x="1203" y="3746"/>
                  </a:lnTo>
                  <a:lnTo>
                    <a:pt x="1367" y="3965"/>
                  </a:lnTo>
                  <a:lnTo>
                    <a:pt x="1558" y="4156"/>
                  </a:lnTo>
                  <a:lnTo>
                    <a:pt x="1750" y="4320"/>
                  </a:lnTo>
                  <a:lnTo>
                    <a:pt x="1750" y="4320"/>
                  </a:lnTo>
                  <a:lnTo>
                    <a:pt x="1996" y="4457"/>
                  </a:lnTo>
                  <a:lnTo>
                    <a:pt x="2242" y="4539"/>
                  </a:lnTo>
                  <a:lnTo>
                    <a:pt x="2242" y="4539"/>
                  </a:lnTo>
                  <a:lnTo>
                    <a:pt x="2543" y="5113"/>
                  </a:lnTo>
                  <a:lnTo>
                    <a:pt x="2898" y="5632"/>
                  </a:lnTo>
                  <a:lnTo>
                    <a:pt x="2898" y="5632"/>
                  </a:lnTo>
                  <a:lnTo>
                    <a:pt x="2597" y="5605"/>
                  </a:lnTo>
                  <a:lnTo>
                    <a:pt x="2242" y="5523"/>
                  </a:lnTo>
                  <a:lnTo>
                    <a:pt x="1886" y="5441"/>
                  </a:lnTo>
                  <a:lnTo>
                    <a:pt x="1531" y="5277"/>
                  </a:lnTo>
                  <a:lnTo>
                    <a:pt x="1203" y="5085"/>
                  </a:lnTo>
                  <a:lnTo>
                    <a:pt x="875" y="4812"/>
                  </a:lnTo>
                  <a:lnTo>
                    <a:pt x="711" y="4675"/>
                  </a:lnTo>
                  <a:lnTo>
                    <a:pt x="574" y="4511"/>
                  </a:lnTo>
                  <a:lnTo>
                    <a:pt x="438" y="4320"/>
                  </a:lnTo>
                  <a:lnTo>
                    <a:pt x="328" y="4129"/>
                  </a:lnTo>
                  <a:lnTo>
                    <a:pt x="328" y="4129"/>
                  </a:lnTo>
                  <a:lnTo>
                    <a:pt x="219" y="3910"/>
                  </a:lnTo>
                  <a:lnTo>
                    <a:pt x="137" y="3691"/>
                  </a:lnTo>
                  <a:lnTo>
                    <a:pt x="137" y="3691"/>
                  </a:lnTo>
                  <a:lnTo>
                    <a:pt x="55" y="3445"/>
                  </a:lnTo>
                  <a:lnTo>
                    <a:pt x="0" y="3199"/>
                  </a:lnTo>
                  <a:lnTo>
                    <a:pt x="0" y="3199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2816"/>
                  </a:lnTo>
                  <a:lnTo>
                    <a:pt x="0" y="2598"/>
                  </a:lnTo>
                  <a:lnTo>
                    <a:pt x="28" y="2379"/>
                  </a:lnTo>
                  <a:lnTo>
                    <a:pt x="82" y="2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fill="none" extrusionOk="0">
                  <a:moveTo>
                    <a:pt x="629" y="2051"/>
                  </a:move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73575" y="2718075"/>
              <a:ext cx="185925" cy="151750"/>
            </a:xfrm>
            <a:custGeom>
              <a:avLst/>
              <a:gdLst/>
              <a:ahLst/>
              <a:cxnLst/>
              <a:rect l="l" t="t" r="r" b="b"/>
              <a:pathLst>
                <a:path w="7437" h="6070" extrusionOk="0">
                  <a:moveTo>
                    <a:pt x="1" y="5796"/>
                  </a:moveTo>
                  <a:lnTo>
                    <a:pt x="1" y="5796"/>
                  </a:lnTo>
                  <a:lnTo>
                    <a:pt x="1" y="5796"/>
                  </a:lnTo>
                  <a:close/>
                  <a:moveTo>
                    <a:pt x="7245" y="0"/>
                  </a:moveTo>
                  <a:lnTo>
                    <a:pt x="7163" y="192"/>
                  </a:lnTo>
                  <a:lnTo>
                    <a:pt x="6835" y="738"/>
                  </a:lnTo>
                  <a:lnTo>
                    <a:pt x="6480" y="1258"/>
                  </a:lnTo>
                  <a:lnTo>
                    <a:pt x="6179" y="1668"/>
                  </a:lnTo>
                  <a:lnTo>
                    <a:pt x="5878" y="2051"/>
                  </a:lnTo>
                  <a:lnTo>
                    <a:pt x="5550" y="2433"/>
                  </a:lnTo>
                  <a:lnTo>
                    <a:pt x="5222" y="2789"/>
                  </a:lnTo>
                  <a:lnTo>
                    <a:pt x="4566" y="3445"/>
                  </a:lnTo>
                  <a:lnTo>
                    <a:pt x="3883" y="4046"/>
                  </a:lnTo>
                  <a:lnTo>
                    <a:pt x="3227" y="4566"/>
                  </a:lnTo>
                  <a:lnTo>
                    <a:pt x="2625" y="5030"/>
                  </a:lnTo>
                  <a:lnTo>
                    <a:pt x="2078" y="5413"/>
                  </a:lnTo>
                  <a:lnTo>
                    <a:pt x="1641" y="5714"/>
                  </a:lnTo>
                  <a:lnTo>
                    <a:pt x="1422" y="5823"/>
                  </a:lnTo>
                  <a:lnTo>
                    <a:pt x="1204" y="5905"/>
                  </a:lnTo>
                  <a:lnTo>
                    <a:pt x="958" y="5960"/>
                  </a:lnTo>
                  <a:lnTo>
                    <a:pt x="493" y="5960"/>
                  </a:lnTo>
                  <a:lnTo>
                    <a:pt x="274" y="5905"/>
                  </a:lnTo>
                  <a:lnTo>
                    <a:pt x="55" y="5823"/>
                  </a:lnTo>
                  <a:lnTo>
                    <a:pt x="1" y="5796"/>
                  </a:lnTo>
                  <a:lnTo>
                    <a:pt x="192" y="5905"/>
                  </a:lnTo>
                  <a:lnTo>
                    <a:pt x="438" y="5987"/>
                  </a:lnTo>
                  <a:lnTo>
                    <a:pt x="657" y="6042"/>
                  </a:lnTo>
                  <a:lnTo>
                    <a:pt x="903" y="6069"/>
                  </a:lnTo>
                  <a:lnTo>
                    <a:pt x="1122" y="6042"/>
                  </a:lnTo>
                  <a:lnTo>
                    <a:pt x="1368" y="5987"/>
                  </a:lnTo>
                  <a:lnTo>
                    <a:pt x="1586" y="5905"/>
                  </a:lnTo>
                  <a:lnTo>
                    <a:pt x="1778" y="5796"/>
                  </a:lnTo>
                  <a:lnTo>
                    <a:pt x="2242" y="5522"/>
                  </a:lnTo>
                  <a:lnTo>
                    <a:pt x="2789" y="5140"/>
                  </a:lnTo>
                  <a:lnTo>
                    <a:pt x="3391" y="4675"/>
                  </a:lnTo>
                  <a:lnTo>
                    <a:pt x="4047" y="4155"/>
                  </a:lnTo>
                  <a:lnTo>
                    <a:pt x="4703" y="3554"/>
                  </a:lnTo>
                  <a:lnTo>
                    <a:pt x="5386" y="2871"/>
                  </a:lnTo>
                  <a:lnTo>
                    <a:pt x="5714" y="2515"/>
                  </a:lnTo>
                  <a:lnTo>
                    <a:pt x="6042" y="2160"/>
                  </a:lnTo>
                  <a:lnTo>
                    <a:pt x="6343" y="1777"/>
                  </a:lnTo>
                  <a:lnTo>
                    <a:pt x="6644" y="1367"/>
                  </a:lnTo>
                  <a:lnTo>
                    <a:pt x="6999" y="848"/>
                  </a:lnTo>
                  <a:lnTo>
                    <a:pt x="7300" y="274"/>
                  </a:lnTo>
                  <a:lnTo>
                    <a:pt x="7436" y="28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extrusionOk="0">
                  <a:moveTo>
                    <a:pt x="2078" y="0"/>
                  </a:moveTo>
                  <a:lnTo>
                    <a:pt x="1969" y="274"/>
                  </a:lnTo>
                  <a:lnTo>
                    <a:pt x="1860" y="520"/>
                  </a:lnTo>
                  <a:lnTo>
                    <a:pt x="1805" y="793"/>
                  </a:lnTo>
                  <a:lnTo>
                    <a:pt x="1778" y="1094"/>
                  </a:lnTo>
                  <a:lnTo>
                    <a:pt x="1860" y="1230"/>
                  </a:lnTo>
                  <a:lnTo>
                    <a:pt x="1914" y="1340"/>
                  </a:lnTo>
                  <a:lnTo>
                    <a:pt x="1942" y="1476"/>
                  </a:lnTo>
                  <a:lnTo>
                    <a:pt x="1942" y="1586"/>
                  </a:lnTo>
                  <a:lnTo>
                    <a:pt x="1887" y="1695"/>
                  </a:lnTo>
                  <a:lnTo>
                    <a:pt x="1805" y="1804"/>
                  </a:lnTo>
                  <a:lnTo>
                    <a:pt x="1641" y="1941"/>
                  </a:lnTo>
                  <a:lnTo>
                    <a:pt x="1422" y="2023"/>
                  </a:lnTo>
                  <a:lnTo>
                    <a:pt x="1203" y="2105"/>
                  </a:lnTo>
                  <a:lnTo>
                    <a:pt x="985" y="2160"/>
                  </a:lnTo>
                  <a:lnTo>
                    <a:pt x="766" y="2187"/>
                  </a:lnTo>
                  <a:lnTo>
                    <a:pt x="301" y="2187"/>
                  </a:lnTo>
                  <a:lnTo>
                    <a:pt x="55" y="2132"/>
                  </a:lnTo>
                  <a:lnTo>
                    <a:pt x="28" y="2324"/>
                  </a:lnTo>
                  <a:lnTo>
                    <a:pt x="1" y="2542"/>
                  </a:lnTo>
                  <a:lnTo>
                    <a:pt x="28" y="2734"/>
                  </a:lnTo>
                  <a:lnTo>
                    <a:pt x="83" y="2953"/>
                  </a:lnTo>
                  <a:lnTo>
                    <a:pt x="110" y="3035"/>
                  </a:lnTo>
                  <a:lnTo>
                    <a:pt x="137" y="3117"/>
                  </a:lnTo>
                  <a:lnTo>
                    <a:pt x="575" y="3144"/>
                  </a:lnTo>
                  <a:lnTo>
                    <a:pt x="821" y="3117"/>
                  </a:lnTo>
                  <a:lnTo>
                    <a:pt x="1067" y="3117"/>
                  </a:lnTo>
                  <a:lnTo>
                    <a:pt x="1285" y="3062"/>
                  </a:lnTo>
                  <a:lnTo>
                    <a:pt x="1532" y="3007"/>
                  </a:lnTo>
                  <a:lnTo>
                    <a:pt x="1778" y="2925"/>
                  </a:lnTo>
                  <a:lnTo>
                    <a:pt x="2078" y="2789"/>
                  </a:lnTo>
                  <a:lnTo>
                    <a:pt x="2352" y="2597"/>
                  </a:lnTo>
                  <a:lnTo>
                    <a:pt x="2570" y="2406"/>
                  </a:lnTo>
                  <a:lnTo>
                    <a:pt x="2707" y="2214"/>
                  </a:lnTo>
                  <a:lnTo>
                    <a:pt x="2789" y="2023"/>
                  </a:lnTo>
                  <a:lnTo>
                    <a:pt x="2844" y="1859"/>
                  </a:lnTo>
                  <a:lnTo>
                    <a:pt x="2898" y="1695"/>
                  </a:lnTo>
                  <a:lnTo>
                    <a:pt x="2898" y="1449"/>
                  </a:lnTo>
                  <a:lnTo>
                    <a:pt x="2844" y="1176"/>
                  </a:lnTo>
                  <a:lnTo>
                    <a:pt x="2762" y="930"/>
                  </a:lnTo>
                  <a:lnTo>
                    <a:pt x="2652" y="711"/>
                  </a:lnTo>
                  <a:lnTo>
                    <a:pt x="2516" y="492"/>
                  </a:lnTo>
                  <a:lnTo>
                    <a:pt x="2379" y="30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fill="none" extrusionOk="0">
                  <a:moveTo>
                    <a:pt x="55" y="2132"/>
                  </a:moveTo>
                  <a:lnTo>
                    <a:pt x="55" y="2132"/>
                  </a:lnTo>
                  <a:lnTo>
                    <a:pt x="301" y="2187"/>
                  </a:lnTo>
                  <a:lnTo>
                    <a:pt x="575" y="2187"/>
                  </a:lnTo>
                  <a:lnTo>
                    <a:pt x="575" y="2187"/>
                  </a:lnTo>
                  <a:lnTo>
                    <a:pt x="766" y="2187"/>
                  </a:lnTo>
                  <a:lnTo>
                    <a:pt x="985" y="2160"/>
                  </a:lnTo>
                  <a:lnTo>
                    <a:pt x="1203" y="2105"/>
                  </a:lnTo>
                  <a:lnTo>
                    <a:pt x="1422" y="2023"/>
                  </a:lnTo>
                  <a:lnTo>
                    <a:pt x="1422" y="2023"/>
                  </a:lnTo>
                  <a:lnTo>
                    <a:pt x="1641" y="1941"/>
                  </a:lnTo>
                  <a:lnTo>
                    <a:pt x="1805" y="1804"/>
                  </a:lnTo>
                  <a:lnTo>
                    <a:pt x="1805" y="1804"/>
                  </a:lnTo>
                  <a:lnTo>
                    <a:pt x="1887" y="1695"/>
                  </a:lnTo>
                  <a:lnTo>
                    <a:pt x="1942" y="1586"/>
                  </a:lnTo>
                  <a:lnTo>
                    <a:pt x="1942" y="1586"/>
                  </a:lnTo>
                  <a:lnTo>
                    <a:pt x="1942" y="1476"/>
                  </a:lnTo>
                  <a:lnTo>
                    <a:pt x="1914" y="1340"/>
                  </a:lnTo>
                  <a:lnTo>
                    <a:pt x="1860" y="1230"/>
                  </a:lnTo>
                  <a:lnTo>
                    <a:pt x="1778" y="1094"/>
                  </a:lnTo>
                  <a:lnTo>
                    <a:pt x="1778" y="1094"/>
                  </a:lnTo>
                  <a:lnTo>
                    <a:pt x="1805" y="793"/>
                  </a:lnTo>
                  <a:lnTo>
                    <a:pt x="1860" y="520"/>
                  </a:lnTo>
                  <a:lnTo>
                    <a:pt x="1969" y="274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379" y="301"/>
                  </a:lnTo>
                  <a:lnTo>
                    <a:pt x="2516" y="492"/>
                  </a:lnTo>
                  <a:lnTo>
                    <a:pt x="2652" y="711"/>
                  </a:lnTo>
                  <a:lnTo>
                    <a:pt x="2762" y="930"/>
                  </a:lnTo>
                  <a:lnTo>
                    <a:pt x="2844" y="1176"/>
                  </a:lnTo>
                  <a:lnTo>
                    <a:pt x="2898" y="1449"/>
                  </a:lnTo>
                  <a:lnTo>
                    <a:pt x="2898" y="1695"/>
                  </a:lnTo>
                  <a:lnTo>
                    <a:pt x="2898" y="1695"/>
                  </a:lnTo>
                  <a:lnTo>
                    <a:pt x="2844" y="1859"/>
                  </a:lnTo>
                  <a:lnTo>
                    <a:pt x="2789" y="2023"/>
                  </a:lnTo>
                  <a:lnTo>
                    <a:pt x="2707" y="2214"/>
                  </a:lnTo>
                  <a:lnTo>
                    <a:pt x="2570" y="2406"/>
                  </a:lnTo>
                  <a:lnTo>
                    <a:pt x="2570" y="2406"/>
                  </a:lnTo>
                  <a:lnTo>
                    <a:pt x="2352" y="2597"/>
                  </a:lnTo>
                  <a:lnTo>
                    <a:pt x="2078" y="2789"/>
                  </a:lnTo>
                  <a:lnTo>
                    <a:pt x="2078" y="2789"/>
                  </a:lnTo>
                  <a:lnTo>
                    <a:pt x="1778" y="2925"/>
                  </a:lnTo>
                  <a:lnTo>
                    <a:pt x="1778" y="2925"/>
                  </a:lnTo>
                  <a:lnTo>
                    <a:pt x="1532" y="3007"/>
                  </a:lnTo>
                  <a:lnTo>
                    <a:pt x="1285" y="3062"/>
                  </a:lnTo>
                  <a:lnTo>
                    <a:pt x="1067" y="3117"/>
                  </a:lnTo>
                  <a:lnTo>
                    <a:pt x="821" y="3117"/>
                  </a:lnTo>
                  <a:lnTo>
                    <a:pt x="821" y="3117"/>
                  </a:lnTo>
                  <a:lnTo>
                    <a:pt x="575" y="3144"/>
                  </a:lnTo>
                  <a:lnTo>
                    <a:pt x="575" y="3144"/>
                  </a:lnTo>
                  <a:lnTo>
                    <a:pt x="137" y="3117"/>
                  </a:lnTo>
                  <a:lnTo>
                    <a:pt x="137" y="3117"/>
                  </a:lnTo>
                  <a:lnTo>
                    <a:pt x="110" y="3035"/>
                  </a:lnTo>
                  <a:lnTo>
                    <a:pt x="110" y="3035"/>
                  </a:lnTo>
                  <a:lnTo>
                    <a:pt x="83" y="2953"/>
                  </a:lnTo>
                  <a:lnTo>
                    <a:pt x="83" y="2953"/>
                  </a:lnTo>
                  <a:lnTo>
                    <a:pt x="28" y="2734"/>
                  </a:lnTo>
                  <a:lnTo>
                    <a:pt x="1" y="2542"/>
                  </a:lnTo>
                  <a:lnTo>
                    <a:pt x="28" y="2324"/>
                  </a:lnTo>
                  <a:lnTo>
                    <a:pt x="55" y="2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13675" y="2680475"/>
              <a:ext cx="64950" cy="38975"/>
            </a:xfrm>
            <a:custGeom>
              <a:avLst/>
              <a:gdLst/>
              <a:ahLst/>
              <a:cxnLst/>
              <a:rect l="l" t="t" r="r" b="b"/>
              <a:pathLst>
                <a:path w="2598" h="1559" extrusionOk="0">
                  <a:moveTo>
                    <a:pt x="2132" y="1"/>
                  </a:moveTo>
                  <a:lnTo>
                    <a:pt x="1914" y="192"/>
                  </a:lnTo>
                  <a:lnTo>
                    <a:pt x="1640" y="384"/>
                  </a:lnTo>
                  <a:lnTo>
                    <a:pt x="1695" y="520"/>
                  </a:lnTo>
                  <a:lnTo>
                    <a:pt x="1968" y="1149"/>
                  </a:lnTo>
                  <a:lnTo>
                    <a:pt x="2214" y="985"/>
                  </a:lnTo>
                  <a:lnTo>
                    <a:pt x="2433" y="821"/>
                  </a:lnTo>
                  <a:lnTo>
                    <a:pt x="2488" y="739"/>
                  </a:lnTo>
                  <a:lnTo>
                    <a:pt x="2542" y="657"/>
                  </a:lnTo>
                  <a:lnTo>
                    <a:pt x="2570" y="575"/>
                  </a:lnTo>
                  <a:lnTo>
                    <a:pt x="2597" y="493"/>
                  </a:lnTo>
                  <a:lnTo>
                    <a:pt x="2597" y="411"/>
                  </a:lnTo>
                  <a:lnTo>
                    <a:pt x="2570" y="302"/>
                  </a:lnTo>
                  <a:lnTo>
                    <a:pt x="2515" y="220"/>
                  </a:lnTo>
                  <a:lnTo>
                    <a:pt x="2460" y="137"/>
                  </a:lnTo>
                  <a:lnTo>
                    <a:pt x="2406" y="83"/>
                  </a:lnTo>
                  <a:lnTo>
                    <a:pt x="2324" y="28"/>
                  </a:lnTo>
                  <a:lnTo>
                    <a:pt x="2214" y="1"/>
                  </a:lnTo>
                  <a:close/>
                  <a:moveTo>
                    <a:pt x="0" y="1204"/>
                  </a:moveTo>
                  <a:lnTo>
                    <a:pt x="164" y="1395"/>
                  </a:lnTo>
                  <a:lnTo>
                    <a:pt x="383" y="1559"/>
                  </a:lnTo>
                  <a:lnTo>
                    <a:pt x="738" y="1532"/>
                  </a:lnTo>
                  <a:lnTo>
                    <a:pt x="574" y="120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013675" y="2710550"/>
              <a:ext cx="18475" cy="8900"/>
            </a:xfrm>
            <a:custGeom>
              <a:avLst/>
              <a:gdLst/>
              <a:ahLst/>
              <a:cxnLst/>
              <a:rect l="l" t="t" r="r" b="b"/>
              <a:pathLst>
                <a:path w="739" h="35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4" y="192"/>
                  </a:lnTo>
                  <a:lnTo>
                    <a:pt x="383" y="356"/>
                  </a:lnTo>
                  <a:lnTo>
                    <a:pt x="383" y="356"/>
                  </a:lnTo>
                  <a:lnTo>
                    <a:pt x="738" y="329"/>
                  </a:lnTo>
                  <a:lnTo>
                    <a:pt x="738" y="329"/>
                  </a:lnTo>
                  <a:lnTo>
                    <a:pt x="574" y="1"/>
                  </a:lnTo>
                  <a:lnTo>
                    <a:pt x="574" y="1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054675" y="2680475"/>
              <a:ext cx="23950" cy="28725"/>
            </a:xfrm>
            <a:custGeom>
              <a:avLst/>
              <a:gdLst/>
              <a:ahLst/>
              <a:cxnLst/>
              <a:rect l="l" t="t" r="r" b="b"/>
              <a:pathLst>
                <a:path w="958" h="1149" fill="none" extrusionOk="0">
                  <a:moveTo>
                    <a:pt x="492" y="1"/>
                  </a:moveTo>
                  <a:lnTo>
                    <a:pt x="492" y="1"/>
                  </a:lnTo>
                  <a:lnTo>
                    <a:pt x="492" y="1"/>
                  </a:lnTo>
                  <a:lnTo>
                    <a:pt x="274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574" y="985"/>
                  </a:lnTo>
                  <a:lnTo>
                    <a:pt x="793" y="821"/>
                  </a:lnTo>
                  <a:lnTo>
                    <a:pt x="793" y="821"/>
                  </a:lnTo>
                  <a:lnTo>
                    <a:pt x="848" y="739"/>
                  </a:lnTo>
                  <a:lnTo>
                    <a:pt x="902" y="657"/>
                  </a:lnTo>
                  <a:lnTo>
                    <a:pt x="930" y="575"/>
                  </a:lnTo>
                  <a:lnTo>
                    <a:pt x="957" y="493"/>
                  </a:lnTo>
                  <a:lnTo>
                    <a:pt x="957" y="411"/>
                  </a:lnTo>
                  <a:lnTo>
                    <a:pt x="930" y="302"/>
                  </a:lnTo>
                  <a:lnTo>
                    <a:pt x="875" y="220"/>
                  </a:lnTo>
                  <a:lnTo>
                    <a:pt x="820" y="137"/>
                  </a:lnTo>
                  <a:lnTo>
                    <a:pt x="820" y="137"/>
                  </a:lnTo>
                  <a:lnTo>
                    <a:pt x="766" y="83"/>
                  </a:lnTo>
                  <a:lnTo>
                    <a:pt x="684" y="28"/>
                  </a:lnTo>
                  <a:lnTo>
                    <a:pt x="574" y="1"/>
                  </a:lnTo>
                  <a:lnTo>
                    <a:pt x="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extrusionOk="0">
                  <a:moveTo>
                    <a:pt x="0" y="1"/>
                  </a:moveTo>
                  <a:lnTo>
                    <a:pt x="137" y="274"/>
                  </a:lnTo>
                  <a:lnTo>
                    <a:pt x="301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7" y="274"/>
                  </a:lnTo>
                  <a:lnTo>
                    <a:pt x="301" y="493"/>
                  </a:lnTo>
                  <a:lnTo>
                    <a:pt x="301" y="493"/>
                  </a:lnTo>
                  <a:lnTo>
                    <a:pt x="629" y="493"/>
                  </a:lnTo>
                  <a:lnTo>
                    <a:pt x="629" y="493"/>
                  </a:lnTo>
                  <a:lnTo>
                    <a:pt x="875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438" y="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extrusionOk="0">
                  <a:moveTo>
                    <a:pt x="1230" y="1"/>
                  </a:move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fill="none" extrusionOk="0">
                  <a:moveTo>
                    <a:pt x="1230" y="1"/>
                  </a:moveTo>
                  <a:lnTo>
                    <a:pt x="1230" y="1"/>
                  </a:lnTo>
                  <a:lnTo>
                    <a:pt x="930" y="137"/>
                  </a:ln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extrusionOk="0">
                  <a:moveTo>
                    <a:pt x="1" y="1"/>
                  </a:moveTo>
                  <a:lnTo>
                    <a:pt x="110" y="301"/>
                  </a:lnTo>
                  <a:lnTo>
                    <a:pt x="192" y="46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fill="none" extrusionOk="0">
                  <a:moveTo>
                    <a:pt x="28" y="1"/>
                  </a:move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92" y="465"/>
                  </a:lnTo>
                  <a:lnTo>
                    <a:pt x="192" y="465"/>
                  </a:lnTo>
                  <a:lnTo>
                    <a:pt x="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029375" y="2695525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66" y="0"/>
                  </a:moveTo>
                  <a:lnTo>
                    <a:pt x="219" y="55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47" y="5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006150" y="2680475"/>
              <a:ext cx="60850" cy="18475"/>
            </a:xfrm>
            <a:custGeom>
              <a:avLst/>
              <a:gdLst/>
              <a:ahLst/>
              <a:cxnLst/>
              <a:rect l="l" t="t" r="r" b="b"/>
              <a:pathLst>
                <a:path w="2434" h="739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215" y="192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395" y="602"/>
                  </a:lnTo>
                  <a:lnTo>
                    <a:pt x="1148" y="657"/>
                  </a:lnTo>
                  <a:lnTo>
                    <a:pt x="930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711" y="712"/>
                  </a:lnTo>
                  <a:lnTo>
                    <a:pt x="711" y="712"/>
                  </a:lnTo>
                  <a:lnTo>
                    <a:pt x="930" y="712"/>
                  </a:lnTo>
                  <a:lnTo>
                    <a:pt x="1176" y="657"/>
                  </a:lnTo>
                  <a:lnTo>
                    <a:pt x="1395" y="602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2215" y="19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037050" y="2662725"/>
              <a:ext cx="986200" cy="47850"/>
            </a:xfrm>
            <a:custGeom>
              <a:avLst/>
              <a:gdLst/>
              <a:ahLst/>
              <a:cxnLst/>
              <a:rect l="l" t="t" r="r" b="b"/>
              <a:pathLst>
                <a:path w="39448" h="1914" extrusionOk="0">
                  <a:moveTo>
                    <a:pt x="23592" y="0"/>
                  </a:moveTo>
                  <a:lnTo>
                    <a:pt x="22171" y="27"/>
                  </a:lnTo>
                  <a:lnTo>
                    <a:pt x="18699" y="137"/>
                  </a:lnTo>
                  <a:lnTo>
                    <a:pt x="14653" y="328"/>
                  </a:lnTo>
                  <a:lnTo>
                    <a:pt x="10471" y="519"/>
                  </a:lnTo>
                  <a:lnTo>
                    <a:pt x="3227" y="930"/>
                  </a:lnTo>
                  <a:lnTo>
                    <a:pt x="1" y="1094"/>
                  </a:lnTo>
                  <a:lnTo>
                    <a:pt x="56" y="1914"/>
                  </a:lnTo>
                  <a:lnTo>
                    <a:pt x="3254" y="1722"/>
                  </a:lnTo>
                  <a:lnTo>
                    <a:pt x="10498" y="1340"/>
                  </a:lnTo>
                  <a:lnTo>
                    <a:pt x="14681" y="1148"/>
                  </a:lnTo>
                  <a:lnTo>
                    <a:pt x="18699" y="957"/>
                  </a:lnTo>
                  <a:lnTo>
                    <a:pt x="22171" y="847"/>
                  </a:lnTo>
                  <a:lnTo>
                    <a:pt x="23592" y="820"/>
                  </a:lnTo>
                  <a:lnTo>
                    <a:pt x="24713" y="820"/>
                  </a:lnTo>
                  <a:lnTo>
                    <a:pt x="27775" y="847"/>
                  </a:lnTo>
                  <a:lnTo>
                    <a:pt x="30591" y="930"/>
                  </a:lnTo>
                  <a:lnTo>
                    <a:pt x="35211" y="1066"/>
                  </a:lnTo>
                  <a:lnTo>
                    <a:pt x="38272" y="1176"/>
                  </a:lnTo>
                  <a:lnTo>
                    <a:pt x="39393" y="1230"/>
                  </a:lnTo>
                  <a:lnTo>
                    <a:pt x="39448" y="437"/>
                  </a:lnTo>
                  <a:lnTo>
                    <a:pt x="38300" y="383"/>
                  </a:lnTo>
                  <a:lnTo>
                    <a:pt x="35238" y="246"/>
                  </a:lnTo>
                  <a:lnTo>
                    <a:pt x="30618" y="109"/>
                  </a:lnTo>
                  <a:lnTo>
                    <a:pt x="27802" y="55"/>
                  </a:lnTo>
                  <a:lnTo>
                    <a:pt x="2474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262600" y="2645625"/>
              <a:ext cx="73150" cy="72475"/>
            </a:xfrm>
            <a:custGeom>
              <a:avLst/>
              <a:gdLst/>
              <a:ahLst/>
              <a:cxnLst/>
              <a:rect l="l" t="t" r="r" b="b"/>
              <a:pathLst>
                <a:path w="2926" h="2899" extrusionOk="0">
                  <a:moveTo>
                    <a:pt x="1476" y="1"/>
                  </a:moveTo>
                  <a:lnTo>
                    <a:pt x="1176" y="28"/>
                  </a:lnTo>
                  <a:lnTo>
                    <a:pt x="902" y="110"/>
                  </a:lnTo>
                  <a:lnTo>
                    <a:pt x="656" y="247"/>
                  </a:lnTo>
                  <a:lnTo>
                    <a:pt x="437" y="411"/>
                  </a:lnTo>
                  <a:lnTo>
                    <a:pt x="246" y="629"/>
                  </a:lnTo>
                  <a:lnTo>
                    <a:pt x="137" y="875"/>
                  </a:lnTo>
                  <a:lnTo>
                    <a:pt x="27" y="1149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137" y="2024"/>
                  </a:lnTo>
                  <a:lnTo>
                    <a:pt x="246" y="2270"/>
                  </a:lnTo>
                  <a:lnTo>
                    <a:pt x="437" y="2488"/>
                  </a:lnTo>
                  <a:lnTo>
                    <a:pt x="656" y="2652"/>
                  </a:lnTo>
                  <a:lnTo>
                    <a:pt x="902" y="2789"/>
                  </a:lnTo>
                  <a:lnTo>
                    <a:pt x="1176" y="2871"/>
                  </a:lnTo>
                  <a:lnTo>
                    <a:pt x="1476" y="2898"/>
                  </a:lnTo>
                  <a:lnTo>
                    <a:pt x="1750" y="2871"/>
                  </a:lnTo>
                  <a:lnTo>
                    <a:pt x="2023" y="2789"/>
                  </a:lnTo>
                  <a:lnTo>
                    <a:pt x="2269" y="2652"/>
                  </a:lnTo>
                  <a:lnTo>
                    <a:pt x="2488" y="2488"/>
                  </a:lnTo>
                  <a:lnTo>
                    <a:pt x="2679" y="2270"/>
                  </a:lnTo>
                  <a:lnTo>
                    <a:pt x="2816" y="2024"/>
                  </a:lnTo>
                  <a:lnTo>
                    <a:pt x="2898" y="1750"/>
                  </a:lnTo>
                  <a:lnTo>
                    <a:pt x="2925" y="1449"/>
                  </a:lnTo>
                  <a:lnTo>
                    <a:pt x="2898" y="1149"/>
                  </a:lnTo>
                  <a:lnTo>
                    <a:pt x="2816" y="875"/>
                  </a:lnTo>
                  <a:lnTo>
                    <a:pt x="2679" y="629"/>
                  </a:lnTo>
                  <a:lnTo>
                    <a:pt x="2488" y="411"/>
                  </a:lnTo>
                  <a:lnTo>
                    <a:pt x="2269" y="247"/>
                  </a:lnTo>
                  <a:lnTo>
                    <a:pt x="2023" y="110"/>
                  </a:lnTo>
                  <a:lnTo>
                    <a:pt x="1750" y="2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024075" y="2626500"/>
              <a:ext cx="319875" cy="63575"/>
            </a:xfrm>
            <a:custGeom>
              <a:avLst/>
              <a:gdLst/>
              <a:ahLst/>
              <a:cxnLst/>
              <a:rect l="l" t="t" r="r" b="b"/>
              <a:pathLst>
                <a:path w="12795" h="2543" extrusionOk="0">
                  <a:moveTo>
                    <a:pt x="629" y="0"/>
                  </a:moveTo>
                  <a:lnTo>
                    <a:pt x="493" y="820"/>
                  </a:lnTo>
                  <a:lnTo>
                    <a:pt x="4866" y="1504"/>
                  </a:lnTo>
                  <a:lnTo>
                    <a:pt x="1" y="1750"/>
                  </a:lnTo>
                  <a:lnTo>
                    <a:pt x="55" y="2543"/>
                  </a:lnTo>
                  <a:lnTo>
                    <a:pt x="12794" y="194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_1"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17"/>
          <p:cNvSpPr txBox="1">
            <a:spLocks noGrp="1"/>
          </p:cNvSpPr>
          <p:nvPr>
            <p:ph type="body" idx="1"/>
          </p:nvPr>
        </p:nvSpPr>
        <p:spPr>
          <a:xfrm>
            <a:off x="3732450" y="1555175"/>
            <a:ext cx="4698900" cy="22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1203"/>
              </a:buClr>
              <a:buSzPts val="18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1203"/>
              </a:buClr>
              <a:buSzPts val="14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3800" name="Google Shape;3800;p1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801" name="Google Shape;3801;p1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0" name="Google Shape;3990;p17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91" name="Google Shape;3991;p17"/>
          <p:cNvGrpSpPr/>
          <p:nvPr/>
        </p:nvGrpSpPr>
        <p:grpSpPr>
          <a:xfrm rot="-821443">
            <a:off x="682282" y="863532"/>
            <a:ext cx="319601" cy="277986"/>
            <a:chOff x="5127250" y="2384025"/>
            <a:chExt cx="597500" cy="519700"/>
          </a:xfrm>
        </p:grpSpPr>
        <p:sp>
          <p:nvSpPr>
            <p:cNvPr id="3992" name="Google Shape;3992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17"/>
          <p:cNvGrpSpPr/>
          <p:nvPr/>
        </p:nvGrpSpPr>
        <p:grpSpPr>
          <a:xfrm rot="583800">
            <a:off x="3335120" y="4086354"/>
            <a:ext cx="319599" cy="277985"/>
            <a:chOff x="5127250" y="2384025"/>
            <a:chExt cx="597500" cy="519700"/>
          </a:xfrm>
        </p:grpSpPr>
        <p:sp>
          <p:nvSpPr>
            <p:cNvPr id="3996" name="Google Shape;3996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9" name="Google Shape;3999;p17"/>
          <p:cNvSpPr/>
          <p:nvPr/>
        </p:nvSpPr>
        <p:spPr>
          <a:xfrm flipH="1">
            <a:off x="316200" y="42757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1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1" name="Google Shape;4001;p17"/>
          <p:cNvSpPr/>
          <p:nvPr/>
        </p:nvSpPr>
        <p:spPr>
          <a:xfrm flipH="1">
            <a:off x="7755400" y="438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">
    <p:spTree>
      <p:nvGrpSpPr>
        <p:cNvPr id="1" name="Shape 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Google Shape;4624;p21"/>
          <p:cNvSpPr txBox="1">
            <a:spLocks noGrp="1"/>
          </p:cNvSpPr>
          <p:nvPr>
            <p:ph type="subTitle" idx="1"/>
          </p:nvPr>
        </p:nvSpPr>
        <p:spPr>
          <a:xfrm>
            <a:off x="2449800" y="1355275"/>
            <a:ext cx="19284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5" name="Google Shape;4625;p21"/>
          <p:cNvSpPr txBox="1">
            <a:spLocks noGrp="1"/>
          </p:cNvSpPr>
          <p:nvPr>
            <p:ph type="subTitle" idx="2"/>
          </p:nvPr>
        </p:nvSpPr>
        <p:spPr>
          <a:xfrm>
            <a:off x="2449725" y="2726875"/>
            <a:ext cx="18981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6" name="Google Shape;4626;p21"/>
          <p:cNvSpPr txBox="1">
            <a:spLocks noGrp="1"/>
          </p:cNvSpPr>
          <p:nvPr>
            <p:ph type="subTitle" idx="3"/>
          </p:nvPr>
        </p:nvSpPr>
        <p:spPr>
          <a:xfrm>
            <a:off x="6337875" y="2726879"/>
            <a:ext cx="18981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7" name="Google Shape;4627;p21"/>
          <p:cNvSpPr txBox="1">
            <a:spLocks noGrp="1"/>
          </p:cNvSpPr>
          <p:nvPr>
            <p:ph type="subTitle" idx="4"/>
          </p:nvPr>
        </p:nvSpPr>
        <p:spPr>
          <a:xfrm>
            <a:off x="6337875" y="1355275"/>
            <a:ext cx="18981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8" name="Google Shape;4628;p21"/>
          <p:cNvSpPr txBox="1">
            <a:spLocks noGrp="1"/>
          </p:cNvSpPr>
          <p:nvPr>
            <p:ph type="subTitle" idx="5"/>
          </p:nvPr>
        </p:nvSpPr>
        <p:spPr>
          <a:xfrm>
            <a:off x="2449800" y="1779500"/>
            <a:ext cx="21057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9" name="Google Shape;4629;p21"/>
          <p:cNvSpPr txBox="1">
            <a:spLocks noGrp="1"/>
          </p:cNvSpPr>
          <p:nvPr>
            <p:ph type="subTitle" idx="6"/>
          </p:nvPr>
        </p:nvSpPr>
        <p:spPr>
          <a:xfrm>
            <a:off x="2449725" y="3151096"/>
            <a:ext cx="21057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0" name="Google Shape;4630;p21"/>
          <p:cNvSpPr txBox="1">
            <a:spLocks noGrp="1"/>
          </p:cNvSpPr>
          <p:nvPr>
            <p:ph type="subTitle" idx="7"/>
          </p:nvPr>
        </p:nvSpPr>
        <p:spPr>
          <a:xfrm>
            <a:off x="6337875" y="3151099"/>
            <a:ext cx="21057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1" name="Google Shape;4631;p21"/>
          <p:cNvSpPr txBox="1">
            <a:spLocks noGrp="1"/>
          </p:cNvSpPr>
          <p:nvPr>
            <p:ph type="subTitle" idx="8"/>
          </p:nvPr>
        </p:nvSpPr>
        <p:spPr>
          <a:xfrm>
            <a:off x="6337875" y="1779495"/>
            <a:ext cx="21057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32" name="Google Shape;4632;p21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633" name="Google Shape;4633;p21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2" name="Google Shape;4822;p21"/>
          <p:cNvGrpSpPr/>
          <p:nvPr/>
        </p:nvGrpSpPr>
        <p:grpSpPr>
          <a:xfrm rot="-821443">
            <a:off x="265282" y="4519032"/>
            <a:ext cx="319601" cy="277986"/>
            <a:chOff x="5127250" y="2384025"/>
            <a:chExt cx="597500" cy="519700"/>
          </a:xfrm>
        </p:grpSpPr>
        <p:sp>
          <p:nvSpPr>
            <p:cNvPr id="4823" name="Google Shape;4823;p2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6" name="Google Shape;4826;p21"/>
          <p:cNvGrpSpPr/>
          <p:nvPr/>
        </p:nvGrpSpPr>
        <p:grpSpPr>
          <a:xfrm rot="583800">
            <a:off x="8271558" y="562079"/>
            <a:ext cx="319599" cy="277985"/>
            <a:chOff x="5127250" y="2384025"/>
            <a:chExt cx="597500" cy="519700"/>
          </a:xfrm>
        </p:grpSpPr>
        <p:sp>
          <p:nvSpPr>
            <p:cNvPr id="4827" name="Google Shape;4827;p2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0" name="Google Shape;4830;p21"/>
          <p:cNvSpPr/>
          <p:nvPr/>
        </p:nvSpPr>
        <p:spPr>
          <a:xfrm flipH="1">
            <a:off x="8612350" y="43441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1" name="Google Shape;4831;p21"/>
          <p:cNvSpPr/>
          <p:nvPr/>
        </p:nvSpPr>
        <p:spPr>
          <a:xfrm flipH="1">
            <a:off x="-409700" y="3414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2" name="Google Shape;4832;p21"/>
          <p:cNvSpPr txBox="1">
            <a:spLocks noGrp="1"/>
          </p:cNvSpPr>
          <p:nvPr>
            <p:ph type="title"/>
          </p:nvPr>
        </p:nvSpPr>
        <p:spPr>
          <a:xfrm>
            <a:off x="712650" y="443671"/>
            <a:ext cx="77187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23"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p23"/>
          <p:cNvSpPr txBox="1">
            <a:spLocks noGrp="1"/>
          </p:cNvSpPr>
          <p:nvPr>
            <p:ph type="title" hasCustomPrompt="1"/>
          </p:nvPr>
        </p:nvSpPr>
        <p:spPr>
          <a:xfrm>
            <a:off x="2234350" y="919200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9" name="Google Shape;5209;p23"/>
          <p:cNvSpPr txBox="1">
            <a:spLocks noGrp="1"/>
          </p:cNvSpPr>
          <p:nvPr>
            <p:ph type="subTitle" idx="1"/>
          </p:nvPr>
        </p:nvSpPr>
        <p:spPr>
          <a:xfrm>
            <a:off x="3091350" y="16929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0" name="Google Shape;5210;p23"/>
          <p:cNvSpPr txBox="1">
            <a:spLocks noGrp="1"/>
          </p:cNvSpPr>
          <p:nvPr>
            <p:ph type="title" idx="2" hasCustomPrompt="1"/>
          </p:nvPr>
        </p:nvSpPr>
        <p:spPr>
          <a:xfrm>
            <a:off x="2234350" y="218317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1" name="Google Shape;5211;p23"/>
          <p:cNvSpPr txBox="1">
            <a:spLocks noGrp="1"/>
          </p:cNvSpPr>
          <p:nvPr>
            <p:ph type="subTitle" idx="3"/>
          </p:nvPr>
        </p:nvSpPr>
        <p:spPr>
          <a:xfrm>
            <a:off x="3091350" y="296112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2" name="Google Shape;5212;p23"/>
          <p:cNvSpPr txBox="1">
            <a:spLocks noGrp="1"/>
          </p:cNvSpPr>
          <p:nvPr>
            <p:ph type="title" idx="4" hasCustomPrompt="1"/>
          </p:nvPr>
        </p:nvSpPr>
        <p:spPr>
          <a:xfrm>
            <a:off x="2234350" y="343362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3" name="Google Shape;5213;p23"/>
          <p:cNvSpPr txBox="1">
            <a:spLocks noGrp="1"/>
          </p:cNvSpPr>
          <p:nvPr>
            <p:ph type="subTitle" idx="5"/>
          </p:nvPr>
        </p:nvSpPr>
        <p:spPr>
          <a:xfrm>
            <a:off x="3091350" y="42115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14" name="Google Shape;5214;p2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5215" name="Google Shape;5215;p2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4" name="Google Shape;5404;p23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5405" name="Google Shape;5405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8" name="Google Shape;5408;p23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9" name="Google Shape;5409;p23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5410" name="Google Shape;5410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3" name="Google Shape;5413;p23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4" name="Google Shape;5414;p23"/>
          <p:cNvGrpSpPr/>
          <p:nvPr/>
        </p:nvGrpSpPr>
        <p:grpSpPr>
          <a:xfrm rot="1343396">
            <a:off x="7137760" y="2873303"/>
            <a:ext cx="4819177" cy="436904"/>
            <a:chOff x="5012450" y="1964950"/>
            <a:chExt cx="2367375" cy="214625"/>
          </a:xfrm>
        </p:grpSpPr>
        <p:sp>
          <p:nvSpPr>
            <p:cNvPr id="5415" name="Google Shape;5415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7" name="Google Shape;5457;p23"/>
          <p:cNvGrpSpPr/>
          <p:nvPr/>
        </p:nvGrpSpPr>
        <p:grpSpPr>
          <a:xfrm rot="2446848">
            <a:off x="-1989524" y="1657370"/>
            <a:ext cx="4819077" cy="436895"/>
            <a:chOff x="5012450" y="1964950"/>
            <a:chExt cx="2367375" cy="214625"/>
          </a:xfrm>
        </p:grpSpPr>
        <p:sp>
          <p:nvSpPr>
            <p:cNvPr id="5458" name="Google Shape;5458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6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3" name="Google Shape;6943;p29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6944" name="Google Shape;6944;p29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29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7134" name="Google Shape;7134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29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8" name="Google Shape;7138;p29"/>
          <p:cNvGrpSpPr/>
          <p:nvPr/>
        </p:nvGrpSpPr>
        <p:grpSpPr>
          <a:xfrm rot="1367482">
            <a:off x="7205295" y="2920653"/>
            <a:ext cx="4927443" cy="446638"/>
            <a:chOff x="3473475" y="1411150"/>
            <a:chExt cx="3905025" cy="354000"/>
          </a:xfrm>
        </p:grpSpPr>
        <p:sp>
          <p:nvSpPr>
            <p:cNvPr id="7139" name="Google Shape;7139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1" name="Google Shape;7181;p29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7182" name="Google Shape;7182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5" name="Google Shape;7185;p29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6" name="Google Shape;7186;p29"/>
          <p:cNvGrpSpPr/>
          <p:nvPr/>
        </p:nvGrpSpPr>
        <p:grpSpPr>
          <a:xfrm rot="2365799">
            <a:off x="-2121214" y="1705452"/>
            <a:ext cx="4927280" cy="446647"/>
            <a:chOff x="3473475" y="1411150"/>
            <a:chExt cx="3905025" cy="354000"/>
          </a:xfrm>
        </p:grpSpPr>
        <p:sp>
          <p:nvSpPr>
            <p:cNvPr id="7187" name="Google Shape;7187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_1">
    <p:spTree>
      <p:nvGrpSpPr>
        <p:cNvPr id="1" name="Shape 7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0" name="Google Shape;7230;p30"/>
          <p:cNvGrpSpPr/>
          <p:nvPr/>
        </p:nvGrpSpPr>
        <p:grpSpPr>
          <a:xfrm flipH="1">
            <a:off x="-138269" y="-11"/>
            <a:ext cx="8892540" cy="5002042"/>
            <a:chOff x="238125" y="848325"/>
            <a:chExt cx="7143750" cy="4018350"/>
          </a:xfrm>
        </p:grpSpPr>
        <p:sp>
          <p:nvSpPr>
            <p:cNvPr id="7231" name="Google Shape;7231;p30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0" name="Google Shape;7420;p30"/>
          <p:cNvSpPr/>
          <p:nvPr/>
        </p:nvSpPr>
        <p:spPr>
          <a:xfrm>
            <a:off x="-265774" y="1722869"/>
            <a:ext cx="4675391" cy="3370156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1" name="Google Shape;7421;p30"/>
          <p:cNvGrpSpPr/>
          <p:nvPr/>
        </p:nvGrpSpPr>
        <p:grpSpPr>
          <a:xfrm rot="821443" flipH="1">
            <a:off x="7817617" y="601057"/>
            <a:ext cx="319601" cy="277986"/>
            <a:chOff x="5127250" y="2384025"/>
            <a:chExt cx="597500" cy="519700"/>
          </a:xfrm>
        </p:grpSpPr>
        <p:sp>
          <p:nvSpPr>
            <p:cNvPr id="7422" name="Google Shape;7422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5" name="Google Shape;7425;p30"/>
          <p:cNvGrpSpPr/>
          <p:nvPr/>
        </p:nvGrpSpPr>
        <p:grpSpPr>
          <a:xfrm rot="-583800" flipH="1">
            <a:off x="4931906" y="4287529"/>
            <a:ext cx="319599" cy="277985"/>
            <a:chOff x="5127250" y="2384025"/>
            <a:chExt cx="597500" cy="519700"/>
          </a:xfrm>
        </p:grpSpPr>
        <p:sp>
          <p:nvSpPr>
            <p:cNvPr id="7426" name="Google Shape;7426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9" name="Google Shape;7429;p30"/>
          <p:cNvSpPr/>
          <p:nvPr/>
        </p:nvSpPr>
        <p:spPr>
          <a:xfrm>
            <a:off x="5119379" y="6527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0" name="Google Shape;7430;p30"/>
          <p:cNvSpPr/>
          <p:nvPr/>
        </p:nvSpPr>
        <p:spPr>
          <a:xfrm>
            <a:off x="8434754" y="25700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1" name="Google Shape;7431;p30"/>
          <p:cNvGrpSpPr/>
          <p:nvPr/>
        </p:nvGrpSpPr>
        <p:grpSpPr>
          <a:xfrm rot="1414717" flipH="1">
            <a:off x="-1666025" y="4248886"/>
            <a:ext cx="5337428" cy="355269"/>
            <a:chOff x="3478000" y="1937600"/>
            <a:chExt cx="3896000" cy="259325"/>
          </a:xfrm>
        </p:grpSpPr>
        <p:sp>
          <p:nvSpPr>
            <p:cNvPr id="7432" name="Google Shape;7432;p30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0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0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0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0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0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0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0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0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0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0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0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0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0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0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0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0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0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0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0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0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0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0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0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0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0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0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0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0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0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0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0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0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0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0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0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0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0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0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0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0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0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0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0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0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0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0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0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0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0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0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0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0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0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0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0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0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0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0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0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0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0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0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0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0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0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0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0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0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0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0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0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0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0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0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0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0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0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0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6_1_1">
    <p:spTree>
      <p:nvGrpSpPr>
        <p:cNvPr id="1" name="Shape 7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2" name="Google Shape;7512;p31"/>
          <p:cNvGrpSpPr/>
          <p:nvPr/>
        </p:nvGrpSpPr>
        <p:grpSpPr>
          <a:xfrm flipH="1">
            <a:off x="139858" y="50489"/>
            <a:ext cx="8892540" cy="5002042"/>
            <a:chOff x="238125" y="848325"/>
            <a:chExt cx="7143750" cy="4018350"/>
          </a:xfrm>
        </p:grpSpPr>
        <p:sp>
          <p:nvSpPr>
            <p:cNvPr id="7513" name="Google Shape;7513;p31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2" name="Google Shape;7702;p31"/>
          <p:cNvGrpSpPr/>
          <p:nvPr/>
        </p:nvGrpSpPr>
        <p:grpSpPr>
          <a:xfrm rot="-2365799" flipH="1">
            <a:off x="6350287" y="3409627"/>
            <a:ext cx="4927280" cy="446647"/>
            <a:chOff x="3473475" y="1411150"/>
            <a:chExt cx="3905025" cy="354000"/>
          </a:xfrm>
        </p:grpSpPr>
        <p:sp>
          <p:nvSpPr>
            <p:cNvPr id="7703" name="Google Shape;7703;p31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1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1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1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1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1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5" name="Google Shape;7745;p31"/>
          <p:cNvGrpSpPr/>
          <p:nvPr/>
        </p:nvGrpSpPr>
        <p:grpSpPr>
          <a:xfrm rot="-1936958" flipH="1">
            <a:off x="-788480" y="508782"/>
            <a:ext cx="3676173" cy="492945"/>
            <a:chOff x="3492650" y="2384025"/>
            <a:chExt cx="3875700" cy="519700"/>
          </a:xfrm>
        </p:grpSpPr>
        <p:sp>
          <p:nvSpPr>
            <p:cNvPr id="7746" name="Google Shape;7746;p3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3" name="Google Shape;7763;p31"/>
          <p:cNvSpPr/>
          <p:nvPr/>
        </p:nvSpPr>
        <p:spPr>
          <a:xfrm flipH="1">
            <a:off x="-407094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4" name="Google Shape;7764;p31"/>
          <p:cNvSpPr/>
          <p:nvPr/>
        </p:nvSpPr>
        <p:spPr>
          <a:xfrm flipH="1">
            <a:off x="8557881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94" name="Google Shape;494;p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4"/>
          <p:cNvSpPr txBox="1">
            <a:spLocks noGrp="1"/>
          </p:cNvSpPr>
          <p:nvPr>
            <p:ph type="body" idx="1"/>
          </p:nvPr>
        </p:nvSpPr>
        <p:spPr>
          <a:xfrm>
            <a:off x="834725" y="1152475"/>
            <a:ext cx="74748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2pPr>
            <a:lvl3pPr marL="1371600" lvl="2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marL="1828800" lvl="3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marL="2286000" lvl="4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marL="2743200" lvl="5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marL="3200400" lvl="6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marL="3657600" lvl="7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marL="4114800" lvl="8" indent="-2984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685" name="Google Shape;685;p4"/>
          <p:cNvGrpSpPr/>
          <p:nvPr/>
        </p:nvGrpSpPr>
        <p:grpSpPr>
          <a:xfrm rot="583800">
            <a:off x="8330558" y="592279"/>
            <a:ext cx="319599" cy="277985"/>
            <a:chOff x="5127250" y="2384025"/>
            <a:chExt cx="597500" cy="519700"/>
          </a:xfrm>
        </p:grpSpPr>
        <p:sp>
          <p:nvSpPr>
            <p:cNvPr id="686" name="Google Shape;686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4"/>
          <p:cNvSpPr/>
          <p:nvPr/>
        </p:nvSpPr>
        <p:spPr>
          <a:xfrm>
            <a:off x="602525" y="3937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68600" y="44108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4"/>
          <p:cNvGrpSpPr/>
          <p:nvPr/>
        </p:nvGrpSpPr>
        <p:grpSpPr>
          <a:xfrm rot="-904992">
            <a:off x="450271" y="4467360"/>
            <a:ext cx="319620" cy="278003"/>
            <a:chOff x="5127250" y="2384025"/>
            <a:chExt cx="597500" cy="519700"/>
          </a:xfrm>
        </p:grpSpPr>
        <p:sp>
          <p:nvSpPr>
            <p:cNvPr id="692" name="Google Shape;692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7"/>
          <p:cNvSpPr txBox="1">
            <a:spLocks noGrp="1"/>
          </p:cNvSpPr>
          <p:nvPr>
            <p:ph type="title"/>
          </p:nvPr>
        </p:nvSpPr>
        <p:spPr>
          <a:xfrm>
            <a:off x="2275700" y="1076475"/>
            <a:ext cx="45927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5" name="Google Shape;1495;p7"/>
          <p:cNvSpPr txBox="1">
            <a:spLocks noGrp="1"/>
          </p:cNvSpPr>
          <p:nvPr>
            <p:ph type="subTitle" idx="1"/>
          </p:nvPr>
        </p:nvSpPr>
        <p:spPr>
          <a:xfrm>
            <a:off x="2275613" y="3034875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6" name="Google Shape;1496;p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497" name="Google Shape;1497;p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687" name="Google Shape;1687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0" name="Google Shape;1690;p7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7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693" name="Google Shape;1693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6" name="Google Shape;1696;p7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7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8"/>
          <p:cNvSpPr txBox="1">
            <a:spLocks noGrp="1"/>
          </p:cNvSpPr>
          <p:nvPr>
            <p:ph type="title"/>
          </p:nvPr>
        </p:nvSpPr>
        <p:spPr>
          <a:xfrm>
            <a:off x="2179050" y="1200075"/>
            <a:ext cx="4785900" cy="27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00" name="Google Shape;1700;p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701" name="Google Shape;1701;p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8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891" name="Google Shape;1891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8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895" name="Google Shape;1895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8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8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8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8"/>
          <p:cNvGrpSpPr/>
          <p:nvPr/>
        </p:nvGrpSpPr>
        <p:grpSpPr>
          <a:xfrm rot="975443">
            <a:off x="1239030" y="-161205"/>
            <a:ext cx="4827612" cy="499510"/>
            <a:chOff x="5010400" y="2936075"/>
            <a:chExt cx="2371475" cy="245375"/>
          </a:xfrm>
        </p:grpSpPr>
        <p:sp>
          <p:nvSpPr>
            <p:cNvPr id="1903" name="Google Shape;1903;p8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8"/>
          <p:cNvGrpSpPr/>
          <p:nvPr/>
        </p:nvGrpSpPr>
        <p:grpSpPr>
          <a:xfrm rot="1528096">
            <a:off x="751741" y="4444148"/>
            <a:ext cx="4810793" cy="546826"/>
            <a:chOff x="3295238" y="3989999"/>
            <a:chExt cx="4810919" cy="546840"/>
          </a:xfrm>
        </p:grpSpPr>
        <p:sp>
          <p:nvSpPr>
            <p:cNvPr id="2008" name="Google Shape;2008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extrusionOk="0">
                  <a:moveTo>
                    <a:pt x="67686" y="1"/>
                  </a:moveTo>
                  <a:lnTo>
                    <a:pt x="67604" y="28"/>
                  </a:lnTo>
                  <a:lnTo>
                    <a:pt x="67303" y="83"/>
                  </a:lnTo>
                  <a:lnTo>
                    <a:pt x="66838" y="137"/>
                  </a:lnTo>
                  <a:lnTo>
                    <a:pt x="65499" y="247"/>
                  </a:lnTo>
                  <a:lnTo>
                    <a:pt x="63804" y="383"/>
                  </a:lnTo>
                  <a:lnTo>
                    <a:pt x="61863" y="520"/>
                  </a:lnTo>
                  <a:lnTo>
                    <a:pt x="59868" y="602"/>
                  </a:lnTo>
                  <a:lnTo>
                    <a:pt x="57981" y="684"/>
                  </a:lnTo>
                  <a:lnTo>
                    <a:pt x="56341" y="739"/>
                  </a:lnTo>
                  <a:lnTo>
                    <a:pt x="55084" y="739"/>
                  </a:lnTo>
                  <a:lnTo>
                    <a:pt x="52815" y="711"/>
                  </a:lnTo>
                  <a:lnTo>
                    <a:pt x="50218" y="711"/>
                  </a:lnTo>
                  <a:lnTo>
                    <a:pt x="47129" y="684"/>
                  </a:lnTo>
                  <a:lnTo>
                    <a:pt x="18043" y="739"/>
                  </a:lnTo>
                  <a:lnTo>
                    <a:pt x="1859" y="739"/>
                  </a:lnTo>
                  <a:lnTo>
                    <a:pt x="246" y="711"/>
                  </a:lnTo>
                  <a:lnTo>
                    <a:pt x="110" y="711"/>
                  </a:lnTo>
                  <a:lnTo>
                    <a:pt x="55" y="766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39"/>
                  </a:lnTo>
                  <a:lnTo>
                    <a:pt x="164" y="1094"/>
                  </a:lnTo>
                  <a:lnTo>
                    <a:pt x="574" y="1121"/>
                  </a:lnTo>
                  <a:lnTo>
                    <a:pt x="1695" y="1121"/>
                  </a:lnTo>
                  <a:lnTo>
                    <a:pt x="5659" y="1149"/>
                  </a:lnTo>
                  <a:lnTo>
                    <a:pt x="18507" y="1149"/>
                  </a:lnTo>
                  <a:lnTo>
                    <a:pt x="47129" y="1094"/>
                  </a:lnTo>
                  <a:lnTo>
                    <a:pt x="50218" y="1094"/>
                  </a:lnTo>
                  <a:lnTo>
                    <a:pt x="52815" y="1121"/>
                  </a:lnTo>
                  <a:lnTo>
                    <a:pt x="55084" y="1149"/>
                  </a:lnTo>
                  <a:lnTo>
                    <a:pt x="55521" y="1149"/>
                  </a:lnTo>
                  <a:lnTo>
                    <a:pt x="56833" y="1121"/>
                  </a:lnTo>
                  <a:lnTo>
                    <a:pt x="58473" y="1067"/>
                  </a:lnTo>
                  <a:lnTo>
                    <a:pt x="60305" y="985"/>
                  </a:lnTo>
                  <a:lnTo>
                    <a:pt x="62219" y="903"/>
                  </a:lnTo>
                  <a:lnTo>
                    <a:pt x="64050" y="766"/>
                  </a:lnTo>
                  <a:lnTo>
                    <a:pt x="65663" y="657"/>
                  </a:lnTo>
                  <a:lnTo>
                    <a:pt x="66920" y="520"/>
                  </a:lnTo>
                  <a:lnTo>
                    <a:pt x="67385" y="465"/>
                  </a:lnTo>
                  <a:lnTo>
                    <a:pt x="67713" y="411"/>
                  </a:lnTo>
                  <a:lnTo>
                    <a:pt x="67768" y="383"/>
                  </a:lnTo>
                  <a:lnTo>
                    <a:pt x="67823" y="329"/>
                  </a:lnTo>
                  <a:lnTo>
                    <a:pt x="67850" y="247"/>
                  </a:lnTo>
                  <a:lnTo>
                    <a:pt x="67850" y="165"/>
                  </a:lnTo>
                  <a:lnTo>
                    <a:pt x="67823" y="83"/>
                  </a:lnTo>
                  <a:lnTo>
                    <a:pt x="67768" y="28"/>
                  </a:lnTo>
                  <a:lnTo>
                    <a:pt x="6768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fill="none" extrusionOk="0">
                  <a:moveTo>
                    <a:pt x="55521" y="1149"/>
                  </a:moveTo>
                  <a:lnTo>
                    <a:pt x="55521" y="1149"/>
                  </a:lnTo>
                  <a:lnTo>
                    <a:pt x="55084" y="1149"/>
                  </a:lnTo>
                  <a:lnTo>
                    <a:pt x="55084" y="1149"/>
                  </a:lnTo>
                  <a:lnTo>
                    <a:pt x="52815" y="1121"/>
                  </a:lnTo>
                  <a:lnTo>
                    <a:pt x="50218" y="1094"/>
                  </a:lnTo>
                  <a:lnTo>
                    <a:pt x="47129" y="1094"/>
                  </a:lnTo>
                  <a:lnTo>
                    <a:pt x="47129" y="1094"/>
                  </a:lnTo>
                  <a:lnTo>
                    <a:pt x="18507" y="1149"/>
                  </a:lnTo>
                  <a:lnTo>
                    <a:pt x="5659" y="1149"/>
                  </a:lnTo>
                  <a:lnTo>
                    <a:pt x="1695" y="1121"/>
                  </a:lnTo>
                  <a:lnTo>
                    <a:pt x="574" y="1121"/>
                  </a:lnTo>
                  <a:lnTo>
                    <a:pt x="164" y="1094"/>
                  </a:lnTo>
                  <a:lnTo>
                    <a:pt x="164" y="1094"/>
                  </a:lnTo>
                  <a:lnTo>
                    <a:pt x="82" y="1039"/>
                  </a:lnTo>
                  <a:lnTo>
                    <a:pt x="28" y="985"/>
                  </a:lnTo>
                  <a:lnTo>
                    <a:pt x="0" y="903"/>
                  </a:lnTo>
                  <a:lnTo>
                    <a:pt x="28" y="848"/>
                  </a:lnTo>
                  <a:lnTo>
                    <a:pt x="28" y="848"/>
                  </a:lnTo>
                  <a:lnTo>
                    <a:pt x="55" y="766"/>
                  </a:lnTo>
                  <a:lnTo>
                    <a:pt x="110" y="711"/>
                  </a:lnTo>
                  <a:lnTo>
                    <a:pt x="192" y="711"/>
                  </a:lnTo>
                  <a:lnTo>
                    <a:pt x="246" y="711"/>
                  </a:lnTo>
                  <a:lnTo>
                    <a:pt x="246" y="711"/>
                  </a:lnTo>
                  <a:lnTo>
                    <a:pt x="1859" y="739"/>
                  </a:lnTo>
                  <a:lnTo>
                    <a:pt x="5686" y="739"/>
                  </a:lnTo>
                  <a:lnTo>
                    <a:pt x="18043" y="739"/>
                  </a:lnTo>
                  <a:lnTo>
                    <a:pt x="47129" y="684"/>
                  </a:lnTo>
                  <a:lnTo>
                    <a:pt x="47129" y="684"/>
                  </a:lnTo>
                  <a:lnTo>
                    <a:pt x="50218" y="711"/>
                  </a:lnTo>
                  <a:lnTo>
                    <a:pt x="52815" y="711"/>
                  </a:lnTo>
                  <a:lnTo>
                    <a:pt x="55084" y="739"/>
                  </a:lnTo>
                  <a:lnTo>
                    <a:pt x="55084" y="739"/>
                  </a:lnTo>
                  <a:lnTo>
                    <a:pt x="56341" y="739"/>
                  </a:lnTo>
                  <a:lnTo>
                    <a:pt x="57981" y="684"/>
                  </a:lnTo>
                  <a:lnTo>
                    <a:pt x="59868" y="602"/>
                  </a:lnTo>
                  <a:lnTo>
                    <a:pt x="61863" y="520"/>
                  </a:lnTo>
                  <a:lnTo>
                    <a:pt x="63804" y="383"/>
                  </a:lnTo>
                  <a:lnTo>
                    <a:pt x="65499" y="247"/>
                  </a:lnTo>
                  <a:lnTo>
                    <a:pt x="66838" y="137"/>
                  </a:lnTo>
                  <a:lnTo>
                    <a:pt x="67303" y="83"/>
                  </a:lnTo>
                  <a:lnTo>
                    <a:pt x="67604" y="28"/>
                  </a:lnTo>
                  <a:lnTo>
                    <a:pt x="67604" y="28"/>
                  </a:lnTo>
                  <a:lnTo>
                    <a:pt x="67686" y="1"/>
                  </a:lnTo>
                  <a:lnTo>
                    <a:pt x="67768" y="28"/>
                  </a:lnTo>
                  <a:lnTo>
                    <a:pt x="67823" y="83"/>
                  </a:lnTo>
                  <a:lnTo>
                    <a:pt x="67850" y="165"/>
                  </a:lnTo>
                  <a:lnTo>
                    <a:pt x="67850" y="165"/>
                  </a:lnTo>
                  <a:lnTo>
                    <a:pt x="67850" y="247"/>
                  </a:lnTo>
                  <a:lnTo>
                    <a:pt x="67823" y="329"/>
                  </a:lnTo>
                  <a:lnTo>
                    <a:pt x="67768" y="383"/>
                  </a:lnTo>
                  <a:lnTo>
                    <a:pt x="67713" y="411"/>
                  </a:lnTo>
                  <a:lnTo>
                    <a:pt x="67713" y="411"/>
                  </a:lnTo>
                  <a:lnTo>
                    <a:pt x="67385" y="465"/>
                  </a:lnTo>
                  <a:lnTo>
                    <a:pt x="66920" y="520"/>
                  </a:lnTo>
                  <a:lnTo>
                    <a:pt x="65663" y="657"/>
                  </a:lnTo>
                  <a:lnTo>
                    <a:pt x="64050" y="766"/>
                  </a:lnTo>
                  <a:lnTo>
                    <a:pt x="62219" y="903"/>
                  </a:lnTo>
                  <a:lnTo>
                    <a:pt x="60305" y="985"/>
                  </a:lnTo>
                  <a:lnTo>
                    <a:pt x="58473" y="1067"/>
                  </a:lnTo>
                  <a:lnTo>
                    <a:pt x="56833" y="1121"/>
                  </a:lnTo>
                  <a:lnTo>
                    <a:pt x="55521" y="1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3310695" y="4179364"/>
              <a:ext cx="1438578" cy="58475"/>
            </a:xfrm>
            <a:custGeom>
              <a:avLst/>
              <a:gdLst/>
              <a:ahLst/>
              <a:cxnLst/>
              <a:rect l="l" t="t" r="r" b="b"/>
              <a:pathLst>
                <a:path w="28267" h="1149" extrusionOk="0">
                  <a:moveTo>
                    <a:pt x="219" y="1"/>
                  </a:moveTo>
                  <a:lnTo>
                    <a:pt x="165" y="28"/>
                  </a:lnTo>
                  <a:lnTo>
                    <a:pt x="83" y="55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1" y="274"/>
                  </a:lnTo>
                  <a:lnTo>
                    <a:pt x="55" y="329"/>
                  </a:lnTo>
                  <a:lnTo>
                    <a:pt x="110" y="383"/>
                  </a:lnTo>
                  <a:lnTo>
                    <a:pt x="247" y="438"/>
                  </a:lnTo>
                  <a:lnTo>
                    <a:pt x="438" y="520"/>
                  </a:lnTo>
                  <a:lnTo>
                    <a:pt x="957" y="629"/>
                  </a:lnTo>
                  <a:lnTo>
                    <a:pt x="1641" y="766"/>
                  </a:lnTo>
                  <a:lnTo>
                    <a:pt x="2406" y="903"/>
                  </a:lnTo>
                  <a:lnTo>
                    <a:pt x="3199" y="985"/>
                  </a:lnTo>
                  <a:lnTo>
                    <a:pt x="3964" y="1067"/>
                  </a:lnTo>
                  <a:lnTo>
                    <a:pt x="4648" y="1121"/>
                  </a:lnTo>
                  <a:lnTo>
                    <a:pt x="5222" y="1149"/>
                  </a:lnTo>
                  <a:lnTo>
                    <a:pt x="5413" y="1149"/>
                  </a:lnTo>
                  <a:lnTo>
                    <a:pt x="6343" y="1121"/>
                  </a:lnTo>
                  <a:lnTo>
                    <a:pt x="7409" y="1094"/>
                  </a:lnTo>
                  <a:lnTo>
                    <a:pt x="8666" y="1094"/>
                  </a:lnTo>
                  <a:lnTo>
                    <a:pt x="19874" y="1149"/>
                  </a:lnTo>
                  <a:lnTo>
                    <a:pt x="25642" y="1149"/>
                  </a:lnTo>
                  <a:lnTo>
                    <a:pt x="27091" y="1121"/>
                  </a:lnTo>
                  <a:lnTo>
                    <a:pt x="27829" y="1094"/>
                  </a:lnTo>
                  <a:lnTo>
                    <a:pt x="28130" y="1094"/>
                  </a:lnTo>
                  <a:lnTo>
                    <a:pt x="28185" y="1067"/>
                  </a:lnTo>
                  <a:lnTo>
                    <a:pt x="28239" y="985"/>
                  </a:lnTo>
                  <a:lnTo>
                    <a:pt x="28267" y="930"/>
                  </a:lnTo>
                  <a:lnTo>
                    <a:pt x="28267" y="848"/>
                  </a:lnTo>
                  <a:lnTo>
                    <a:pt x="28212" y="766"/>
                  </a:lnTo>
                  <a:lnTo>
                    <a:pt x="28185" y="739"/>
                  </a:lnTo>
                  <a:lnTo>
                    <a:pt x="28130" y="711"/>
                  </a:lnTo>
                  <a:lnTo>
                    <a:pt x="27993" y="711"/>
                  </a:lnTo>
                  <a:lnTo>
                    <a:pt x="27201" y="739"/>
                  </a:lnTo>
                  <a:lnTo>
                    <a:pt x="20038" y="739"/>
                  </a:lnTo>
                  <a:lnTo>
                    <a:pt x="8694" y="684"/>
                  </a:lnTo>
                  <a:lnTo>
                    <a:pt x="7409" y="711"/>
                  </a:lnTo>
                  <a:lnTo>
                    <a:pt x="6343" y="711"/>
                  </a:lnTo>
                  <a:lnTo>
                    <a:pt x="5386" y="739"/>
                  </a:lnTo>
                  <a:lnTo>
                    <a:pt x="4894" y="739"/>
                  </a:lnTo>
                  <a:lnTo>
                    <a:pt x="4238" y="684"/>
                  </a:lnTo>
                  <a:lnTo>
                    <a:pt x="3445" y="629"/>
                  </a:lnTo>
                  <a:lnTo>
                    <a:pt x="2652" y="520"/>
                  </a:lnTo>
                  <a:lnTo>
                    <a:pt x="1859" y="383"/>
                  </a:lnTo>
                  <a:lnTo>
                    <a:pt x="1149" y="274"/>
                  </a:lnTo>
                  <a:lnTo>
                    <a:pt x="629" y="137"/>
                  </a:lnTo>
                  <a:lnTo>
                    <a:pt x="438" y="83"/>
                  </a:lnTo>
                  <a:lnTo>
                    <a:pt x="301" y="2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4874439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795148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040046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96070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5204176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12488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536973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29044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395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602920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949914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9338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1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1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11547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635894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6279600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6523073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6445207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668862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2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60933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685281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677489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01836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693907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71839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71046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47172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463793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455864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447935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440006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4320721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4242855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416351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40842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4004929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8"/>
            <p:cNvGrpSpPr/>
            <p:nvPr/>
          </p:nvGrpSpPr>
          <p:grpSpPr>
            <a:xfrm>
              <a:off x="3295238" y="3989999"/>
              <a:ext cx="4810919" cy="546840"/>
              <a:chOff x="5014500" y="3661175"/>
              <a:chExt cx="2363275" cy="268625"/>
            </a:xfrm>
          </p:grpSpPr>
          <p:sp>
            <p:nvSpPr>
              <p:cNvPr id="2058" name="Google Shape;2058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extrusionOk="0">
                    <a:moveTo>
                      <a:pt x="52213" y="1"/>
                    </a:moveTo>
                    <a:lnTo>
                      <a:pt x="51175" y="28"/>
                    </a:lnTo>
                    <a:lnTo>
                      <a:pt x="49425" y="56"/>
                    </a:lnTo>
                    <a:lnTo>
                      <a:pt x="47566" y="56"/>
                    </a:lnTo>
                    <a:lnTo>
                      <a:pt x="43602" y="28"/>
                    </a:lnTo>
                    <a:lnTo>
                      <a:pt x="35265" y="28"/>
                    </a:lnTo>
                    <a:lnTo>
                      <a:pt x="27036" y="56"/>
                    </a:lnTo>
                    <a:lnTo>
                      <a:pt x="15364" y="83"/>
                    </a:lnTo>
                    <a:lnTo>
                      <a:pt x="137" y="83"/>
                    </a:lnTo>
                    <a:lnTo>
                      <a:pt x="55" y="138"/>
                    </a:lnTo>
                    <a:lnTo>
                      <a:pt x="28" y="192"/>
                    </a:lnTo>
                    <a:lnTo>
                      <a:pt x="0" y="274"/>
                    </a:lnTo>
                    <a:lnTo>
                      <a:pt x="28" y="356"/>
                    </a:lnTo>
                    <a:lnTo>
                      <a:pt x="55" y="438"/>
                    </a:lnTo>
                    <a:lnTo>
                      <a:pt x="137" y="466"/>
                    </a:lnTo>
                    <a:lnTo>
                      <a:pt x="219" y="493"/>
                    </a:lnTo>
                    <a:lnTo>
                      <a:pt x="15364" y="493"/>
                    </a:lnTo>
                    <a:lnTo>
                      <a:pt x="27036" y="466"/>
                    </a:lnTo>
                    <a:lnTo>
                      <a:pt x="35292" y="438"/>
                    </a:lnTo>
                    <a:lnTo>
                      <a:pt x="43602" y="438"/>
                    </a:lnTo>
                    <a:lnTo>
                      <a:pt x="47566" y="466"/>
                    </a:lnTo>
                    <a:lnTo>
                      <a:pt x="49425" y="466"/>
                    </a:lnTo>
                    <a:lnTo>
                      <a:pt x="51175" y="438"/>
                    </a:lnTo>
                    <a:lnTo>
                      <a:pt x="52213" y="411"/>
                    </a:lnTo>
                    <a:lnTo>
                      <a:pt x="53362" y="411"/>
                    </a:lnTo>
                    <a:lnTo>
                      <a:pt x="55959" y="466"/>
                    </a:lnTo>
                    <a:lnTo>
                      <a:pt x="58774" y="520"/>
                    </a:lnTo>
                    <a:lnTo>
                      <a:pt x="61617" y="602"/>
                    </a:lnTo>
                    <a:lnTo>
                      <a:pt x="64952" y="712"/>
                    </a:lnTo>
                    <a:lnTo>
                      <a:pt x="67413" y="739"/>
                    </a:lnTo>
                    <a:lnTo>
                      <a:pt x="67905" y="739"/>
                    </a:lnTo>
                    <a:lnTo>
                      <a:pt x="67959" y="684"/>
                    </a:lnTo>
                    <a:lnTo>
                      <a:pt x="67987" y="630"/>
                    </a:lnTo>
                    <a:lnTo>
                      <a:pt x="68014" y="548"/>
                    </a:lnTo>
                    <a:lnTo>
                      <a:pt x="67987" y="466"/>
                    </a:lnTo>
                    <a:lnTo>
                      <a:pt x="67959" y="411"/>
                    </a:lnTo>
                    <a:lnTo>
                      <a:pt x="67877" y="356"/>
                    </a:lnTo>
                    <a:lnTo>
                      <a:pt x="67795" y="329"/>
                    </a:lnTo>
                    <a:lnTo>
                      <a:pt x="66729" y="329"/>
                    </a:lnTo>
                    <a:lnTo>
                      <a:pt x="65280" y="302"/>
                    </a:lnTo>
                    <a:lnTo>
                      <a:pt x="61617" y="220"/>
                    </a:lnTo>
                    <a:lnTo>
                      <a:pt x="58774" y="110"/>
                    </a:lnTo>
                    <a:lnTo>
                      <a:pt x="55959" y="56"/>
                    </a:lnTo>
                    <a:lnTo>
                      <a:pt x="53362" y="28"/>
                    </a:lnTo>
                    <a:lnTo>
                      <a:pt x="52213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fill="none" extrusionOk="0">
                    <a:moveTo>
                      <a:pt x="67413" y="739"/>
                    </a:moveTo>
                    <a:lnTo>
                      <a:pt x="67413" y="739"/>
                    </a:lnTo>
                    <a:lnTo>
                      <a:pt x="64952" y="712"/>
                    </a:lnTo>
                    <a:lnTo>
                      <a:pt x="61617" y="602"/>
                    </a:lnTo>
                    <a:lnTo>
                      <a:pt x="61617" y="602"/>
                    </a:lnTo>
                    <a:lnTo>
                      <a:pt x="58774" y="520"/>
                    </a:lnTo>
                    <a:lnTo>
                      <a:pt x="55959" y="466"/>
                    </a:lnTo>
                    <a:lnTo>
                      <a:pt x="53362" y="411"/>
                    </a:lnTo>
                    <a:lnTo>
                      <a:pt x="52213" y="411"/>
                    </a:lnTo>
                    <a:lnTo>
                      <a:pt x="51175" y="438"/>
                    </a:lnTo>
                    <a:lnTo>
                      <a:pt x="51175" y="438"/>
                    </a:lnTo>
                    <a:lnTo>
                      <a:pt x="49425" y="466"/>
                    </a:lnTo>
                    <a:lnTo>
                      <a:pt x="47566" y="466"/>
                    </a:lnTo>
                    <a:lnTo>
                      <a:pt x="43602" y="438"/>
                    </a:lnTo>
                    <a:lnTo>
                      <a:pt x="43602" y="438"/>
                    </a:lnTo>
                    <a:lnTo>
                      <a:pt x="39693" y="438"/>
                    </a:lnTo>
                    <a:lnTo>
                      <a:pt x="35292" y="438"/>
                    </a:lnTo>
                    <a:lnTo>
                      <a:pt x="35292" y="438"/>
                    </a:lnTo>
                    <a:lnTo>
                      <a:pt x="27036" y="466"/>
                    </a:lnTo>
                    <a:lnTo>
                      <a:pt x="15364" y="493"/>
                    </a:lnTo>
                    <a:lnTo>
                      <a:pt x="219" y="493"/>
                    </a:lnTo>
                    <a:lnTo>
                      <a:pt x="219" y="493"/>
                    </a:lnTo>
                    <a:lnTo>
                      <a:pt x="137" y="466"/>
                    </a:lnTo>
                    <a:lnTo>
                      <a:pt x="55" y="438"/>
                    </a:lnTo>
                    <a:lnTo>
                      <a:pt x="28" y="356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8" y="192"/>
                    </a:lnTo>
                    <a:lnTo>
                      <a:pt x="55" y="138"/>
                    </a:lnTo>
                    <a:lnTo>
                      <a:pt x="137" y="83"/>
                    </a:lnTo>
                    <a:lnTo>
                      <a:pt x="219" y="83"/>
                    </a:lnTo>
                    <a:lnTo>
                      <a:pt x="219" y="83"/>
                    </a:lnTo>
                    <a:lnTo>
                      <a:pt x="15364" y="83"/>
                    </a:lnTo>
                    <a:lnTo>
                      <a:pt x="27036" y="56"/>
                    </a:lnTo>
                    <a:lnTo>
                      <a:pt x="35265" y="28"/>
                    </a:lnTo>
                    <a:lnTo>
                      <a:pt x="35265" y="28"/>
                    </a:lnTo>
                    <a:lnTo>
                      <a:pt x="39693" y="28"/>
                    </a:lnTo>
                    <a:lnTo>
                      <a:pt x="43602" y="28"/>
                    </a:lnTo>
                    <a:lnTo>
                      <a:pt x="43602" y="28"/>
                    </a:lnTo>
                    <a:lnTo>
                      <a:pt x="47566" y="56"/>
                    </a:lnTo>
                    <a:lnTo>
                      <a:pt x="49425" y="56"/>
                    </a:lnTo>
                    <a:lnTo>
                      <a:pt x="51175" y="28"/>
                    </a:lnTo>
                    <a:lnTo>
                      <a:pt x="51175" y="28"/>
                    </a:lnTo>
                    <a:lnTo>
                      <a:pt x="52213" y="1"/>
                    </a:lnTo>
                    <a:lnTo>
                      <a:pt x="53362" y="28"/>
                    </a:lnTo>
                    <a:lnTo>
                      <a:pt x="55959" y="56"/>
                    </a:lnTo>
                    <a:lnTo>
                      <a:pt x="58774" y="110"/>
                    </a:lnTo>
                    <a:lnTo>
                      <a:pt x="61617" y="220"/>
                    </a:lnTo>
                    <a:lnTo>
                      <a:pt x="61617" y="220"/>
                    </a:lnTo>
                    <a:lnTo>
                      <a:pt x="65280" y="302"/>
                    </a:lnTo>
                    <a:lnTo>
                      <a:pt x="66729" y="329"/>
                    </a:lnTo>
                    <a:lnTo>
                      <a:pt x="67795" y="329"/>
                    </a:lnTo>
                    <a:lnTo>
                      <a:pt x="67795" y="329"/>
                    </a:lnTo>
                    <a:lnTo>
                      <a:pt x="67877" y="356"/>
                    </a:lnTo>
                    <a:lnTo>
                      <a:pt x="67959" y="411"/>
                    </a:lnTo>
                    <a:lnTo>
                      <a:pt x="67987" y="466"/>
                    </a:lnTo>
                    <a:lnTo>
                      <a:pt x="68014" y="548"/>
                    </a:lnTo>
                    <a:lnTo>
                      <a:pt x="68014" y="548"/>
                    </a:lnTo>
                    <a:lnTo>
                      <a:pt x="67987" y="630"/>
                    </a:lnTo>
                    <a:lnTo>
                      <a:pt x="67959" y="684"/>
                    </a:lnTo>
                    <a:lnTo>
                      <a:pt x="67905" y="739"/>
                    </a:lnTo>
                    <a:lnTo>
                      <a:pt x="67823" y="739"/>
                    </a:lnTo>
                    <a:lnTo>
                      <a:pt x="67823" y="739"/>
                    </a:lnTo>
                    <a:lnTo>
                      <a:pt x="67413" y="7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8"/>
              <p:cNvSpPr/>
              <p:nvPr/>
            </p:nvSpPr>
            <p:spPr>
              <a:xfrm>
                <a:off x="6956775" y="3755500"/>
                <a:ext cx="1027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24" extrusionOk="0">
                    <a:moveTo>
                      <a:pt x="219" y="0"/>
                    </a:moveTo>
                    <a:lnTo>
                      <a:pt x="137" y="28"/>
                    </a:lnTo>
                    <a:lnTo>
                      <a:pt x="55" y="55"/>
                    </a:lnTo>
                    <a:lnTo>
                      <a:pt x="28" y="137"/>
                    </a:lnTo>
                    <a:lnTo>
                      <a:pt x="1" y="219"/>
                    </a:lnTo>
                    <a:lnTo>
                      <a:pt x="1" y="2133"/>
                    </a:lnTo>
                    <a:lnTo>
                      <a:pt x="28" y="2215"/>
                    </a:lnTo>
                    <a:lnTo>
                      <a:pt x="55" y="2269"/>
                    </a:lnTo>
                    <a:lnTo>
                      <a:pt x="137" y="2324"/>
                    </a:lnTo>
                    <a:lnTo>
                      <a:pt x="274" y="2324"/>
                    </a:lnTo>
                    <a:lnTo>
                      <a:pt x="356" y="2269"/>
                    </a:lnTo>
                    <a:lnTo>
                      <a:pt x="383" y="2215"/>
                    </a:lnTo>
                    <a:lnTo>
                      <a:pt x="411" y="2133"/>
                    </a:lnTo>
                    <a:lnTo>
                      <a:pt x="411" y="219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8"/>
              <p:cNvSpPr/>
              <p:nvPr/>
            </p:nvSpPr>
            <p:spPr>
              <a:xfrm>
                <a:off x="5014500" y="3786925"/>
                <a:ext cx="7080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8322" h="739" extrusionOk="0">
                    <a:moveTo>
                      <a:pt x="6671" y="1"/>
                    </a:moveTo>
                    <a:lnTo>
                      <a:pt x="6179" y="28"/>
                    </a:lnTo>
                    <a:lnTo>
                      <a:pt x="5113" y="56"/>
                    </a:lnTo>
                    <a:lnTo>
                      <a:pt x="3937" y="110"/>
                    </a:lnTo>
                    <a:lnTo>
                      <a:pt x="2762" y="220"/>
                    </a:lnTo>
                    <a:lnTo>
                      <a:pt x="1231" y="302"/>
                    </a:lnTo>
                    <a:lnTo>
                      <a:pt x="657" y="329"/>
                    </a:lnTo>
                    <a:lnTo>
                      <a:pt x="220" y="329"/>
                    </a:lnTo>
                    <a:lnTo>
                      <a:pt x="138" y="356"/>
                    </a:lnTo>
                    <a:lnTo>
                      <a:pt x="56" y="384"/>
                    </a:lnTo>
                    <a:lnTo>
                      <a:pt x="28" y="466"/>
                    </a:lnTo>
                    <a:lnTo>
                      <a:pt x="1" y="548"/>
                    </a:lnTo>
                    <a:lnTo>
                      <a:pt x="28" y="630"/>
                    </a:lnTo>
                    <a:lnTo>
                      <a:pt x="56" y="684"/>
                    </a:lnTo>
                    <a:lnTo>
                      <a:pt x="110" y="739"/>
                    </a:lnTo>
                    <a:lnTo>
                      <a:pt x="356" y="739"/>
                    </a:lnTo>
                    <a:lnTo>
                      <a:pt x="1395" y="712"/>
                    </a:lnTo>
                    <a:lnTo>
                      <a:pt x="2789" y="602"/>
                    </a:lnTo>
                    <a:lnTo>
                      <a:pt x="3937" y="520"/>
                    </a:lnTo>
                    <a:lnTo>
                      <a:pt x="5113" y="466"/>
                    </a:lnTo>
                    <a:lnTo>
                      <a:pt x="6179" y="411"/>
                    </a:lnTo>
                    <a:lnTo>
                      <a:pt x="7054" y="438"/>
                    </a:lnTo>
                    <a:lnTo>
                      <a:pt x="7792" y="466"/>
                    </a:lnTo>
                    <a:lnTo>
                      <a:pt x="8557" y="466"/>
                    </a:lnTo>
                    <a:lnTo>
                      <a:pt x="10197" y="438"/>
                    </a:lnTo>
                    <a:lnTo>
                      <a:pt x="13642" y="438"/>
                    </a:lnTo>
                    <a:lnTo>
                      <a:pt x="17032" y="466"/>
                    </a:lnTo>
                    <a:lnTo>
                      <a:pt x="21870" y="493"/>
                    </a:lnTo>
                    <a:lnTo>
                      <a:pt x="28130" y="493"/>
                    </a:lnTo>
                    <a:lnTo>
                      <a:pt x="28212" y="466"/>
                    </a:lnTo>
                    <a:lnTo>
                      <a:pt x="28267" y="438"/>
                    </a:lnTo>
                    <a:lnTo>
                      <a:pt x="28322" y="356"/>
                    </a:lnTo>
                    <a:lnTo>
                      <a:pt x="28322" y="274"/>
                    </a:lnTo>
                    <a:lnTo>
                      <a:pt x="28322" y="192"/>
                    </a:lnTo>
                    <a:lnTo>
                      <a:pt x="28267" y="138"/>
                    </a:lnTo>
                    <a:lnTo>
                      <a:pt x="28212" y="83"/>
                    </a:lnTo>
                    <a:lnTo>
                      <a:pt x="21870" y="83"/>
                    </a:lnTo>
                    <a:lnTo>
                      <a:pt x="17059" y="56"/>
                    </a:lnTo>
                    <a:lnTo>
                      <a:pt x="13642" y="28"/>
                    </a:lnTo>
                    <a:lnTo>
                      <a:pt x="10197" y="28"/>
                    </a:lnTo>
                    <a:lnTo>
                      <a:pt x="8557" y="56"/>
                    </a:lnTo>
                    <a:lnTo>
                      <a:pt x="7819" y="56"/>
                    </a:lnTo>
                    <a:lnTo>
                      <a:pt x="7081" y="28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8"/>
              <p:cNvSpPr/>
              <p:nvPr/>
            </p:nvSpPr>
            <p:spPr>
              <a:xfrm>
                <a:off x="5365775" y="3755500"/>
                <a:ext cx="1027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434" extrusionOk="0">
                    <a:moveTo>
                      <a:pt x="192" y="0"/>
                    </a:moveTo>
                    <a:lnTo>
                      <a:pt x="110" y="28"/>
                    </a:lnTo>
                    <a:lnTo>
                      <a:pt x="56" y="55"/>
                    </a:lnTo>
                    <a:lnTo>
                      <a:pt x="1" y="137"/>
                    </a:lnTo>
                    <a:lnTo>
                      <a:pt x="1" y="219"/>
                    </a:lnTo>
                    <a:lnTo>
                      <a:pt x="1" y="2215"/>
                    </a:lnTo>
                    <a:lnTo>
                      <a:pt x="1" y="2297"/>
                    </a:lnTo>
                    <a:lnTo>
                      <a:pt x="56" y="2379"/>
                    </a:lnTo>
                    <a:lnTo>
                      <a:pt x="110" y="2406"/>
                    </a:lnTo>
                    <a:lnTo>
                      <a:pt x="192" y="2433"/>
                    </a:lnTo>
                    <a:lnTo>
                      <a:pt x="274" y="2406"/>
                    </a:lnTo>
                    <a:lnTo>
                      <a:pt x="329" y="2379"/>
                    </a:lnTo>
                    <a:lnTo>
                      <a:pt x="384" y="2297"/>
                    </a:lnTo>
                    <a:lnTo>
                      <a:pt x="411" y="2215"/>
                    </a:lnTo>
                    <a:lnTo>
                      <a:pt x="411" y="219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8"/>
              <p:cNvSpPr/>
              <p:nvPr/>
            </p:nvSpPr>
            <p:spPr>
              <a:xfrm>
                <a:off x="58079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8"/>
              <p:cNvSpPr/>
              <p:nvPr/>
            </p:nvSpPr>
            <p:spPr>
              <a:xfrm>
                <a:off x="58052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5796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8"/>
              <p:cNvSpPr/>
              <p:nvPr/>
            </p:nvSpPr>
            <p:spPr>
              <a:xfrm>
                <a:off x="57936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8"/>
              <p:cNvSpPr/>
              <p:nvPr/>
            </p:nvSpPr>
            <p:spPr>
              <a:xfrm>
                <a:off x="5790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8"/>
              <p:cNvSpPr/>
              <p:nvPr/>
            </p:nvSpPr>
            <p:spPr>
              <a:xfrm>
                <a:off x="5769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8"/>
              <p:cNvSpPr/>
              <p:nvPr/>
            </p:nvSpPr>
            <p:spPr>
              <a:xfrm>
                <a:off x="57669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6" y="247"/>
                    </a:lnTo>
                    <a:lnTo>
                      <a:pt x="793" y="329"/>
                    </a:lnTo>
                    <a:lnTo>
                      <a:pt x="356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8"/>
              <p:cNvSpPr/>
              <p:nvPr/>
            </p:nvSpPr>
            <p:spPr>
              <a:xfrm>
                <a:off x="5757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8"/>
              <p:cNvSpPr/>
              <p:nvPr/>
            </p:nvSpPr>
            <p:spPr>
              <a:xfrm>
                <a:off x="57546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8"/>
              <p:cNvSpPr/>
              <p:nvPr/>
            </p:nvSpPr>
            <p:spPr>
              <a:xfrm>
                <a:off x="57512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8"/>
              <p:cNvSpPr/>
              <p:nvPr/>
            </p:nvSpPr>
            <p:spPr>
              <a:xfrm>
                <a:off x="58892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8"/>
              <p:cNvSpPr/>
              <p:nvPr/>
            </p:nvSpPr>
            <p:spPr>
              <a:xfrm>
                <a:off x="58865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8"/>
              <p:cNvSpPr/>
              <p:nvPr/>
            </p:nvSpPr>
            <p:spPr>
              <a:xfrm>
                <a:off x="58769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8"/>
              <p:cNvSpPr/>
              <p:nvPr/>
            </p:nvSpPr>
            <p:spPr>
              <a:xfrm>
                <a:off x="58749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8"/>
              <p:cNvSpPr/>
              <p:nvPr/>
            </p:nvSpPr>
            <p:spPr>
              <a:xfrm>
                <a:off x="58715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8"/>
              <p:cNvSpPr/>
              <p:nvPr/>
            </p:nvSpPr>
            <p:spPr>
              <a:xfrm>
                <a:off x="58503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58476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8"/>
              <p:cNvSpPr/>
              <p:nvPr/>
            </p:nvSpPr>
            <p:spPr>
              <a:xfrm>
                <a:off x="58387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8"/>
              <p:cNvSpPr/>
              <p:nvPr/>
            </p:nvSpPr>
            <p:spPr>
              <a:xfrm>
                <a:off x="58359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8"/>
              <p:cNvSpPr/>
              <p:nvPr/>
            </p:nvSpPr>
            <p:spPr>
              <a:xfrm>
                <a:off x="58325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8"/>
              <p:cNvSpPr/>
              <p:nvPr/>
            </p:nvSpPr>
            <p:spPr>
              <a:xfrm>
                <a:off x="59699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8"/>
              <p:cNvSpPr/>
              <p:nvPr/>
            </p:nvSpPr>
            <p:spPr>
              <a:xfrm>
                <a:off x="59672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8"/>
              <p:cNvSpPr/>
              <p:nvPr/>
            </p:nvSpPr>
            <p:spPr>
              <a:xfrm>
                <a:off x="59583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8"/>
              <p:cNvSpPr/>
              <p:nvPr/>
            </p:nvSpPr>
            <p:spPr>
              <a:xfrm>
                <a:off x="59555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8"/>
              <p:cNvSpPr/>
              <p:nvPr/>
            </p:nvSpPr>
            <p:spPr>
              <a:xfrm>
                <a:off x="5952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8"/>
              <p:cNvSpPr/>
              <p:nvPr/>
            </p:nvSpPr>
            <p:spPr>
              <a:xfrm>
                <a:off x="59309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8"/>
              <p:cNvSpPr/>
              <p:nvPr/>
            </p:nvSpPr>
            <p:spPr>
              <a:xfrm>
                <a:off x="59289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8"/>
              <p:cNvSpPr/>
              <p:nvPr/>
            </p:nvSpPr>
            <p:spPr>
              <a:xfrm>
                <a:off x="59193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8"/>
              <p:cNvSpPr/>
              <p:nvPr/>
            </p:nvSpPr>
            <p:spPr>
              <a:xfrm>
                <a:off x="59166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8"/>
              <p:cNvSpPr/>
              <p:nvPr/>
            </p:nvSpPr>
            <p:spPr>
              <a:xfrm>
                <a:off x="59132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8"/>
              <p:cNvSpPr/>
              <p:nvPr/>
            </p:nvSpPr>
            <p:spPr>
              <a:xfrm>
                <a:off x="60512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8"/>
              <p:cNvSpPr/>
              <p:nvPr/>
            </p:nvSpPr>
            <p:spPr>
              <a:xfrm>
                <a:off x="60485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8"/>
              <p:cNvSpPr/>
              <p:nvPr/>
            </p:nvSpPr>
            <p:spPr>
              <a:xfrm>
                <a:off x="60389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8"/>
              <p:cNvSpPr/>
              <p:nvPr/>
            </p:nvSpPr>
            <p:spPr>
              <a:xfrm>
                <a:off x="60369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8"/>
              <p:cNvSpPr/>
              <p:nvPr/>
            </p:nvSpPr>
            <p:spPr>
              <a:xfrm>
                <a:off x="6033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8"/>
              <p:cNvSpPr/>
              <p:nvPr/>
            </p:nvSpPr>
            <p:spPr>
              <a:xfrm>
                <a:off x="60123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8"/>
              <p:cNvSpPr/>
              <p:nvPr/>
            </p:nvSpPr>
            <p:spPr>
              <a:xfrm>
                <a:off x="60095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3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7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1" y="383"/>
                    </a:lnTo>
                    <a:lnTo>
                      <a:pt x="1011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8"/>
              <p:cNvSpPr/>
              <p:nvPr/>
            </p:nvSpPr>
            <p:spPr>
              <a:xfrm>
                <a:off x="60006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8"/>
              <p:cNvSpPr/>
              <p:nvPr/>
            </p:nvSpPr>
            <p:spPr>
              <a:xfrm>
                <a:off x="59979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8"/>
              <p:cNvSpPr/>
              <p:nvPr/>
            </p:nvSpPr>
            <p:spPr>
              <a:xfrm>
                <a:off x="59945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56" y="2324"/>
                    </a:lnTo>
                    <a:lnTo>
                      <a:pt x="1" y="2215"/>
                    </a:lnTo>
                    <a:lnTo>
                      <a:pt x="28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602" y="2242"/>
                    </a:lnTo>
                    <a:lnTo>
                      <a:pt x="602" y="2242"/>
                    </a:lnTo>
                    <a:lnTo>
                      <a:pt x="548" y="2352"/>
                    </a:lnTo>
                    <a:lnTo>
                      <a:pt x="493" y="2406"/>
                    </a:lnTo>
                    <a:lnTo>
                      <a:pt x="411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8"/>
              <p:cNvSpPr/>
              <p:nvPr/>
            </p:nvSpPr>
            <p:spPr>
              <a:xfrm>
                <a:off x="6134625" y="3756875"/>
                <a:ext cx="150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5" y="2269"/>
                    </a:moveTo>
                    <a:lnTo>
                      <a:pt x="575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8" y="2352"/>
                    </a:lnTo>
                    <a:lnTo>
                      <a:pt x="383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0" y="247"/>
                    </a:lnTo>
                    <a:lnTo>
                      <a:pt x="55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84" y="2215"/>
                    </a:lnTo>
                    <a:lnTo>
                      <a:pt x="930" y="2324"/>
                    </a:lnTo>
                    <a:lnTo>
                      <a:pt x="875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8"/>
              <p:cNvSpPr/>
              <p:nvPr/>
            </p:nvSpPr>
            <p:spPr>
              <a:xfrm>
                <a:off x="6123000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4" y="2023"/>
                    </a:lnTo>
                    <a:lnTo>
                      <a:pt x="384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8" y="2023"/>
                    </a:lnTo>
                    <a:lnTo>
                      <a:pt x="548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8"/>
              <p:cNvSpPr/>
              <p:nvPr/>
            </p:nvSpPr>
            <p:spPr>
              <a:xfrm>
                <a:off x="6092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27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28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8"/>
              <p:cNvSpPr/>
              <p:nvPr/>
            </p:nvSpPr>
            <p:spPr>
              <a:xfrm>
                <a:off x="6090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8"/>
              <p:cNvSpPr/>
              <p:nvPr/>
            </p:nvSpPr>
            <p:spPr>
              <a:xfrm>
                <a:off x="60813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8"/>
              <p:cNvSpPr/>
              <p:nvPr/>
            </p:nvSpPr>
            <p:spPr>
              <a:xfrm>
                <a:off x="6078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5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1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7" y="356"/>
                    </a:lnTo>
                    <a:lnTo>
                      <a:pt x="410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75" y="2406"/>
                    </a:lnTo>
                    <a:lnTo>
                      <a:pt x="929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1" y="219"/>
                    </a:lnTo>
                    <a:lnTo>
                      <a:pt x="547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8"/>
              <p:cNvSpPr/>
              <p:nvPr/>
            </p:nvSpPr>
            <p:spPr>
              <a:xfrm>
                <a:off x="60751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6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66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58" y="137"/>
                    </a:lnTo>
                    <a:lnTo>
                      <a:pt x="1012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8"/>
              <p:cNvSpPr/>
              <p:nvPr/>
            </p:nvSpPr>
            <p:spPr>
              <a:xfrm>
                <a:off x="62159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38" y="27"/>
                    </a:lnTo>
                    <a:lnTo>
                      <a:pt x="438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10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8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8"/>
              <p:cNvSpPr/>
              <p:nvPr/>
            </p:nvSpPr>
            <p:spPr>
              <a:xfrm>
                <a:off x="62036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3" y="0"/>
                    </a:lnTo>
                    <a:lnTo>
                      <a:pt x="83" y="0"/>
                    </a:lnTo>
                    <a:lnTo>
                      <a:pt x="28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8"/>
              <p:cNvSpPr/>
              <p:nvPr/>
            </p:nvSpPr>
            <p:spPr>
              <a:xfrm>
                <a:off x="61954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19" y="2461"/>
                    </a:lnTo>
                    <a:lnTo>
                      <a:pt x="219" y="2461"/>
                    </a:lnTo>
                    <a:lnTo>
                      <a:pt x="110" y="2406"/>
                    </a:lnTo>
                    <a:lnTo>
                      <a:pt x="55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8"/>
              <p:cNvSpPr/>
              <p:nvPr/>
            </p:nvSpPr>
            <p:spPr>
              <a:xfrm>
                <a:off x="61770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0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7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7" y="28"/>
                    </a:lnTo>
                    <a:lnTo>
                      <a:pt x="437" y="28"/>
                    </a:lnTo>
                    <a:lnTo>
                      <a:pt x="519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8"/>
              <p:cNvSpPr/>
              <p:nvPr/>
            </p:nvSpPr>
            <p:spPr>
              <a:xfrm>
                <a:off x="61647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28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2" y="2078"/>
                    </a:lnTo>
                    <a:lnTo>
                      <a:pt x="492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8"/>
              <p:cNvSpPr/>
              <p:nvPr/>
            </p:nvSpPr>
            <p:spPr>
              <a:xfrm>
                <a:off x="61565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8"/>
              <p:cNvSpPr/>
              <p:nvPr/>
            </p:nvSpPr>
            <p:spPr>
              <a:xfrm>
                <a:off x="6293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8"/>
              <p:cNvSpPr/>
              <p:nvPr/>
            </p:nvSpPr>
            <p:spPr>
              <a:xfrm>
                <a:off x="6291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5" y="247"/>
                    </a:lnTo>
                    <a:lnTo>
                      <a:pt x="793" y="329"/>
                    </a:lnTo>
                    <a:lnTo>
                      <a:pt x="355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8"/>
              <p:cNvSpPr/>
              <p:nvPr/>
            </p:nvSpPr>
            <p:spPr>
              <a:xfrm>
                <a:off x="628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5" y="2461"/>
                    </a:lnTo>
                    <a:lnTo>
                      <a:pt x="493" y="2406"/>
                    </a:lnTo>
                    <a:lnTo>
                      <a:pt x="438" y="2352"/>
                    </a:lnTo>
                    <a:lnTo>
                      <a:pt x="384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1" y="247"/>
                    </a:lnTo>
                    <a:lnTo>
                      <a:pt x="56" y="137"/>
                    </a:lnTo>
                    <a:lnTo>
                      <a:pt x="110" y="55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329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48" y="110"/>
                    </a:lnTo>
                    <a:lnTo>
                      <a:pt x="575" y="219"/>
                    </a:lnTo>
                    <a:lnTo>
                      <a:pt x="958" y="2106"/>
                    </a:lnTo>
                    <a:lnTo>
                      <a:pt x="958" y="2106"/>
                    </a:lnTo>
                    <a:lnTo>
                      <a:pt x="985" y="2215"/>
                    </a:lnTo>
                    <a:lnTo>
                      <a:pt x="930" y="2324"/>
                    </a:lnTo>
                    <a:lnTo>
                      <a:pt x="876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8"/>
              <p:cNvSpPr/>
              <p:nvPr/>
            </p:nvSpPr>
            <p:spPr>
              <a:xfrm>
                <a:off x="628497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65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274" y="2488"/>
                    </a:moveTo>
                    <a:lnTo>
                      <a:pt x="274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11" y="219"/>
                    </a:lnTo>
                    <a:lnTo>
                      <a:pt x="411" y="219"/>
                    </a:lnTo>
                    <a:lnTo>
                      <a:pt x="466" y="110"/>
                    </a:lnTo>
                    <a:lnTo>
                      <a:pt x="548" y="28"/>
                    </a:lnTo>
                    <a:lnTo>
                      <a:pt x="548" y="28"/>
                    </a:lnTo>
                    <a:lnTo>
                      <a:pt x="657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876" y="55"/>
                    </a:lnTo>
                    <a:lnTo>
                      <a:pt x="958" y="137"/>
                    </a:lnTo>
                    <a:lnTo>
                      <a:pt x="985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20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27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8"/>
              <p:cNvSpPr/>
              <p:nvPr/>
            </p:nvSpPr>
            <p:spPr>
              <a:xfrm>
                <a:off x="6257650" y="3756875"/>
                <a:ext cx="1505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078" fill="none" extrusionOk="0">
                    <a:moveTo>
                      <a:pt x="520" y="0"/>
                    </a:moveTo>
                    <a:lnTo>
                      <a:pt x="520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0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28" y="2023"/>
                    </a:lnTo>
                    <a:lnTo>
                      <a:pt x="82" y="2078"/>
                    </a:lnTo>
                    <a:lnTo>
                      <a:pt x="82" y="2078"/>
                    </a:lnTo>
                    <a:lnTo>
                      <a:pt x="137" y="2078"/>
                    </a:lnTo>
                    <a:lnTo>
                      <a:pt x="192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602" y="55"/>
                    </a:lnTo>
                    <a:lnTo>
                      <a:pt x="547" y="0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4" y="2269"/>
                    </a:moveTo>
                    <a:lnTo>
                      <a:pt x="574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56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191" y="247"/>
                    </a:lnTo>
                    <a:lnTo>
                      <a:pt x="246" y="192"/>
                    </a:lnTo>
                    <a:close/>
                    <a:moveTo>
                      <a:pt x="191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65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02" y="2324"/>
                    </a:lnTo>
                    <a:lnTo>
                      <a:pt x="957" y="2215"/>
                    </a:lnTo>
                    <a:lnTo>
                      <a:pt x="930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10" y="28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65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301" y="1"/>
                    </a:lnTo>
                    <a:lnTo>
                      <a:pt x="410" y="28"/>
                    </a:lnTo>
                    <a:lnTo>
                      <a:pt x="410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30" y="2106"/>
                    </a:lnTo>
                    <a:lnTo>
                      <a:pt x="930" y="2106"/>
                    </a:lnTo>
                    <a:lnTo>
                      <a:pt x="957" y="2215"/>
                    </a:lnTo>
                    <a:lnTo>
                      <a:pt x="902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8"/>
              <p:cNvSpPr/>
              <p:nvPr/>
            </p:nvSpPr>
            <p:spPr>
              <a:xfrm>
                <a:off x="624602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fill="none" extrusionOk="0">
                    <a:moveTo>
                      <a:pt x="274" y="602"/>
                    </a:moveTo>
                    <a:lnTo>
                      <a:pt x="1395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8"/>
              <p:cNvSpPr/>
              <p:nvPr/>
            </p:nvSpPr>
            <p:spPr>
              <a:xfrm>
                <a:off x="6375200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8"/>
              <p:cNvSpPr/>
              <p:nvPr/>
            </p:nvSpPr>
            <p:spPr>
              <a:xfrm>
                <a:off x="63724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8"/>
              <p:cNvSpPr/>
              <p:nvPr/>
            </p:nvSpPr>
            <p:spPr>
              <a:xfrm>
                <a:off x="63635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8"/>
              <p:cNvSpPr/>
              <p:nvPr/>
            </p:nvSpPr>
            <p:spPr>
              <a:xfrm>
                <a:off x="63608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8"/>
              <p:cNvSpPr/>
              <p:nvPr/>
            </p:nvSpPr>
            <p:spPr>
              <a:xfrm>
                <a:off x="63574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8"/>
              <p:cNvSpPr/>
              <p:nvPr/>
            </p:nvSpPr>
            <p:spPr>
              <a:xfrm>
                <a:off x="6336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8"/>
              <p:cNvSpPr/>
              <p:nvPr/>
            </p:nvSpPr>
            <p:spPr>
              <a:xfrm>
                <a:off x="63335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8"/>
              <p:cNvSpPr/>
              <p:nvPr/>
            </p:nvSpPr>
            <p:spPr>
              <a:xfrm>
                <a:off x="63246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8"/>
              <p:cNvSpPr/>
              <p:nvPr/>
            </p:nvSpPr>
            <p:spPr>
              <a:xfrm>
                <a:off x="6321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8"/>
              <p:cNvSpPr/>
              <p:nvPr/>
            </p:nvSpPr>
            <p:spPr>
              <a:xfrm>
                <a:off x="6318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8"/>
              <p:cNvSpPr/>
              <p:nvPr/>
            </p:nvSpPr>
            <p:spPr>
              <a:xfrm>
                <a:off x="645582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8"/>
              <p:cNvSpPr/>
              <p:nvPr/>
            </p:nvSpPr>
            <p:spPr>
              <a:xfrm>
                <a:off x="64537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2" y="192"/>
                    </a:moveTo>
                    <a:lnTo>
                      <a:pt x="766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8"/>
              <p:cNvSpPr/>
              <p:nvPr/>
            </p:nvSpPr>
            <p:spPr>
              <a:xfrm>
                <a:off x="64442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8"/>
              <p:cNvSpPr/>
              <p:nvPr/>
            </p:nvSpPr>
            <p:spPr>
              <a:xfrm>
                <a:off x="64414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602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8"/>
              <p:cNvSpPr/>
              <p:nvPr/>
            </p:nvSpPr>
            <p:spPr>
              <a:xfrm>
                <a:off x="64380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1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1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8"/>
              <p:cNvSpPr/>
              <p:nvPr/>
            </p:nvSpPr>
            <p:spPr>
              <a:xfrm>
                <a:off x="6416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8"/>
              <p:cNvSpPr/>
              <p:nvPr/>
            </p:nvSpPr>
            <p:spPr>
              <a:xfrm>
                <a:off x="6414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8"/>
              <p:cNvSpPr/>
              <p:nvPr/>
            </p:nvSpPr>
            <p:spPr>
              <a:xfrm>
                <a:off x="64052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8"/>
              <p:cNvSpPr/>
              <p:nvPr/>
            </p:nvSpPr>
            <p:spPr>
              <a:xfrm>
                <a:off x="64032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8"/>
              <p:cNvSpPr/>
              <p:nvPr/>
            </p:nvSpPr>
            <p:spPr>
              <a:xfrm>
                <a:off x="63998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8"/>
              <p:cNvSpPr/>
              <p:nvPr/>
            </p:nvSpPr>
            <p:spPr>
              <a:xfrm>
                <a:off x="6537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6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8"/>
              <p:cNvSpPr/>
              <p:nvPr/>
            </p:nvSpPr>
            <p:spPr>
              <a:xfrm>
                <a:off x="65344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652555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8"/>
              <p:cNvSpPr/>
              <p:nvPr/>
            </p:nvSpPr>
            <p:spPr>
              <a:xfrm>
                <a:off x="65228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8"/>
              <p:cNvSpPr/>
              <p:nvPr/>
            </p:nvSpPr>
            <p:spPr>
              <a:xfrm>
                <a:off x="65194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8"/>
              <p:cNvSpPr/>
              <p:nvPr/>
            </p:nvSpPr>
            <p:spPr>
              <a:xfrm>
                <a:off x="64982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8"/>
              <p:cNvSpPr/>
              <p:nvPr/>
            </p:nvSpPr>
            <p:spPr>
              <a:xfrm>
                <a:off x="64954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8"/>
              <p:cNvSpPr/>
              <p:nvPr/>
            </p:nvSpPr>
            <p:spPr>
              <a:xfrm>
                <a:off x="64865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8"/>
              <p:cNvSpPr/>
              <p:nvPr/>
            </p:nvSpPr>
            <p:spPr>
              <a:xfrm>
                <a:off x="64838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8"/>
              <p:cNvSpPr/>
              <p:nvPr/>
            </p:nvSpPr>
            <p:spPr>
              <a:xfrm>
                <a:off x="64804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8"/>
              <p:cNvSpPr/>
              <p:nvPr/>
            </p:nvSpPr>
            <p:spPr>
              <a:xfrm>
                <a:off x="66178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8"/>
              <p:cNvSpPr/>
              <p:nvPr/>
            </p:nvSpPr>
            <p:spPr>
              <a:xfrm>
                <a:off x="66157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66061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8"/>
              <p:cNvSpPr/>
              <p:nvPr/>
            </p:nvSpPr>
            <p:spPr>
              <a:xfrm>
                <a:off x="66034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8"/>
              <p:cNvSpPr/>
              <p:nvPr/>
            </p:nvSpPr>
            <p:spPr>
              <a:xfrm>
                <a:off x="66000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8"/>
              <p:cNvSpPr/>
              <p:nvPr/>
            </p:nvSpPr>
            <p:spPr>
              <a:xfrm>
                <a:off x="65795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8"/>
              <p:cNvSpPr/>
              <p:nvPr/>
            </p:nvSpPr>
            <p:spPr>
              <a:xfrm>
                <a:off x="65768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8"/>
              <p:cNvSpPr/>
              <p:nvPr/>
            </p:nvSpPr>
            <p:spPr>
              <a:xfrm>
                <a:off x="65672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8"/>
              <p:cNvSpPr/>
              <p:nvPr/>
            </p:nvSpPr>
            <p:spPr>
              <a:xfrm>
                <a:off x="65651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8"/>
              <p:cNvSpPr/>
              <p:nvPr/>
            </p:nvSpPr>
            <p:spPr>
              <a:xfrm>
                <a:off x="656177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8"/>
              <p:cNvSpPr/>
              <p:nvPr/>
            </p:nvSpPr>
            <p:spPr>
              <a:xfrm>
                <a:off x="66991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66964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66875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66847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66813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2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66601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8"/>
              <p:cNvSpPr/>
              <p:nvPr/>
            </p:nvSpPr>
            <p:spPr>
              <a:xfrm>
                <a:off x="66574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8"/>
              <p:cNvSpPr/>
              <p:nvPr/>
            </p:nvSpPr>
            <p:spPr>
              <a:xfrm>
                <a:off x="66485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8"/>
              <p:cNvSpPr/>
              <p:nvPr/>
            </p:nvSpPr>
            <p:spPr>
              <a:xfrm>
                <a:off x="66458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8"/>
              <p:cNvSpPr/>
              <p:nvPr/>
            </p:nvSpPr>
            <p:spPr>
              <a:xfrm>
                <a:off x="66424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8"/>
              <p:cNvSpPr/>
              <p:nvPr/>
            </p:nvSpPr>
            <p:spPr>
              <a:xfrm>
                <a:off x="67797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8"/>
              <p:cNvSpPr/>
              <p:nvPr/>
            </p:nvSpPr>
            <p:spPr>
              <a:xfrm>
                <a:off x="67777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8"/>
              <p:cNvSpPr/>
              <p:nvPr/>
            </p:nvSpPr>
            <p:spPr>
              <a:xfrm>
                <a:off x="676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8"/>
              <p:cNvSpPr/>
              <p:nvPr/>
            </p:nvSpPr>
            <p:spPr>
              <a:xfrm>
                <a:off x="67654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602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8"/>
              <p:cNvSpPr/>
              <p:nvPr/>
            </p:nvSpPr>
            <p:spPr>
              <a:xfrm>
                <a:off x="67620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8"/>
              <p:cNvSpPr/>
              <p:nvPr/>
            </p:nvSpPr>
            <p:spPr>
              <a:xfrm>
                <a:off x="67415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8"/>
              <p:cNvSpPr/>
              <p:nvPr/>
            </p:nvSpPr>
            <p:spPr>
              <a:xfrm>
                <a:off x="67387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8"/>
              <p:cNvSpPr/>
              <p:nvPr/>
            </p:nvSpPr>
            <p:spPr>
              <a:xfrm>
                <a:off x="672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8"/>
              <p:cNvSpPr/>
              <p:nvPr/>
            </p:nvSpPr>
            <p:spPr>
              <a:xfrm>
                <a:off x="67271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8"/>
              <p:cNvSpPr/>
              <p:nvPr/>
            </p:nvSpPr>
            <p:spPr>
              <a:xfrm>
                <a:off x="67237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8"/>
              <p:cNvSpPr/>
              <p:nvPr/>
            </p:nvSpPr>
            <p:spPr>
              <a:xfrm>
                <a:off x="68611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8"/>
              <p:cNvSpPr/>
              <p:nvPr/>
            </p:nvSpPr>
            <p:spPr>
              <a:xfrm>
                <a:off x="68583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8"/>
              <p:cNvSpPr/>
              <p:nvPr/>
            </p:nvSpPr>
            <p:spPr>
              <a:xfrm>
                <a:off x="68494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8"/>
              <p:cNvSpPr/>
              <p:nvPr/>
            </p:nvSpPr>
            <p:spPr>
              <a:xfrm>
                <a:off x="68467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8"/>
              <p:cNvSpPr/>
              <p:nvPr/>
            </p:nvSpPr>
            <p:spPr>
              <a:xfrm>
                <a:off x="68433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8"/>
              <p:cNvSpPr/>
              <p:nvPr/>
            </p:nvSpPr>
            <p:spPr>
              <a:xfrm>
                <a:off x="6822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8"/>
              <p:cNvSpPr/>
              <p:nvPr/>
            </p:nvSpPr>
            <p:spPr>
              <a:xfrm>
                <a:off x="68194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8"/>
              <p:cNvSpPr/>
              <p:nvPr/>
            </p:nvSpPr>
            <p:spPr>
              <a:xfrm>
                <a:off x="68105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8"/>
              <p:cNvSpPr/>
              <p:nvPr/>
            </p:nvSpPr>
            <p:spPr>
              <a:xfrm>
                <a:off x="680780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8"/>
              <p:cNvSpPr/>
              <p:nvPr/>
            </p:nvSpPr>
            <p:spPr>
              <a:xfrm>
                <a:off x="68043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8"/>
              <p:cNvSpPr/>
              <p:nvPr/>
            </p:nvSpPr>
            <p:spPr>
              <a:xfrm>
                <a:off x="69417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8"/>
              <p:cNvSpPr/>
              <p:nvPr/>
            </p:nvSpPr>
            <p:spPr>
              <a:xfrm>
                <a:off x="69397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8"/>
              <p:cNvSpPr/>
              <p:nvPr/>
            </p:nvSpPr>
            <p:spPr>
              <a:xfrm>
                <a:off x="69301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8"/>
              <p:cNvSpPr/>
              <p:nvPr/>
            </p:nvSpPr>
            <p:spPr>
              <a:xfrm>
                <a:off x="69280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8"/>
              <p:cNvSpPr/>
              <p:nvPr/>
            </p:nvSpPr>
            <p:spPr>
              <a:xfrm>
                <a:off x="69246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8"/>
              <p:cNvSpPr/>
              <p:nvPr/>
            </p:nvSpPr>
            <p:spPr>
              <a:xfrm>
                <a:off x="69034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492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28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8"/>
              <p:cNvSpPr/>
              <p:nvPr/>
            </p:nvSpPr>
            <p:spPr>
              <a:xfrm>
                <a:off x="69007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1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8"/>
              <p:cNvSpPr/>
              <p:nvPr/>
            </p:nvSpPr>
            <p:spPr>
              <a:xfrm>
                <a:off x="68911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8"/>
              <p:cNvSpPr/>
              <p:nvPr/>
            </p:nvSpPr>
            <p:spPr>
              <a:xfrm>
                <a:off x="68891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8"/>
              <p:cNvSpPr/>
              <p:nvPr/>
            </p:nvSpPr>
            <p:spPr>
              <a:xfrm>
                <a:off x="68857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8"/>
              <p:cNvSpPr/>
              <p:nvPr/>
            </p:nvSpPr>
            <p:spPr>
              <a:xfrm>
                <a:off x="57300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8"/>
              <p:cNvSpPr/>
              <p:nvPr/>
            </p:nvSpPr>
            <p:spPr>
              <a:xfrm>
                <a:off x="57280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8"/>
              <p:cNvSpPr/>
              <p:nvPr/>
            </p:nvSpPr>
            <p:spPr>
              <a:xfrm>
                <a:off x="5718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8"/>
              <p:cNvSpPr/>
              <p:nvPr/>
            </p:nvSpPr>
            <p:spPr>
              <a:xfrm>
                <a:off x="5716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11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8"/>
              <p:cNvSpPr/>
              <p:nvPr/>
            </p:nvSpPr>
            <p:spPr>
              <a:xfrm>
                <a:off x="5712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8"/>
              <p:cNvSpPr/>
              <p:nvPr/>
            </p:nvSpPr>
            <p:spPr>
              <a:xfrm>
                <a:off x="5691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8"/>
              <p:cNvSpPr/>
              <p:nvPr/>
            </p:nvSpPr>
            <p:spPr>
              <a:xfrm>
                <a:off x="5689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8"/>
              <p:cNvSpPr/>
              <p:nvPr/>
            </p:nvSpPr>
            <p:spPr>
              <a:xfrm>
                <a:off x="56794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8"/>
              <p:cNvSpPr/>
              <p:nvPr/>
            </p:nvSpPr>
            <p:spPr>
              <a:xfrm>
                <a:off x="5677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8"/>
              <p:cNvSpPr/>
              <p:nvPr/>
            </p:nvSpPr>
            <p:spPr>
              <a:xfrm>
                <a:off x="5674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8"/>
              <p:cNvSpPr/>
              <p:nvPr/>
            </p:nvSpPr>
            <p:spPr>
              <a:xfrm>
                <a:off x="5652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8"/>
              <p:cNvSpPr/>
              <p:nvPr/>
            </p:nvSpPr>
            <p:spPr>
              <a:xfrm>
                <a:off x="5650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8"/>
              <p:cNvSpPr/>
              <p:nvPr/>
            </p:nvSpPr>
            <p:spPr>
              <a:xfrm>
                <a:off x="56412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8"/>
              <p:cNvSpPr/>
              <p:nvPr/>
            </p:nvSpPr>
            <p:spPr>
              <a:xfrm>
                <a:off x="5638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8"/>
              <p:cNvSpPr/>
              <p:nvPr/>
            </p:nvSpPr>
            <p:spPr>
              <a:xfrm>
                <a:off x="56350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8"/>
              <p:cNvSpPr/>
              <p:nvPr/>
            </p:nvSpPr>
            <p:spPr>
              <a:xfrm>
                <a:off x="56138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8"/>
              <p:cNvSpPr/>
              <p:nvPr/>
            </p:nvSpPr>
            <p:spPr>
              <a:xfrm>
                <a:off x="56111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8"/>
              <p:cNvSpPr/>
              <p:nvPr/>
            </p:nvSpPr>
            <p:spPr>
              <a:xfrm>
                <a:off x="560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8"/>
              <p:cNvSpPr/>
              <p:nvPr/>
            </p:nvSpPr>
            <p:spPr>
              <a:xfrm>
                <a:off x="55995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8"/>
              <p:cNvSpPr/>
              <p:nvPr/>
            </p:nvSpPr>
            <p:spPr>
              <a:xfrm>
                <a:off x="559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8"/>
              <p:cNvSpPr/>
              <p:nvPr/>
            </p:nvSpPr>
            <p:spPr>
              <a:xfrm>
                <a:off x="5574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8"/>
              <p:cNvSpPr/>
              <p:nvPr/>
            </p:nvSpPr>
            <p:spPr>
              <a:xfrm>
                <a:off x="55721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821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8"/>
              <p:cNvSpPr/>
              <p:nvPr/>
            </p:nvSpPr>
            <p:spPr>
              <a:xfrm>
                <a:off x="556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8"/>
              <p:cNvSpPr/>
              <p:nvPr/>
            </p:nvSpPr>
            <p:spPr>
              <a:xfrm>
                <a:off x="55605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8"/>
              <p:cNvSpPr/>
              <p:nvPr/>
            </p:nvSpPr>
            <p:spPr>
              <a:xfrm>
                <a:off x="5557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8"/>
              <p:cNvSpPr/>
              <p:nvPr/>
            </p:nvSpPr>
            <p:spPr>
              <a:xfrm>
                <a:off x="5535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8"/>
              <p:cNvSpPr/>
              <p:nvPr/>
            </p:nvSpPr>
            <p:spPr>
              <a:xfrm>
                <a:off x="5533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"/>
              <p:cNvSpPr/>
              <p:nvPr/>
            </p:nvSpPr>
            <p:spPr>
              <a:xfrm>
                <a:off x="5524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"/>
              <p:cNvSpPr/>
              <p:nvPr/>
            </p:nvSpPr>
            <p:spPr>
              <a:xfrm>
                <a:off x="5521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"/>
              <p:cNvSpPr/>
              <p:nvPr/>
            </p:nvSpPr>
            <p:spPr>
              <a:xfrm>
                <a:off x="5518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"/>
              <p:cNvSpPr/>
              <p:nvPr/>
            </p:nvSpPr>
            <p:spPr>
              <a:xfrm>
                <a:off x="5497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219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"/>
              <p:cNvSpPr/>
              <p:nvPr/>
            </p:nvSpPr>
            <p:spPr>
              <a:xfrm>
                <a:off x="54949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"/>
              <p:cNvSpPr/>
              <p:nvPr/>
            </p:nvSpPr>
            <p:spPr>
              <a:xfrm>
                <a:off x="5485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712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"/>
              <p:cNvSpPr/>
              <p:nvPr/>
            </p:nvSpPr>
            <p:spPr>
              <a:xfrm>
                <a:off x="54833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8"/>
              <p:cNvSpPr/>
              <p:nvPr/>
            </p:nvSpPr>
            <p:spPr>
              <a:xfrm>
                <a:off x="54799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8"/>
              <p:cNvSpPr/>
              <p:nvPr/>
            </p:nvSpPr>
            <p:spPr>
              <a:xfrm>
                <a:off x="54587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8"/>
              <p:cNvSpPr/>
              <p:nvPr/>
            </p:nvSpPr>
            <p:spPr>
              <a:xfrm>
                <a:off x="54560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8"/>
              <p:cNvSpPr/>
              <p:nvPr/>
            </p:nvSpPr>
            <p:spPr>
              <a:xfrm>
                <a:off x="5446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"/>
              <p:cNvSpPr/>
              <p:nvPr/>
            </p:nvSpPr>
            <p:spPr>
              <a:xfrm>
                <a:off x="5444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"/>
              <p:cNvSpPr/>
              <p:nvPr/>
            </p:nvSpPr>
            <p:spPr>
              <a:xfrm>
                <a:off x="5440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8"/>
              <p:cNvSpPr/>
              <p:nvPr/>
            </p:nvSpPr>
            <p:spPr>
              <a:xfrm>
                <a:off x="5419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8"/>
              <p:cNvSpPr/>
              <p:nvPr/>
            </p:nvSpPr>
            <p:spPr>
              <a:xfrm>
                <a:off x="5417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8"/>
              <p:cNvSpPr/>
              <p:nvPr/>
            </p:nvSpPr>
            <p:spPr>
              <a:xfrm>
                <a:off x="540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8"/>
              <p:cNvSpPr/>
              <p:nvPr/>
            </p:nvSpPr>
            <p:spPr>
              <a:xfrm>
                <a:off x="5405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8"/>
              <p:cNvSpPr/>
              <p:nvPr/>
            </p:nvSpPr>
            <p:spPr>
              <a:xfrm>
                <a:off x="5402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8"/>
              <p:cNvSpPr/>
              <p:nvPr/>
            </p:nvSpPr>
            <p:spPr>
              <a:xfrm>
                <a:off x="5380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8"/>
              <p:cNvSpPr/>
              <p:nvPr/>
            </p:nvSpPr>
            <p:spPr>
              <a:xfrm>
                <a:off x="5378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8"/>
              <p:cNvSpPr/>
              <p:nvPr/>
            </p:nvSpPr>
            <p:spPr>
              <a:xfrm>
                <a:off x="536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8"/>
              <p:cNvSpPr/>
              <p:nvPr/>
            </p:nvSpPr>
            <p:spPr>
              <a:xfrm>
                <a:off x="5366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8"/>
              <p:cNvSpPr/>
              <p:nvPr/>
            </p:nvSpPr>
            <p:spPr>
              <a:xfrm>
                <a:off x="53630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extrusionOk="0">
                    <a:moveTo>
                      <a:pt x="5359" y="1"/>
                    </a:moveTo>
                    <a:lnTo>
                      <a:pt x="4812" y="28"/>
                    </a:lnTo>
                    <a:lnTo>
                      <a:pt x="4265" y="110"/>
                    </a:lnTo>
                    <a:lnTo>
                      <a:pt x="3773" y="247"/>
                    </a:lnTo>
                    <a:lnTo>
                      <a:pt x="3281" y="438"/>
                    </a:lnTo>
                    <a:lnTo>
                      <a:pt x="2789" y="657"/>
                    </a:lnTo>
                    <a:lnTo>
                      <a:pt x="2352" y="930"/>
                    </a:lnTo>
                    <a:lnTo>
                      <a:pt x="1942" y="1231"/>
                    </a:lnTo>
                    <a:lnTo>
                      <a:pt x="1559" y="1586"/>
                    </a:lnTo>
                    <a:lnTo>
                      <a:pt x="1204" y="1969"/>
                    </a:lnTo>
                    <a:lnTo>
                      <a:pt x="903" y="2379"/>
                    </a:lnTo>
                    <a:lnTo>
                      <a:pt x="630" y="2817"/>
                    </a:lnTo>
                    <a:lnTo>
                      <a:pt x="411" y="3281"/>
                    </a:lnTo>
                    <a:lnTo>
                      <a:pt x="220" y="3773"/>
                    </a:lnTo>
                    <a:lnTo>
                      <a:pt x="110" y="4293"/>
                    </a:lnTo>
                    <a:lnTo>
                      <a:pt x="28" y="4839"/>
                    </a:lnTo>
                    <a:lnTo>
                      <a:pt x="1" y="5386"/>
                    </a:lnTo>
                    <a:lnTo>
                      <a:pt x="28" y="5933"/>
                    </a:lnTo>
                    <a:lnTo>
                      <a:pt x="110" y="6452"/>
                    </a:lnTo>
                    <a:lnTo>
                      <a:pt x="220" y="6972"/>
                    </a:lnTo>
                    <a:lnTo>
                      <a:pt x="411" y="7464"/>
                    </a:lnTo>
                    <a:lnTo>
                      <a:pt x="630" y="7929"/>
                    </a:lnTo>
                    <a:lnTo>
                      <a:pt x="903" y="8393"/>
                    </a:lnTo>
                    <a:lnTo>
                      <a:pt x="1204" y="8803"/>
                    </a:lnTo>
                    <a:lnTo>
                      <a:pt x="1559" y="9186"/>
                    </a:lnTo>
                    <a:lnTo>
                      <a:pt x="1942" y="9514"/>
                    </a:lnTo>
                    <a:lnTo>
                      <a:pt x="2352" y="9842"/>
                    </a:lnTo>
                    <a:lnTo>
                      <a:pt x="2789" y="10115"/>
                    </a:lnTo>
                    <a:lnTo>
                      <a:pt x="3281" y="10334"/>
                    </a:lnTo>
                    <a:lnTo>
                      <a:pt x="3773" y="10498"/>
                    </a:lnTo>
                    <a:lnTo>
                      <a:pt x="4265" y="10635"/>
                    </a:lnTo>
                    <a:lnTo>
                      <a:pt x="4812" y="10717"/>
                    </a:lnTo>
                    <a:lnTo>
                      <a:pt x="5359" y="10744"/>
                    </a:lnTo>
                    <a:lnTo>
                      <a:pt x="5906" y="10717"/>
                    </a:lnTo>
                    <a:lnTo>
                      <a:pt x="6452" y="10635"/>
                    </a:lnTo>
                    <a:lnTo>
                      <a:pt x="6944" y="10498"/>
                    </a:lnTo>
                    <a:lnTo>
                      <a:pt x="7464" y="10334"/>
                    </a:lnTo>
                    <a:lnTo>
                      <a:pt x="7929" y="10115"/>
                    </a:lnTo>
                    <a:lnTo>
                      <a:pt x="8366" y="9842"/>
                    </a:lnTo>
                    <a:lnTo>
                      <a:pt x="8776" y="9514"/>
                    </a:lnTo>
                    <a:lnTo>
                      <a:pt x="9159" y="9186"/>
                    </a:lnTo>
                    <a:lnTo>
                      <a:pt x="9514" y="8803"/>
                    </a:lnTo>
                    <a:lnTo>
                      <a:pt x="9815" y="8393"/>
                    </a:lnTo>
                    <a:lnTo>
                      <a:pt x="10088" y="7929"/>
                    </a:lnTo>
                    <a:lnTo>
                      <a:pt x="10307" y="7464"/>
                    </a:lnTo>
                    <a:lnTo>
                      <a:pt x="10498" y="6972"/>
                    </a:lnTo>
                    <a:lnTo>
                      <a:pt x="10635" y="6452"/>
                    </a:lnTo>
                    <a:lnTo>
                      <a:pt x="10690" y="5933"/>
                    </a:lnTo>
                    <a:lnTo>
                      <a:pt x="10744" y="5386"/>
                    </a:lnTo>
                    <a:lnTo>
                      <a:pt x="10690" y="4839"/>
                    </a:lnTo>
                    <a:lnTo>
                      <a:pt x="10635" y="4293"/>
                    </a:lnTo>
                    <a:lnTo>
                      <a:pt x="10498" y="3773"/>
                    </a:lnTo>
                    <a:lnTo>
                      <a:pt x="10307" y="3281"/>
                    </a:lnTo>
                    <a:lnTo>
                      <a:pt x="10088" y="2817"/>
                    </a:lnTo>
                    <a:lnTo>
                      <a:pt x="9815" y="2379"/>
                    </a:lnTo>
                    <a:lnTo>
                      <a:pt x="9514" y="1969"/>
                    </a:lnTo>
                    <a:lnTo>
                      <a:pt x="9159" y="1586"/>
                    </a:lnTo>
                    <a:lnTo>
                      <a:pt x="8776" y="1231"/>
                    </a:lnTo>
                    <a:lnTo>
                      <a:pt x="8366" y="930"/>
                    </a:lnTo>
                    <a:lnTo>
                      <a:pt x="7929" y="657"/>
                    </a:lnTo>
                    <a:lnTo>
                      <a:pt x="7464" y="438"/>
                    </a:lnTo>
                    <a:lnTo>
                      <a:pt x="6944" y="247"/>
                    </a:lnTo>
                    <a:lnTo>
                      <a:pt x="6452" y="110"/>
                    </a:lnTo>
                    <a:lnTo>
                      <a:pt x="5906" y="28"/>
                    </a:lnTo>
                    <a:lnTo>
                      <a:pt x="535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fill="none" extrusionOk="0">
                    <a:moveTo>
                      <a:pt x="10744" y="5386"/>
                    </a:moveTo>
                    <a:lnTo>
                      <a:pt x="10744" y="5386"/>
                    </a:lnTo>
                    <a:lnTo>
                      <a:pt x="10690" y="5933"/>
                    </a:lnTo>
                    <a:lnTo>
                      <a:pt x="10635" y="6452"/>
                    </a:lnTo>
                    <a:lnTo>
                      <a:pt x="10498" y="6972"/>
                    </a:lnTo>
                    <a:lnTo>
                      <a:pt x="10307" y="7464"/>
                    </a:lnTo>
                    <a:lnTo>
                      <a:pt x="10088" y="7929"/>
                    </a:lnTo>
                    <a:lnTo>
                      <a:pt x="9815" y="8393"/>
                    </a:lnTo>
                    <a:lnTo>
                      <a:pt x="9514" y="8803"/>
                    </a:lnTo>
                    <a:lnTo>
                      <a:pt x="9159" y="9186"/>
                    </a:lnTo>
                    <a:lnTo>
                      <a:pt x="8776" y="9514"/>
                    </a:lnTo>
                    <a:lnTo>
                      <a:pt x="8366" y="9842"/>
                    </a:lnTo>
                    <a:lnTo>
                      <a:pt x="7929" y="10115"/>
                    </a:lnTo>
                    <a:lnTo>
                      <a:pt x="7464" y="10334"/>
                    </a:lnTo>
                    <a:lnTo>
                      <a:pt x="6944" y="10498"/>
                    </a:lnTo>
                    <a:lnTo>
                      <a:pt x="6452" y="10635"/>
                    </a:lnTo>
                    <a:lnTo>
                      <a:pt x="5906" y="10717"/>
                    </a:lnTo>
                    <a:lnTo>
                      <a:pt x="5359" y="10744"/>
                    </a:lnTo>
                    <a:lnTo>
                      <a:pt x="5359" y="10744"/>
                    </a:lnTo>
                    <a:lnTo>
                      <a:pt x="4812" y="10717"/>
                    </a:lnTo>
                    <a:lnTo>
                      <a:pt x="4265" y="10635"/>
                    </a:lnTo>
                    <a:lnTo>
                      <a:pt x="3773" y="10498"/>
                    </a:lnTo>
                    <a:lnTo>
                      <a:pt x="3281" y="10334"/>
                    </a:lnTo>
                    <a:lnTo>
                      <a:pt x="2789" y="10115"/>
                    </a:lnTo>
                    <a:lnTo>
                      <a:pt x="2352" y="9842"/>
                    </a:lnTo>
                    <a:lnTo>
                      <a:pt x="1942" y="9514"/>
                    </a:lnTo>
                    <a:lnTo>
                      <a:pt x="1559" y="9186"/>
                    </a:lnTo>
                    <a:lnTo>
                      <a:pt x="1204" y="8803"/>
                    </a:lnTo>
                    <a:lnTo>
                      <a:pt x="903" y="8393"/>
                    </a:lnTo>
                    <a:lnTo>
                      <a:pt x="630" y="7929"/>
                    </a:lnTo>
                    <a:lnTo>
                      <a:pt x="411" y="7464"/>
                    </a:lnTo>
                    <a:lnTo>
                      <a:pt x="220" y="6972"/>
                    </a:lnTo>
                    <a:lnTo>
                      <a:pt x="110" y="6452"/>
                    </a:lnTo>
                    <a:lnTo>
                      <a:pt x="28" y="5933"/>
                    </a:lnTo>
                    <a:lnTo>
                      <a:pt x="1" y="5386"/>
                    </a:lnTo>
                    <a:lnTo>
                      <a:pt x="1" y="5386"/>
                    </a:lnTo>
                    <a:lnTo>
                      <a:pt x="28" y="4839"/>
                    </a:lnTo>
                    <a:lnTo>
                      <a:pt x="110" y="4293"/>
                    </a:lnTo>
                    <a:lnTo>
                      <a:pt x="220" y="3773"/>
                    </a:lnTo>
                    <a:lnTo>
                      <a:pt x="411" y="3281"/>
                    </a:lnTo>
                    <a:lnTo>
                      <a:pt x="630" y="2817"/>
                    </a:lnTo>
                    <a:lnTo>
                      <a:pt x="903" y="2379"/>
                    </a:lnTo>
                    <a:lnTo>
                      <a:pt x="1204" y="1969"/>
                    </a:lnTo>
                    <a:lnTo>
                      <a:pt x="1559" y="1586"/>
                    </a:lnTo>
                    <a:lnTo>
                      <a:pt x="1942" y="1231"/>
                    </a:lnTo>
                    <a:lnTo>
                      <a:pt x="2352" y="930"/>
                    </a:lnTo>
                    <a:lnTo>
                      <a:pt x="2789" y="657"/>
                    </a:lnTo>
                    <a:lnTo>
                      <a:pt x="3281" y="438"/>
                    </a:lnTo>
                    <a:lnTo>
                      <a:pt x="3773" y="247"/>
                    </a:lnTo>
                    <a:lnTo>
                      <a:pt x="4265" y="110"/>
                    </a:lnTo>
                    <a:lnTo>
                      <a:pt x="4812" y="28"/>
                    </a:lnTo>
                    <a:lnTo>
                      <a:pt x="5359" y="1"/>
                    </a:lnTo>
                    <a:lnTo>
                      <a:pt x="5359" y="1"/>
                    </a:lnTo>
                    <a:lnTo>
                      <a:pt x="5906" y="28"/>
                    </a:lnTo>
                    <a:lnTo>
                      <a:pt x="6452" y="110"/>
                    </a:lnTo>
                    <a:lnTo>
                      <a:pt x="6944" y="247"/>
                    </a:lnTo>
                    <a:lnTo>
                      <a:pt x="7464" y="438"/>
                    </a:lnTo>
                    <a:lnTo>
                      <a:pt x="7929" y="657"/>
                    </a:lnTo>
                    <a:lnTo>
                      <a:pt x="8366" y="930"/>
                    </a:lnTo>
                    <a:lnTo>
                      <a:pt x="8776" y="1231"/>
                    </a:lnTo>
                    <a:lnTo>
                      <a:pt x="9159" y="1586"/>
                    </a:lnTo>
                    <a:lnTo>
                      <a:pt x="9514" y="1969"/>
                    </a:lnTo>
                    <a:lnTo>
                      <a:pt x="9815" y="2379"/>
                    </a:lnTo>
                    <a:lnTo>
                      <a:pt x="10088" y="2817"/>
                    </a:lnTo>
                    <a:lnTo>
                      <a:pt x="10307" y="3281"/>
                    </a:lnTo>
                    <a:lnTo>
                      <a:pt x="10498" y="3773"/>
                    </a:lnTo>
                    <a:lnTo>
                      <a:pt x="10635" y="4293"/>
                    </a:lnTo>
                    <a:lnTo>
                      <a:pt x="10690" y="4839"/>
                    </a:lnTo>
                    <a:lnTo>
                      <a:pt x="10744" y="53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extrusionOk="0">
                    <a:moveTo>
                      <a:pt x="4839" y="575"/>
                    </a:moveTo>
                    <a:lnTo>
                      <a:pt x="5003" y="602"/>
                    </a:lnTo>
                    <a:lnTo>
                      <a:pt x="5167" y="629"/>
                    </a:lnTo>
                    <a:lnTo>
                      <a:pt x="5332" y="684"/>
                    </a:lnTo>
                    <a:lnTo>
                      <a:pt x="5468" y="739"/>
                    </a:lnTo>
                    <a:lnTo>
                      <a:pt x="5605" y="821"/>
                    </a:lnTo>
                    <a:lnTo>
                      <a:pt x="5714" y="930"/>
                    </a:lnTo>
                    <a:lnTo>
                      <a:pt x="5824" y="1039"/>
                    </a:lnTo>
                    <a:lnTo>
                      <a:pt x="5906" y="1149"/>
                    </a:lnTo>
                    <a:lnTo>
                      <a:pt x="5988" y="1313"/>
                    </a:lnTo>
                    <a:lnTo>
                      <a:pt x="6042" y="1449"/>
                    </a:lnTo>
                    <a:lnTo>
                      <a:pt x="6070" y="1613"/>
                    </a:lnTo>
                    <a:lnTo>
                      <a:pt x="6097" y="1777"/>
                    </a:lnTo>
                    <a:lnTo>
                      <a:pt x="6070" y="1969"/>
                    </a:lnTo>
                    <a:lnTo>
                      <a:pt x="6042" y="2160"/>
                    </a:lnTo>
                    <a:lnTo>
                      <a:pt x="5988" y="2352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55"/>
                    </a:lnTo>
                    <a:lnTo>
                      <a:pt x="4703" y="4210"/>
                    </a:lnTo>
                    <a:lnTo>
                      <a:pt x="4347" y="4511"/>
                    </a:lnTo>
                    <a:lnTo>
                      <a:pt x="3992" y="4785"/>
                    </a:lnTo>
                    <a:lnTo>
                      <a:pt x="3445" y="5167"/>
                    </a:lnTo>
                    <a:lnTo>
                      <a:pt x="3336" y="5195"/>
                    </a:lnTo>
                    <a:lnTo>
                      <a:pt x="3254" y="5167"/>
                    </a:lnTo>
                    <a:lnTo>
                      <a:pt x="2707" y="4785"/>
                    </a:lnTo>
                    <a:lnTo>
                      <a:pt x="2352" y="4511"/>
                    </a:lnTo>
                    <a:lnTo>
                      <a:pt x="1996" y="4210"/>
                    </a:lnTo>
                    <a:lnTo>
                      <a:pt x="1641" y="3855"/>
                    </a:lnTo>
                    <a:lnTo>
                      <a:pt x="1286" y="3445"/>
                    </a:lnTo>
                    <a:lnTo>
                      <a:pt x="1012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52"/>
                    </a:lnTo>
                    <a:lnTo>
                      <a:pt x="657" y="2160"/>
                    </a:lnTo>
                    <a:lnTo>
                      <a:pt x="602" y="1969"/>
                    </a:lnTo>
                    <a:lnTo>
                      <a:pt x="602" y="1777"/>
                    </a:lnTo>
                    <a:lnTo>
                      <a:pt x="602" y="1613"/>
                    </a:lnTo>
                    <a:lnTo>
                      <a:pt x="657" y="1449"/>
                    </a:lnTo>
                    <a:lnTo>
                      <a:pt x="712" y="1313"/>
                    </a:lnTo>
                    <a:lnTo>
                      <a:pt x="766" y="1149"/>
                    </a:lnTo>
                    <a:lnTo>
                      <a:pt x="876" y="1039"/>
                    </a:lnTo>
                    <a:lnTo>
                      <a:pt x="958" y="930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84"/>
                    </a:lnTo>
                    <a:lnTo>
                      <a:pt x="1532" y="629"/>
                    </a:lnTo>
                    <a:lnTo>
                      <a:pt x="1668" y="602"/>
                    </a:lnTo>
                    <a:lnTo>
                      <a:pt x="1832" y="575"/>
                    </a:lnTo>
                    <a:lnTo>
                      <a:pt x="1942" y="602"/>
                    </a:lnTo>
                    <a:lnTo>
                      <a:pt x="2242" y="629"/>
                    </a:lnTo>
                    <a:lnTo>
                      <a:pt x="2461" y="739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121"/>
                    </a:lnTo>
                    <a:lnTo>
                      <a:pt x="3008" y="1231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31"/>
                    </a:lnTo>
                    <a:lnTo>
                      <a:pt x="3445" y="1531"/>
                    </a:lnTo>
                    <a:lnTo>
                      <a:pt x="3500" y="1477"/>
                    </a:lnTo>
                    <a:lnTo>
                      <a:pt x="3582" y="1422"/>
                    </a:lnTo>
                    <a:lnTo>
                      <a:pt x="3609" y="1340"/>
                    </a:lnTo>
                    <a:lnTo>
                      <a:pt x="3691" y="1231"/>
                    </a:lnTo>
                    <a:lnTo>
                      <a:pt x="3746" y="1121"/>
                    </a:lnTo>
                    <a:lnTo>
                      <a:pt x="3883" y="985"/>
                    </a:lnTo>
                    <a:lnTo>
                      <a:pt x="4019" y="848"/>
                    </a:lnTo>
                    <a:lnTo>
                      <a:pt x="4211" y="739"/>
                    </a:lnTo>
                    <a:lnTo>
                      <a:pt x="4457" y="629"/>
                    </a:lnTo>
                    <a:lnTo>
                      <a:pt x="4757" y="602"/>
                    </a:lnTo>
                    <a:lnTo>
                      <a:pt x="4839" y="575"/>
                    </a:lnTo>
                    <a:close/>
                    <a:moveTo>
                      <a:pt x="1614" y="1"/>
                    </a:move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close/>
                  </a:path>
                </a:pathLst>
              </a:custGeom>
              <a:solidFill>
                <a:srgbClr val="DA30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8"/>
              <p:cNvSpPr/>
              <p:nvPr/>
            </p:nvSpPr>
            <p:spPr>
              <a:xfrm>
                <a:off x="6129850" y="3752075"/>
                <a:ext cx="13737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4621" fill="none" extrusionOk="0">
                    <a:moveTo>
                      <a:pt x="2734" y="957"/>
                    </a:moveTo>
                    <a:lnTo>
                      <a:pt x="2734" y="957"/>
                    </a:lnTo>
                    <a:lnTo>
                      <a:pt x="2843" y="957"/>
                    </a:lnTo>
                    <a:lnTo>
                      <a:pt x="2898" y="903"/>
                    </a:lnTo>
                    <a:lnTo>
                      <a:pt x="2980" y="848"/>
                    </a:lnTo>
                    <a:lnTo>
                      <a:pt x="3007" y="766"/>
                    </a:lnTo>
                    <a:lnTo>
                      <a:pt x="3007" y="766"/>
                    </a:lnTo>
                    <a:lnTo>
                      <a:pt x="3089" y="657"/>
                    </a:lnTo>
                    <a:lnTo>
                      <a:pt x="3144" y="547"/>
                    </a:lnTo>
                    <a:lnTo>
                      <a:pt x="3281" y="411"/>
                    </a:lnTo>
                    <a:lnTo>
                      <a:pt x="3417" y="274"/>
                    </a:lnTo>
                    <a:lnTo>
                      <a:pt x="3609" y="165"/>
                    </a:lnTo>
                    <a:lnTo>
                      <a:pt x="3855" y="55"/>
                    </a:lnTo>
                    <a:lnTo>
                      <a:pt x="4155" y="28"/>
                    </a:lnTo>
                    <a:lnTo>
                      <a:pt x="4155" y="28"/>
                    </a:lnTo>
                    <a:lnTo>
                      <a:pt x="4237" y="1"/>
                    </a:lnTo>
                    <a:lnTo>
                      <a:pt x="4237" y="1"/>
                    </a:lnTo>
                    <a:lnTo>
                      <a:pt x="4401" y="28"/>
                    </a:lnTo>
                    <a:lnTo>
                      <a:pt x="4565" y="55"/>
                    </a:lnTo>
                    <a:lnTo>
                      <a:pt x="4730" y="110"/>
                    </a:lnTo>
                    <a:lnTo>
                      <a:pt x="4866" y="165"/>
                    </a:lnTo>
                    <a:lnTo>
                      <a:pt x="5003" y="247"/>
                    </a:lnTo>
                    <a:lnTo>
                      <a:pt x="5112" y="356"/>
                    </a:lnTo>
                    <a:lnTo>
                      <a:pt x="5222" y="46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86" y="739"/>
                    </a:lnTo>
                    <a:lnTo>
                      <a:pt x="5440" y="875"/>
                    </a:lnTo>
                    <a:lnTo>
                      <a:pt x="5468" y="1039"/>
                    </a:lnTo>
                    <a:lnTo>
                      <a:pt x="5495" y="1203"/>
                    </a:lnTo>
                    <a:lnTo>
                      <a:pt x="5468" y="1395"/>
                    </a:lnTo>
                    <a:lnTo>
                      <a:pt x="5440" y="1586"/>
                    </a:lnTo>
                    <a:lnTo>
                      <a:pt x="5386" y="1778"/>
                    </a:lnTo>
                    <a:lnTo>
                      <a:pt x="5304" y="1969"/>
                    </a:lnTo>
                    <a:lnTo>
                      <a:pt x="5304" y="1969"/>
                    </a:lnTo>
                    <a:lnTo>
                      <a:pt x="5194" y="2215"/>
                    </a:lnTo>
                    <a:lnTo>
                      <a:pt x="5085" y="2434"/>
                    </a:lnTo>
                    <a:lnTo>
                      <a:pt x="4784" y="2871"/>
                    </a:lnTo>
                    <a:lnTo>
                      <a:pt x="4456" y="3281"/>
                    </a:lnTo>
                    <a:lnTo>
                      <a:pt x="4101" y="3636"/>
                    </a:lnTo>
                    <a:lnTo>
                      <a:pt x="3745" y="3937"/>
                    </a:lnTo>
                    <a:lnTo>
                      <a:pt x="3390" y="4211"/>
                    </a:lnTo>
                    <a:lnTo>
                      <a:pt x="2843" y="4593"/>
                    </a:lnTo>
                    <a:lnTo>
                      <a:pt x="2843" y="4593"/>
                    </a:lnTo>
                    <a:lnTo>
                      <a:pt x="2734" y="4621"/>
                    </a:lnTo>
                    <a:lnTo>
                      <a:pt x="2734" y="4621"/>
                    </a:lnTo>
                    <a:lnTo>
                      <a:pt x="2652" y="4593"/>
                    </a:lnTo>
                    <a:lnTo>
                      <a:pt x="2652" y="4593"/>
                    </a:lnTo>
                    <a:lnTo>
                      <a:pt x="2105" y="4211"/>
                    </a:lnTo>
                    <a:lnTo>
                      <a:pt x="1750" y="3937"/>
                    </a:lnTo>
                    <a:lnTo>
                      <a:pt x="1394" y="3636"/>
                    </a:lnTo>
                    <a:lnTo>
                      <a:pt x="1039" y="3281"/>
                    </a:lnTo>
                    <a:lnTo>
                      <a:pt x="684" y="2871"/>
                    </a:lnTo>
                    <a:lnTo>
                      <a:pt x="410" y="2434"/>
                    </a:lnTo>
                    <a:lnTo>
                      <a:pt x="274" y="2215"/>
                    </a:lnTo>
                    <a:lnTo>
                      <a:pt x="164" y="1969"/>
                    </a:lnTo>
                    <a:lnTo>
                      <a:pt x="164" y="1969"/>
                    </a:lnTo>
                    <a:lnTo>
                      <a:pt x="82" y="1778"/>
                    </a:lnTo>
                    <a:lnTo>
                      <a:pt x="55" y="1586"/>
                    </a:lnTo>
                    <a:lnTo>
                      <a:pt x="0" y="1395"/>
                    </a:lnTo>
                    <a:lnTo>
                      <a:pt x="0" y="1203"/>
                    </a:lnTo>
                    <a:lnTo>
                      <a:pt x="0" y="1039"/>
                    </a:lnTo>
                    <a:lnTo>
                      <a:pt x="55" y="875"/>
                    </a:lnTo>
                    <a:lnTo>
                      <a:pt x="110" y="739"/>
                    </a:lnTo>
                    <a:lnTo>
                      <a:pt x="164" y="575"/>
                    </a:lnTo>
                    <a:lnTo>
                      <a:pt x="164" y="575"/>
                    </a:lnTo>
                    <a:lnTo>
                      <a:pt x="274" y="465"/>
                    </a:lnTo>
                    <a:lnTo>
                      <a:pt x="356" y="356"/>
                    </a:lnTo>
                    <a:lnTo>
                      <a:pt x="492" y="247"/>
                    </a:lnTo>
                    <a:lnTo>
                      <a:pt x="629" y="165"/>
                    </a:lnTo>
                    <a:lnTo>
                      <a:pt x="766" y="110"/>
                    </a:lnTo>
                    <a:lnTo>
                      <a:pt x="930" y="55"/>
                    </a:lnTo>
                    <a:lnTo>
                      <a:pt x="1066" y="28"/>
                    </a:lnTo>
                    <a:lnTo>
                      <a:pt x="1230" y="1"/>
                    </a:lnTo>
                    <a:lnTo>
                      <a:pt x="1230" y="1"/>
                    </a:lnTo>
                    <a:lnTo>
                      <a:pt x="1340" y="28"/>
                    </a:lnTo>
                    <a:lnTo>
                      <a:pt x="1340" y="28"/>
                    </a:lnTo>
                    <a:lnTo>
                      <a:pt x="1640" y="55"/>
                    </a:lnTo>
                    <a:lnTo>
                      <a:pt x="1859" y="165"/>
                    </a:lnTo>
                    <a:lnTo>
                      <a:pt x="2051" y="274"/>
                    </a:lnTo>
                    <a:lnTo>
                      <a:pt x="2215" y="411"/>
                    </a:lnTo>
                    <a:lnTo>
                      <a:pt x="2324" y="547"/>
                    </a:lnTo>
                    <a:lnTo>
                      <a:pt x="2406" y="657"/>
                    </a:lnTo>
                    <a:lnTo>
                      <a:pt x="2461" y="766"/>
                    </a:lnTo>
                    <a:lnTo>
                      <a:pt x="2461" y="766"/>
                    </a:lnTo>
                    <a:lnTo>
                      <a:pt x="2515" y="848"/>
                    </a:lnTo>
                    <a:lnTo>
                      <a:pt x="2570" y="903"/>
                    </a:lnTo>
                    <a:lnTo>
                      <a:pt x="2652" y="957"/>
                    </a:lnTo>
                    <a:lnTo>
                      <a:pt x="2734" y="957"/>
                    </a:lnTo>
                    <a:lnTo>
                      <a:pt x="2734" y="9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fill="none" extrusionOk="0">
                    <a:moveTo>
                      <a:pt x="1860" y="1"/>
                    </a:moveTo>
                    <a:lnTo>
                      <a:pt x="1860" y="1"/>
                    </a:lnTo>
                    <a:lnTo>
                      <a:pt x="1614" y="1"/>
                    </a:ln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839" y="1"/>
                    </a:lnTo>
                    <a:lnTo>
                      <a:pt x="4839" y="1"/>
                    </a:lnTo>
                    <a:lnTo>
                      <a:pt x="4703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lnTo>
                      <a:pt x="1996" y="1"/>
                    </a:lnTo>
                    <a:lnTo>
                      <a:pt x="18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8"/>
              <p:cNvSpPr/>
              <p:nvPr/>
            </p:nvSpPr>
            <p:spPr>
              <a:xfrm>
                <a:off x="6112750" y="3734300"/>
                <a:ext cx="1667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69" extrusionOk="0">
                    <a:moveTo>
                      <a:pt x="4921" y="575"/>
                    </a:moveTo>
                    <a:lnTo>
                      <a:pt x="5085" y="602"/>
                    </a:lnTo>
                    <a:lnTo>
                      <a:pt x="5249" y="657"/>
                    </a:lnTo>
                    <a:lnTo>
                      <a:pt x="5414" y="712"/>
                    </a:lnTo>
                    <a:lnTo>
                      <a:pt x="5550" y="794"/>
                    </a:lnTo>
                    <a:lnTo>
                      <a:pt x="5687" y="903"/>
                    </a:lnTo>
                    <a:lnTo>
                      <a:pt x="5824" y="1012"/>
                    </a:lnTo>
                    <a:lnTo>
                      <a:pt x="5906" y="1149"/>
                    </a:lnTo>
                    <a:lnTo>
                      <a:pt x="5988" y="1286"/>
                    </a:lnTo>
                    <a:lnTo>
                      <a:pt x="6042" y="1450"/>
                    </a:lnTo>
                    <a:lnTo>
                      <a:pt x="6070" y="1614"/>
                    </a:lnTo>
                    <a:lnTo>
                      <a:pt x="6070" y="1778"/>
                    </a:lnTo>
                    <a:lnTo>
                      <a:pt x="6070" y="1969"/>
                    </a:lnTo>
                    <a:lnTo>
                      <a:pt x="6042" y="2133"/>
                    </a:lnTo>
                    <a:lnTo>
                      <a:pt x="5988" y="2325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28"/>
                    </a:lnTo>
                    <a:lnTo>
                      <a:pt x="4703" y="4183"/>
                    </a:lnTo>
                    <a:lnTo>
                      <a:pt x="4320" y="4511"/>
                    </a:lnTo>
                    <a:lnTo>
                      <a:pt x="3992" y="4785"/>
                    </a:lnTo>
                    <a:lnTo>
                      <a:pt x="3445" y="5168"/>
                    </a:lnTo>
                    <a:lnTo>
                      <a:pt x="3336" y="5195"/>
                    </a:lnTo>
                    <a:lnTo>
                      <a:pt x="3254" y="5168"/>
                    </a:lnTo>
                    <a:lnTo>
                      <a:pt x="2680" y="4785"/>
                    </a:lnTo>
                    <a:lnTo>
                      <a:pt x="2352" y="4511"/>
                    </a:lnTo>
                    <a:lnTo>
                      <a:pt x="1996" y="4183"/>
                    </a:lnTo>
                    <a:lnTo>
                      <a:pt x="1641" y="3828"/>
                    </a:lnTo>
                    <a:lnTo>
                      <a:pt x="1286" y="3445"/>
                    </a:lnTo>
                    <a:lnTo>
                      <a:pt x="985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25"/>
                    </a:lnTo>
                    <a:lnTo>
                      <a:pt x="630" y="2133"/>
                    </a:lnTo>
                    <a:lnTo>
                      <a:pt x="602" y="1969"/>
                    </a:lnTo>
                    <a:lnTo>
                      <a:pt x="602" y="1778"/>
                    </a:lnTo>
                    <a:lnTo>
                      <a:pt x="602" y="1614"/>
                    </a:lnTo>
                    <a:lnTo>
                      <a:pt x="630" y="1450"/>
                    </a:lnTo>
                    <a:lnTo>
                      <a:pt x="684" y="1286"/>
                    </a:lnTo>
                    <a:lnTo>
                      <a:pt x="766" y="1149"/>
                    </a:lnTo>
                    <a:lnTo>
                      <a:pt x="848" y="1012"/>
                    </a:lnTo>
                    <a:lnTo>
                      <a:pt x="958" y="903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57"/>
                    </a:lnTo>
                    <a:lnTo>
                      <a:pt x="1504" y="630"/>
                    </a:lnTo>
                    <a:lnTo>
                      <a:pt x="1668" y="575"/>
                    </a:lnTo>
                    <a:lnTo>
                      <a:pt x="1942" y="575"/>
                    </a:lnTo>
                    <a:lnTo>
                      <a:pt x="2215" y="630"/>
                    </a:lnTo>
                    <a:lnTo>
                      <a:pt x="2461" y="712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094"/>
                    </a:lnTo>
                    <a:lnTo>
                      <a:pt x="3008" y="1204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04"/>
                    </a:lnTo>
                    <a:lnTo>
                      <a:pt x="3336" y="1532"/>
                    </a:lnTo>
                    <a:lnTo>
                      <a:pt x="3418" y="1504"/>
                    </a:lnTo>
                    <a:lnTo>
                      <a:pt x="3500" y="1477"/>
                    </a:lnTo>
                    <a:lnTo>
                      <a:pt x="3555" y="1422"/>
                    </a:lnTo>
                    <a:lnTo>
                      <a:pt x="3609" y="1340"/>
                    </a:lnTo>
                    <a:lnTo>
                      <a:pt x="3664" y="1231"/>
                    </a:lnTo>
                    <a:lnTo>
                      <a:pt x="3746" y="1094"/>
                    </a:lnTo>
                    <a:lnTo>
                      <a:pt x="3855" y="985"/>
                    </a:lnTo>
                    <a:lnTo>
                      <a:pt x="4019" y="848"/>
                    </a:lnTo>
                    <a:lnTo>
                      <a:pt x="4211" y="712"/>
                    </a:lnTo>
                    <a:lnTo>
                      <a:pt x="4457" y="630"/>
                    </a:lnTo>
                    <a:lnTo>
                      <a:pt x="4730" y="575"/>
                    </a:lnTo>
                    <a:close/>
                    <a:moveTo>
                      <a:pt x="1723" y="1"/>
                    </a:moveTo>
                    <a:lnTo>
                      <a:pt x="1450" y="28"/>
                    </a:lnTo>
                    <a:lnTo>
                      <a:pt x="1231" y="83"/>
                    </a:lnTo>
                    <a:lnTo>
                      <a:pt x="985" y="192"/>
                    </a:lnTo>
                    <a:lnTo>
                      <a:pt x="766" y="302"/>
                    </a:lnTo>
                    <a:lnTo>
                      <a:pt x="575" y="466"/>
                    </a:lnTo>
                    <a:lnTo>
                      <a:pt x="411" y="630"/>
                    </a:lnTo>
                    <a:lnTo>
                      <a:pt x="274" y="848"/>
                    </a:lnTo>
                    <a:lnTo>
                      <a:pt x="192" y="985"/>
                    </a:lnTo>
                    <a:lnTo>
                      <a:pt x="110" y="1176"/>
                    </a:lnTo>
                    <a:lnTo>
                      <a:pt x="56" y="1368"/>
                    </a:lnTo>
                    <a:lnTo>
                      <a:pt x="28" y="1586"/>
                    </a:lnTo>
                    <a:lnTo>
                      <a:pt x="1" y="1860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29" y="3035"/>
                    </a:lnTo>
                    <a:lnTo>
                      <a:pt x="466" y="3281"/>
                    </a:lnTo>
                    <a:lnTo>
                      <a:pt x="630" y="3527"/>
                    </a:lnTo>
                    <a:lnTo>
                      <a:pt x="794" y="3773"/>
                    </a:lnTo>
                    <a:lnTo>
                      <a:pt x="1176" y="4211"/>
                    </a:lnTo>
                    <a:lnTo>
                      <a:pt x="1559" y="4593"/>
                    </a:lnTo>
                    <a:lnTo>
                      <a:pt x="1942" y="4949"/>
                    </a:lnTo>
                    <a:lnTo>
                      <a:pt x="2324" y="5250"/>
                    </a:lnTo>
                    <a:lnTo>
                      <a:pt x="2653" y="5468"/>
                    </a:lnTo>
                    <a:lnTo>
                      <a:pt x="2926" y="5660"/>
                    </a:lnTo>
                    <a:lnTo>
                      <a:pt x="3117" y="5742"/>
                    </a:lnTo>
                    <a:lnTo>
                      <a:pt x="3336" y="5769"/>
                    </a:lnTo>
                    <a:lnTo>
                      <a:pt x="3555" y="5742"/>
                    </a:lnTo>
                    <a:lnTo>
                      <a:pt x="3746" y="5660"/>
                    </a:lnTo>
                    <a:lnTo>
                      <a:pt x="4019" y="5468"/>
                    </a:lnTo>
                    <a:lnTo>
                      <a:pt x="4347" y="5250"/>
                    </a:lnTo>
                    <a:lnTo>
                      <a:pt x="4730" y="4949"/>
                    </a:lnTo>
                    <a:lnTo>
                      <a:pt x="5113" y="4593"/>
                    </a:lnTo>
                    <a:lnTo>
                      <a:pt x="5496" y="4211"/>
                    </a:lnTo>
                    <a:lnTo>
                      <a:pt x="5878" y="3773"/>
                    </a:lnTo>
                    <a:lnTo>
                      <a:pt x="6042" y="3527"/>
                    </a:lnTo>
                    <a:lnTo>
                      <a:pt x="6206" y="3281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62" y="2434"/>
                    </a:lnTo>
                    <a:lnTo>
                      <a:pt x="6644" y="2133"/>
                    </a:lnTo>
                    <a:lnTo>
                      <a:pt x="6671" y="1860"/>
                    </a:lnTo>
                    <a:lnTo>
                      <a:pt x="6671" y="1586"/>
                    </a:lnTo>
                    <a:lnTo>
                      <a:pt x="6616" y="1368"/>
                    </a:lnTo>
                    <a:lnTo>
                      <a:pt x="6562" y="1176"/>
                    </a:lnTo>
                    <a:lnTo>
                      <a:pt x="6507" y="985"/>
                    </a:lnTo>
                    <a:lnTo>
                      <a:pt x="6425" y="848"/>
                    </a:lnTo>
                    <a:lnTo>
                      <a:pt x="6261" y="630"/>
                    </a:lnTo>
                    <a:lnTo>
                      <a:pt x="6097" y="466"/>
                    </a:lnTo>
                    <a:lnTo>
                      <a:pt x="5906" y="302"/>
                    </a:lnTo>
                    <a:lnTo>
                      <a:pt x="5687" y="192"/>
                    </a:lnTo>
                    <a:lnTo>
                      <a:pt x="5468" y="83"/>
                    </a:lnTo>
                    <a:lnTo>
                      <a:pt x="5222" y="28"/>
                    </a:lnTo>
                    <a:lnTo>
                      <a:pt x="4949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19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38"/>
                    </a:lnTo>
                    <a:lnTo>
                      <a:pt x="3336" y="684"/>
                    </a:lnTo>
                    <a:lnTo>
                      <a:pt x="3117" y="438"/>
                    </a:lnTo>
                    <a:lnTo>
                      <a:pt x="2981" y="356"/>
                    </a:lnTo>
                    <a:lnTo>
                      <a:pt x="2817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15" y="28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C23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8"/>
              <p:cNvSpPr/>
              <p:nvPr/>
            </p:nvSpPr>
            <p:spPr>
              <a:xfrm>
                <a:off x="6085425" y="3661175"/>
                <a:ext cx="245375" cy="216000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40" extrusionOk="0">
                    <a:moveTo>
                      <a:pt x="4429" y="1"/>
                    </a:moveTo>
                    <a:lnTo>
                      <a:pt x="4101" y="28"/>
                    </a:lnTo>
                    <a:lnTo>
                      <a:pt x="3746" y="56"/>
                    </a:lnTo>
                    <a:lnTo>
                      <a:pt x="3417" y="110"/>
                    </a:lnTo>
                    <a:lnTo>
                      <a:pt x="3089" y="165"/>
                    </a:lnTo>
                    <a:lnTo>
                      <a:pt x="2789" y="274"/>
                    </a:lnTo>
                    <a:lnTo>
                      <a:pt x="2461" y="384"/>
                    </a:lnTo>
                    <a:lnTo>
                      <a:pt x="2160" y="520"/>
                    </a:lnTo>
                    <a:lnTo>
                      <a:pt x="1887" y="657"/>
                    </a:lnTo>
                    <a:lnTo>
                      <a:pt x="1613" y="821"/>
                    </a:lnTo>
                    <a:lnTo>
                      <a:pt x="1340" y="985"/>
                    </a:lnTo>
                    <a:lnTo>
                      <a:pt x="1067" y="1176"/>
                    </a:lnTo>
                    <a:lnTo>
                      <a:pt x="848" y="1395"/>
                    </a:lnTo>
                    <a:lnTo>
                      <a:pt x="602" y="1614"/>
                    </a:lnTo>
                    <a:lnTo>
                      <a:pt x="383" y="1860"/>
                    </a:lnTo>
                    <a:lnTo>
                      <a:pt x="192" y="2106"/>
                    </a:lnTo>
                    <a:lnTo>
                      <a:pt x="0" y="2352"/>
                    </a:lnTo>
                    <a:lnTo>
                      <a:pt x="192" y="2133"/>
                    </a:lnTo>
                    <a:lnTo>
                      <a:pt x="383" y="1887"/>
                    </a:lnTo>
                    <a:lnTo>
                      <a:pt x="602" y="1696"/>
                    </a:lnTo>
                    <a:lnTo>
                      <a:pt x="820" y="1477"/>
                    </a:lnTo>
                    <a:lnTo>
                      <a:pt x="1067" y="1313"/>
                    </a:lnTo>
                    <a:lnTo>
                      <a:pt x="1313" y="1122"/>
                    </a:lnTo>
                    <a:lnTo>
                      <a:pt x="1586" y="958"/>
                    </a:lnTo>
                    <a:lnTo>
                      <a:pt x="1832" y="821"/>
                    </a:lnTo>
                    <a:lnTo>
                      <a:pt x="2105" y="684"/>
                    </a:lnTo>
                    <a:lnTo>
                      <a:pt x="2406" y="575"/>
                    </a:lnTo>
                    <a:lnTo>
                      <a:pt x="2707" y="493"/>
                    </a:lnTo>
                    <a:lnTo>
                      <a:pt x="3007" y="411"/>
                    </a:lnTo>
                    <a:lnTo>
                      <a:pt x="3308" y="329"/>
                    </a:lnTo>
                    <a:lnTo>
                      <a:pt x="3609" y="302"/>
                    </a:lnTo>
                    <a:lnTo>
                      <a:pt x="3937" y="247"/>
                    </a:lnTo>
                    <a:lnTo>
                      <a:pt x="4265" y="247"/>
                    </a:lnTo>
                    <a:lnTo>
                      <a:pt x="4812" y="274"/>
                    </a:lnTo>
                    <a:lnTo>
                      <a:pt x="5331" y="356"/>
                    </a:lnTo>
                    <a:lnTo>
                      <a:pt x="5850" y="493"/>
                    </a:lnTo>
                    <a:lnTo>
                      <a:pt x="6342" y="684"/>
                    </a:lnTo>
                    <a:lnTo>
                      <a:pt x="6807" y="903"/>
                    </a:lnTo>
                    <a:lnTo>
                      <a:pt x="7272" y="1176"/>
                    </a:lnTo>
                    <a:lnTo>
                      <a:pt x="7682" y="1477"/>
                    </a:lnTo>
                    <a:lnTo>
                      <a:pt x="8065" y="1832"/>
                    </a:lnTo>
                    <a:lnTo>
                      <a:pt x="8393" y="2215"/>
                    </a:lnTo>
                    <a:lnTo>
                      <a:pt x="8721" y="2625"/>
                    </a:lnTo>
                    <a:lnTo>
                      <a:pt x="8967" y="3063"/>
                    </a:lnTo>
                    <a:lnTo>
                      <a:pt x="9213" y="3527"/>
                    </a:lnTo>
                    <a:lnTo>
                      <a:pt x="9377" y="4019"/>
                    </a:lnTo>
                    <a:lnTo>
                      <a:pt x="9514" y="4539"/>
                    </a:lnTo>
                    <a:lnTo>
                      <a:pt x="9596" y="5058"/>
                    </a:lnTo>
                    <a:lnTo>
                      <a:pt x="9623" y="5632"/>
                    </a:lnTo>
                    <a:lnTo>
                      <a:pt x="9623" y="6042"/>
                    </a:lnTo>
                    <a:lnTo>
                      <a:pt x="9568" y="6452"/>
                    </a:lnTo>
                    <a:lnTo>
                      <a:pt x="9486" y="6835"/>
                    </a:lnTo>
                    <a:lnTo>
                      <a:pt x="9377" y="7218"/>
                    </a:lnTo>
                    <a:lnTo>
                      <a:pt x="9240" y="7600"/>
                    </a:lnTo>
                    <a:lnTo>
                      <a:pt x="9076" y="7956"/>
                    </a:lnTo>
                    <a:lnTo>
                      <a:pt x="8912" y="8311"/>
                    </a:lnTo>
                    <a:lnTo>
                      <a:pt x="8693" y="8639"/>
                    </a:lnTo>
                    <a:lnTo>
                      <a:pt x="8939" y="8284"/>
                    </a:lnTo>
                    <a:lnTo>
                      <a:pt x="9158" y="7929"/>
                    </a:lnTo>
                    <a:lnTo>
                      <a:pt x="9350" y="7546"/>
                    </a:lnTo>
                    <a:lnTo>
                      <a:pt x="9514" y="7136"/>
                    </a:lnTo>
                    <a:lnTo>
                      <a:pt x="9623" y="6726"/>
                    </a:lnTo>
                    <a:lnTo>
                      <a:pt x="9732" y="6288"/>
                    </a:lnTo>
                    <a:lnTo>
                      <a:pt x="9787" y="5824"/>
                    </a:lnTo>
                    <a:lnTo>
                      <a:pt x="9814" y="5386"/>
                    </a:lnTo>
                    <a:lnTo>
                      <a:pt x="9760" y="4839"/>
                    </a:lnTo>
                    <a:lnTo>
                      <a:pt x="9705" y="4293"/>
                    </a:lnTo>
                    <a:lnTo>
                      <a:pt x="9568" y="3773"/>
                    </a:lnTo>
                    <a:lnTo>
                      <a:pt x="9377" y="3281"/>
                    </a:lnTo>
                    <a:lnTo>
                      <a:pt x="9158" y="2817"/>
                    </a:lnTo>
                    <a:lnTo>
                      <a:pt x="8885" y="2379"/>
                    </a:lnTo>
                    <a:lnTo>
                      <a:pt x="8584" y="1969"/>
                    </a:lnTo>
                    <a:lnTo>
                      <a:pt x="8229" y="1586"/>
                    </a:lnTo>
                    <a:lnTo>
                      <a:pt x="7846" y="1231"/>
                    </a:lnTo>
                    <a:lnTo>
                      <a:pt x="7436" y="930"/>
                    </a:lnTo>
                    <a:lnTo>
                      <a:pt x="6999" y="657"/>
                    </a:lnTo>
                    <a:lnTo>
                      <a:pt x="6534" y="438"/>
                    </a:lnTo>
                    <a:lnTo>
                      <a:pt x="6014" y="247"/>
                    </a:lnTo>
                    <a:lnTo>
                      <a:pt x="5522" y="110"/>
                    </a:lnTo>
                    <a:lnTo>
                      <a:pt x="4976" y="28"/>
                    </a:lnTo>
                    <a:lnTo>
                      <a:pt x="442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11"/>
          <p:cNvSpPr txBox="1">
            <a:spLocks noGrp="1"/>
          </p:cNvSpPr>
          <p:nvPr>
            <p:ph type="title" hasCustomPrompt="1"/>
          </p:nvPr>
        </p:nvSpPr>
        <p:spPr>
          <a:xfrm>
            <a:off x="712650" y="1410850"/>
            <a:ext cx="77187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548" name="Google Shape;2548;p11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549" name="Google Shape;2549;p11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8" name="Google Shape;2738;p11"/>
          <p:cNvSpPr txBox="1">
            <a:spLocks noGrp="1"/>
          </p:cNvSpPr>
          <p:nvPr>
            <p:ph type="subTitle" idx="1"/>
          </p:nvPr>
        </p:nvSpPr>
        <p:spPr>
          <a:xfrm>
            <a:off x="2902400" y="2981379"/>
            <a:ext cx="29613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39" name="Google Shape;2739;p11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2740" name="Google Shape;2740;p1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3" name="Google Shape;2743;p11"/>
          <p:cNvGrpSpPr/>
          <p:nvPr/>
        </p:nvGrpSpPr>
        <p:grpSpPr>
          <a:xfrm rot="583800">
            <a:off x="8271558" y="3737667"/>
            <a:ext cx="319599" cy="277985"/>
            <a:chOff x="5127250" y="2384025"/>
            <a:chExt cx="597500" cy="519700"/>
          </a:xfrm>
        </p:grpSpPr>
        <p:sp>
          <p:nvSpPr>
            <p:cNvPr id="2744" name="Google Shape;2744;p1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7" name="Google Shape;2747;p11"/>
          <p:cNvSpPr/>
          <p:nvPr/>
        </p:nvSpPr>
        <p:spPr>
          <a:xfrm flipH="1">
            <a:off x="7605050" y="6267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1"/>
          <p:cNvSpPr/>
          <p:nvPr/>
        </p:nvSpPr>
        <p:spPr>
          <a:xfrm flipH="1">
            <a:off x="416550" y="23761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1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1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13"/>
          <p:cNvSpPr txBox="1">
            <a:spLocks noGrp="1"/>
          </p:cNvSpPr>
          <p:nvPr>
            <p:ph type="title" hasCustomPrompt="1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4" name="Google Shape;2754;p13"/>
          <p:cNvSpPr txBox="1">
            <a:spLocks noGrp="1"/>
          </p:cNvSpPr>
          <p:nvPr>
            <p:ph type="title" idx="2" hasCustomPrompt="1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5" name="Google Shape;2755;p13"/>
          <p:cNvSpPr txBox="1">
            <a:spLocks noGrp="1"/>
          </p:cNvSpPr>
          <p:nvPr>
            <p:ph type="title" idx="3" hasCustomPrompt="1"/>
          </p:nvPr>
        </p:nvSpPr>
        <p:spPr>
          <a:xfrm>
            <a:off x="84045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6" name="Google Shape;2756;p13"/>
          <p:cNvSpPr txBox="1">
            <a:spLocks noGrp="1"/>
          </p:cNvSpPr>
          <p:nvPr>
            <p:ph type="title" idx="4" hasCustomPrompt="1"/>
          </p:nvPr>
        </p:nvSpPr>
        <p:spPr>
          <a:xfrm>
            <a:off x="459600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7" name="Google Shape;2757;p13"/>
          <p:cNvSpPr txBox="1">
            <a:spLocks noGrp="1"/>
          </p:cNvSpPr>
          <p:nvPr>
            <p:ph type="subTitle" idx="1"/>
          </p:nvPr>
        </p:nvSpPr>
        <p:spPr>
          <a:xfrm>
            <a:off x="1978049" y="1502134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8" name="Google Shape;2758;p13"/>
          <p:cNvSpPr txBox="1">
            <a:spLocks noGrp="1"/>
          </p:cNvSpPr>
          <p:nvPr>
            <p:ph type="subTitle" idx="5"/>
          </p:nvPr>
        </p:nvSpPr>
        <p:spPr>
          <a:xfrm>
            <a:off x="5735555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9" name="Google Shape;2759;p13"/>
          <p:cNvSpPr txBox="1">
            <a:spLocks noGrp="1"/>
          </p:cNvSpPr>
          <p:nvPr>
            <p:ph type="subTitle" idx="6"/>
          </p:nvPr>
        </p:nvSpPr>
        <p:spPr>
          <a:xfrm>
            <a:off x="1978049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0" name="Google Shape;2760;p13"/>
          <p:cNvSpPr txBox="1">
            <a:spLocks noGrp="1"/>
          </p:cNvSpPr>
          <p:nvPr>
            <p:ph type="subTitle" idx="7"/>
          </p:nvPr>
        </p:nvSpPr>
        <p:spPr>
          <a:xfrm>
            <a:off x="5735555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13"/>
          </p:nvPr>
        </p:nvSpPr>
        <p:spPr>
          <a:xfrm>
            <a:off x="1978049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subTitle" idx="14"/>
          </p:nvPr>
        </p:nvSpPr>
        <p:spPr>
          <a:xfrm>
            <a:off x="5735555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5" name="Google Shape;2765;p1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766" name="Google Shape;2766;p1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5" name="Google Shape;2955;p13"/>
          <p:cNvSpPr txBox="1">
            <a:spLocks noGrp="1"/>
          </p:cNvSpPr>
          <p:nvPr>
            <p:ph type="title" idx="15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6" name="Google Shape;2956;p13"/>
          <p:cNvGrpSpPr/>
          <p:nvPr/>
        </p:nvGrpSpPr>
        <p:grpSpPr>
          <a:xfrm rot="583800">
            <a:off x="8452533" y="4467429"/>
            <a:ext cx="319599" cy="277985"/>
            <a:chOff x="5127250" y="2384025"/>
            <a:chExt cx="597500" cy="519700"/>
          </a:xfrm>
        </p:grpSpPr>
        <p:sp>
          <p:nvSpPr>
            <p:cNvPr id="2957" name="Google Shape;2957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0" name="Google Shape;2960;p13"/>
          <p:cNvSpPr/>
          <p:nvPr/>
        </p:nvSpPr>
        <p:spPr>
          <a:xfrm flipH="1">
            <a:off x="5822350" y="4770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1" name="Google Shape;2961;p13"/>
          <p:cNvGrpSpPr/>
          <p:nvPr/>
        </p:nvGrpSpPr>
        <p:grpSpPr>
          <a:xfrm rot="-821443">
            <a:off x="688732" y="842157"/>
            <a:ext cx="319601" cy="277986"/>
            <a:chOff x="5127250" y="2384025"/>
            <a:chExt cx="597500" cy="519700"/>
          </a:xfrm>
        </p:grpSpPr>
        <p:sp>
          <p:nvSpPr>
            <p:cNvPr id="2962" name="Google Shape;2962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13"/>
          <p:cNvGrpSpPr/>
          <p:nvPr/>
        </p:nvGrpSpPr>
        <p:grpSpPr>
          <a:xfrm rot="1017386">
            <a:off x="5132668" y="287327"/>
            <a:ext cx="4827608" cy="499509"/>
            <a:chOff x="5010400" y="2936075"/>
            <a:chExt cx="2371475" cy="245375"/>
          </a:xfrm>
        </p:grpSpPr>
        <p:sp>
          <p:nvSpPr>
            <p:cNvPr id="2966" name="Google Shape;2966;p13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3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3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15"/>
          <p:cNvSpPr txBox="1">
            <a:spLocks noGrp="1"/>
          </p:cNvSpPr>
          <p:nvPr>
            <p:ph type="title" hasCustomPrompt="1"/>
          </p:nvPr>
        </p:nvSpPr>
        <p:spPr>
          <a:xfrm>
            <a:off x="669070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4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3396" name="Google Shape;3396;p15"/>
          <p:cNvSpPr txBox="1">
            <a:spLocks noGrp="1"/>
          </p:cNvSpPr>
          <p:nvPr>
            <p:ph type="title" idx="2"/>
          </p:nvPr>
        </p:nvSpPr>
        <p:spPr>
          <a:xfrm>
            <a:off x="342910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7" name="Google Shape;3397;p15"/>
          <p:cNvSpPr txBox="1">
            <a:spLocks noGrp="1"/>
          </p:cNvSpPr>
          <p:nvPr>
            <p:ph type="subTitle" idx="1"/>
          </p:nvPr>
        </p:nvSpPr>
        <p:spPr>
          <a:xfrm>
            <a:off x="5197000" y="3378263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98" name="Google Shape;3398;p15"/>
          <p:cNvGrpSpPr/>
          <p:nvPr/>
        </p:nvGrpSpPr>
        <p:grpSpPr>
          <a:xfrm flipH="1"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399" name="Google Shape;3399;p15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8" name="Google Shape;3588;p15"/>
          <p:cNvSpPr/>
          <p:nvPr/>
        </p:nvSpPr>
        <p:spPr>
          <a:xfrm flipH="1">
            <a:off x="249900" y="42152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9" name="Google Shape;3589;p15"/>
          <p:cNvGrpSpPr/>
          <p:nvPr/>
        </p:nvGrpSpPr>
        <p:grpSpPr>
          <a:xfrm rot="-1909628">
            <a:off x="761925" y="759873"/>
            <a:ext cx="319621" cy="278003"/>
            <a:chOff x="5127250" y="2384025"/>
            <a:chExt cx="597500" cy="519700"/>
          </a:xfrm>
        </p:grpSpPr>
        <p:sp>
          <p:nvSpPr>
            <p:cNvPr id="3590" name="Google Shape;3590;p15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3" name="Google Shape;3593;p15"/>
          <p:cNvSpPr/>
          <p:nvPr/>
        </p:nvSpPr>
        <p:spPr>
          <a:xfrm flipH="1">
            <a:off x="554832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5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16"/>
          <p:cNvSpPr txBox="1">
            <a:spLocks noGrp="1"/>
          </p:cNvSpPr>
          <p:nvPr>
            <p:ph type="body" idx="1"/>
          </p:nvPr>
        </p:nvSpPr>
        <p:spPr>
          <a:xfrm>
            <a:off x="1319925" y="1333498"/>
            <a:ext cx="6359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97" name="Google Shape;35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98" name="Google Shape;3598;p16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599" name="Google Shape;3599;p1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8" name="Google Shape;3788;p16"/>
          <p:cNvGrpSpPr/>
          <p:nvPr/>
        </p:nvGrpSpPr>
        <p:grpSpPr>
          <a:xfrm rot="583800">
            <a:off x="8271558" y="470029"/>
            <a:ext cx="319599" cy="277985"/>
            <a:chOff x="5127250" y="2384025"/>
            <a:chExt cx="597500" cy="519700"/>
          </a:xfrm>
        </p:grpSpPr>
        <p:sp>
          <p:nvSpPr>
            <p:cNvPr id="3789" name="Google Shape;3789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2" name="Google Shape;3792;p16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16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4" name="Google Shape;3794;p16"/>
          <p:cNvGrpSpPr/>
          <p:nvPr/>
        </p:nvGrpSpPr>
        <p:grpSpPr>
          <a:xfrm rot="-821443">
            <a:off x="552845" y="705857"/>
            <a:ext cx="319601" cy="277986"/>
            <a:chOff x="5127250" y="2384025"/>
            <a:chExt cx="597500" cy="519700"/>
          </a:xfrm>
        </p:grpSpPr>
        <p:sp>
          <p:nvSpPr>
            <p:cNvPr id="3795" name="Google Shape;3795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7" r:id="rId11"/>
    <p:sldLayoutId id="2147483669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3" name="Google Shape;7773;p34"/>
          <p:cNvSpPr/>
          <p:nvPr/>
        </p:nvSpPr>
        <p:spPr>
          <a:xfrm>
            <a:off x="5719391" y="2007544"/>
            <a:ext cx="3789300" cy="378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6" name="Google Shape;7776;p34"/>
          <p:cNvGrpSpPr/>
          <p:nvPr/>
        </p:nvGrpSpPr>
        <p:grpSpPr>
          <a:xfrm>
            <a:off x="6280161" y="2240916"/>
            <a:ext cx="2860401" cy="4435032"/>
            <a:chOff x="238125" y="936575"/>
            <a:chExt cx="2477825" cy="3841850"/>
          </a:xfrm>
        </p:grpSpPr>
        <p:sp>
          <p:nvSpPr>
            <p:cNvPr id="7777" name="Google Shape;7777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extrusionOk="0">
                  <a:moveTo>
                    <a:pt x="16865" y="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fill="none" extrusionOk="0">
                  <a:moveTo>
                    <a:pt x="9515" y="284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extrusionOk="0">
                  <a:moveTo>
                    <a:pt x="34541" y="0"/>
                  </a:moveTo>
                  <a:lnTo>
                    <a:pt x="0" y="1894"/>
                  </a:lnTo>
                  <a:lnTo>
                    <a:pt x="316" y="5366"/>
                  </a:lnTo>
                  <a:lnTo>
                    <a:pt x="677" y="10146"/>
                  </a:lnTo>
                  <a:lnTo>
                    <a:pt x="1218" y="17316"/>
                  </a:lnTo>
                  <a:lnTo>
                    <a:pt x="1398" y="19525"/>
                  </a:lnTo>
                  <a:lnTo>
                    <a:pt x="1714" y="21870"/>
                  </a:lnTo>
                  <a:lnTo>
                    <a:pt x="2075" y="24305"/>
                  </a:lnTo>
                  <a:lnTo>
                    <a:pt x="2480" y="26785"/>
                  </a:lnTo>
                  <a:lnTo>
                    <a:pt x="2976" y="29310"/>
                  </a:lnTo>
                  <a:lnTo>
                    <a:pt x="3472" y="31835"/>
                  </a:lnTo>
                  <a:lnTo>
                    <a:pt x="4510" y="36660"/>
                  </a:lnTo>
                  <a:lnTo>
                    <a:pt x="5547" y="40944"/>
                  </a:lnTo>
                  <a:lnTo>
                    <a:pt x="6403" y="44416"/>
                  </a:lnTo>
                  <a:lnTo>
                    <a:pt x="7260" y="47527"/>
                  </a:lnTo>
                  <a:lnTo>
                    <a:pt x="36029" y="45138"/>
                  </a:lnTo>
                  <a:lnTo>
                    <a:pt x="35578" y="25748"/>
                  </a:lnTo>
                  <a:lnTo>
                    <a:pt x="36796" y="22591"/>
                  </a:lnTo>
                  <a:lnTo>
                    <a:pt x="38058" y="19300"/>
                  </a:lnTo>
                  <a:lnTo>
                    <a:pt x="39501" y="15467"/>
                  </a:lnTo>
                  <a:lnTo>
                    <a:pt x="40178" y="13483"/>
                  </a:lnTo>
                  <a:lnTo>
                    <a:pt x="40854" y="11499"/>
                  </a:lnTo>
                  <a:lnTo>
                    <a:pt x="41440" y="9605"/>
                  </a:lnTo>
                  <a:lnTo>
                    <a:pt x="41936" y="7846"/>
                  </a:lnTo>
                  <a:lnTo>
                    <a:pt x="42342" y="6268"/>
                  </a:lnTo>
                  <a:lnTo>
                    <a:pt x="42567" y="4915"/>
                  </a:lnTo>
                  <a:lnTo>
                    <a:pt x="42658" y="4374"/>
                  </a:lnTo>
                  <a:lnTo>
                    <a:pt x="42658" y="3878"/>
                  </a:lnTo>
                  <a:lnTo>
                    <a:pt x="42658" y="3517"/>
                  </a:lnTo>
                  <a:lnTo>
                    <a:pt x="42567" y="3202"/>
                  </a:lnTo>
                  <a:lnTo>
                    <a:pt x="42432" y="2976"/>
                  </a:lnTo>
                  <a:lnTo>
                    <a:pt x="42297" y="2706"/>
                  </a:lnTo>
                  <a:lnTo>
                    <a:pt x="42117" y="2525"/>
                  </a:lnTo>
                  <a:lnTo>
                    <a:pt x="41891" y="2300"/>
                  </a:lnTo>
                  <a:lnTo>
                    <a:pt x="41395" y="1894"/>
                  </a:lnTo>
                  <a:lnTo>
                    <a:pt x="40854" y="1579"/>
                  </a:lnTo>
                  <a:lnTo>
                    <a:pt x="40223" y="1263"/>
                  </a:lnTo>
                  <a:lnTo>
                    <a:pt x="39546" y="992"/>
                  </a:lnTo>
                  <a:lnTo>
                    <a:pt x="38825" y="767"/>
                  </a:lnTo>
                  <a:lnTo>
                    <a:pt x="38148" y="586"/>
                  </a:lnTo>
                  <a:lnTo>
                    <a:pt x="36796" y="316"/>
                  </a:lnTo>
                  <a:lnTo>
                    <a:pt x="35668" y="136"/>
                  </a:lnTo>
                  <a:lnTo>
                    <a:pt x="345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fill="none" extrusionOk="0">
                  <a:moveTo>
                    <a:pt x="34541" y="0"/>
                  </a:moveTo>
                  <a:lnTo>
                    <a:pt x="34541" y="0"/>
                  </a:lnTo>
                  <a:lnTo>
                    <a:pt x="35668" y="136"/>
                  </a:lnTo>
                  <a:lnTo>
                    <a:pt x="36796" y="316"/>
                  </a:lnTo>
                  <a:lnTo>
                    <a:pt x="38148" y="586"/>
                  </a:lnTo>
                  <a:lnTo>
                    <a:pt x="38825" y="767"/>
                  </a:lnTo>
                  <a:lnTo>
                    <a:pt x="39546" y="992"/>
                  </a:lnTo>
                  <a:lnTo>
                    <a:pt x="40223" y="1263"/>
                  </a:lnTo>
                  <a:lnTo>
                    <a:pt x="40854" y="1579"/>
                  </a:lnTo>
                  <a:lnTo>
                    <a:pt x="41395" y="1894"/>
                  </a:lnTo>
                  <a:lnTo>
                    <a:pt x="41891" y="2300"/>
                  </a:lnTo>
                  <a:lnTo>
                    <a:pt x="42117" y="2525"/>
                  </a:lnTo>
                  <a:lnTo>
                    <a:pt x="42297" y="2706"/>
                  </a:lnTo>
                  <a:lnTo>
                    <a:pt x="42432" y="2976"/>
                  </a:lnTo>
                  <a:lnTo>
                    <a:pt x="42567" y="3202"/>
                  </a:lnTo>
                  <a:lnTo>
                    <a:pt x="42567" y="3202"/>
                  </a:lnTo>
                  <a:lnTo>
                    <a:pt x="42658" y="3517"/>
                  </a:lnTo>
                  <a:lnTo>
                    <a:pt x="42658" y="3878"/>
                  </a:lnTo>
                  <a:lnTo>
                    <a:pt x="42658" y="4374"/>
                  </a:lnTo>
                  <a:lnTo>
                    <a:pt x="42567" y="4915"/>
                  </a:lnTo>
                  <a:lnTo>
                    <a:pt x="42342" y="6268"/>
                  </a:lnTo>
                  <a:lnTo>
                    <a:pt x="41936" y="7846"/>
                  </a:lnTo>
                  <a:lnTo>
                    <a:pt x="41440" y="9605"/>
                  </a:lnTo>
                  <a:lnTo>
                    <a:pt x="40854" y="11499"/>
                  </a:lnTo>
                  <a:lnTo>
                    <a:pt x="40178" y="13483"/>
                  </a:lnTo>
                  <a:lnTo>
                    <a:pt x="39501" y="15467"/>
                  </a:lnTo>
                  <a:lnTo>
                    <a:pt x="38058" y="19300"/>
                  </a:lnTo>
                  <a:lnTo>
                    <a:pt x="36796" y="22591"/>
                  </a:lnTo>
                  <a:lnTo>
                    <a:pt x="35578" y="25748"/>
                  </a:lnTo>
                  <a:lnTo>
                    <a:pt x="36029" y="45138"/>
                  </a:lnTo>
                  <a:lnTo>
                    <a:pt x="7260" y="47527"/>
                  </a:lnTo>
                  <a:lnTo>
                    <a:pt x="7260" y="47527"/>
                  </a:lnTo>
                  <a:lnTo>
                    <a:pt x="6403" y="44416"/>
                  </a:lnTo>
                  <a:lnTo>
                    <a:pt x="5547" y="40944"/>
                  </a:lnTo>
                  <a:lnTo>
                    <a:pt x="4510" y="36660"/>
                  </a:lnTo>
                  <a:lnTo>
                    <a:pt x="3472" y="31835"/>
                  </a:lnTo>
                  <a:lnTo>
                    <a:pt x="2976" y="29310"/>
                  </a:lnTo>
                  <a:lnTo>
                    <a:pt x="2480" y="26785"/>
                  </a:lnTo>
                  <a:lnTo>
                    <a:pt x="2075" y="24305"/>
                  </a:lnTo>
                  <a:lnTo>
                    <a:pt x="1714" y="21870"/>
                  </a:lnTo>
                  <a:lnTo>
                    <a:pt x="1398" y="19525"/>
                  </a:lnTo>
                  <a:lnTo>
                    <a:pt x="1218" y="17316"/>
                  </a:lnTo>
                  <a:lnTo>
                    <a:pt x="1218" y="17316"/>
                  </a:lnTo>
                  <a:lnTo>
                    <a:pt x="677" y="10146"/>
                  </a:lnTo>
                  <a:lnTo>
                    <a:pt x="316" y="5366"/>
                  </a:lnTo>
                  <a:lnTo>
                    <a:pt x="0" y="1894"/>
                  </a:lnTo>
                  <a:lnTo>
                    <a:pt x="345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2343925" y="2075150"/>
              <a:ext cx="348350" cy="789125"/>
            </a:xfrm>
            <a:custGeom>
              <a:avLst/>
              <a:gdLst/>
              <a:ahLst/>
              <a:cxnLst/>
              <a:rect l="l" t="t" r="r" b="b"/>
              <a:pathLst>
                <a:path w="13934" h="31565" extrusionOk="0">
                  <a:moveTo>
                    <a:pt x="3112" y="0"/>
                  </a:moveTo>
                  <a:lnTo>
                    <a:pt x="0" y="11228"/>
                  </a:lnTo>
                  <a:lnTo>
                    <a:pt x="722" y="23268"/>
                  </a:lnTo>
                  <a:lnTo>
                    <a:pt x="2210" y="31565"/>
                  </a:lnTo>
                  <a:lnTo>
                    <a:pt x="13934" y="30077"/>
                  </a:lnTo>
                  <a:lnTo>
                    <a:pt x="13438" y="27236"/>
                  </a:lnTo>
                  <a:lnTo>
                    <a:pt x="12311" y="20517"/>
                  </a:lnTo>
                  <a:lnTo>
                    <a:pt x="11724" y="16504"/>
                  </a:lnTo>
                  <a:lnTo>
                    <a:pt x="11138" y="12536"/>
                  </a:lnTo>
                  <a:lnTo>
                    <a:pt x="10687" y="8973"/>
                  </a:lnTo>
                  <a:lnTo>
                    <a:pt x="10507" y="7395"/>
                  </a:lnTo>
                  <a:lnTo>
                    <a:pt x="10417" y="6087"/>
                  </a:lnTo>
                  <a:lnTo>
                    <a:pt x="10327" y="5501"/>
                  </a:lnTo>
                  <a:lnTo>
                    <a:pt x="10236" y="4915"/>
                  </a:lnTo>
                  <a:lnTo>
                    <a:pt x="10101" y="4419"/>
                  </a:lnTo>
                  <a:lnTo>
                    <a:pt x="9966" y="3968"/>
                  </a:lnTo>
                  <a:lnTo>
                    <a:pt x="9785" y="3517"/>
                  </a:lnTo>
                  <a:lnTo>
                    <a:pt x="9560" y="3111"/>
                  </a:lnTo>
                  <a:lnTo>
                    <a:pt x="9335" y="2751"/>
                  </a:lnTo>
                  <a:lnTo>
                    <a:pt x="9064" y="2390"/>
                  </a:lnTo>
                  <a:lnTo>
                    <a:pt x="8793" y="2074"/>
                  </a:lnTo>
                  <a:lnTo>
                    <a:pt x="8523" y="1804"/>
                  </a:lnTo>
                  <a:lnTo>
                    <a:pt x="8207" y="1533"/>
                  </a:lnTo>
                  <a:lnTo>
                    <a:pt x="7892" y="1308"/>
                  </a:lnTo>
                  <a:lnTo>
                    <a:pt x="7260" y="902"/>
                  </a:lnTo>
                  <a:lnTo>
                    <a:pt x="6584" y="631"/>
                  </a:lnTo>
                  <a:lnTo>
                    <a:pt x="5953" y="406"/>
                  </a:lnTo>
                  <a:lnTo>
                    <a:pt x="5321" y="226"/>
                  </a:lnTo>
                  <a:lnTo>
                    <a:pt x="4735" y="135"/>
                  </a:lnTo>
                  <a:lnTo>
                    <a:pt x="4194" y="4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2392400" y="2766175"/>
              <a:ext cx="276225" cy="71050"/>
            </a:xfrm>
            <a:custGeom>
              <a:avLst/>
              <a:gdLst/>
              <a:ahLst/>
              <a:cxnLst/>
              <a:rect l="l" t="t" r="r" b="b"/>
              <a:pathLst>
                <a:path w="11049" h="2842" extrusionOk="0">
                  <a:moveTo>
                    <a:pt x="10777" y="1"/>
                  </a:moveTo>
                  <a:lnTo>
                    <a:pt x="9470" y="406"/>
                  </a:lnTo>
                  <a:lnTo>
                    <a:pt x="8162" y="812"/>
                  </a:lnTo>
                  <a:lnTo>
                    <a:pt x="6809" y="1173"/>
                  </a:lnTo>
                  <a:lnTo>
                    <a:pt x="5502" y="1489"/>
                  </a:lnTo>
                  <a:lnTo>
                    <a:pt x="2796" y="2030"/>
                  </a:lnTo>
                  <a:lnTo>
                    <a:pt x="91" y="2526"/>
                  </a:lnTo>
                  <a:lnTo>
                    <a:pt x="46" y="2526"/>
                  </a:lnTo>
                  <a:lnTo>
                    <a:pt x="0" y="2571"/>
                  </a:lnTo>
                  <a:lnTo>
                    <a:pt x="0" y="2706"/>
                  </a:lnTo>
                  <a:lnTo>
                    <a:pt x="46" y="2796"/>
                  </a:lnTo>
                  <a:lnTo>
                    <a:pt x="136" y="2841"/>
                  </a:lnTo>
                  <a:lnTo>
                    <a:pt x="181" y="2841"/>
                  </a:lnTo>
                  <a:lnTo>
                    <a:pt x="1534" y="2616"/>
                  </a:lnTo>
                  <a:lnTo>
                    <a:pt x="2886" y="2345"/>
                  </a:lnTo>
                  <a:lnTo>
                    <a:pt x="5547" y="1759"/>
                  </a:lnTo>
                  <a:lnTo>
                    <a:pt x="10913" y="497"/>
                  </a:lnTo>
                  <a:lnTo>
                    <a:pt x="11003" y="451"/>
                  </a:lnTo>
                  <a:lnTo>
                    <a:pt x="11048" y="361"/>
                  </a:lnTo>
                  <a:lnTo>
                    <a:pt x="11048" y="271"/>
                  </a:lnTo>
                  <a:lnTo>
                    <a:pt x="11048" y="181"/>
                  </a:lnTo>
                  <a:lnTo>
                    <a:pt x="11003" y="9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4"/>
            <p:cNvSpPr/>
            <p:nvPr/>
          </p:nvSpPr>
          <p:spPr>
            <a:xfrm>
              <a:off x="2380000" y="2713200"/>
              <a:ext cx="296500" cy="89075"/>
            </a:xfrm>
            <a:custGeom>
              <a:avLst/>
              <a:gdLst/>
              <a:ahLst/>
              <a:cxnLst/>
              <a:rect l="l" t="t" r="r" b="b"/>
              <a:pathLst>
                <a:path w="11860" h="3563" extrusionOk="0">
                  <a:moveTo>
                    <a:pt x="11544" y="0"/>
                  </a:moveTo>
                  <a:lnTo>
                    <a:pt x="10146" y="406"/>
                  </a:lnTo>
                  <a:lnTo>
                    <a:pt x="8703" y="857"/>
                  </a:lnTo>
                  <a:lnTo>
                    <a:pt x="7305" y="1308"/>
                  </a:lnTo>
                  <a:lnTo>
                    <a:pt x="5907" y="1714"/>
                  </a:lnTo>
                  <a:lnTo>
                    <a:pt x="4465" y="2074"/>
                  </a:lnTo>
                  <a:lnTo>
                    <a:pt x="3022" y="2435"/>
                  </a:lnTo>
                  <a:lnTo>
                    <a:pt x="136" y="3157"/>
                  </a:lnTo>
                  <a:lnTo>
                    <a:pt x="45" y="3202"/>
                  </a:lnTo>
                  <a:lnTo>
                    <a:pt x="0" y="3247"/>
                  </a:lnTo>
                  <a:lnTo>
                    <a:pt x="0" y="3337"/>
                  </a:lnTo>
                  <a:lnTo>
                    <a:pt x="0" y="3382"/>
                  </a:lnTo>
                  <a:lnTo>
                    <a:pt x="45" y="3472"/>
                  </a:lnTo>
                  <a:lnTo>
                    <a:pt x="91" y="3517"/>
                  </a:lnTo>
                  <a:lnTo>
                    <a:pt x="181" y="3562"/>
                  </a:lnTo>
                  <a:lnTo>
                    <a:pt x="271" y="3562"/>
                  </a:lnTo>
                  <a:lnTo>
                    <a:pt x="1714" y="3292"/>
                  </a:lnTo>
                  <a:lnTo>
                    <a:pt x="3157" y="2976"/>
                  </a:lnTo>
                  <a:lnTo>
                    <a:pt x="6043" y="2255"/>
                  </a:lnTo>
                  <a:lnTo>
                    <a:pt x="8884" y="1443"/>
                  </a:lnTo>
                  <a:lnTo>
                    <a:pt x="10281" y="992"/>
                  </a:lnTo>
                  <a:lnTo>
                    <a:pt x="11679" y="496"/>
                  </a:lnTo>
                  <a:lnTo>
                    <a:pt x="11769" y="406"/>
                  </a:lnTo>
                  <a:lnTo>
                    <a:pt x="11815" y="361"/>
                  </a:lnTo>
                  <a:lnTo>
                    <a:pt x="11860" y="271"/>
                  </a:lnTo>
                  <a:lnTo>
                    <a:pt x="11815" y="181"/>
                  </a:lnTo>
                  <a:lnTo>
                    <a:pt x="11815" y="90"/>
                  </a:lnTo>
                  <a:lnTo>
                    <a:pt x="11724" y="45"/>
                  </a:lnTo>
                  <a:lnTo>
                    <a:pt x="11634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4"/>
            <p:cNvSpPr/>
            <p:nvPr/>
          </p:nvSpPr>
          <p:spPr>
            <a:xfrm>
              <a:off x="2372100" y="2379500"/>
              <a:ext cx="60900" cy="676425"/>
            </a:xfrm>
            <a:custGeom>
              <a:avLst/>
              <a:gdLst/>
              <a:ahLst/>
              <a:cxnLst/>
              <a:rect l="l" t="t" r="r" b="b"/>
              <a:pathLst>
                <a:path w="2436" h="27057" extrusionOk="0">
                  <a:moveTo>
                    <a:pt x="2165" y="1"/>
                  </a:moveTo>
                  <a:lnTo>
                    <a:pt x="2120" y="46"/>
                  </a:lnTo>
                  <a:lnTo>
                    <a:pt x="2075" y="136"/>
                  </a:lnTo>
                  <a:lnTo>
                    <a:pt x="1759" y="1489"/>
                  </a:lnTo>
                  <a:lnTo>
                    <a:pt x="1534" y="2887"/>
                  </a:lnTo>
                  <a:lnTo>
                    <a:pt x="1354" y="4285"/>
                  </a:lnTo>
                  <a:lnTo>
                    <a:pt x="1173" y="5683"/>
                  </a:lnTo>
                  <a:lnTo>
                    <a:pt x="767" y="9155"/>
                  </a:lnTo>
                  <a:lnTo>
                    <a:pt x="452" y="12627"/>
                  </a:lnTo>
                  <a:lnTo>
                    <a:pt x="226" y="16369"/>
                  </a:lnTo>
                  <a:lnTo>
                    <a:pt x="136" y="18218"/>
                  </a:lnTo>
                  <a:lnTo>
                    <a:pt x="46" y="20067"/>
                  </a:lnTo>
                  <a:lnTo>
                    <a:pt x="1" y="21826"/>
                  </a:lnTo>
                  <a:lnTo>
                    <a:pt x="1" y="23539"/>
                  </a:lnTo>
                  <a:lnTo>
                    <a:pt x="46" y="25298"/>
                  </a:lnTo>
                  <a:lnTo>
                    <a:pt x="136" y="26154"/>
                  </a:lnTo>
                  <a:lnTo>
                    <a:pt x="226" y="27011"/>
                  </a:lnTo>
                  <a:lnTo>
                    <a:pt x="271" y="27056"/>
                  </a:lnTo>
                  <a:lnTo>
                    <a:pt x="316" y="27011"/>
                  </a:lnTo>
                  <a:lnTo>
                    <a:pt x="407" y="25298"/>
                  </a:lnTo>
                  <a:lnTo>
                    <a:pt x="452" y="23539"/>
                  </a:lnTo>
                  <a:lnTo>
                    <a:pt x="497" y="21826"/>
                  </a:lnTo>
                  <a:lnTo>
                    <a:pt x="542" y="20067"/>
                  </a:lnTo>
                  <a:lnTo>
                    <a:pt x="677" y="16414"/>
                  </a:lnTo>
                  <a:lnTo>
                    <a:pt x="903" y="12762"/>
                  </a:lnTo>
                  <a:lnTo>
                    <a:pt x="1218" y="9651"/>
                  </a:lnTo>
                  <a:lnTo>
                    <a:pt x="1579" y="6494"/>
                  </a:lnTo>
                  <a:lnTo>
                    <a:pt x="1985" y="3383"/>
                  </a:lnTo>
                  <a:lnTo>
                    <a:pt x="2436" y="226"/>
                  </a:lnTo>
                  <a:lnTo>
                    <a:pt x="2436" y="136"/>
                  </a:lnTo>
                  <a:lnTo>
                    <a:pt x="2436" y="91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2430725" y="2102200"/>
              <a:ext cx="59775" cy="254800"/>
            </a:xfrm>
            <a:custGeom>
              <a:avLst/>
              <a:gdLst/>
              <a:ahLst/>
              <a:cxnLst/>
              <a:rect l="l" t="t" r="r" b="b"/>
              <a:pathLst>
                <a:path w="2391" h="10192" extrusionOk="0">
                  <a:moveTo>
                    <a:pt x="2075" y="0"/>
                  </a:moveTo>
                  <a:lnTo>
                    <a:pt x="1985" y="45"/>
                  </a:lnTo>
                  <a:lnTo>
                    <a:pt x="1894" y="90"/>
                  </a:lnTo>
                  <a:lnTo>
                    <a:pt x="1849" y="136"/>
                  </a:lnTo>
                  <a:lnTo>
                    <a:pt x="1849" y="271"/>
                  </a:lnTo>
                  <a:lnTo>
                    <a:pt x="1759" y="1578"/>
                  </a:lnTo>
                  <a:lnTo>
                    <a:pt x="1669" y="2841"/>
                  </a:lnTo>
                  <a:lnTo>
                    <a:pt x="1534" y="4104"/>
                  </a:lnTo>
                  <a:lnTo>
                    <a:pt x="1353" y="5411"/>
                  </a:lnTo>
                  <a:lnTo>
                    <a:pt x="1038" y="6584"/>
                  </a:lnTo>
                  <a:lnTo>
                    <a:pt x="722" y="7756"/>
                  </a:lnTo>
                  <a:lnTo>
                    <a:pt x="1" y="10101"/>
                  </a:lnTo>
                  <a:lnTo>
                    <a:pt x="1" y="10146"/>
                  </a:lnTo>
                  <a:lnTo>
                    <a:pt x="46" y="10191"/>
                  </a:lnTo>
                  <a:lnTo>
                    <a:pt x="136" y="10191"/>
                  </a:lnTo>
                  <a:lnTo>
                    <a:pt x="406" y="9650"/>
                  </a:lnTo>
                  <a:lnTo>
                    <a:pt x="722" y="9064"/>
                  </a:lnTo>
                  <a:lnTo>
                    <a:pt x="993" y="8478"/>
                  </a:lnTo>
                  <a:lnTo>
                    <a:pt x="1218" y="7891"/>
                  </a:lnTo>
                  <a:lnTo>
                    <a:pt x="1624" y="6674"/>
                  </a:lnTo>
                  <a:lnTo>
                    <a:pt x="1940" y="5366"/>
                  </a:lnTo>
                  <a:lnTo>
                    <a:pt x="2210" y="4104"/>
                  </a:lnTo>
                  <a:lnTo>
                    <a:pt x="2345" y="2796"/>
                  </a:lnTo>
                  <a:lnTo>
                    <a:pt x="2390" y="1488"/>
                  </a:lnTo>
                  <a:lnTo>
                    <a:pt x="2345" y="271"/>
                  </a:lnTo>
                  <a:lnTo>
                    <a:pt x="2300" y="136"/>
                  </a:lnTo>
                  <a:lnTo>
                    <a:pt x="2255" y="90"/>
                  </a:lnTo>
                  <a:lnTo>
                    <a:pt x="2165" y="45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4"/>
            <p:cNvSpPr/>
            <p:nvPr/>
          </p:nvSpPr>
          <p:spPr>
            <a:xfrm>
              <a:off x="1513100" y="2328775"/>
              <a:ext cx="170250" cy="251425"/>
            </a:xfrm>
            <a:custGeom>
              <a:avLst/>
              <a:gdLst/>
              <a:ahLst/>
              <a:cxnLst/>
              <a:rect l="l" t="t" r="r" b="b"/>
              <a:pathLst>
                <a:path w="6810" h="10057" extrusionOk="0">
                  <a:moveTo>
                    <a:pt x="6629" y="1"/>
                  </a:moveTo>
                  <a:lnTo>
                    <a:pt x="6449" y="46"/>
                  </a:lnTo>
                  <a:lnTo>
                    <a:pt x="6404" y="91"/>
                  </a:lnTo>
                  <a:lnTo>
                    <a:pt x="6358" y="181"/>
                  </a:lnTo>
                  <a:lnTo>
                    <a:pt x="6223" y="903"/>
                  </a:lnTo>
                  <a:lnTo>
                    <a:pt x="6088" y="1624"/>
                  </a:lnTo>
                  <a:lnTo>
                    <a:pt x="5862" y="2300"/>
                  </a:lnTo>
                  <a:lnTo>
                    <a:pt x="5637" y="3022"/>
                  </a:lnTo>
                  <a:lnTo>
                    <a:pt x="5366" y="3698"/>
                  </a:lnTo>
                  <a:lnTo>
                    <a:pt x="5096" y="4330"/>
                  </a:lnTo>
                  <a:lnTo>
                    <a:pt x="4735" y="5006"/>
                  </a:lnTo>
                  <a:lnTo>
                    <a:pt x="4374" y="5637"/>
                  </a:lnTo>
                  <a:lnTo>
                    <a:pt x="3923" y="6269"/>
                  </a:lnTo>
                  <a:lnTo>
                    <a:pt x="3427" y="6855"/>
                  </a:lnTo>
                  <a:lnTo>
                    <a:pt x="2931" y="7441"/>
                  </a:lnTo>
                  <a:lnTo>
                    <a:pt x="2390" y="7982"/>
                  </a:lnTo>
                  <a:lnTo>
                    <a:pt x="1849" y="8478"/>
                  </a:lnTo>
                  <a:lnTo>
                    <a:pt x="1263" y="8974"/>
                  </a:lnTo>
                  <a:lnTo>
                    <a:pt x="46" y="9921"/>
                  </a:lnTo>
                  <a:lnTo>
                    <a:pt x="0" y="9966"/>
                  </a:lnTo>
                  <a:lnTo>
                    <a:pt x="0" y="10011"/>
                  </a:lnTo>
                  <a:lnTo>
                    <a:pt x="46" y="10056"/>
                  </a:lnTo>
                  <a:lnTo>
                    <a:pt x="136" y="10056"/>
                  </a:lnTo>
                  <a:lnTo>
                    <a:pt x="812" y="9696"/>
                  </a:lnTo>
                  <a:lnTo>
                    <a:pt x="1443" y="9335"/>
                  </a:lnTo>
                  <a:lnTo>
                    <a:pt x="2075" y="8884"/>
                  </a:lnTo>
                  <a:lnTo>
                    <a:pt x="2661" y="8388"/>
                  </a:lnTo>
                  <a:lnTo>
                    <a:pt x="3247" y="7847"/>
                  </a:lnTo>
                  <a:lnTo>
                    <a:pt x="3788" y="7261"/>
                  </a:lnTo>
                  <a:lnTo>
                    <a:pt x="4284" y="6674"/>
                  </a:lnTo>
                  <a:lnTo>
                    <a:pt x="4735" y="5998"/>
                  </a:lnTo>
                  <a:lnTo>
                    <a:pt x="5141" y="5367"/>
                  </a:lnTo>
                  <a:lnTo>
                    <a:pt x="5547" y="4645"/>
                  </a:lnTo>
                  <a:lnTo>
                    <a:pt x="5862" y="3924"/>
                  </a:lnTo>
                  <a:lnTo>
                    <a:pt x="6133" y="3202"/>
                  </a:lnTo>
                  <a:lnTo>
                    <a:pt x="6404" y="2481"/>
                  </a:lnTo>
                  <a:lnTo>
                    <a:pt x="6584" y="1714"/>
                  </a:lnTo>
                  <a:lnTo>
                    <a:pt x="6719" y="993"/>
                  </a:lnTo>
                  <a:lnTo>
                    <a:pt x="6809" y="226"/>
                  </a:lnTo>
                  <a:lnTo>
                    <a:pt x="6809" y="136"/>
                  </a:lnTo>
                  <a:lnTo>
                    <a:pt x="6764" y="91"/>
                  </a:lnTo>
                  <a:lnTo>
                    <a:pt x="6629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4"/>
            <p:cNvSpPr/>
            <p:nvPr/>
          </p:nvSpPr>
          <p:spPr>
            <a:xfrm>
              <a:off x="1598775" y="2068375"/>
              <a:ext cx="703475" cy="282975"/>
            </a:xfrm>
            <a:custGeom>
              <a:avLst/>
              <a:gdLst/>
              <a:ahLst/>
              <a:cxnLst/>
              <a:rect l="l" t="t" r="r" b="b"/>
              <a:pathLst>
                <a:path w="28139" h="11319" extrusionOk="0">
                  <a:moveTo>
                    <a:pt x="26064" y="1"/>
                  </a:moveTo>
                  <a:lnTo>
                    <a:pt x="7711" y="3924"/>
                  </a:lnTo>
                  <a:lnTo>
                    <a:pt x="7756" y="5051"/>
                  </a:lnTo>
                  <a:lnTo>
                    <a:pt x="7756" y="5412"/>
                  </a:lnTo>
                  <a:lnTo>
                    <a:pt x="7711" y="5547"/>
                  </a:lnTo>
                  <a:lnTo>
                    <a:pt x="6043" y="5412"/>
                  </a:lnTo>
                  <a:lnTo>
                    <a:pt x="4284" y="5276"/>
                  </a:lnTo>
                  <a:lnTo>
                    <a:pt x="2210" y="5141"/>
                  </a:lnTo>
                  <a:lnTo>
                    <a:pt x="46" y="5592"/>
                  </a:lnTo>
                  <a:lnTo>
                    <a:pt x="0" y="5862"/>
                  </a:lnTo>
                  <a:lnTo>
                    <a:pt x="0" y="6178"/>
                  </a:lnTo>
                  <a:lnTo>
                    <a:pt x="0" y="6449"/>
                  </a:lnTo>
                  <a:lnTo>
                    <a:pt x="46" y="6764"/>
                  </a:lnTo>
                  <a:lnTo>
                    <a:pt x="136" y="7035"/>
                  </a:lnTo>
                  <a:lnTo>
                    <a:pt x="271" y="7305"/>
                  </a:lnTo>
                  <a:lnTo>
                    <a:pt x="406" y="7576"/>
                  </a:lnTo>
                  <a:lnTo>
                    <a:pt x="542" y="7847"/>
                  </a:lnTo>
                  <a:lnTo>
                    <a:pt x="722" y="8072"/>
                  </a:lnTo>
                  <a:lnTo>
                    <a:pt x="947" y="8297"/>
                  </a:lnTo>
                  <a:lnTo>
                    <a:pt x="1173" y="8478"/>
                  </a:lnTo>
                  <a:lnTo>
                    <a:pt x="1398" y="8658"/>
                  </a:lnTo>
                  <a:lnTo>
                    <a:pt x="1669" y="8793"/>
                  </a:lnTo>
                  <a:lnTo>
                    <a:pt x="1939" y="8884"/>
                  </a:lnTo>
                  <a:lnTo>
                    <a:pt x="2255" y="8974"/>
                  </a:lnTo>
                  <a:lnTo>
                    <a:pt x="2526" y="9019"/>
                  </a:lnTo>
                  <a:lnTo>
                    <a:pt x="3157" y="9019"/>
                  </a:lnTo>
                  <a:lnTo>
                    <a:pt x="3518" y="8929"/>
                  </a:lnTo>
                  <a:lnTo>
                    <a:pt x="4284" y="8748"/>
                  </a:lnTo>
                  <a:lnTo>
                    <a:pt x="5051" y="8568"/>
                  </a:lnTo>
                  <a:lnTo>
                    <a:pt x="5457" y="8523"/>
                  </a:lnTo>
                  <a:lnTo>
                    <a:pt x="5998" y="8523"/>
                  </a:lnTo>
                  <a:lnTo>
                    <a:pt x="6313" y="8568"/>
                  </a:lnTo>
                  <a:lnTo>
                    <a:pt x="6629" y="8613"/>
                  </a:lnTo>
                  <a:lnTo>
                    <a:pt x="7260" y="8839"/>
                  </a:lnTo>
                  <a:lnTo>
                    <a:pt x="7846" y="9109"/>
                  </a:lnTo>
                  <a:lnTo>
                    <a:pt x="8388" y="9425"/>
                  </a:lnTo>
                  <a:lnTo>
                    <a:pt x="9244" y="9876"/>
                  </a:lnTo>
                  <a:lnTo>
                    <a:pt x="10056" y="10327"/>
                  </a:lnTo>
                  <a:lnTo>
                    <a:pt x="10958" y="10732"/>
                  </a:lnTo>
                  <a:lnTo>
                    <a:pt x="11815" y="11048"/>
                  </a:lnTo>
                  <a:lnTo>
                    <a:pt x="12266" y="11138"/>
                  </a:lnTo>
                  <a:lnTo>
                    <a:pt x="12762" y="11228"/>
                  </a:lnTo>
                  <a:lnTo>
                    <a:pt x="13212" y="11319"/>
                  </a:lnTo>
                  <a:lnTo>
                    <a:pt x="14159" y="11319"/>
                  </a:lnTo>
                  <a:lnTo>
                    <a:pt x="14655" y="11228"/>
                  </a:lnTo>
                  <a:lnTo>
                    <a:pt x="15106" y="11138"/>
                  </a:lnTo>
                  <a:lnTo>
                    <a:pt x="15557" y="10958"/>
                  </a:lnTo>
                  <a:lnTo>
                    <a:pt x="15918" y="10778"/>
                  </a:lnTo>
                  <a:lnTo>
                    <a:pt x="16279" y="10552"/>
                  </a:lnTo>
                  <a:lnTo>
                    <a:pt x="17000" y="10101"/>
                  </a:lnTo>
                  <a:lnTo>
                    <a:pt x="17722" y="9650"/>
                  </a:lnTo>
                  <a:lnTo>
                    <a:pt x="18082" y="9470"/>
                  </a:lnTo>
                  <a:lnTo>
                    <a:pt x="18443" y="9289"/>
                  </a:lnTo>
                  <a:lnTo>
                    <a:pt x="18804" y="9199"/>
                  </a:lnTo>
                  <a:lnTo>
                    <a:pt x="19165" y="9154"/>
                  </a:lnTo>
                  <a:lnTo>
                    <a:pt x="19886" y="9064"/>
                  </a:lnTo>
                  <a:lnTo>
                    <a:pt x="20788" y="9154"/>
                  </a:lnTo>
                  <a:lnTo>
                    <a:pt x="21690" y="9244"/>
                  </a:lnTo>
                  <a:lnTo>
                    <a:pt x="22592" y="9380"/>
                  </a:lnTo>
                  <a:lnTo>
                    <a:pt x="23494" y="9425"/>
                  </a:lnTo>
                  <a:lnTo>
                    <a:pt x="23944" y="9425"/>
                  </a:lnTo>
                  <a:lnTo>
                    <a:pt x="24350" y="9335"/>
                  </a:lnTo>
                  <a:lnTo>
                    <a:pt x="24711" y="9289"/>
                  </a:lnTo>
                  <a:lnTo>
                    <a:pt x="25072" y="9154"/>
                  </a:lnTo>
                  <a:lnTo>
                    <a:pt x="25387" y="9019"/>
                  </a:lnTo>
                  <a:lnTo>
                    <a:pt x="25703" y="8839"/>
                  </a:lnTo>
                  <a:lnTo>
                    <a:pt x="26019" y="8658"/>
                  </a:lnTo>
                  <a:lnTo>
                    <a:pt x="26334" y="8433"/>
                  </a:lnTo>
                  <a:lnTo>
                    <a:pt x="26605" y="8162"/>
                  </a:lnTo>
                  <a:lnTo>
                    <a:pt x="26830" y="7937"/>
                  </a:lnTo>
                  <a:lnTo>
                    <a:pt x="27281" y="7351"/>
                  </a:lnTo>
                  <a:lnTo>
                    <a:pt x="27687" y="6674"/>
                  </a:lnTo>
                  <a:lnTo>
                    <a:pt x="27822" y="6358"/>
                  </a:lnTo>
                  <a:lnTo>
                    <a:pt x="27913" y="5998"/>
                  </a:lnTo>
                  <a:lnTo>
                    <a:pt x="28048" y="5637"/>
                  </a:lnTo>
                  <a:lnTo>
                    <a:pt x="28093" y="5276"/>
                  </a:lnTo>
                  <a:lnTo>
                    <a:pt x="28138" y="4555"/>
                  </a:lnTo>
                  <a:lnTo>
                    <a:pt x="28093" y="3833"/>
                  </a:lnTo>
                  <a:lnTo>
                    <a:pt x="27958" y="3112"/>
                  </a:lnTo>
                  <a:lnTo>
                    <a:pt x="27732" y="2390"/>
                  </a:lnTo>
                  <a:lnTo>
                    <a:pt x="27417" y="1759"/>
                  </a:lnTo>
                  <a:lnTo>
                    <a:pt x="27011" y="1128"/>
                  </a:lnTo>
                  <a:lnTo>
                    <a:pt x="26605" y="542"/>
                  </a:lnTo>
                  <a:lnTo>
                    <a:pt x="26064" y="1"/>
                  </a:lnTo>
                  <a:close/>
                </a:path>
              </a:pathLst>
            </a:custGeom>
            <a:solidFill>
              <a:srgbClr val="DF9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extrusionOk="0">
                  <a:moveTo>
                    <a:pt x="6043" y="0"/>
                  </a:move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fill="none" extrusionOk="0">
                  <a:moveTo>
                    <a:pt x="6043" y="0"/>
                  </a:moveTo>
                  <a:lnTo>
                    <a:pt x="6043" y="0"/>
                  </a:ln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366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extrusionOk="0">
                  <a:moveTo>
                    <a:pt x="10417" y="0"/>
                  </a:move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550" y="78"/>
                  </a:lnTo>
                  <a:lnTo>
                    <a:pt x="11550" y="78"/>
                  </a:lnTo>
                  <a:lnTo>
                    <a:pt x="1100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fill="none" extrusionOk="0">
                  <a:moveTo>
                    <a:pt x="11634" y="90"/>
                  </a:moveTo>
                  <a:lnTo>
                    <a:pt x="11634" y="90"/>
                  </a:lnTo>
                  <a:lnTo>
                    <a:pt x="11003" y="0"/>
                  </a:lnTo>
                  <a:lnTo>
                    <a:pt x="10417" y="0"/>
                  </a:ln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186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093" y="135"/>
                  </a:lnTo>
                  <a:lnTo>
                    <a:pt x="10417" y="226"/>
                  </a:lnTo>
                  <a:lnTo>
                    <a:pt x="9695" y="316"/>
                  </a:lnTo>
                  <a:lnTo>
                    <a:pt x="9019" y="496"/>
                  </a:lnTo>
                  <a:lnTo>
                    <a:pt x="8342" y="677"/>
                  </a:lnTo>
                  <a:lnTo>
                    <a:pt x="7666" y="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4"/>
            <p:cNvSpPr/>
            <p:nvPr/>
          </p:nvSpPr>
          <p:spPr>
            <a:xfrm>
              <a:off x="2162425" y="1262350"/>
              <a:ext cx="217600" cy="544525"/>
            </a:xfrm>
            <a:custGeom>
              <a:avLst/>
              <a:gdLst/>
              <a:ahLst/>
              <a:cxnLst/>
              <a:rect l="l" t="t" r="r" b="b"/>
              <a:pathLst>
                <a:path w="8704" h="21781" extrusionOk="0">
                  <a:moveTo>
                    <a:pt x="1" y="1"/>
                  </a:moveTo>
                  <a:lnTo>
                    <a:pt x="361" y="722"/>
                  </a:lnTo>
                  <a:lnTo>
                    <a:pt x="632" y="1444"/>
                  </a:lnTo>
                  <a:lnTo>
                    <a:pt x="902" y="2165"/>
                  </a:lnTo>
                  <a:lnTo>
                    <a:pt x="1083" y="2932"/>
                  </a:lnTo>
                  <a:lnTo>
                    <a:pt x="1263" y="3653"/>
                  </a:lnTo>
                  <a:lnTo>
                    <a:pt x="1353" y="4420"/>
                  </a:lnTo>
                  <a:lnTo>
                    <a:pt x="1534" y="5998"/>
                  </a:lnTo>
                  <a:lnTo>
                    <a:pt x="1714" y="7531"/>
                  </a:lnTo>
                  <a:lnTo>
                    <a:pt x="1849" y="9109"/>
                  </a:lnTo>
                  <a:lnTo>
                    <a:pt x="1985" y="9876"/>
                  </a:lnTo>
                  <a:lnTo>
                    <a:pt x="2120" y="10642"/>
                  </a:lnTo>
                  <a:lnTo>
                    <a:pt x="2255" y="11364"/>
                  </a:lnTo>
                  <a:lnTo>
                    <a:pt x="2481" y="12130"/>
                  </a:lnTo>
                  <a:lnTo>
                    <a:pt x="2661" y="12717"/>
                  </a:lnTo>
                  <a:lnTo>
                    <a:pt x="2932" y="13258"/>
                  </a:lnTo>
                  <a:lnTo>
                    <a:pt x="3157" y="13799"/>
                  </a:lnTo>
                  <a:lnTo>
                    <a:pt x="3473" y="14295"/>
                  </a:lnTo>
                  <a:lnTo>
                    <a:pt x="3788" y="14791"/>
                  </a:lnTo>
                  <a:lnTo>
                    <a:pt x="4194" y="15242"/>
                  </a:lnTo>
                  <a:lnTo>
                    <a:pt x="4600" y="15693"/>
                  </a:lnTo>
                  <a:lnTo>
                    <a:pt x="5051" y="16099"/>
                  </a:lnTo>
                  <a:lnTo>
                    <a:pt x="5727" y="16549"/>
                  </a:lnTo>
                  <a:lnTo>
                    <a:pt x="6404" y="17000"/>
                  </a:lnTo>
                  <a:lnTo>
                    <a:pt x="7035" y="17451"/>
                  </a:lnTo>
                  <a:lnTo>
                    <a:pt x="7351" y="17722"/>
                  </a:lnTo>
                  <a:lnTo>
                    <a:pt x="7666" y="17992"/>
                  </a:lnTo>
                  <a:lnTo>
                    <a:pt x="7982" y="18398"/>
                  </a:lnTo>
                  <a:lnTo>
                    <a:pt x="8252" y="18894"/>
                  </a:lnTo>
                  <a:lnTo>
                    <a:pt x="8433" y="19435"/>
                  </a:lnTo>
                  <a:lnTo>
                    <a:pt x="8523" y="19706"/>
                  </a:lnTo>
                  <a:lnTo>
                    <a:pt x="8523" y="19976"/>
                  </a:lnTo>
                  <a:lnTo>
                    <a:pt x="8523" y="20202"/>
                  </a:lnTo>
                  <a:lnTo>
                    <a:pt x="8478" y="20472"/>
                  </a:lnTo>
                  <a:lnTo>
                    <a:pt x="8433" y="20698"/>
                  </a:lnTo>
                  <a:lnTo>
                    <a:pt x="8298" y="20968"/>
                  </a:lnTo>
                  <a:lnTo>
                    <a:pt x="8162" y="21149"/>
                  </a:lnTo>
                  <a:lnTo>
                    <a:pt x="7937" y="21329"/>
                  </a:lnTo>
                  <a:lnTo>
                    <a:pt x="7711" y="21510"/>
                  </a:lnTo>
                  <a:lnTo>
                    <a:pt x="7396" y="21645"/>
                  </a:lnTo>
                  <a:lnTo>
                    <a:pt x="7351" y="21690"/>
                  </a:lnTo>
                  <a:lnTo>
                    <a:pt x="7351" y="21735"/>
                  </a:lnTo>
                  <a:lnTo>
                    <a:pt x="7396" y="21780"/>
                  </a:lnTo>
                  <a:lnTo>
                    <a:pt x="7441" y="21780"/>
                  </a:lnTo>
                  <a:lnTo>
                    <a:pt x="7711" y="21690"/>
                  </a:lnTo>
                  <a:lnTo>
                    <a:pt x="7937" y="21555"/>
                  </a:lnTo>
                  <a:lnTo>
                    <a:pt x="8162" y="21374"/>
                  </a:lnTo>
                  <a:lnTo>
                    <a:pt x="8343" y="21194"/>
                  </a:lnTo>
                  <a:lnTo>
                    <a:pt x="8478" y="20968"/>
                  </a:lnTo>
                  <a:lnTo>
                    <a:pt x="8568" y="20743"/>
                  </a:lnTo>
                  <a:lnTo>
                    <a:pt x="8613" y="20518"/>
                  </a:lnTo>
                  <a:lnTo>
                    <a:pt x="8658" y="20292"/>
                  </a:lnTo>
                  <a:lnTo>
                    <a:pt x="8703" y="20022"/>
                  </a:lnTo>
                  <a:lnTo>
                    <a:pt x="8703" y="19751"/>
                  </a:lnTo>
                  <a:lnTo>
                    <a:pt x="8568" y="19255"/>
                  </a:lnTo>
                  <a:lnTo>
                    <a:pt x="8388" y="18759"/>
                  </a:lnTo>
                  <a:lnTo>
                    <a:pt x="8117" y="18308"/>
                  </a:lnTo>
                  <a:lnTo>
                    <a:pt x="7892" y="18037"/>
                  </a:lnTo>
                  <a:lnTo>
                    <a:pt x="7621" y="17767"/>
                  </a:lnTo>
                  <a:lnTo>
                    <a:pt x="7080" y="17316"/>
                  </a:lnTo>
                  <a:lnTo>
                    <a:pt x="6494" y="16865"/>
                  </a:lnTo>
                  <a:lnTo>
                    <a:pt x="5863" y="16459"/>
                  </a:lnTo>
                  <a:lnTo>
                    <a:pt x="5051" y="15873"/>
                  </a:lnTo>
                  <a:lnTo>
                    <a:pt x="4690" y="15557"/>
                  </a:lnTo>
                  <a:lnTo>
                    <a:pt x="4375" y="15197"/>
                  </a:lnTo>
                  <a:lnTo>
                    <a:pt x="4059" y="14836"/>
                  </a:lnTo>
                  <a:lnTo>
                    <a:pt x="3743" y="14430"/>
                  </a:lnTo>
                  <a:lnTo>
                    <a:pt x="3473" y="14024"/>
                  </a:lnTo>
                  <a:lnTo>
                    <a:pt x="3247" y="13573"/>
                  </a:lnTo>
                  <a:lnTo>
                    <a:pt x="2841" y="12762"/>
                  </a:lnTo>
                  <a:lnTo>
                    <a:pt x="2571" y="11950"/>
                  </a:lnTo>
                  <a:lnTo>
                    <a:pt x="2345" y="11093"/>
                  </a:lnTo>
                  <a:lnTo>
                    <a:pt x="2165" y="10237"/>
                  </a:lnTo>
                  <a:lnTo>
                    <a:pt x="2030" y="9380"/>
                  </a:lnTo>
                  <a:lnTo>
                    <a:pt x="1894" y="8523"/>
                  </a:lnTo>
                  <a:lnTo>
                    <a:pt x="1714" y="6764"/>
                  </a:lnTo>
                  <a:lnTo>
                    <a:pt x="1534" y="5006"/>
                  </a:lnTo>
                  <a:lnTo>
                    <a:pt x="1398" y="4149"/>
                  </a:lnTo>
                  <a:lnTo>
                    <a:pt x="1263" y="3292"/>
                  </a:lnTo>
                  <a:lnTo>
                    <a:pt x="1038" y="2436"/>
                  </a:lnTo>
                  <a:lnTo>
                    <a:pt x="767" y="1579"/>
                  </a:lnTo>
                  <a:lnTo>
                    <a:pt x="452" y="76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4"/>
            <p:cNvSpPr/>
            <p:nvPr/>
          </p:nvSpPr>
          <p:spPr>
            <a:xfrm>
              <a:off x="1797175" y="1042525"/>
              <a:ext cx="406975" cy="408125"/>
            </a:xfrm>
            <a:custGeom>
              <a:avLst/>
              <a:gdLst/>
              <a:ahLst/>
              <a:cxnLst/>
              <a:rect l="l" t="t" r="r" b="b"/>
              <a:pathLst>
                <a:path w="16279" h="16325" extrusionOk="0">
                  <a:moveTo>
                    <a:pt x="46" y="1"/>
                  </a:moveTo>
                  <a:lnTo>
                    <a:pt x="1" y="46"/>
                  </a:lnTo>
                  <a:lnTo>
                    <a:pt x="46" y="91"/>
                  </a:lnTo>
                  <a:lnTo>
                    <a:pt x="1534" y="406"/>
                  </a:lnTo>
                  <a:lnTo>
                    <a:pt x="2977" y="857"/>
                  </a:lnTo>
                  <a:lnTo>
                    <a:pt x="4420" y="1353"/>
                  </a:lnTo>
                  <a:lnTo>
                    <a:pt x="5818" y="1895"/>
                  </a:lnTo>
                  <a:lnTo>
                    <a:pt x="7215" y="2481"/>
                  </a:lnTo>
                  <a:lnTo>
                    <a:pt x="8568" y="3202"/>
                  </a:lnTo>
                  <a:lnTo>
                    <a:pt x="9921" y="3924"/>
                  </a:lnTo>
                  <a:lnTo>
                    <a:pt x="11184" y="4735"/>
                  </a:lnTo>
                  <a:lnTo>
                    <a:pt x="12491" y="5682"/>
                  </a:lnTo>
                  <a:lnTo>
                    <a:pt x="13168" y="6178"/>
                  </a:lnTo>
                  <a:lnTo>
                    <a:pt x="13754" y="6674"/>
                  </a:lnTo>
                  <a:lnTo>
                    <a:pt x="14340" y="7260"/>
                  </a:lnTo>
                  <a:lnTo>
                    <a:pt x="14881" y="7892"/>
                  </a:lnTo>
                  <a:lnTo>
                    <a:pt x="15332" y="8523"/>
                  </a:lnTo>
                  <a:lnTo>
                    <a:pt x="15512" y="8884"/>
                  </a:lnTo>
                  <a:lnTo>
                    <a:pt x="15693" y="9245"/>
                  </a:lnTo>
                  <a:lnTo>
                    <a:pt x="15828" y="9695"/>
                  </a:lnTo>
                  <a:lnTo>
                    <a:pt x="15963" y="10101"/>
                  </a:lnTo>
                  <a:lnTo>
                    <a:pt x="16054" y="10552"/>
                  </a:lnTo>
                  <a:lnTo>
                    <a:pt x="16099" y="11003"/>
                  </a:lnTo>
                  <a:lnTo>
                    <a:pt x="16144" y="11860"/>
                  </a:lnTo>
                  <a:lnTo>
                    <a:pt x="16099" y="12762"/>
                  </a:lnTo>
                  <a:lnTo>
                    <a:pt x="16008" y="13664"/>
                  </a:lnTo>
                  <a:lnTo>
                    <a:pt x="15828" y="14565"/>
                  </a:lnTo>
                  <a:lnTo>
                    <a:pt x="15422" y="16279"/>
                  </a:lnTo>
                  <a:lnTo>
                    <a:pt x="15422" y="16324"/>
                  </a:lnTo>
                  <a:lnTo>
                    <a:pt x="15467" y="16324"/>
                  </a:lnTo>
                  <a:lnTo>
                    <a:pt x="15873" y="14701"/>
                  </a:lnTo>
                  <a:lnTo>
                    <a:pt x="16054" y="13889"/>
                  </a:lnTo>
                  <a:lnTo>
                    <a:pt x="16189" y="13077"/>
                  </a:lnTo>
                  <a:lnTo>
                    <a:pt x="16279" y="12266"/>
                  </a:lnTo>
                  <a:lnTo>
                    <a:pt x="16279" y="11454"/>
                  </a:lnTo>
                  <a:lnTo>
                    <a:pt x="16189" y="10597"/>
                  </a:lnTo>
                  <a:lnTo>
                    <a:pt x="16099" y="10191"/>
                  </a:lnTo>
                  <a:lnTo>
                    <a:pt x="16008" y="9786"/>
                  </a:lnTo>
                  <a:lnTo>
                    <a:pt x="15738" y="9109"/>
                  </a:lnTo>
                  <a:lnTo>
                    <a:pt x="15377" y="8433"/>
                  </a:lnTo>
                  <a:lnTo>
                    <a:pt x="14971" y="7847"/>
                  </a:lnTo>
                  <a:lnTo>
                    <a:pt x="14475" y="7306"/>
                  </a:lnTo>
                  <a:lnTo>
                    <a:pt x="13979" y="6764"/>
                  </a:lnTo>
                  <a:lnTo>
                    <a:pt x="13438" y="6268"/>
                  </a:lnTo>
                  <a:lnTo>
                    <a:pt x="12266" y="5367"/>
                  </a:lnTo>
                  <a:lnTo>
                    <a:pt x="10868" y="4420"/>
                  </a:lnTo>
                  <a:lnTo>
                    <a:pt x="9425" y="3518"/>
                  </a:lnTo>
                  <a:lnTo>
                    <a:pt x="7982" y="2751"/>
                  </a:lnTo>
                  <a:lnTo>
                    <a:pt x="6449" y="2030"/>
                  </a:lnTo>
                  <a:lnTo>
                    <a:pt x="4916" y="1399"/>
                  </a:lnTo>
                  <a:lnTo>
                    <a:pt x="3292" y="857"/>
                  </a:lnTo>
                  <a:lnTo>
                    <a:pt x="1714" y="36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4"/>
            <p:cNvSpPr/>
            <p:nvPr/>
          </p:nvSpPr>
          <p:spPr>
            <a:xfrm>
              <a:off x="2283050" y="2049200"/>
              <a:ext cx="73300" cy="155600"/>
            </a:xfrm>
            <a:custGeom>
              <a:avLst/>
              <a:gdLst/>
              <a:ahLst/>
              <a:cxnLst/>
              <a:rect l="l" t="t" r="r" b="b"/>
              <a:pathLst>
                <a:path w="2932" h="6224" extrusionOk="0">
                  <a:moveTo>
                    <a:pt x="542" y="1"/>
                  </a:moveTo>
                  <a:lnTo>
                    <a:pt x="316" y="452"/>
                  </a:lnTo>
                  <a:lnTo>
                    <a:pt x="136" y="903"/>
                  </a:lnTo>
                  <a:lnTo>
                    <a:pt x="46" y="1354"/>
                  </a:lnTo>
                  <a:lnTo>
                    <a:pt x="0" y="1805"/>
                  </a:lnTo>
                  <a:lnTo>
                    <a:pt x="0" y="2256"/>
                  </a:lnTo>
                  <a:lnTo>
                    <a:pt x="91" y="2752"/>
                  </a:lnTo>
                  <a:lnTo>
                    <a:pt x="181" y="3157"/>
                  </a:lnTo>
                  <a:lnTo>
                    <a:pt x="316" y="3608"/>
                  </a:lnTo>
                  <a:lnTo>
                    <a:pt x="542" y="4014"/>
                  </a:lnTo>
                  <a:lnTo>
                    <a:pt x="767" y="4420"/>
                  </a:lnTo>
                  <a:lnTo>
                    <a:pt x="1038" y="4826"/>
                  </a:lnTo>
                  <a:lnTo>
                    <a:pt x="1353" y="5141"/>
                  </a:lnTo>
                  <a:lnTo>
                    <a:pt x="1669" y="5457"/>
                  </a:lnTo>
                  <a:lnTo>
                    <a:pt x="2075" y="5773"/>
                  </a:lnTo>
                  <a:lnTo>
                    <a:pt x="2435" y="5998"/>
                  </a:lnTo>
                  <a:lnTo>
                    <a:pt x="2886" y="6224"/>
                  </a:lnTo>
                  <a:lnTo>
                    <a:pt x="2931" y="6179"/>
                  </a:lnTo>
                  <a:lnTo>
                    <a:pt x="2931" y="6133"/>
                  </a:lnTo>
                  <a:lnTo>
                    <a:pt x="2481" y="5908"/>
                  </a:lnTo>
                  <a:lnTo>
                    <a:pt x="2120" y="5683"/>
                  </a:lnTo>
                  <a:lnTo>
                    <a:pt x="1759" y="5412"/>
                  </a:lnTo>
                  <a:lnTo>
                    <a:pt x="1398" y="5096"/>
                  </a:lnTo>
                  <a:lnTo>
                    <a:pt x="1128" y="4781"/>
                  </a:lnTo>
                  <a:lnTo>
                    <a:pt x="857" y="4420"/>
                  </a:lnTo>
                  <a:lnTo>
                    <a:pt x="587" y="4014"/>
                  </a:lnTo>
                  <a:lnTo>
                    <a:pt x="406" y="3608"/>
                  </a:lnTo>
                  <a:lnTo>
                    <a:pt x="271" y="3157"/>
                  </a:lnTo>
                  <a:lnTo>
                    <a:pt x="181" y="2706"/>
                  </a:lnTo>
                  <a:lnTo>
                    <a:pt x="136" y="2256"/>
                  </a:lnTo>
                  <a:lnTo>
                    <a:pt x="181" y="1805"/>
                  </a:lnTo>
                  <a:lnTo>
                    <a:pt x="226" y="1354"/>
                  </a:lnTo>
                  <a:lnTo>
                    <a:pt x="316" y="903"/>
                  </a:lnTo>
                  <a:lnTo>
                    <a:pt x="542" y="46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4"/>
            <p:cNvSpPr/>
            <p:nvPr/>
          </p:nvSpPr>
          <p:spPr>
            <a:xfrm>
              <a:off x="1466875" y="1437075"/>
              <a:ext cx="64275" cy="350625"/>
            </a:xfrm>
            <a:custGeom>
              <a:avLst/>
              <a:gdLst/>
              <a:ahLst/>
              <a:cxnLst/>
              <a:rect l="l" t="t" r="r" b="b"/>
              <a:pathLst>
                <a:path w="2571" h="14025" extrusionOk="0">
                  <a:moveTo>
                    <a:pt x="2526" y="1"/>
                  </a:moveTo>
                  <a:lnTo>
                    <a:pt x="2481" y="46"/>
                  </a:lnTo>
                  <a:lnTo>
                    <a:pt x="2526" y="1173"/>
                  </a:lnTo>
                  <a:lnTo>
                    <a:pt x="2481" y="2256"/>
                  </a:lnTo>
                  <a:lnTo>
                    <a:pt x="2436" y="3383"/>
                  </a:lnTo>
                  <a:lnTo>
                    <a:pt x="2300" y="4465"/>
                  </a:lnTo>
                  <a:lnTo>
                    <a:pt x="2120" y="5502"/>
                  </a:lnTo>
                  <a:lnTo>
                    <a:pt x="1985" y="6043"/>
                  </a:lnTo>
                  <a:lnTo>
                    <a:pt x="1849" y="6584"/>
                  </a:lnTo>
                  <a:lnTo>
                    <a:pt x="1624" y="7080"/>
                  </a:lnTo>
                  <a:lnTo>
                    <a:pt x="1398" y="7576"/>
                  </a:lnTo>
                  <a:lnTo>
                    <a:pt x="1173" y="8072"/>
                  </a:lnTo>
                  <a:lnTo>
                    <a:pt x="857" y="8568"/>
                  </a:lnTo>
                  <a:lnTo>
                    <a:pt x="497" y="9200"/>
                  </a:lnTo>
                  <a:lnTo>
                    <a:pt x="316" y="9515"/>
                  </a:lnTo>
                  <a:lnTo>
                    <a:pt x="181" y="9876"/>
                  </a:lnTo>
                  <a:lnTo>
                    <a:pt x="91" y="10192"/>
                  </a:lnTo>
                  <a:lnTo>
                    <a:pt x="46" y="10552"/>
                  </a:lnTo>
                  <a:lnTo>
                    <a:pt x="1" y="10913"/>
                  </a:lnTo>
                  <a:lnTo>
                    <a:pt x="46" y="11274"/>
                  </a:lnTo>
                  <a:lnTo>
                    <a:pt x="181" y="11680"/>
                  </a:lnTo>
                  <a:lnTo>
                    <a:pt x="316" y="12041"/>
                  </a:lnTo>
                  <a:lnTo>
                    <a:pt x="542" y="12401"/>
                  </a:lnTo>
                  <a:lnTo>
                    <a:pt x="767" y="12762"/>
                  </a:lnTo>
                  <a:lnTo>
                    <a:pt x="1308" y="13393"/>
                  </a:lnTo>
                  <a:lnTo>
                    <a:pt x="1849" y="13979"/>
                  </a:lnTo>
                  <a:lnTo>
                    <a:pt x="1895" y="14025"/>
                  </a:lnTo>
                  <a:lnTo>
                    <a:pt x="1940" y="13979"/>
                  </a:lnTo>
                  <a:lnTo>
                    <a:pt x="1940" y="13934"/>
                  </a:lnTo>
                  <a:lnTo>
                    <a:pt x="1218" y="13123"/>
                  </a:lnTo>
                  <a:lnTo>
                    <a:pt x="857" y="12717"/>
                  </a:lnTo>
                  <a:lnTo>
                    <a:pt x="587" y="12266"/>
                  </a:lnTo>
                  <a:lnTo>
                    <a:pt x="361" y="11770"/>
                  </a:lnTo>
                  <a:lnTo>
                    <a:pt x="181" y="11274"/>
                  </a:lnTo>
                  <a:lnTo>
                    <a:pt x="136" y="11003"/>
                  </a:lnTo>
                  <a:lnTo>
                    <a:pt x="136" y="10733"/>
                  </a:lnTo>
                  <a:lnTo>
                    <a:pt x="136" y="10462"/>
                  </a:lnTo>
                  <a:lnTo>
                    <a:pt x="181" y="10192"/>
                  </a:lnTo>
                  <a:lnTo>
                    <a:pt x="316" y="9786"/>
                  </a:lnTo>
                  <a:lnTo>
                    <a:pt x="497" y="9380"/>
                  </a:lnTo>
                  <a:lnTo>
                    <a:pt x="948" y="8614"/>
                  </a:lnTo>
                  <a:lnTo>
                    <a:pt x="1398" y="7802"/>
                  </a:lnTo>
                  <a:lnTo>
                    <a:pt x="1624" y="7441"/>
                  </a:lnTo>
                  <a:lnTo>
                    <a:pt x="1804" y="7035"/>
                  </a:lnTo>
                  <a:lnTo>
                    <a:pt x="2075" y="6179"/>
                  </a:lnTo>
                  <a:lnTo>
                    <a:pt x="2300" y="5322"/>
                  </a:lnTo>
                  <a:lnTo>
                    <a:pt x="2436" y="4465"/>
                  </a:lnTo>
                  <a:lnTo>
                    <a:pt x="2526" y="3563"/>
                  </a:lnTo>
                  <a:lnTo>
                    <a:pt x="2571" y="2706"/>
                  </a:lnTo>
                  <a:lnTo>
                    <a:pt x="2571" y="1805"/>
                  </a:lnTo>
                  <a:lnTo>
                    <a:pt x="2526" y="46"/>
                  </a:lnTo>
                  <a:lnTo>
                    <a:pt x="252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4"/>
            <p:cNvSpPr/>
            <p:nvPr/>
          </p:nvSpPr>
          <p:spPr>
            <a:xfrm>
              <a:off x="1630350" y="1120325"/>
              <a:ext cx="68775" cy="715850"/>
            </a:xfrm>
            <a:custGeom>
              <a:avLst/>
              <a:gdLst/>
              <a:ahLst/>
              <a:cxnLst/>
              <a:rect l="l" t="t" r="r" b="b"/>
              <a:pathLst>
                <a:path w="2751" h="28634" extrusionOk="0">
                  <a:moveTo>
                    <a:pt x="2706" y="0"/>
                  </a:moveTo>
                  <a:lnTo>
                    <a:pt x="2255" y="676"/>
                  </a:lnTo>
                  <a:lnTo>
                    <a:pt x="1849" y="1398"/>
                  </a:lnTo>
                  <a:lnTo>
                    <a:pt x="1488" y="2119"/>
                  </a:lnTo>
                  <a:lnTo>
                    <a:pt x="1172" y="2886"/>
                  </a:lnTo>
                  <a:lnTo>
                    <a:pt x="1123" y="3025"/>
                  </a:lnTo>
                  <a:lnTo>
                    <a:pt x="1353" y="2480"/>
                  </a:lnTo>
                  <a:lnTo>
                    <a:pt x="1759" y="1623"/>
                  </a:lnTo>
                  <a:lnTo>
                    <a:pt x="2210" y="812"/>
                  </a:lnTo>
                  <a:lnTo>
                    <a:pt x="2751" y="0"/>
                  </a:lnTo>
                  <a:close/>
                  <a:moveTo>
                    <a:pt x="1123" y="3025"/>
                  </a:moveTo>
                  <a:lnTo>
                    <a:pt x="992" y="3337"/>
                  </a:lnTo>
                  <a:lnTo>
                    <a:pt x="721" y="4194"/>
                  </a:lnTo>
                  <a:lnTo>
                    <a:pt x="496" y="5050"/>
                  </a:lnTo>
                  <a:lnTo>
                    <a:pt x="316" y="5952"/>
                  </a:lnTo>
                  <a:lnTo>
                    <a:pt x="180" y="6809"/>
                  </a:lnTo>
                  <a:lnTo>
                    <a:pt x="135" y="7260"/>
                  </a:lnTo>
                  <a:lnTo>
                    <a:pt x="180" y="6854"/>
                  </a:lnTo>
                  <a:lnTo>
                    <a:pt x="316" y="6042"/>
                  </a:lnTo>
                  <a:lnTo>
                    <a:pt x="496" y="5231"/>
                  </a:lnTo>
                  <a:lnTo>
                    <a:pt x="676" y="4464"/>
                  </a:lnTo>
                  <a:lnTo>
                    <a:pt x="902" y="3652"/>
                  </a:lnTo>
                  <a:lnTo>
                    <a:pt x="1123" y="3025"/>
                  </a:lnTo>
                  <a:close/>
                  <a:moveTo>
                    <a:pt x="135" y="7260"/>
                  </a:moveTo>
                  <a:lnTo>
                    <a:pt x="90" y="7666"/>
                  </a:lnTo>
                  <a:lnTo>
                    <a:pt x="45" y="8477"/>
                  </a:lnTo>
                  <a:lnTo>
                    <a:pt x="0" y="9334"/>
                  </a:lnTo>
                  <a:lnTo>
                    <a:pt x="45" y="10957"/>
                  </a:lnTo>
                  <a:lnTo>
                    <a:pt x="135" y="12626"/>
                  </a:lnTo>
                  <a:lnTo>
                    <a:pt x="361" y="14610"/>
                  </a:lnTo>
                  <a:lnTo>
                    <a:pt x="631" y="16639"/>
                  </a:lnTo>
                  <a:lnTo>
                    <a:pt x="1218" y="20607"/>
                  </a:lnTo>
                  <a:lnTo>
                    <a:pt x="1533" y="22591"/>
                  </a:lnTo>
                  <a:lnTo>
                    <a:pt x="1759" y="24575"/>
                  </a:lnTo>
                  <a:lnTo>
                    <a:pt x="1939" y="26604"/>
                  </a:lnTo>
                  <a:lnTo>
                    <a:pt x="1984" y="27596"/>
                  </a:lnTo>
                  <a:lnTo>
                    <a:pt x="1984" y="28588"/>
                  </a:lnTo>
                  <a:lnTo>
                    <a:pt x="2029" y="28634"/>
                  </a:lnTo>
                  <a:lnTo>
                    <a:pt x="2029" y="28588"/>
                  </a:lnTo>
                  <a:lnTo>
                    <a:pt x="2074" y="27732"/>
                  </a:lnTo>
                  <a:lnTo>
                    <a:pt x="2074" y="26830"/>
                  </a:lnTo>
                  <a:lnTo>
                    <a:pt x="2074" y="25928"/>
                  </a:lnTo>
                  <a:lnTo>
                    <a:pt x="2029" y="25026"/>
                  </a:lnTo>
                  <a:lnTo>
                    <a:pt x="1849" y="23222"/>
                  </a:lnTo>
                  <a:lnTo>
                    <a:pt x="1578" y="21374"/>
                  </a:lnTo>
                  <a:lnTo>
                    <a:pt x="947" y="17721"/>
                  </a:lnTo>
                  <a:lnTo>
                    <a:pt x="676" y="15872"/>
                  </a:lnTo>
                  <a:lnTo>
                    <a:pt x="406" y="14024"/>
                  </a:lnTo>
                  <a:lnTo>
                    <a:pt x="180" y="12220"/>
                  </a:lnTo>
                  <a:lnTo>
                    <a:pt x="45" y="10371"/>
                  </a:lnTo>
                  <a:lnTo>
                    <a:pt x="45" y="9469"/>
                  </a:lnTo>
                  <a:lnTo>
                    <a:pt x="45" y="8613"/>
                  </a:lnTo>
                  <a:lnTo>
                    <a:pt x="90" y="7711"/>
                  </a:lnTo>
                  <a:lnTo>
                    <a:pt x="135" y="726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4"/>
            <p:cNvSpPr/>
            <p:nvPr/>
          </p:nvSpPr>
          <p:spPr>
            <a:xfrm>
              <a:off x="1602150" y="1369450"/>
              <a:ext cx="33850" cy="492650"/>
            </a:xfrm>
            <a:custGeom>
              <a:avLst/>
              <a:gdLst/>
              <a:ahLst/>
              <a:cxnLst/>
              <a:rect l="l" t="t" r="r" b="b"/>
              <a:pathLst>
                <a:path w="1354" h="19706" extrusionOk="0">
                  <a:moveTo>
                    <a:pt x="1" y="0"/>
                  </a:moveTo>
                  <a:lnTo>
                    <a:pt x="1" y="45"/>
                  </a:lnTo>
                  <a:lnTo>
                    <a:pt x="361" y="2480"/>
                  </a:lnTo>
                  <a:lnTo>
                    <a:pt x="677" y="4915"/>
                  </a:lnTo>
                  <a:lnTo>
                    <a:pt x="903" y="7395"/>
                  </a:lnTo>
                  <a:lnTo>
                    <a:pt x="1083" y="9830"/>
                  </a:lnTo>
                  <a:lnTo>
                    <a:pt x="1173" y="12311"/>
                  </a:lnTo>
                  <a:lnTo>
                    <a:pt x="1218" y="14746"/>
                  </a:lnTo>
                  <a:lnTo>
                    <a:pt x="1263" y="17226"/>
                  </a:lnTo>
                  <a:lnTo>
                    <a:pt x="1218" y="19706"/>
                  </a:lnTo>
                  <a:lnTo>
                    <a:pt x="1263" y="19706"/>
                  </a:lnTo>
                  <a:lnTo>
                    <a:pt x="1353" y="17226"/>
                  </a:lnTo>
                  <a:lnTo>
                    <a:pt x="1353" y="14746"/>
                  </a:lnTo>
                  <a:lnTo>
                    <a:pt x="1308" y="12265"/>
                  </a:lnTo>
                  <a:lnTo>
                    <a:pt x="1218" y="9830"/>
                  </a:lnTo>
                  <a:lnTo>
                    <a:pt x="993" y="7350"/>
                  </a:lnTo>
                  <a:lnTo>
                    <a:pt x="722" y="4915"/>
                  </a:lnTo>
                  <a:lnTo>
                    <a:pt x="407" y="24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4"/>
            <p:cNvSpPr/>
            <p:nvPr/>
          </p:nvSpPr>
          <p:spPr>
            <a:xfrm>
              <a:off x="1797175" y="1087625"/>
              <a:ext cx="156725" cy="751925"/>
            </a:xfrm>
            <a:custGeom>
              <a:avLst/>
              <a:gdLst/>
              <a:ahLst/>
              <a:cxnLst/>
              <a:rect l="l" t="t" r="r" b="b"/>
              <a:pathLst>
                <a:path w="6269" h="30077" extrusionOk="0">
                  <a:moveTo>
                    <a:pt x="1" y="0"/>
                  </a:moveTo>
                  <a:lnTo>
                    <a:pt x="1" y="45"/>
                  </a:lnTo>
                  <a:lnTo>
                    <a:pt x="677" y="767"/>
                  </a:lnTo>
                  <a:lnTo>
                    <a:pt x="1308" y="1488"/>
                  </a:lnTo>
                  <a:lnTo>
                    <a:pt x="1940" y="2255"/>
                  </a:lnTo>
                  <a:lnTo>
                    <a:pt x="2481" y="3022"/>
                  </a:lnTo>
                  <a:lnTo>
                    <a:pt x="3022" y="3833"/>
                  </a:lnTo>
                  <a:lnTo>
                    <a:pt x="3518" y="4690"/>
                  </a:lnTo>
                  <a:lnTo>
                    <a:pt x="3969" y="5547"/>
                  </a:lnTo>
                  <a:lnTo>
                    <a:pt x="4375" y="6403"/>
                  </a:lnTo>
                  <a:lnTo>
                    <a:pt x="4735" y="7305"/>
                  </a:lnTo>
                  <a:lnTo>
                    <a:pt x="5096" y="8207"/>
                  </a:lnTo>
                  <a:lnTo>
                    <a:pt x="5367" y="9109"/>
                  </a:lnTo>
                  <a:lnTo>
                    <a:pt x="5637" y="10056"/>
                  </a:lnTo>
                  <a:lnTo>
                    <a:pt x="5818" y="11003"/>
                  </a:lnTo>
                  <a:lnTo>
                    <a:pt x="5998" y="11950"/>
                  </a:lnTo>
                  <a:lnTo>
                    <a:pt x="6088" y="12942"/>
                  </a:lnTo>
                  <a:lnTo>
                    <a:pt x="6178" y="13889"/>
                  </a:lnTo>
                  <a:lnTo>
                    <a:pt x="6178" y="14926"/>
                  </a:lnTo>
                  <a:lnTo>
                    <a:pt x="6178" y="15918"/>
                  </a:lnTo>
                  <a:lnTo>
                    <a:pt x="6088" y="16910"/>
                  </a:lnTo>
                  <a:lnTo>
                    <a:pt x="5953" y="17902"/>
                  </a:lnTo>
                  <a:lnTo>
                    <a:pt x="5772" y="18849"/>
                  </a:lnTo>
                  <a:lnTo>
                    <a:pt x="5547" y="19841"/>
                  </a:lnTo>
                  <a:lnTo>
                    <a:pt x="5276" y="20788"/>
                  </a:lnTo>
                  <a:lnTo>
                    <a:pt x="4961" y="21780"/>
                  </a:lnTo>
                  <a:lnTo>
                    <a:pt x="4600" y="22772"/>
                  </a:lnTo>
                  <a:lnTo>
                    <a:pt x="4194" y="23809"/>
                  </a:lnTo>
                  <a:lnTo>
                    <a:pt x="3428" y="25883"/>
                  </a:lnTo>
                  <a:lnTo>
                    <a:pt x="3022" y="26875"/>
                  </a:lnTo>
                  <a:lnTo>
                    <a:pt x="2706" y="27912"/>
                  </a:lnTo>
                  <a:lnTo>
                    <a:pt x="2391" y="28995"/>
                  </a:lnTo>
                  <a:lnTo>
                    <a:pt x="2165" y="30077"/>
                  </a:lnTo>
                  <a:lnTo>
                    <a:pt x="2210" y="30077"/>
                  </a:lnTo>
                  <a:lnTo>
                    <a:pt x="2526" y="28950"/>
                  </a:lnTo>
                  <a:lnTo>
                    <a:pt x="2841" y="27822"/>
                  </a:lnTo>
                  <a:lnTo>
                    <a:pt x="3247" y="26695"/>
                  </a:lnTo>
                  <a:lnTo>
                    <a:pt x="3608" y="25568"/>
                  </a:lnTo>
                  <a:lnTo>
                    <a:pt x="4465" y="23403"/>
                  </a:lnTo>
                  <a:lnTo>
                    <a:pt x="4826" y="22276"/>
                  </a:lnTo>
                  <a:lnTo>
                    <a:pt x="5231" y="21149"/>
                  </a:lnTo>
                  <a:lnTo>
                    <a:pt x="5502" y="20202"/>
                  </a:lnTo>
                  <a:lnTo>
                    <a:pt x="5727" y="19255"/>
                  </a:lnTo>
                  <a:lnTo>
                    <a:pt x="5953" y="18263"/>
                  </a:lnTo>
                  <a:lnTo>
                    <a:pt x="6088" y="17316"/>
                  </a:lnTo>
                  <a:lnTo>
                    <a:pt x="6178" y="16324"/>
                  </a:lnTo>
                  <a:lnTo>
                    <a:pt x="6269" y="15332"/>
                  </a:lnTo>
                  <a:lnTo>
                    <a:pt x="6269" y="14340"/>
                  </a:lnTo>
                  <a:lnTo>
                    <a:pt x="6223" y="13348"/>
                  </a:lnTo>
                  <a:lnTo>
                    <a:pt x="6133" y="12446"/>
                  </a:lnTo>
                  <a:lnTo>
                    <a:pt x="5998" y="11499"/>
                  </a:lnTo>
                  <a:lnTo>
                    <a:pt x="5818" y="10552"/>
                  </a:lnTo>
                  <a:lnTo>
                    <a:pt x="5637" y="9650"/>
                  </a:lnTo>
                  <a:lnTo>
                    <a:pt x="5367" y="8748"/>
                  </a:lnTo>
                  <a:lnTo>
                    <a:pt x="5096" y="7846"/>
                  </a:lnTo>
                  <a:lnTo>
                    <a:pt x="4780" y="6945"/>
                  </a:lnTo>
                  <a:lnTo>
                    <a:pt x="4375" y="6088"/>
                  </a:lnTo>
                  <a:lnTo>
                    <a:pt x="3969" y="5231"/>
                  </a:lnTo>
                  <a:lnTo>
                    <a:pt x="3518" y="4419"/>
                  </a:lnTo>
                  <a:lnTo>
                    <a:pt x="3067" y="3608"/>
                  </a:lnTo>
                  <a:lnTo>
                    <a:pt x="2526" y="2841"/>
                  </a:lnTo>
                  <a:lnTo>
                    <a:pt x="1985" y="2075"/>
                  </a:lnTo>
                  <a:lnTo>
                    <a:pt x="1353" y="1353"/>
                  </a:lnTo>
                  <a:lnTo>
                    <a:pt x="722" y="6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4"/>
            <p:cNvSpPr/>
            <p:nvPr/>
          </p:nvSpPr>
          <p:spPr>
            <a:xfrm>
              <a:off x="1783650" y="1051550"/>
              <a:ext cx="405850" cy="745175"/>
            </a:xfrm>
            <a:custGeom>
              <a:avLst/>
              <a:gdLst/>
              <a:ahLst/>
              <a:cxnLst/>
              <a:rect l="l" t="t" r="r" b="b"/>
              <a:pathLst>
                <a:path w="16234" h="29807" extrusionOk="0">
                  <a:moveTo>
                    <a:pt x="1" y="0"/>
                  </a:moveTo>
                  <a:lnTo>
                    <a:pt x="1" y="45"/>
                  </a:lnTo>
                  <a:lnTo>
                    <a:pt x="1128" y="181"/>
                  </a:lnTo>
                  <a:lnTo>
                    <a:pt x="2255" y="406"/>
                  </a:lnTo>
                  <a:lnTo>
                    <a:pt x="3292" y="722"/>
                  </a:lnTo>
                  <a:lnTo>
                    <a:pt x="4375" y="1083"/>
                  </a:lnTo>
                  <a:lnTo>
                    <a:pt x="5367" y="1579"/>
                  </a:lnTo>
                  <a:lnTo>
                    <a:pt x="6359" y="2075"/>
                  </a:lnTo>
                  <a:lnTo>
                    <a:pt x="7306" y="2661"/>
                  </a:lnTo>
                  <a:lnTo>
                    <a:pt x="8207" y="3337"/>
                  </a:lnTo>
                  <a:lnTo>
                    <a:pt x="9064" y="4014"/>
                  </a:lnTo>
                  <a:lnTo>
                    <a:pt x="9876" y="4825"/>
                  </a:lnTo>
                  <a:lnTo>
                    <a:pt x="10642" y="5637"/>
                  </a:lnTo>
                  <a:lnTo>
                    <a:pt x="11319" y="6494"/>
                  </a:lnTo>
                  <a:lnTo>
                    <a:pt x="11950" y="7441"/>
                  </a:lnTo>
                  <a:lnTo>
                    <a:pt x="12491" y="8433"/>
                  </a:lnTo>
                  <a:lnTo>
                    <a:pt x="12942" y="9334"/>
                  </a:lnTo>
                  <a:lnTo>
                    <a:pt x="12581" y="8568"/>
                  </a:lnTo>
                  <a:lnTo>
                    <a:pt x="12175" y="7801"/>
                  </a:lnTo>
                  <a:lnTo>
                    <a:pt x="11770" y="7080"/>
                  </a:lnTo>
                  <a:lnTo>
                    <a:pt x="11274" y="6358"/>
                  </a:lnTo>
                  <a:lnTo>
                    <a:pt x="10778" y="5727"/>
                  </a:lnTo>
                  <a:lnTo>
                    <a:pt x="10237" y="5051"/>
                  </a:lnTo>
                  <a:lnTo>
                    <a:pt x="9650" y="4465"/>
                  </a:lnTo>
                  <a:lnTo>
                    <a:pt x="9019" y="3878"/>
                  </a:lnTo>
                  <a:lnTo>
                    <a:pt x="8343" y="3292"/>
                  </a:lnTo>
                  <a:lnTo>
                    <a:pt x="7666" y="2796"/>
                  </a:lnTo>
                  <a:lnTo>
                    <a:pt x="6900" y="2300"/>
                  </a:lnTo>
                  <a:lnTo>
                    <a:pt x="6133" y="1804"/>
                  </a:lnTo>
                  <a:lnTo>
                    <a:pt x="5276" y="1398"/>
                  </a:lnTo>
                  <a:lnTo>
                    <a:pt x="4465" y="1038"/>
                  </a:lnTo>
                  <a:lnTo>
                    <a:pt x="3608" y="722"/>
                  </a:lnTo>
                  <a:lnTo>
                    <a:pt x="2706" y="451"/>
                  </a:lnTo>
                  <a:lnTo>
                    <a:pt x="1849" y="271"/>
                  </a:lnTo>
                  <a:lnTo>
                    <a:pt x="948" y="91"/>
                  </a:lnTo>
                  <a:lnTo>
                    <a:pt x="1" y="0"/>
                  </a:lnTo>
                  <a:close/>
                  <a:moveTo>
                    <a:pt x="12942" y="9334"/>
                  </a:moveTo>
                  <a:lnTo>
                    <a:pt x="13068" y="9641"/>
                  </a:lnTo>
                  <a:lnTo>
                    <a:pt x="12987" y="9425"/>
                  </a:lnTo>
                  <a:lnTo>
                    <a:pt x="12942" y="9334"/>
                  </a:lnTo>
                  <a:close/>
                  <a:moveTo>
                    <a:pt x="13068" y="9641"/>
                  </a:moveTo>
                  <a:lnTo>
                    <a:pt x="13393" y="10507"/>
                  </a:lnTo>
                  <a:lnTo>
                    <a:pt x="13754" y="11679"/>
                  </a:lnTo>
                  <a:lnTo>
                    <a:pt x="14024" y="12852"/>
                  </a:lnTo>
                  <a:lnTo>
                    <a:pt x="14250" y="14069"/>
                  </a:lnTo>
                  <a:lnTo>
                    <a:pt x="14385" y="15287"/>
                  </a:lnTo>
                  <a:lnTo>
                    <a:pt x="14520" y="16459"/>
                  </a:lnTo>
                  <a:lnTo>
                    <a:pt x="14610" y="17677"/>
                  </a:lnTo>
                  <a:lnTo>
                    <a:pt x="14746" y="20157"/>
                  </a:lnTo>
                  <a:lnTo>
                    <a:pt x="14881" y="22592"/>
                  </a:lnTo>
                  <a:lnTo>
                    <a:pt x="14971" y="23809"/>
                  </a:lnTo>
                  <a:lnTo>
                    <a:pt x="15106" y="25027"/>
                  </a:lnTo>
                  <a:lnTo>
                    <a:pt x="15287" y="26244"/>
                  </a:lnTo>
                  <a:lnTo>
                    <a:pt x="15512" y="27416"/>
                  </a:lnTo>
                  <a:lnTo>
                    <a:pt x="15828" y="28589"/>
                  </a:lnTo>
                  <a:lnTo>
                    <a:pt x="16189" y="29761"/>
                  </a:lnTo>
                  <a:lnTo>
                    <a:pt x="16234" y="29806"/>
                  </a:lnTo>
                  <a:lnTo>
                    <a:pt x="16234" y="29761"/>
                  </a:lnTo>
                  <a:lnTo>
                    <a:pt x="15918" y="28769"/>
                  </a:lnTo>
                  <a:lnTo>
                    <a:pt x="15648" y="27777"/>
                  </a:lnTo>
                  <a:lnTo>
                    <a:pt x="15467" y="26785"/>
                  </a:lnTo>
                  <a:lnTo>
                    <a:pt x="15287" y="25748"/>
                  </a:lnTo>
                  <a:lnTo>
                    <a:pt x="15152" y="24756"/>
                  </a:lnTo>
                  <a:lnTo>
                    <a:pt x="15061" y="23719"/>
                  </a:lnTo>
                  <a:lnTo>
                    <a:pt x="14881" y="21645"/>
                  </a:lnTo>
                  <a:lnTo>
                    <a:pt x="14656" y="17541"/>
                  </a:lnTo>
                  <a:lnTo>
                    <a:pt x="14475" y="15512"/>
                  </a:lnTo>
                  <a:lnTo>
                    <a:pt x="14340" y="14475"/>
                  </a:lnTo>
                  <a:lnTo>
                    <a:pt x="14160" y="13438"/>
                  </a:lnTo>
                  <a:lnTo>
                    <a:pt x="14024" y="12581"/>
                  </a:lnTo>
                  <a:lnTo>
                    <a:pt x="13799" y="11769"/>
                  </a:lnTo>
                  <a:lnTo>
                    <a:pt x="13573" y="10913"/>
                  </a:lnTo>
                  <a:lnTo>
                    <a:pt x="13258" y="10101"/>
                  </a:lnTo>
                  <a:lnTo>
                    <a:pt x="13068" y="964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4"/>
            <p:cNvSpPr/>
            <p:nvPr/>
          </p:nvSpPr>
          <p:spPr>
            <a:xfrm>
              <a:off x="1817475" y="1056050"/>
              <a:ext cx="307775" cy="780125"/>
            </a:xfrm>
            <a:custGeom>
              <a:avLst/>
              <a:gdLst/>
              <a:ahLst/>
              <a:cxnLst/>
              <a:rect l="l" t="t" r="r" b="b"/>
              <a:pathLst>
                <a:path w="12311" h="31205" extrusionOk="0">
                  <a:moveTo>
                    <a:pt x="0" y="1"/>
                  </a:moveTo>
                  <a:lnTo>
                    <a:pt x="0" y="46"/>
                  </a:lnTo>
                  <a:lnTo>
                    <a:pt x="947" y="587"/>
                  </a:lnTo>
                  <a:lnTo>
                    <a:pt x="1804" y="1128"/>
                  </a:lnTo>
                  <a:lnTo>
                    <a:pt x="2661" y="1759"/>
                  </a:lnTo>
                  <a:lnTo>
                    <a:pt x="3518" y="2436"/>
                  </a:lnTo>
                  <a:lnTo>
                    <a:pt x="4284" y="3157"/>
                  </a:lnTo>
                  <a:lnTo>
                    <a:pt x="5051" y="3879"/>
                  </a:lnTo>
                  <a:lnTo>
                    <a:pt x="5772" y="4645"/>
                  </a:lnTo>
                  <a:lnTo>
                    <a:pt x="6403" y="5457"/>
                  </a:lnTo>
                  <a:lnTo>
                    <a:pt x="7035" y="6314"/>
                  </a:lnTo>
                  <a:lnTo>
                    <a:pt x="7666" y="7216"/>
                  </a:lnTo>
                  <a:lnTo>
                    <a:pt x="8207" y="8117"/>
                  </a:lnTo>
                  <a:lnTo>
                    <a:pt x="8703" y="9064"/>
                  </a:lnTo>
                  <a:lnTo>
                    <a:pt x="9154" y="10011"/>
                  </a:lnTo>
                  <a:lnTo>
                    <a:pt x="9560" y="10958"/>
                  </a:lnTo>
                  <a:lnTo>
                    <a:pt x="9921" y="11995"/>
                  </a:lnTo>
                  <a:lnTo>
                    <a:pt x="10191" y="12987"/>
                  </a:lnTo>
                  <a:lnTo>
                    <a:pt x="10462" y="14205"/>
                  </a:lnTo>
                  <a:lnTo>
                    <a:pt x="10687" y="15377"/>
                  </a:lnTo>
                  <a:lnTo>
                    <a:pt x="10777" y="16595"/>
                  </a:lnTo>
                  <a:lnTo>
                    <a:pt x="10868" y="17767"/>
                  </a:lnTo>
                  <a:lnTo>
                    <a:pt x="10868" y="18985"/>
                  </a:lnTo>
                  <a:lnTo>
                    <a:pt x="10822" y="20202"/>
                  </a:lnTo>
                  <a:lnTo>
                    <a:pt x="10777" y="22637"/>
                  </a:lnTo>
                  <a:lnTo>
                    <a:pt x="10732" y="23719"/>
                  </a:lnTo>
                  <a:lnTo>
                    <a:pt x="10777" y="24847"/>
                  </a:lnTo>
                  <a:lnTo>
                    <a:pt x="10822" y="25929"/>
                  </a:lnTo>
                  <a:lnTo>
                    <a:pt x="10913" y="27011"/>
                  </a:lnTo>
                  <a:lnTo>
                    <a:pt x="11138" y="28093"/>
                  </a:lnTo>
                  <a:lnTo>
                    <a:pt x="11409" y="29175"/>
                  </a:lnTo>
                  <a:lnTo>
                    <a:pt x="11544" y="29671"/>
                  </a:lnTo>
                  <a:lnTo>
                    <a:pt x="11769" y="30213"/>
                  </a:lnTo>
                  <a:lnTo>
                    <a:pt x="11995" y="30709"/>
                  </a:lnTo>
                  <a:lnTo>
                    <a:pt x="12220" y="31205"/>
                  </a:lnTo>
                  <a:lnTo>
                    <a:pt x="12265" y="31205"/>
                  </a:lnTo>
                  <a:lnTo>
                    <a:pt x="12311" y="31159"/>
                  </a:lnTo>
                  <a:lnTo>
                    <a:pt x="11995" y="30528"/>
                  </a:lnTo>
                  <a:lnTo>
                    <a:pt x="11769" y="29942"/>
                  </a:lnTo>
                  <a:lnTo>
                    <a:pt x="11544" y="29311"/>
                  </a:lnTo>
                  <a:lnTo>
                    <a:pt x="11364" y="28679"/>
                  </a:lnTo>
                  <a:lnTo>
                    <a:pt x="11228" y="28048"/>
                  </a:lnTo>
                  <a:lnTo>
                    <a:pt x="11093" y="27417"/>
                  </a:lnTo>
                  <a:lnTo>
                    <a:pt x="10958" y="26154"/>
                  </a:lnTo>
                  <a:lnTo>
                    <a:pt x="10868" y="24847"/>
                  </a:lnTo>
                  <a:lnTo>
                    <a:pt x="10822" y="23539"/>
                  </a:lnTo>
                  <a:lnTo>
                    <a:pt x="10868" y="22186"/>
                  </a:lnTo>
                  <a:lnTo>
                    <a:pt x="10913" y="20878"/>
                  </a:lnTo>
                  <a:lnTo>
                    <a:pt x="10958" y="19751"/>
                  </a:lnTo>
                  <a:lnTo>
                    <a:pt x="10958" y="18624"/>
                  </a:lnTo>
                  <a:lnTo>
                    <a:pt x="10913" y="17497"/>
                  </a:lnTo>
                  <a:lnTo>
                    <a:pt x="10822" y="16369"/>
                  </a:lnTo>
                  <a:lnTo>
                    <a:pt x="10732" y="15242"/>
                  </a:lnTo>
                  <a:lnTo>
                    <a:pt x="10552" y="14160"/>
                  </a:lnTo>
                  <a:lnTo>
                    <a:pt x="10281" y="13032"/>
                  </a:lnTo>
                  <a:lnTo>
                    <a:pt x="9966" y="11950"/>
                  </a:lnTo>
                  <a:lnTo>
                    <a:pt x="9650" y="11003"/>
                  </a:lnTo>
                  <a:lnTo>
                    <a:pt x="9244" y="10056"/>
                  </a:lnTo>
                  <a:lnTo>
                    <a:pt x="8838" y="9154"/>
                  </a:lnTo>
                  <a:lnTo>
                    <a:pt x="8388" y="8298"/>
                  </a:lnTo>
                  <a:lnTo>
                    <a:pt x="7891" y="7441"/>
                  </a:lnTo>
                  <a:lnTo>
                    <a:pt x="7350" y="6584"/>
                  </a:lnTo>
                  <a:lnTo>
                    <a:pt x="6764" y="5818"/>
                  </a:lnTo>
                  <a:lnTo>
                    <a:pt x="6133" y="5006"/>
                  </a:lnTo>
                  <a:lnTo>
                    <a:pt x="5502" y="4285"/>
                  </a:lnTo>
                  <a:lnTo>
                    <a:pt x="4825" y="3563"/>
                  </a:lnTo>
                  <a:lnTo>
                    <a:pt x="4104" y="2887"/>
                  </a:lnTo>
                  <a:lnTo>
                    <a:pt x="3337" y="2210"/>
                  </a:lnTo>
                  <a:lnTo>
                    <a:pt x="2571" y="1624"/>
                  </a:lnTo>
                  <a:lnTo>
                    <a:pt x="1759" y="1038"/>
                  </a:lnTo>
                  <a:lnTo>
                    <a:pt x="902" y="49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extrusionOk="0">
                  <a:moveTo>
                    <a:pt x="4285" y="0"/>
                  </a:moveTo>
                  <a:lnTo>
                    <a:pt x="3924" y="45"/>
                  </a:lnTo>
                  <a:lnTo>
                    <a:pt x="3563" y="135"/>
                  </a:lnTo>
                  <a:lnTo>
                    <a:pt x="3202" y="271"/>
                  </a:lnTo>
                  <a:lnTo>
                    <a:pt x="2751" y="451"/>
                  </a:lnTo>
                  <a:lnTo>
                    <a:pt x="2346" y="721"/>
                  </a:lnTo>
                  <a:lnTo>
                    <a:pt x="1985" y="992"/>
                  </a:lnTo>
                  <a:lnTo>
                    <a:pt x="1624" y="1308"/>
                  </a:lnTo>
                  <a:lnTo>
                    <a:pt x="1308" y="1623"/>
                  </a:lnTo>
                  <a:lnTo>
                    <a:pt x="993" y="2029"/>
                  </a:lnTo>
                  <a:lnTo>
                    <a:pt x="767" y="2435"/>
                  </a:lnTo>
                  <a:lnTo>
                    <a:pt x="542" y="2841"/>
                  </a:lnTo>
                  <a:lnTo>
                    <a:pt x="362" y="3292"/>
                  </a:lnTo>
                  <a:lnTo>
                    <a:pt x="226" y="3743"/>
                  </a:lnTo>
                  <a:lnTo>
                    <a:pt x="91" y="4194"/>
                  </a:lnTo>
                  <a:lnTo>
                    <a:pt x="46" y="4644"/>
                  </a:lnTo>
                  <a:lnTo>
                    <a:pt x="1" y="5141"/>
                  </a:lnTo>
                  <a:lnTo>
                    <a:pt x="1" y="5637"/>
                  </a:lnTo>
                  <a:lnTo>
                    <a:pt x="46" y="6087"/>
                  </a:lnTo>
                  <a:lnTo>
                    <a:pt x="91" y="6583"/>
                  </a:lnTo>
                  <a:lnTo>
                    <a:pt x="2300" y="8026"/>
                  </a:lnTo>
                  <a:lnTo>
                    <a:pt x="2616" y="8207"/>
                  </a:lnTo>
                  <a:lnTo>
                    <a:pt x="2932" y="8387"/>
                  </a:lnTo>
                  <a:lnTo>
                    <a:pt x="3293" y="8522"/>
                  </a:lnTo>
                  <a:lnTo>
                    <a:pt x="3653" y="8613"/>
                  </a:lnTo>
                  <a:lnTo>
                    <a:pt x="4014" y="8703"/>
                  </a:lnTo>
                  <a:lnTo>
                    <a:pt x="4375" y="8748"/>
                  </a:lnTo>
                  <a:lnTo>
                    <a:pt x="5141" y="8748"/>
                  </a:lnTo>
                  <a:lnTo>
                    <a:pt x="5502" y="8703"/>
                  </a:lnTo>
                  <a:lnTo>
                    <a:pt x="5908" y="8613"/>
                  </a:lnTo>
                  <a:lnTo>
                    <a:pt x="6269" y="8522"/>
                  </a:lnTo>
                  <a:lnTo>
                    <a:pt x="6584" y="8387"/>
                  </a:lnTo>
                  <a:lnTo>
                    <a:pt x="6945" y="8207"/>
                  </a:lnTo>
                  <a:lnTo>
                    <a:pt x="7261" y="8026"/>
                  </a:lnTo>
                  <a:lnTo>
                    <a:pt x="7576" y="7801"/>
                  </a:lnTo>
                  <a:lnTo>
                    <a:pt x="7847" y="7575"/>
                  </a:lnTo>
                  <a:lnTo>
                    <a:pt x="8117" y="7305"/>
                  </a:lnTo>
                  <a:lnTo>
                    <a:pt x="8343" y="6989"/>
                  </a:lnTo>
                  <a:lnTo>
                    <a:pt x="8523" y="6674"/>
                  </a:lnTo>
                  <a:lnTo>
                    <a:pt x="8704" y="6358"/>
                  </a:lnTo>
                  <a:lnTo>
                    <a:pt x="8839" y="5997"/>
                  </a:lnTo>
                  <a:lnTo>
                    <a:pt x="8974" y="5637"/>
                  </a:lnTo>
                  <a:lnTo>
                    <a:pt x="9064" y="5276"/>
                  </a:lnTo>
                  <a:lnTo>
                    <a:pt x="9109" y="4915"/>
                  </a:lnTo>
                  <a:lnTo>
                    <a:pt x="9155" y="4509"/>
                  </a:lnTo>
                  <a:lnTo>
                    <a:pt x="9155" y="4148"/>
                  </a:lnTo>
                  <a:lnTo>
                    <a:pt x="9109" y="3788"/>
                  </a:lnTo>
                  <a:lnTo>
                    <a:pt x="9064" y="3382"/>
                  </a:lnTo>
                  <a:lnTo>
                    <a:pt x="8974" y="3021"/>
                  </a:lnTo>
                  <a:lnTo>
                    <a:pt x="8839" y="2706"/>
                  </a:lnTo>
                  <a:lnTo>
                    <a:pt x="8704" y="2345"/>
                  </a:lnTo>
                  <a:lnTo>
                    <a:pt x="8523" y="2029"/>
                  </a:lnTo>
                  <a:lnTo>
                    <a:pt x="8298" y="1714"/>
                  </a:lnTo>
                  <a:lnTo>
                    <a:pt x="8027" y="1443"/>
                  </a:lnTo>
                  <a:lnTo>
                    <a:pt x="7757" y="1172"/>
                  </a:lnTo>
                  <a:lnTo>
                    <a:pt x="7486" y="947"/>
                  </a:lnTo>
                  <a:lnTo>
                    <a:pt x="7170" y="721"/>
                  </a:lnTo>
                  <a:lnTo>
                    <a:pt x="6855" y="541"/>
                  </a:lnTo>
                  <a:lnTo>
                    <a:pt x="6494" y="361"/>
                  </a:lnTo>
                  <a:lnTo>
                    <a:pt x="6133" y="225"/>
                  </a:lnTo>
                  <a:lnTo>
                    <a:pt x="5773" y="135"/>
                  </a:lnTo>
                  <a:lnTo>
                    <a:pt x="5412" y="45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fill="none" extrusionOk="0">
                  <a:moveTo>
                    <a:pt x="91" y="6583"/>
                  </a:moveTo>
                  <a:lnTo>
                    <a:pt x="91" y="6583"/>
                  </a:lnTo>
                  <a:lnTo>
                    <a:pt x="46" y="6087"/>
                  </a:lnTo>
                  <a:lnTo>
                    <a:pt x="1" y="5637"/>
                  </a:lnTo>
                  <a:lnTo>
                    <a:pt x="1" y="5141"/>
                  </a:lnTo>
                  <a:lnTo>
                    <a:pt x="46" y="4644"/>
                  </a:lnTo>
                  <a:lnTo>
                    <a:pt x="91" y="4194"/>
                  </a:lnTo>
                  <a:lnTo>
                    <a:pt x="226" y="3743"/>
                  </a:lnTo>
                  <a:lnTo>
                    <a:pt x="362" y="3292"/>
                  </a:lnTo>
                  <a:lnTo>
                    <a:pt x="542" y="2841"/>
                  </a:lnTo>
                  <a:lnTo>
                    <a:pt x="542" y="2841"/>
                  </a:lnTo>
                  <a:lnTo>
                    <a:pt x="767" y="2435"/>
                  </a:lnTo>
                  <a:lnTo>
                    <a:pt x="993" y="2029"/>
                  </a:lnTo>
                  <a:lnTo>
                    <a:pt x="1308" y="1623"/>
                  </a:lnTo>
                  <a:lnTo>
                    <a:pt x="1624" y="1308"/>
                  </a:lnTo>
                  <a:lnTo>
                    <a:pt x="1985" y="992"/>
                  </a:lnTo>
                  <a:lnTo>
                    <a:pt x="2346" y="721"/>
                  </a:lnTo>
                  <a:lnTo>
                    <a:pt x="2751" y="451"/>
                  </a:lnTo>
                  <a:lnTo>
                    <a:pt x="3202" y="271"/>
                  </a:lnTo>
                  <a:lnTo>
                    <a:pt x="3202" y="271"/>
                  </a:lnTo>
                  <a:lnTo>
                    <a:pt x="3563" y="135"/>
                  </a:lnTo>
                  <a:lnTo>
                    <a:pt x="3924" y="45"/>
                  </a:lnTo>
                  <a:lnTo>
                    <a:pt x="4285" y="0"/>
                  </a:lnTo>
                  <a:lnTo>
                    <a:pt x="4690" y="0"/>
                  </a:lnTo>
                  <a:lnTo>
                    <a:pt x="5051" y="0"/>
                  </a:lnTo>
                  <a:lnTo>
                    <a:pt x="5412" y="45"/>
                  </a:lnTo>
                  <a:lnTo>
                    <a:pt x="5773" y="135"/>
                  </a:lnTo>
                  <a:lnTo>
                    <a:pt x="6133" y="225"/>
                  </a:lnTo>
                  <a:lnTo>
                    <a:pt x="6494" y="361"/>
                  </a:lnTo>
                  <a:lnTo>
                    <a:pt x="6855" y="541"/>
                  </a:lnTo>
                  <a:lnTo>
                    <a:pt x="7170" y="721"/>
                  </a:lnTo>
                  <a:lnTo>
                    <a:pt x="7486" y="947"/>
                  </a:lnTo>
                  <a:lnTo>
                    <a:pt x="7757" y="1172"/>
                  </a:lnTo>
                  <a:lnTo>
                    <a:pt x="8027" y="1443"/>
                  </a:lnTo>
                  <a:lnTo>
                    <a:pt x="8298" y="1714"/>
                  </a:lnTo>
                  <a:lnTo>
                    <a:pt x="8523" y="2029"/>
                  </a:lnTo>
                  <a:lnTo>
                    <a:pt x="8523" y="2029"/>
                  </a:lnTo>
                  <a:lnTo>
                    <a:pt x="8704" y="2345"/>
                  </a:lnTo>
                  <a:lnTo>
                    <a:pt x="8839" y="2706"/>
                  </a:lnTo>
                  <a:lnTo>
                    <a:pt x="8974" y="3021"/>
                  </a:lnTo>
                  <a:lnTo>
                    <a:pt x="9064" y="3382"/>
                  </a:lnTo>
                  <a:lnTo>
                    <a:pt x="9109" y="3788"/>
                  </a:lnTo>
                  <a:lnTo>
                    <a:pt x="9155" y="4148"/>
                  </a:lnTo>
                  <a:lnTo>
                    <a:pt x="9155" y="4509"/>
                  </a:lnTo>
                  <a:lnTo>
                    <a:pt x="9109" y="4915"/>
                  </a:lnTo>
                  <a:lnTo>
                    <a:pt x="9064" y="5276"/>
                  </a:lnTo>
                  <a:lnTo>
                    <a:pt x="8974" y="5637"/>
                  </a:lnTo>
                  <a:lnTo>
                    <a:pt x="8839" y="5997"/>
                  </a:lnTo>
                  <a:lnTo>
                    <a:pt x="8704" y="6358"/>
                  </a:lnTo>
                  <a:lnTo>
                    <a:pt x="8523" y="6674"/>
                  </a:lnTo>
                  <a:lnTo>
                    <a:pt x="8343" y="6989"/>
                  </a:lnTo>
                  <a:lnTo>
                    <a:pt x="8117" y="7305"/>
                  </a:lnTo>
                  <a:lnTo>
                    <a:pt x="7847" y="7575"/>
                  </a:lnTo>
                  <a:lnTo>
                    <a:pt x="7847" y="7575"/>
                  </a:lnTo>
                  <a:lnTo>
                    <a:pt x="7576" y="7801"/>
                  </a:lnTo>
                  <a:lnTo>
                    <a:pt x="7261" y="8026"/>
                  </a:lnTo>
                  <a:lnTo>
                    <a:pt x="6945" y="8207"/>
                  </a:lnTo>
                  <a:lnTo>
                    <a:pt x="6584" y="8387"/>
                  </a:lnTo>
                  <a:lnTo>
                    <a:pt x="6269" y="8522"/>
                  </a:lnTo>
                  <a:lnTo>
                    <a:pt x="5908" y="8613"/>
                  </a:lnTo>
                  <a:lnTo>
                    <a:pt x="5502" y="8703"/>
                  </a:lnTo>
                  <a:lnTo>
                    <a:pt x="5141" y="8748"/>
                  </a:lnTo>
                  <a:lnTo>
                    <a:pt x="4781" y="8748"/>
                  </a:lnTo>
                  <a:lnTo>
                    <a:pt x="4375" y="8748"/>
                  </a:lnTo>
                  <a:lnTo>
                    <a:pt x="4014" y="8703"/>
                  </a:lnTo>
                  <a:lnTo>
                    <a:pt x="3653" y="8613"/>
                  </a:lnTo>
                  <a:lnTo>
                    <a:pt x="3293" y="8522"/>
                  </a:lnTo>
                  <a:lnTo>
                    <a:pt x="2932" y="8387"/>
                  </a:lnTo>
                  <a:lnTo>
                    <a:pt x="2616" y="8207"/>
                  </a:lnTo>
                  <a:lnTo>
                    <a:pt x="2300" y="8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4"/>
            <p:cNvSpPr/>
            <p:nvPr/>
          </p:nvSpPr>
          <p:spPr>
            <a:xfrm>
              <a:off x="1913300" y="945575"/>
              <a:ext cx="122900" cy="190550"/>
            </a:xfrm>
            <a:custGeom>
              <a:avLst/>
              <a:gdLst/>
              <a:ahLst/>
              <a:cxnLst/>
              <a:rect l="l" t="t" r="r" b="b"/>
              <a:pathLst>
                <a:path w="4916" h="7622" extrusionOk="0">
                  <a:moveTo>
                    <a:pt x="4284" y="1"/>
                  </a:moveTo>
                  <a:lnTo>
                    <a:pt x="3698" y="91"/>
                  </a:lnTo>
                  <a:lnTo>
                    <a:pt x="3157" y="271"/>
                  </a:lnTo>
                  <a:lnTo>
                    <a:pt x="2616" y="497"/>
                  </a:lnTo>
                  <a:lnTo>
                    <a:pt x="2165" y="812"/>
                  </a:lnTo>
                  <a:lnTo>
                    <a:pt x="1714" y="1173"/>
                  </a:lnTo>
                  <a:lnTo>
                    <a:pt x="1308" y="1624"/>
                  </a:lnTo>
                  <a:lnTo>
                    <a:pt x="947" y="2075"/>
                  </a:lnTo>
                  <a:lnTo>
                    <a:pt x="586" y="2706"/>
                  </a:lnTo>
                  <a:lnTo>
                    <a:pt x="316" y="3383"/>
                  </a:lnTo>
                  <a:lnTo>
                    <a:pt x="135" y="4059"/>
                  </a:lnTo>
                  <a:lnTo>
                    <a:pt x="45" y="4781"/>
                  </a:lnTo>
                  <a:lnTo>
                    <a:pt x="0" y="5502"/>
                  </a:lnTo>
                  <a:lnTo>
                    <a:pt x="45" y="6223"/>
                  </a:lnTo>
                  <a:lnTo>
                    <a:pt x="90" y="6900"/>
                  </a:lnTo>
                  <a:lnTo>
                    <a:pt x="226" y="7621"/>
                  </a:lnTo>
                  <a:lnTo>
                    <a:pt x="271" y="7621"/>
                  </a:lnTo>
                  <a:lnTo>
                    <a:pt x="316" y="7576"/>
                  </a:lnTo>
                  <a:lnTo>
                    <a:pt x="226" y="6945"/>
                  </a:lnTo>
                  <a:lnTo>
                    <a:pt x="135" y="6269"/>
                  </a:lnTo>
                  <a:lnTo>
                    <a:pt x="135" y="5592"/>
                  </a:lnTo>
                  <a:lnTo>
                    <a:pt x="181" y="4916"/>
                  </a:lnTo>
                  <a:lnTo>
                    <a:pt x="226" y="4239"/>
                  </a:lnTo>
                  <a:lnTo>
                    <a:pt x="406" y="3608"/>
                  </a:lnTo>
                  <a:lnTo>
                    <a:pt x="586" y="2977"/>
                  </a:lnTo>
                  <a:lnTo>
                    <a:pt x="902" y="2391"/>
                  </a:lnTo>
                  <a:lnTo>
                    <a:pt x="1263" y="1850"/>
                  </a:lnTo>
                  <a:lnTo>
                    <a:pt x="1669" y="1399"/>
                  </a:lnTo>
                  <a:lnTo>
                    <a:pt x="2074" y="1038"/>
                  </a:lnTo>
                  <a:lnTo>
                    <a:pt x="2570" y="677"/>
                  </a:lnTo>
                  <a:lnTo>
                    <a:pt x="3112" y="452"/>
                  </a:lnTo>
                  <a:lnTo>
                    <a:pt x="3698" y="226"/>
                  </a:lnTo>
                  <a:lnTo>
                    <a:pt x="4284" y="136"/>
                  </a:lnTo>
                  <a:lnTo>
                    <a:pt x="4915" y="136"/>
                  </a:lnTo>
                  <a:lnTo>
                    <a:pt x="4915" y="91"/>
                  </a:lnTo>
                  <a:lnTo>
                    <a:pt x="4915" y="46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4"/>
            <p:cNvSpPr/>
            <p:nvPr/>
          </p:nvSpPr>
          <p:spPr>
            <a:xfrm>
              <a:off x="1979800" y="947825"/>
              <a:ext cx="64275" cy="191675"/>
            </a:xfrm>
            <a:custGeom>
              <a:avLst/>
              <a:gdLst/>
              <a:ahLst/>
              <a:cxnLst/>
              <a:rect l="l" t="t" r="r" b="b"/>
              <a:pathLst>
                <a:path w="2571" h="7667" extrusionOk="0">
                  <a:moveTo>
                    <a:pt x="2571" y="1"/>
                  </a:moveTo>
                  <a:lnTo>
                    <a:pt x="2075" y="317"/>
                  </a:lnTo>
                  <a:lnTo>
                    <a:pt x="1669" y="632"/>
                  </a:lnTo>
                  <a:lnTo>
                    <a:pt x="1263" y="1038"/>
                  </a:lnTo>
                  <a:lnTo>
                    <a:pt x="948" y="1489"/>
                  </a:lnTo>
                  <a:lnTo>
                    <a:pt x="632" y="1940"/>
                  </a:lnTo>
                  <a:lnTo>
                    <a:pt x="406" y="2436"/>
                  </a:lnTo>
                  <a:lnTo>
                    <a:pt x="226" y="2932"/>
                  </a:lnTo>
                  <a:lnTo>
                    <a:pt x="91" y="3473"/>
                  </a:lnTo>
                  <a:lnTo>
                    <a:pt x="46" y="4014"/>
                  </a:lnTo>
                  <a:lnTo>
                    <a:pt x="1" y="4555"/>
                  </a:lnTo>
                  <a:lnTo>
                    <a:pt x="46" y="5096"/>
                  </a:lnTo>
                  <a:lnTo>
                    <a:pt x="136" y="5637"/>
                  </a:lnTo>
                  <a:lnTo>
                    <a:pt x="271" y="6179"/>
                  </a:lnTo>
                  <a:lnTo>
                    <a:pt x="452" y="6675"/>
                  </a:lnTo>
                  <a:lnTo>
                    <a:pt x="722" y="7171"/>
                  </a:lnTo>
                  <a:lnTo>
                    <a:pt x="1038" y="7621"/>
                  </a:lnTo>
                  <a:lnTo>
                    <a:pt x="1083" y="7667"/>
                  </a:lnTo>
                  <a:lnTo>
                    <a:pt x="1083" y="7621"/>
                  </a:lnTo>
                  <a:lnTo>
                    <a:pt x="812" y="7080"/>
                  </a:lnTo>
                  <a:lnTo>
                    <a:pt x="587" y="6584"/>
                  </a:lnTo>
                  <a:lnTo>
                    <a:pt x="406" y="6043"/>
                  </a:lnTo>
                  <a:lnTo>
                    <a:pt x="271" y="5547"/>
                  </a:lnTo>
                  <a:lnTo>
                    <a:pt x="181" y="5006"/>
                  </a:lnTo>
                  <a:lnTo>
                    <a:pt x="136" y="4510"/>
                  </a:lnTo>
                  <a:lnTo>
                    <a:pt x="181" y="4014"/>
                  </a:lnTo>
                  <a:lnTo>
                    <a:pt x="271" y="3518"/>
                  </a:lnTo>
                  <a:lnTo>
                    <a:pt x="361" y="3022"/>
                  </a:lnTo>
                  <a:lnTo>
                    <a:pt x="542" y="2526"/>
                  </a:lnTo>
                  <a:lnTo>
                    <a:pt x="767" y="2075"/>
                  </a:lnTo>
                  <a:lnTo>
                    <a:pt x="1038" y="1624"/>
                  </a:lnTo>
                  <a:lnTo>
                    <a:pt x="1353" y="1218"/>
                  </a:lnTo>
                  <a:lnTo>
                    <a:pt x="1714" y="813"/>
                  </a:lnTo>
                  <a:lnTo>
                    <a:pt x="2120" y="407"/>
                  </a:lnTo>
                  <a:lnTo>
                    <a:pt x="2571" y="46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4"/>
            <p:cNvSpPr/>
            <p:nvPr/>
          </p:nvSpPr>
          <p:spPr>
            <a:xfrm>
              <a:off x="2029400" y="961375"/>
              <a:ext cx="63150" cy="174750"/>
            </a:xfrm>
            <a:custGeom>
              <a:avLst/>
              <a:gdLst/>
              <a:ahLst/>
              <a:cxnLst/>
              <a:rect l="l" t="t" r="r" b="b"/>
              <a:pathLst>
                <a:path w="2526" h="6990" extrusionOk="0">
                  <a:moveTo>
                    <a:pt x="1804" y="0"/>
                  </a:moveTo>
                  <a:lnTo>
                    <a:pt x="1759" y="90"/>
                  </a:lnTo>
                  <a:lnTo>
                    <a:pt x="1985" y="541"/>
                  </a:lnTo>
                  <a:lnTo>
                    <a:pt x="2120" y="1037"/>
                  </a:lnTo>
                  <a:lnTo>
                    <a:pt x="2255" y="1488"/>
                  </a:lnTo>
                  <a:lnTo>
                    <a:pt x="2345" y="1984"/>
                  </a:lnTo>
                  <a:lnTo>
                    <a:pt x="2345" y="2480"/>
                  </a:lnTo>
                  <a:lnTo>
                    <a:pt x="2345" y="2931"/>
                  </a:lnTo>
                  <a:lnTo>
                    <a:pt x="2300" y="3382"/>
                  </a:lnTo>
                  <a:lnTo>
                    <a:pt x="2210" y="3878"/>
                  </a:lnTo>
                  <a:lnTo>
                    <a:pt x="2120" y="4329"/>
                  </a:lnTo>
                  <a:lnTo>
                    <a:pt x="1940" y="4735"/>
                  </a:lnTo>
                  <a:lnTo>
                    <a:pt x="1714" y="5141"/>
                  </a:lnTo>
                  <a:lnTo>
                    <a:pt x="1444" y="5546"/>
                  </a:lnTo>
                  <a:lnTo>
                    <a:pt x="1173" y="5952"/>
                  </a:lnTo>
                  <a:lnTo>
                    <a:pt x="812" y="6313"/>
                  </a:lnTo>
                  <a:lnTo>
                    <a:pt x="452" y="6629"/>
                  </a:lnTo>
                  <a:lnTo>
                    <a:pt x="1" y="6944"/>
                  </a:lnTo>
                  <a:lnTo>
                    <a:pt x="1" y="6989"/>
                  </a:lnTo>
                  <a:lnTo>
                    <a:pt x="46" y="6989"/>
                  </a:lnTo>
                  <a:lnTo>
                    <a:pt x="452" y="6674"/>
                  </a:lnTo>
                  <a:lnTo>
                    <a:pt x="857" y="6358"/>
                  </a:lnTo>
                  <a:lnTo>
                    <a:pt x="1173" y="5997"/>
                  </a:lnTo>
                  <a:lnTo>
                    <a:pt x="1489" y="5637"/>
                  </a:lnTo>
                  <a:lnTo>
                    <a:pt x="1759" y="5186"/>
                  </a:lnTo>
                  <a:lnTo>
                    <a:pt x="2030" y="4780"/>
                  </a:lnTo>
                  <a:lnTo>
                    <a:pt x="2210" y="4329"/>
                  </a:lnTo>
                  <a:lnTo>
                    <a:pt x="2345" y="3878"/>
                  </a:lnTo>
                  <a:lnTo>
                    <a:pt x="2481" y="3382"/>
                  </a:lnTo>
                  <a:lnTo>
                    <a:pt x="2526" y="2886"/>
                  </a:lnTo>
                  <a:lnTo>
                    <a:pt x="2526" y="2435"/>
                  </a:lnTo>
                  <a:lnTo>
                    <a:pt x="2481" y="1939"/>
                  </a:lnTo>
                  <a:lnTo>
                    <a:pt x="2436" y="1443"/>
                  </a:lnTo>
                  <a:lnTo>
                    <a:pt x="2300" y="947"/>
                  </a:lnTo>
                  <a:lnTo>
                    <a:pt x="2075" y="496"/>
                  </a:lnTo>
                  <a:lnTo>
                    <a:pt x="1849" y="45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4"/>
            <p:cNvSpPr/>
            <p:nvPr/>
          </p:nvSpPr>
          <p:spPr>
            <a:xfrm>
              <a:off x="1887375" y="941075"/>
              <a:ext cx="125150" cy="134175"/>
            </a:xfrm>
            <a:custGeom>
              <a:avLst/>
              <a:gdLst/>
              <a:ahLst/>
              <a:cxnLst/>
              <a:rect l="l" t="t" r="r" b="b"/>
              <a:pathLst>
                <a:path w="5006" h="5367" extrusionOk="0">
                  <a:moveTo>
                    <a:pt x="4464" y="0"/>
                  </a:moveTo>
                  <a:lnTo>
                    <a:pt x="3923" y="45"/>
                  </a:lnTo>
                  <a:lnTo>
                    <a:pt x="3382" y="136"/>
                  </a:lnTo>
                  <a:lnTo>
                    <a:pt x="2886" y="316"/>
                  </a:lnTo>
                  <a:lnTo>
                    <a:pt x="2390" y="496"/>
                  </a:lnTo>
                  <a:lnTo>
                    <a:pt x="1984" y="767"/>
                  </a:lnTo>
                  <a:lnTo>
                    <a:pt x="1578" y="1083"/>
                  </a:lnTo>
                  <a:lnTo>
                    <a:pt x="1172" y="1443"/>
                  </a:lnTo>
                  <a:lnTo>
                    <a:pt x="857" y="1849"/>
                  </a:lnTo>
                  <a:lnTo>
                    <a:pt x="586" y="2255"/>
                  </a:lnTo>
                  <a:lnTo>
                    <a:pt x="361" y="2706"/>
                  </a:lnTo>
                  <a:lnTo>
                    <a:pt x="180" y="3202"/>
                  </a:lnTo>
                  <a:lnTo>
                    <a:pt x="45" y="3698"/>
                  </a:lnTo>
                  <a:lnTo>
                    <a:pt x="0" y="4239"/>
                  </a:lnTo>
                  <a:lnTo>
                    <a:pt x="0" y="4780"/>
                  </a:lnTo>
                  <a:lnTo>
                    <a:pt x="90" y="5366"/>
                  </a:lnTo>
                  <a:lnTo>
                    <a:pt x="135" y="5366"/>
                  </a:lnTo>
                  <a:lnTo>
                    <a:pt x="180" y="5321"/>
                  </a:lnTo>
                  <a:lnTo>
                    <a:pt x="90" y="4780"/>
                  </a:lnTo>
                  <a:lnTo>
                    <a:pt x="135" y="4239"/>
                  </a:lnTo>
                  <a:lnTo>
                    <a:pt x="180" y="3743"/>
                  </a:lnTo>
                  <a:lnTo>
                    <a:pt x="316" y="3202"/>
                  </a:lnTo>
                  <a:lnTo>
                    <a:pt x="451" y="2751"/>
                  </a:lnTo>
                  <a:lnTo>
                    <a:pt x="676" y="2300"/>
                  </a:lnTo>
                  <a:lnTo>
                    <a:pt x="947" y="1894"/>
                  </a:lnTo>
                  <a:lnTo>
                    <a:pt x="1263" y="1488"/>
                  </a:lnTo>
                  <a:lnTo>
                    <a:pt x="1623" y="1128"/>
                  </a:lnTo>
                  <a:lnTo>
                    <a:pt x="2029" y="857"/>
                  </a:lnTo>
                  <a:lnTo>
                    <a:pt x="2435" y="587"/>
                  </a:lnTo>
                  <a:lnTo>
                    <a:pt x="2886" y="361"/>
                  </a:lnTo>
                  <a:lnTo>
                    <a:pt x="3382" y="181"/>
                  </a:lnTo>
                  <a:lnTo>
                    <a:pt x="3923" y="91"/>
                  </a:lnTo>
                  <a:lnTo>
                    <a:pt x="4464" y="45"/>
                  </a:lnTo>
                  <a:lnTo>
                    <a:pt x="5005" y="91"/>
                  </a:lnTo>
                  <a:lnTo>
                    <a:pt x="5005" y="45"/>
                  </a:lnTo>
                  <a:lnTo>
                    <a:pt x="446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4"/>
            <p:cNvSpPr/>
            <p:nvPr/>
          </p:nvSpPr>
          <p:spPr>
            <a:xfrm>
              <a:off x="1871575" y="1080850"/>
              <a:ext cx="171375" cy="68800"/>
            </a:xfrm>
            <a:custGeom>
              <a:avLst/>
              <a:gdLst/>
              <a:ahLst/>
              <a:cxnLst/>
              <a:rect l="l" t="t" r="r" b="b"/>
              <a:pathLst>
                <a:path w="6855" h="2752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362"/>
                  </a:lnTo>
                  <a:lnTo>
                    <a:pt x="46" y="632"/>
                  </a:lnTo>
                  <a:lnTo>
                    <a:pt x="136" y="858"/>
                  </a:lnTo>
                  <a:lnTo>
                    <a:pt x="226" y="1083"/>
                  </a:lnTo>
                  <a:lnTo>
                    <a:pt x="497" y="1489"/>
                  </a:lnTo>
                  <a:lnTo>
                    <a:pt x="812" y="1850"/>
                  </a:lnTo>
                  <a:lnTo>
                    <a:pt x="1218" y="2120"/>
                  </a:lnTo>
                  <a:lnTo>
                    <a:pt x="1669" y="2346"/>
                  </a:lnTo>
                  <a:lnTo>
                    <a:pt x="2120" y="2526"/>
                  </a:lnTo>
                  <a:lnTo>
                    <a:pt x="2661" y="2616"/>
                  </a:lnTo>
                  <a:lnTo>
                    <a:pt x="3202" y="2706"/>
                  </a:lnTo>
                  <a:lnTo>
                    <a:pt x="3789" y="2751"/>
                  </a:lnTo>
                  <a:lnTo>
                    <a:pt x="4330" y="2751"/>
                  </a:lnTo>
                  <a:lnTo>
                    <a:pt x="4871" y="2706"/>
                  </a:lnTo>
                  <a:lnTo>
                    <a:pt x="5412" y="2661"/>
                  </a:lnTo>
                  <a:lnTo>
                    <a:pt x="5908" y="2571"/>
                  </a:lnTo>
                  <a:lnTo>
                    <a:pt x="6359" y="2481"/>
                  </a:lnTo>
                  <a:lnTo>
                    <a:pt x="6765" y="2346"/>
                  </a:lnTo>
                  <a:lnTo>
                    <a:pt x="6855" y="2300"/>
                  </a:lnTo>
                  <a:lnTo>
                    <a:pt x="6855" y="2210"/>
                  </a:lnTo>
                  <a:lnTo>
                    <a:pt x="6810" y="2165"/>
                  </a:lnTo>
                  <a:lnTo>
                    <a:pt x="6720" y="2165"/>
                  </a:lnTo>
                  <a:lnTo>
                    <a:pt x="5863" y="2346"/>
                  </a:lnTo>
                  <a:lnTo>
                    <a:pt x="4871" y="2481"/>
                  </a:lnTo>
                  <a:lnTo>
                    <a:pt x="4375" y="2526"/>
                  </a:lnTo>
                  <a:lnTo>
                    <a:pt x="3879" y="2481"/>
                  </a:lnTo>
                  <a:lnTo>
                    <a:pt x="3338" y="2436"/>
                  </a:lnTo>
                  <a:lnTo>
                    <a:pt x="2887" y="2391"/>
                  </a:lnTo>
                  <a:lnTo>
                    <a:pt x="2391" y="2255"/>
                  </a:lnTo>
                  <a:lnTo>
                    <a:pt x="1940" y="2120"/>
                  </a:lnTo>
                  <a:lnTo>
                    <a:pt x="1534" y="1895"/>
                  </a:lnTo>
                  <a:lnTo>
                    <a:pt x="1128" y="1624"/>
                  </a:lnTo>
                  <a:lnTo>
                    <a:pt x="812" y="1354"/>
                  </a:lnTo>
                  <a:lnTo>
                    <a:pt x="497" y="993"/>
                  </a:lnTo>
                  <a:lnTo>
                    <a:pt x="271" y="542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4"/>
            <p:cNvSpPr/>
            <p:nvPr/>
          </p:nvSpPr>
          <p:spPr>
            <a:xfrm>
              <a:off x="1732925" y="1104525"/>
              <a:ext cx="34975" cy="679800"/>
            </a:xfrm>
            <a:custGeom>
              <a:avLst/>
              <a:gdLst/>
              <a:ahLst/>
              <a:cxnLst/>
              <a:rect l="l" t="t" r="r" b="b"/>
              <a:pathLst>
                <a:path w="1399" h="27192" extrusionOk="0">
                  <a:moveTo>
                    <a:pt x="902" y="1"/>
                  </a:moveTo>
                  <a:lnTo>
                    <a:pt x="677" y="812"/>
                  </a:lnTo>
                  <a:lnTo>
                    <a:pt x="451" y="1624"/>
                  </a:lnTo>
                  <a:lnTo>
                    <a:pt x="316" y="2436"/>
                  </a:lnTo>
                  <a:lnTo>
                    <a:pt x="181" y="3247"/>
                  </a:lnTo>
                  <a:lnTo>
                    <a:pt x="91" y="4104"/>
                  </a:lnTo>
                  <a:lnTo>
                    <a:pt x="46" y="4916"/>
                  </a:lnTo>
                  <a:lnTo>
                    <a:pt x="0" y="5773"/>
                  </a:lnTo>
                  <a:lnTo>
                    <a:pt x="0" y="6584"/>
                  </a:lnTo>
                  <a:lnTo>
                    <a:pt x="91" y="8253"/>
                  </a:lnTo>
                  <a:lnTo>
                    <a:pt x="226" y="9921"/>
                  </a:lnTo>
                  <a:lnTo>
                    <a:pt x="406" y="11589"/>
                  </a:lnTo>
                  <a:lnTo>
                    <a:pt x="587" y="13258"/>
                  </a:lnTo>
                  <a:lnTo>
                    <a:pt x="812" y="15016"/>
                  </a:lnTo>
                  <a:lnTo>
                    <a:pt x="992" y="16775"/>
                  </a:lnTo>
                  <a:lnTo>
                    <a:pt x="1173" y="18489"/>
                  </a:lnTo>
                  <a:lnTo>
                    <a:pt x="1218" y="20247"/>
                  </a:lnTo>
                  <a:lnTo>
                    <a:pt x="1218" y="21961"/>
                  </a:lnTo>
                  <a:lnTo>
                    <a:pt x="1173" y="22817"/>
                  </a:lnTo>
                  <a:lnTo>
                    <a:pt x="1083" y="23674"/>
                  </a:lnTo>
                  <a:lnTo>
                    <a:pt x="992" y="24531"/>
                  </a:lnTo>
                  <a:lnTo>
                    <a:pt x="812" y="25433"/>
                  </a:lnTo>
                  <a:lnTo>
                    <a:pt x="632" y="26289"/>
                  </a:lnTo>
                  <a:lnTo>
                    <a:pt x="406" y="27146"/>
                  </a:lnTo>
                  <a:lnTo>
                    <a:pt x="406" y="27191"/>
                  </a:lnTo>
                  <a:lnTo>
                    <a:pt x="451" y="27191"/>
                  </a:lnTo>
                  <a:lnTo>
                    <a:pt x="496" y="27146"/>
                  </a:lnTo>
                  <a:lnTo>
                    <a:pt x="767" y="26335"/>
                  </a:lnTo>
                  <a:lnTo>
                    <a:pt x="947" y="25523"/>
                  </a:lnTo>
                  <a:lnTo>
                    <a:pt x="1128" y="24711"/>
                  </a:lnTo>
                  <a:lnTo>
                    <a:pt x="1218" y="23900"/>
                  </a:lnTo>
                  <a:lnTo>
                    <a:pt x="1308" y="23043"/>
                  </a:lnTo>
                  <a:lnTo>
                    <a:pt x="1353" y="22231"/>
                  </a:lnTo>
                  <a:lnTo>
                    <a:pt x="1398" y="21374"/>
                  </a:lnTo>
                  <a:lnTo>
                    <a:pt x="1398" y="20563"/>
                  </a:lnTo>
                  <a:lnTo>
                    <a:pt x="1308" y="18849"/>
                  </a:lnTo>
                  <a:lnTo>
                    <a:pt x="1128" y="17181"/>
                  </a:lnTo>
                  <a:lnTo>
                    <a:pt x="947" y="15512"/>
                  </a:lnTo>
                  <a:lnTo>
                    <a:pt x="722" y="13844"/>
                  </a:lnTo>
                  <a:lnTo>
                    <a:pt x="496" y="12131"/>
                  </a:lnTo>
                  <a:lnTo>
                    <a:pt x="316" y="10372"/>
                  </a:lnTo>
                  <a:lnTo>
                    <a:pt x="136" y="8658"/>
                  </a:lnTo>
                  <a:lnTo>
                    <a:pt x="91" y="6900"/>
                  </a:lnTo>
                  <a:lnTo>
                    <a:pt x="46" y="6043"/>
                  </a:lnTo>
                  <a:lnTo>
                    <a:pt x="91" y="5141"/>
                  </a:lnTo>
                  <a:lnTo>
                    <a:pt x="136" y="4284"/>
                  </a:lnTo>
                  <a:lnTo>
                    <a:pt x="226" y="3428"/>
                  </a:lnTo>
                  <a:lnTo>
                    <a:pt x="316" y="2571"/>
                  </a:lnTo>
                  <a:lnTo>
                    <a:pt x="496" y="1714"/>
                  </a:lnTo>
                  <a:lnTo>
                    <a:pt x="722" y="857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extrusionOk="0">
                  <a:moveTo>
                    <a:pt x="42432" y="0"/>
                  </a:moveTo>
                  <a:lnTo>
                    <a:pt x="41620" y="45"/>
                  </a:lnTo>
                  <a:lnTo>
                    <a:pt x="40764" y="135"/>
                  </a:lnTo>
                  <a:lnTo>
                    <a:pt x="39276" y="226"/>
                  </a:lnTo>
                  <a:lnTo>
                    <a:pt x="36345" y="406"/>
                  </a:lnTo>
                  <a:lnTo>
                    <a:pt x="27326" y="812"/>
                  </a:lnTo>
                  <a:lnTo>
                    <a:pt x="6764" y="1668"/>
                  </a:lnTo>
                  <a:lnTo>
                    <a:pt x="0" y="1939"/>
                  </a:lnTo>
                  <a:lnTo>
                    <a:pt x="6899" y="13257"/>
                  </a:lnTo>
                  <a:lnTo>
                    <a:pt x="7440" y="13347"/>
                  </a:lnTo>
                  <a:lnTo>
                    <a:pt x="8072" y="13438"/>
                  </a:lnTo>
                  <a:lnTo>
                    <a:pt x="9785" y="13438"/>
                  </a:lnTo>
                  <a:lnTo>
                    <a:pt x="11859" y="13347"/>
                  </a:lnTo>
                  <a:lnTo>
                    <a:pt x="14340" y="13167"/>
                  </a:lnTo>
                  <a:lnTo>
                    <a:pt x="17045" y="12851"/>
                  </a:lnTo>
                  <a:lnTo>
                    <a:pt x="19931" y="12491"/>
                  </a:lnTo>
                  <a:lnTo>
                    <a:pt x="22952" y="12040"/>
                  </a:lnTo>
                  <a:lnTo>
                    <a:pt x="25973" y="11589"/>
                  </a:lnTo>
                  <a:lnTo>
                    <a:pt x="31790" y="10642"/>
                  </a:lnTo>
                  <a:lnTo>
                    <a:pt x="36750" y="9785"/>
                  </a:lnTo>
                  <a:lnTo>
                    <a:pt x="41440" y="8928"/>
                  </a:lnTo>
                  <a:lnTo>
                    <a:pt x="47437" y="10732"/>
                  </a:lnTo>
                  <a:lnTo>
                    <a:pt x="48519" y="8072"/>
                  </a:lnTo>
                  <a:lnTo>
                    <a:pt x="49331" y="5952"/>
                  </a:lnTo>
                  <a:lnTo>
                    <a:pt x="49962" y="4464"/>
                  </a:lnTo>
                  <a:lnTo>
                    <a:pt x="50008" y="4329"/>
                  </a:lnTo>
                  <a:lnTo>
                    <a:pt x="50008" y="4194"/>
                  </a:lnTo>
                  <a:lnTo>
                    <a:pt x="49917" y="3923"/>
                  </a:lnTo>
                  <a:lnTo>
                    <a:pt x="49737" y="3607"/>
                  </a:lnTo>
                  <a:lnTo>
                    <a:pt x="49466" y="3247"/>
                  </a:lnTo>
                  <a:lnTo>
                    <a:pt x="49151" y="2886"/>
                  </a:lnTo>
                  <a:lnTo>
                    <a:pt x="48745" y="2525"/>
                  </a:lnTo>
                  <a:lnTo>
                    <a:pt x="47888" y="1804"/>
                  </a:lnTo>
                  <a:lnTo>
                    <a:pt x="46986" y="1172"/>
                  </a:lnTo>
                  <a:lnTo>
                    <a:pt x="46175" y="631"/>
                  </a:lnTo>
                  <a:lnTo>
                    <a:pt x="45363" y="135"/>
                  </a:lnTo>
                  <a:lnTo>
                    <a:pt x="44957" y="90"/>
                  </a:lnTo>
                  <a:lnTo>
                    <a:pt x="43875" y="45"/>
                  </a:lnTo>
                  <a:lnTo>
                    <a:pt x="4243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fill="none" extrusionOk="0">
                  <a:moveTo>
                    <a:pt x="6764" y="1668"/>
                  </a:moveTo>
                  <a:lnTo>
                    <a:pt x="6764" y="1668"/>
                  </a:lnTo>
                  <a:lnTo>
                    <a:pt x="27326" y="812"/>
                  </a:lnTo>
                  <a:lnTo>
                    <a:pt x="36345" y="406"/>
                  </a:lnTo>
                  <a:lnTo>
                    <a:pt x="39276" y="226"/>
                  </a:lnTo>
                  <a:lnTo>
                    <a:pt x="40764" y="135"/>
                  </a:lnTo>
                  <a:lnTo>
                    <a:pt x="40764" y="135"/>
                  </a:lnTo>
                  <a:lnTo>
                    <a:pt x="41620" y="45"/>
                  </a:lnTo>
                  <a:lnTo>
                    <a:pt x="42432" y="0"/>
                  </a:lnTo>
                  <a:lnTo>
                    <a:pt x="43875" y="45"/>
                  </a:lnTo>
                  <a:lnTo>
                    <a:pt x="44957" y="90"/>
                  </a:lnTo>
                  <a:lnTo>
                    <a:pt x="45363" y="135"/>
                  </a:lnTo>
                  <a:lnTo>
                    <a:pt x="45363" y="135"/>
                  </a:lnTo>
                  <a:lnTo>
                    <a:pt x="46175" y="631"/>
                  </a:lnTo>
                  <a:lnTo>
                    <a:pt x="46986" y="1172"/>
                  </a:lnTo>
                  <a:lnTo>
                    <a:pt x="47888" y="1804"/>
                  </a:lnTo>
                  <a:lnTo>
                    <a:pt x="48745" y="2525"/>
                  </a:lnTo>
                  <a:lnTo>
                    <a:pt x="49151" y="2886"/>
                  </a:lnTo>
                  <a:lnTo>
                    <a:pt x="49466" y="3247"/>
                  </a:lnTo>
                  <a:lnTo>
                    <a:pt x="49737" y="3607"/>
                  </a:lnTo>
                  <a:lnTo>
                    <a:pt x="49917" y="3923"/>
                  </a:lnTo>
                  <a:lnTo>
                    <a:pt x="50008" y="4194"/>
                  </a:lnTo>
                  <a:lnTo>
                    <a:pt x="50008" y="4329"/>
                  </a:lnTo>
                  <a:lnTo>
                    <a:pt x="49962" y="4464"/>
                  </a:lnTo>
                  <a:lnTo>
                    <a:pt x="49962" y="4464"/>
                  </a:lnTo>
                  <a:lnTo>
                    <a:pt x="49331" y="5952"/>
                  </a:lnTo>
                  <a:lnTo>
                    <a:pt x="48519" y="8072"/>
                  </a:lnTo>
                  <a:lnTo>
                    <a:pt x="47437" y="10732"/>
                  </a:lnTo>
                  <a:lnTo>
                    <a:pt x="41440" y="8928"/>
                  </a:lnTo>
                  <a:lnTo>
                    <a:pt x="41440" y="8928"/>
                  </a:lnTo>
                  <a:lnTo>
                    <a:pt x="36750" y="9785"/>
                  </a:lnTo>
                  <a:lnTo>
                    <a:pt x="31790" y="10642"/>
                  </a:lnTo>
                  <a:lnTo>
                    <a:pt x="25973" y="11589"/>
                  </a:lnTo>
                  <a:lnTo>
                    <a:pt x="22952" y="12040"/>
                  </a:lnTo>
                  <a:lnTo>
                    <a:pt x="19931" y="12491"/>
                  </a:lnTo>
                  <a:lnTo>
                    <a:pt x="17045" y="12851"/>
                  </a:lnTo>
                  <a:lnTo>
                    <a:pt x="14340" y="13167"/>
                  </a:lnTo>
                  <a:lnTo>
                    <a:pt x="11859" y="13347"/>
                  </a:lnTo>
                  <a:lnTo>
                    <a:pt x="9785" y="13438"/>
                  </a:lnTo>
                  <a:lnTo>
                    <a:pt x="8883" y="13438"/>
                  </a:lnTo>
                  <a:lnTo>
                    <a:pt x="8072" y="13438"/>
                  </a:lnTo>
                  <a:lnTo>
                    <a:pt x="7440" y="13347"/>
                  </a:lnTo>
                  <a:lnTo>
                    <a:pt x="6899" y="13257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6764" y="1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extrusionOk="0">
                  <a:moveTo>
                    <a:pt x="3021" y="1"/>
                  </a:moveTo>
                  <a:lnTo>
                    <a:pt x="2615" y="2706"/>
                  </a:lnTo>
                  <a:lnTo>
                    <a:pt x="1984" y="6629"/>
                  </a:lnTo>
                  <a:lnTo>
                    <a:pt x="947" y="12807"/>
                  </a:lnTo>
                  <a:lnTo>
                    <a:pt x="631" y="14791"/>
                  </a:lnTo>
                  <a:lnTo>
                    <a:pt x="406" y="17046"/>
                  </a:lnTo>
                  <a:lnTo>
                    <a:pt x="271" y="19481"/>
                  </a:lnTo>
                  <a:lnTo>
                    <a:pt x="135" y="22051"/>
                  </a:lnTo>
                  <a:lnTo>
                    <a:pt x="45" y="24711"/>
                  </a:lnTo>
                  <a:lnTo>
                    <a:pt x="0" y="27417"/>
                  </a:lnTo>
                  <a:lnTo>
                    <a:pt x="0" y="30077"/>
                  </a:lnTo>
                  <a:lnTo>
                    <a:pt x="0" y="32693"/>
                  </a:lnTo>
                  <a:lnTo>
                    <a:pt x="90" y="37563"/>
                  </a:lnTo>
                  <a:lnTo>
                    <a:pt x="180" y="41486"/>
                  </a:lnTo>
                  <a:lnTo>
                    <a:pt x="316" y="45183"/>
                  </a:lnTo>
                  <a:lnTo>
                    <a:pt x="496" y="45409"/>
                  </a:lnTo>
                  <a:lnTo>
                    <a:pt x="722" y="45634"/>
                  </a:lnTo>
                  <a:lnTo>
                    <a:pt x="1082" y="45814"/>
                  </a:lnTo>
                  <a:lnTo>
                    <a:pt x="1533" y="45995"/>
                  </a:lnTo>
                  <a:lnTo>
                    <a:pt x="2074" y="46175"/>
                  </a:lnTo>
                  <a:lnTo>
                    <a:pt x="2706" y="46356"/>
                  </a:lnTo>
                  <a:lnTo>
                    <a:pt x="4149" y="46626"/>
                  </a:lnTo>
                  <a:lnTo>
                    <a:pt x="5772" y="46852"/>
                  </a:lnTo>
                  <a:lnTo>
                    <a:pt x="7576" y="47032"/>
                  </a:lnTo>
                  <a:lnTo>
                    <a:pt x="9515" y="47167"/>
                  </a:lnTo>
                  <a:lnTo>
                    <a:pt x="11499" y="47257"/>
                  </a:lnTo>
                  <a:lnTo>
                    <a:pt x="15331" y="47393"/>
                  </a:lnTo>
                  <a:lnTo>
                    <a:pt x="18623" y="47438"/>
                  </a:lnTo>
                  <a:lnTo>
                    <a:pt x="21825" y="47438"/>
                  </a:lnTo>
                  <a:lnTo>
                    <a:pt x="23223" y="40899"/>
                  </a:lnTo>
                  <a:lnTo>
                    <a:pt x="9469" y="37968"/>
                  </a:lnTo>
                  <a:lnTo>
                    <a:pt x="9560" y="37743"/>
                  </a:lnTo>
                  <a:lnTo>
                    <a:pt x="9650" y="37337"/>
                  </a:lnTo>
                  <a:lnTo>
                    <a:pt x="9830" y="36210"/>
                  </a:lnTo>
                  <a:lnTo>
                    <a:pt x="10011" y="34632"/>
                  </a:lnTo>
                  <a:lnTo>
                    <a:pt x="10191" y="32738"/>
                  </a:lnTo>
                  <a:lnTo>
                    <a:pt x="10507" y="28183"/>
                  </a:lnTo>
                  <a:lnTo>
                    <a:pt x="10822" y="23133"/>
                  </a:lnTo>
                  <a:lnTo>
                    <a:pt x="11093" y="18173"/>
                  </a:lnTo>
                  <a:lnTo>
                    <a:pt x="11273" y="13889"/>
                  </a:lnTo>
                  <a:lnTo>
                    <a:pt x="11454" y="9741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fill="none" extrusionOk="0">
                  <a:moveTo>
                    <a:pt x="316" y="45183"/>
                  </a:moveTo>
                  <a:lnTo>
                    <a:pt x="316" y="45183"/>
                  </a:lnTo>
                  <a:lnTo>
                    <a:pt x="180" y="41486"/>
                  </a:lnTo>
                  <a:lnTo>
                    <a:pt x="90" y="37563"/>
                  </a:lnTo>
                  <a:lnTo>
                    <a:pt x="0" y="32693"/>
                  </a:lnTo>
                  <a:lnTo>
                    <a:pt x="0" y="30077"/>
                  </a:lnTo>
                  <a:lnTo>
                    <a:pt x="0" y="27417"/>
                  </a:lnTo>
                  <a:lnTo>
                    <a:pt x="45" y="24711"/>
                  </a:lnTo>
                  <a:lnTo>
                    <a:pt x="135" y="22051"/>
                  </a:lnTo>
                  <a:lnTo>
                    <a:pt x="271" y="19481"/>
                  </a:lnTo>
                  <a:lnTo>
                    <a:pt x="406" y="17046"/>
                  </a:lnTo>
                  <a:lnTo>
                    <a:pt x="631" y="14791"/>
                  </a:lnTo>
                  <a:lnTo>
                    <a:pt x="947" y="12807"/>
                  </a:lnTo>
                  <a:lnTo>
                    <a:pt x="947" y="12807"/>
                  </a:lnTo>
                  <a:lnTo>
                    <a:pt x="1984" y="6629"/>
                  </a:lnTo>
                  <a:lnTo>
                    <a:pt x="2615" y="2706"/>
                  </a:lnTo>
                  <a:lnTo>
                    <a:pt x="3021" y="1"/>
                  </a:lnTo>
                  <a:lnTo>
                    <a:pt x="11454" y="9741"/>
                  </a:lnTo>
                  <a:lnTo>
                    <a:pt x="11454" y="9741"/>
                  </a:lnTo>
                  <a:lnTo>
                    <a:pt x="11273" y="13889"/>
                  </a:lnTo>
                  <a:lnTo>
                    <a:pt x="11093" y="18173"/>
                  </a:lnTo>
                  <a:lnTo>
                    <a:pt x="10822" y="23133"/>
                  </a:lnTo>
                  <a:lnTo>
                    <a:pt x="10507" y="28183"/>
                  </a:lnTo>
                  <a:lnTo>
                    <a:pt x="10191" y="32738"/>
                  </a:lnTo>
                  <a:lnTo>
                    <a:pt x="10011" y="34632"/>
                  </a:lnTo>
                  <a:lnTo>
                    <a:pt x="9830" y="36210"/>
                  </a:lnTo>
                  <a:lnTo>
                    <a:pt x="9650" y="37337"/>
                  </a:lnTo>
                  <a:lnTo>
                    <a:pt x="9560" y="37743"/>
                  </a:lnTo>
                  <a:lnTo>
                    <a:pt x="9469" y="37968"/>
                  </a:lnTo>
                  <a:lnTo>
                    <a:pt x="23223" y="40899"/>
                  </a:lnTo>
                  <a:lnTo>
                    <a:pt x="21825" y="47438"/>
                  </a:lnTo>
                  <a:lnTo>
                    <a:pt x="21825" y="47438"/>
                  </a:lnTo>
                  <a:lnTo>
                    <a:pt x="18623" y="47438"/>
                  </a:lnTo>
                  <a:lnTo>
                    <a:pt x="15331" y="47393"/>
                  </a:lnTo>
                  <a:lnTo>
                    <a:pt x="11499" y="47257"/>
                  </a:lnTo>
                  <a:lnTo>
                    <a:pt x="9515" y="47167"/>
                  </a:lnTo>
                  <a:lnTo>
                    <a:pt x="7576" y="47032"/>
                  </a:lnTo>
                  <a:lnTo>
                    <a:pt x="5772" y="46852"/>
                  </a:lnTo>
                  <a:lnTo>
                    <a:pt x="4149" y="46626"/>
                  </a:lnTo>
                  <a:lnTo>
                    <a:pt x="2706" y="46356"/>
                  </a:lnTo>
                  <a:lnTo>
                    <a:pt x="2074" y="46175"/>
                  </a:lnTo>
                  <a:lnTo>
                    <a:pt x="1533" y="45995"/>
                  </a:lnTo>
                  <a:lnTo>
                    <a:pt x="1082" y="45814"/>
                  </a:lnTo>
                  <a:lnTo>
                    <a:pt x="722" y="45634"/>
                  </a:lnTo>
                  <a:lnTo>
                    <a:pt x="496" y="45409"/>
                  </a:lnTo>
                  <a:lnTo>
                    <a:pt x="316" y="45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extrusionOk="0">
                  <a:moveTo>
                    <a:pt x="10778" y="1"/>
                  </a:move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fill="none" extrusionOk="0">
                  <a:moveTo>
                    <a:pt x="10778" y="1"/>
                  </a:moveTo>
                  <a:lnTo>
                    <a:pt x="10778" y="1"/>
                  </a:ln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4"/>
            <p:cNvSpPr/>
            <p:nvPr/>
          </p:nvSpPr>
          <p:spPr>
            <a:xfrm>
              <a:off x="552625" y="4453750"/>
              <a:ext cx="432925" cy="320175"/>
            </a:xfrm>
            <a:custGeom>
              <a:avLst/>
              <a:gdLst/>
              <a:ahLst/>
              <a:cxnLst/>
              <a:rect l="l" t="t" r="r" b="b"/>
              <a:pathLst>
                <a:path w="17317" h="12807" extrusionOk="0">
                  <a:moveTo>
                    <a:pt x="17226" y="0"/>
                  </a:moveTo>
                  <a:lnTo>
                    <a:pt x="15242" y="1804"/>
                  </a:lnTo>
                  <a:lnTo>
                    <a:pt x="13168" y="3518"/>
                  </a:lnTo>
                  <a:lnTo>
                    <a:pt x="11093" y="5186"/>
                  </a:lnTo>
                  <a:lnTo>
                    <a:pt x="8929" y="6809"/>
                  </a:lnTo>
                  <a:lnTo>
                    <a:pt x="6765" y="8388"/>
                  </a:lnTo>
                  <a:lnTo>
                    <a:pt x="4555" y="9876"/>
                  </a:lnTo>
                  <a:lnTo>
                    <a:pt x="2300" y="11319"/>
                  </a:lnTo>
                  <a:lnTo>
                    <a:pt x="1" y="12716"/>
                  </a:lnTo>
                  <a:lnTo>
                    <a:pt x="1" y="12762"/>
                  </a:lnTo>
                  <a:lnTo>
                    <a:pt x="1" y="12807"/>
                  </a:lnTo>
                  <a:lnTo>
                    <a:pt x="46" y="12807"/>
                  </a:lnTo>
                  <a:lnTo>
                    <a:pt x="2346" y="11409"/>
                  </a:lnTo>
                  <a:lnTo>
                    <a:pt x="4600" y="9921"/>
                  </a:lnTo>
                  <a:lnTo>
                    <a:pt x="6810" y="8433"/>
                  </a:lnTo>
                  <a:lnTo>
                    <a:pt x="8974" y="6854"/>
                  </a:lnTo>
                  <a:lnTo>
                    <a:pt x="11093" y="5231"/>
                  </a:lnTo>
                  <a:lnTo>
                    <a:pt x="13213" y="3563"/>
                  </a:lnTo>
                  <a:lnTo>
                    <a:pt x="15242" y="1849"/>
                  </a:lnTo>
                  <a:lnTo>
                    <a:pt x="17271" y="91"/>
                  </a:lnTo>
                  <a:lnTo>
                    <a:pt x="17316" y="46"/>
                  </a:lnTo>
                  <a:lnTo>
                    <a:pt x="17271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4"/>
            <p:cNvSpPr/>
            <p:nvPr/>
          </p:nvSpPr>
          <p:spPr>
            <a:xfrm>
              <a:off x="534600" y="4348900"/>
              <a:ext cx="457700" cy="315675"/>
            </a:xfrm>
            <a:custGeom>
              <a:avLst/>
              <a:gdLst/>
              <a:ahLst/>
              <a:cxnLst/>
              <a:rect l="l" t="t" r="r" b="b"/>
              <a:pathLst>
                <a:path w="18308" h="12627" extrusionOk="0">
                  <a:moveTo>
                    <a:pt x="18218" y="1"/>
                  </a:moveTo>
                  <a:lnTo>
                    <a:pt x="13708" y="3202"/>
                  </a:lnTo>
                  <a:lnTo>
                    <a:pt x="13708" y="3202"/>
                  </a:lnTo>
                  <a:lnTo>
                    <a:pt x="18263" y="91"/>
                  </a:lnTo>
                  <a:lnTo>
                    <a:pt x="18308" y="46"/>
                  </a:lnTo>
                  <a:lnTo>
                    <a:pt x="18263" y="1"/>
                  </a:lnTo>
                  <a:close/>
                  <a:moveTo>
                    <a:pt x="9154" y="6314"/>
                  </a:moveTo>
                  <a:lnTo>
                    <a:pt x="0" y="12582"/>
                  </a:lnTo>
                  <a:lnTo>
                    <a:pt x="45" y="12627"/>
                  </a:lnTo>
                  <a:lnTo>
                    <a:pt x="9154" y="6314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extrusionOk="0">
                  <a:moveTo>
                    <a:pt x="19164" y="0"/>
                  </a:moveTo>
                  <a:lnTo>
                    <a:pt x="9560" y="6313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fill="none" extrusionOk="0">
                  <a:moveTo>
                    <a:pt x="45" y="12671"/>
                  </a:move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lnTo>
                    <a:pt x="19210" y="0"/>
                  </a:lnTo>
                  <a:lnTo>
                    <a:pt x="19164" y="0"/>
                  </a:lnTo>
                  <a:lnTo>
                    <a:pt x="19164" y="0"/>
                  </a:lnTo>
                  <a:lnTo>
                    <a:pt x="9560" y="6313"/>
                  </a:lnTo>
                  <a:lnTo>
                    <a:pt x="0" y="12626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extrusionOk="0">
                  <a:moveTo>
                    <a:pt x="20157" y="1"/>
                  </a:move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fill="none" extrusionOk="0">
                  <a:moveTo>
                    <a:pt x="46" y="11950"/>
                  </a:move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lnTo>
                    <a:pt x="20157" y="1"/>
                  </a:lnTo>
                  <a:lnTo>
                    <a:pt x="20157" y="1"/>
                  </a:ln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46" y="11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extrusionOk="0">
                  <a:moveTo>
                    <a:pt x="17948" y="1"/>
                  </a:moveTo>
                  <a:lnTo>
                    <a:pt x="1" y="10282"/>
                  </a:lnTo>
                  <a:lnTo>
                    <a:pt x="1" y="10327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fill="none" extrusionOk="0">
                  <a:moveTo>
                    <a:pt x="1" y="10327"/>
                  </a:moveTo>
                  <a:lnTo>
                    <a:pt x="1" y="10327"/>
                  </a:lnTo>
                  <a:lnTo>
                    <a:pt x="18038" y="91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lnTo>
                    <a:pt x="17993" y="1"/>
                  </a:lnTo>
                  <a:lnTo>
                    <a:pt x="17948" y="1"/>
                  </a:lnTo>
                  <a:lnTo>
                    <a:pt x="17948" y="1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4"/>
            <p:cNvSpPr/>
            <p:nvPr/>
          </p:nvSpPr>
          <p:spPr>
            <a:xfrm>
              <a:off x="773575" y="4599175"/>
              <a:ext cx="230000" cy="162350"/>
            </a:xfrm>
            <a:custGeom>
              <a:avLst/>
              <a:gdLst/>
              <a:ahLst/>
              <a:cxnLst/>
              <a:rect l="l" t="t" r="r" b="b"/>
              <a:pathLst>
                <a:path w="9200" h="6494" extrusionOk="0">
                  <a:moveTo>
                    <a:pt x="9155" y="0"/>
                  </a:moveTo>
                  <a:lnTo>
                    <a:pt x="6990" y="1759"/>
                  </a:lnTo>
                  <a:lnTo>
                    <a:pt x="5863" y="2616"/>
                  </a:lnTo>
                  <a:lnTo>
                    <a:pt x="4736" y="3427"/>
                  </a:lnTo>
                  <a:lnTo>
                    <a:pt x="3563" y="4239"/>
                  </a:lnTo>
                  <a:lnTo>
                    <a:pt x="2391" y="5006"/>
                  </a:lnTo>
                  <a:lnTo>
                    <a:pt x="1218" y="5772"/>
                  </a:lnTo>
                  <a:lnTo>
                    <a:pt x="1" y="6449"/>
                  </a:lnTo>
                  <a:lnTo>
                    <a:pt x="1" y="6494"/>
                  </a:lnTo>
                  <a:lnTo>
                    <a:pt x="1218" y="5817"/>
                  </a:lnTo>
                  <a:lnTo>
                    <a:pt x="2436" y="5051"/>
                  </a:lnTo>
                  <a:lnTo>
                    <a:pt x="3608" y="4284"/>
                  </a:lnTo>
                  <a:lnTo>
                    <a:pt x="4781" y="3518"/>
                  </a:lnTo>
                  <a:lnTo>
                    <a:pt x="5908" y="2706"/>
                  </a:lnTo>
                  <a:lnTo>
                    <a:pt x="7035" y="1849"/>
                  </a:lnTo>
                  <a:lnTo>
                    <a:pt x="8163" y="947"/>
                  </a:lnTo>
                  <a:lnTo>
                    <a:pt x="9200" y="45"/>
                  </a:lnTo>
                  <a:lnTo>
                    <a:pt x="920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4"/>
            <p:cNvSpPr/>
            <p:nvPr/>
          </p:nvSpPr>
          <p:spPr>
            <a:xfrm>
              <a:off x="509800" y="4536050"/>
              <a:ext cx="237875" cy="242375"/>
            </a:xfrm>
            <a:custGeom>
              <a:avLst/>
              <a:gdLst/>
              <a:ahLst/>
              <a:cxnLst/>
              <a:rect l="l" t="t" r="r" b="b"/>
              <a:pathLst>
                <a:path w="9515" h="9695" extrusionOk="0">
                  <a:moveTo>
                    <a:pt x="0" y="0"/>
                  </a:moveTo>
                  <a:lnTo>
                    <a:pt x="0" y="45"/>
                  </a:lnTo>
                  <a:lnTo>
                    <a:pt x="2300" y="2480"/>
                  </a:lnTo>
                  <a:lnTo>
                    <a:pt x="4600" y="4960"/>
                  </a:lnTo>
                  <a:lnTo>
                    <a:pt x="5772" y="6178"/>
                  </a:lnTo>
                  <a:lnTo>
                    <a:pt x="6944" y="7395"/>
                  </a:lnTo>
                  <a:lnTo>
                    <a:pt x="8162" y="8568"/>
                  </a:lnTo>
                  <a:lnTo>
                    <a:pt x="9425" y="9695"/>
                  </a:lnTo>
                  <a:lnTo>
                    <a:pt x="9470" y="9695"/>
                  </a:lnTo>
                  <a:lnTo>
                    <a:pt x="9515" y="9650"/>
                  </a:lnTo>
                  <a:lnTo>
                    <a:pt x="9470" y="9605"/>
                  </a:lnTo>
                  <a:lnTo>
                    <a:pt x="8252" y="8478"/>
                  </a:lnTo>
                  <a:lnTo>
                    <a:pt x="7035" y="7305"/>
                  </a:lnTo>
                  <a:lnTo>
                    <a:pt x="5862" y="6133"/>
                  </a:lnTo>
                  <a:lnTo>
                    <a:pt x="4690" y="4915"/>
                  </a:lnTo>
                  <a:lnTo>
                    <a:pt x="2345" y="24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4"/>
            <p:cNvSpPr/>
            <p:nvPr/>
          </p:nvSpPr>
          <p:spPr>
            <a:xfrm>
              <a:off x="492875" y="4348900"/>
              <a:ext cx="372050" cy="420525"/>
            </a:xfrm>
            <a:custGeom>
              <a:avLst/>
              <a:gdLst/>
              <a:ahLst/>
              <a:cxnLst/>
              <a:rect l="l" t="t" r="r" b="b"/>
              <a:pathLst>
                <a:path w="14882" h="16821" extrusionOk="0">
                  <a:moveTo>
                    <a:pt x="1" y="1"/>
                  </a:moveTo>
                  <a:lnTo>
                    <a:pt x="3518" y="4375"/>
                  </a:lnTo>
                  <a:lnTo>
                    <a:pt x="5277" y="6539"/>
                  </a:lnTo>
                  <a:lnTo>
                    <a:pt x="7125" y="8659"/>
                  </a:lnTo>
                  <a:lnTo>
                    <a:pt x="8974" y="10778"/>
                  </a:lnTo>
                  <a:lnTo>
                    <a:pt x="10868" y="12807"/>
                  </a:lnTo>
                  <a:lnTo>
                    <a:pt x="12807" y="14836"/>
                  </a:lnTo>
                  <a:lnTo>
                    <a:pt x="14791" y="16775"/>
                  </a:lnTo>
                  <a:lnTo>
                    <a:pt x="14836" y="16820"/>
                  </a:lnTo>
                  <a:lnTo>
                    <a:pt x="14881" y="16775"/>
                  </a:lnTo>
                  <a:lnTo>
                    <a:pt x="14881" y="16730"/>
                  </a:lnTo>
                  <a:lnTo>
                    <a:pt x="11003" y="12672"/>
                  </a:lnTo>
                  <a:lnTo>
                    <a:pt x="9110" y="10598"/>
                  </a:lnTo>
                  <a:lnTo>
                    <a:pt x="7261" y="8523"/>
                  </a:lnTo>
                  <a:lnTo>
                    <a:pt x="5412" y="6449"/>
                  </a:lnTo>
                  <a:lnTo>
                    <a:pt x="3608" y="4330"/>
                  </a:lnTo>
                  <a:lnTo>
                    <a:pt x="1805" y="2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4"/>
            <p:cNvSpPr/>
            <p:nvPr/>
          </p:nvSpPr>
          <p:spPr>
            <a:xfrm>
              <a:off x="473725" y="4189950"/>
              <a:ext cx="536625" cy="563675"/>
            </a:xfrm>
            <a:custGeom>
              <a:avLst/>
              <a:gdLst/>
              <a:ahLst/>
              <a:cxnLst/>
              <a:rect l="l" t="t" r="r" b="b"/>
              <a:pathLst>
                <a:path w="21465" h="22547" extrusionOk="0">
                  <a:moveTo>
                    <a:pt x="0" y="1"/>
                  </a:moveTo>
                  <a:lnTo>
                    <a:pt x="0" y="46"/>
                  </a:lnTo>
                  <a:lnTo>
                    <a:pt x="2796" y="2752"/>
                  </a:lnTo>
                  <a:lnTo>
                    <a:pt x="5547" y="5502"/>
                  </a:lnTo>
                  <a:lnTo>
                    <a:pt x="8252" y="8298"/>
                  </a:lnTo>
                  <a:lnTo>
                    <a:pt x="10958" y="11094"/>
                  </a:lnTo>
                  <a:lnTo>
                    <a:pt x="13618" y="13889"/>
                  </a:lnTo>
                  <a:lnTo>
                    <a:pt x="16234" y="16775"/>
                  </a:lnTo>
                  <a:lnTo>
                    <a:pt x="18849" y="19661"/>
                  </a:lnTo>
                  <a:lnTo>
                    <a:pt x="21419" y="22547"/>
                  </a:lnTo>
                  <a:lnTo>
                    <a:pt x="21464" y="22547"/>
                  </a:lnTo>
                  <a:lnTo>
                    <a:pt x="21464" y="22502"/>
                  </a:lnTo>
                  <a:lnTo>
                    <a:pt x="18939" y="19571"/>
                  </a:lnTo>
                  <a:lnTo>
                    <a:pt x="16324" y="16685"/>
                  </a:lnTo>
                  <a:lnTo>
                    <a:pt x="13708" y="13844"/>
                  </a:lnTo>
                  <a:lnTo>
                    <a:pt x="11048" y="11003"/>
                  </a:lnTo>
                  <a:lnTo>
                    <a:pt x="8342" y="8208"/>
                  </a:lnTo>
                  <a:lnTo>
                    <a:pt x="5592" y="5457"/>
                  </a:lnTo>
                  <a:lnTo>
                    <a:pt x="2841" y="270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extrusionOk="0">
                  <a:moveTo>
                    <a:pt x="1" y="1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extrusionOk="0">
                  <a:moveTo>
                    <a:pt x="0" y="0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531" y="10372"/>
                  </a:lnTo>
                  <a:lnTo>
                    <a:pt x="7576" y="10372"/>
                  </a:lnTo>
                  <a:lnTo>
                    <a:pt x="762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4"/>
            <p:cNvSpPr/>
            <p:nvPr/>
          </p:nvSpPr>
          <p:spPr>
            <a:xfrm>
              <a:off x="1076825" y="4472925"/>
              <a:ext cx="452075" cy="291975"/>
            </a:xfrm>
            <a:custGeom>
              <a:avLst/>
              <a:gdLst/>
              <a:ahLst/>
              <a:cxnLst/>
              <a:rect l="l" t="t" r="r" b="b"/>
              <a:pathLst>
                <a:path w="18083" h="11679" extrusionOk="0">
                  <a:moveTo>
                    <a:pt x="17947" y="0"/>
                  </a:moveTo>
                  <a:lnTo>
                    <a:pt x="16955" y="902"/>
                  </a:lnTo>
                  <a:lnTo>
                    <a:pt x="15918" y="1759"/>
                  </a:lnTo>
                  <a:lnTo>
                    <a:pt x="14881" y="2615"/>
                  </a:lnTo>
                  <a:lnTo>
                    <a:pt x="13799" y="3427"/>
                  </a:lnTo>
                  <a:lnTo>
                    <a:pt x="12717" y="4239"/>
                  </a:lnTo>
                  <a:lnTo>
                    <a:pt x="11635" y="5005"/>
                  </a:lnTo>
                  <a:lnTo>
                    <a:pt x="9425" y="6493"/>
                  </a:lnTo>
                  <a:lnTo>
                    <a:pt x="7125" y="7891"/>
                  </a:lnTo>
                  <a:lnTo>
                    <a:pt x="4826" y="9199"/>
                  </a:lnTo>
                  <a:lnTo>
                    <a:pt x="2436" y="10461"/>
                  </a:lnTo>
                  <a:lnTo>
                    <a:pt x="1" y="11634"/>
                  </a:lnTo>
                  <a:lnTo>
                    <a:pt x="1" y="11679"/>
                  </a:lnTo>
                  <a:lnTo>
                    <a:pt x="46" y="11679"/>
                  </a:lnTo>
                  <a:lnTo>
                    <a:pt x="1263" y="11138"/>
                  </a:lnTo>
                  <a:lnTo>
                    <a:pt x="2481" y="10597"/>
                  </a:lnTo>
                  <a:lnTo>
                    <a:pt x="3698" y="10010"/>
                  </a:lnTo>
                  <a:lnTo>
                    <a:pt x="4871" y="9379"/>
                  </a:lnTo>
                  <a:lnTo>
                    <a:pt x="6088" y="8748"/>
                  </a:lnTo>
                  <a:lnTo>
                    <a:pt x="7215" y="8072"/>
                  </a:lnTo>
                  <a:lnTo>
                    <a:pt x="8388" y="7350"/>
                  </a:lnTo>
                  <a:lnTo>
                    <a:pt x="9515" y="6629"/>
                  </a:lnTo>
                  <a:lnTo>
                    <a:pt x="11770" y="5141"/>
                  </a:lnTo>
                  <a:lnTo>
                    <a:pt x="13934" y="3517"/>
                  </a:lnTo>
                  <a:lnTo>
                    <a:pt x="16008" y="1849"/>
                  </a:lnTo>
                  <a:lnTo>
                    <a:pt x="18038" y="90"/>
                  </a:lnTo>
                  <a:lnTo>
                    <a:pt x="18083" y="45"/>
                  </a:lnTo>
                  <a:lnTo>
                    <a:pt x="18038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4"/>
            <p:cNvSpPr/>
            <p:nvPr/>
          </p:nvSpPr>
          <p:spPr>
            <a:xfrm>
              <a:off x="1064425" y="4333125"/>
              <a:ext cx="467850" cy="292000"/>
            </a:xfrm>
            <a:custGeom>
              <a:avLst/>
              <a:gdLst/>
              <a:ahLst/>
              <a:cxnLst/>
              <a:rect l="l" t="t" r="r" b="b"/>
              <a:pathLst>
                <a:path w="18714" h="11680" extrusionOk="0">
                  <a:moveTo>
                    <a:pt x="18669" y="1"/>
                  </a:moveTo>
                  <a:lnTo>
                    <a:pt x="14069" y="3067"/>
                  </a:lnTo>
                  <a:lnTo>
                    <a:pt x="11815" y="4555"/>
                  </a:lnTo>
                  <a:lnTo>
                    <a:pt x="9470" y="6043"/>
                  </a:lnTo>
                  <a:lnTo>
                    <a:pt x="7125" y="7486"/>
                  </a:lnTo>
                  <a:lnTo>
                    <a:pt x="4780" y="8884"/>
                  </a:lnTo>
                  <a:lnTo>
                    <a:pt x="1" y="11634"/>
                  </a:lnTo>
                  <a:lnTo>
                    <a:pt x="46" y="11679"/>
                  </a:lnTo>
                  <a:lnTo>
                    <a:pt x="2436" y="10372"/>
                  </a:lnTo>
                  <a:lnTo>
                    <a:pt x="4826" y="9019"/>
                  </a:lnTo>
                  <a:lnTo>
                    <a:pt x="7215" y="7621"/>
                  </a:lnTo>
                  <a:lnTo>
                    <a:pt x="9560" y="6178"/>
                  </a:lnTo>
                  <a:lnTo>
                    <a:pt x="11905" y="4735"/>
                  </a:lnTo>
                  <a:lnTo>
                    <a:pt x="14205" y="3202"/>
                  </a:lnTo>
                  <a:lnTo>
                    <a:pt x="16459" y="1669"/>
                  </a:lnTo>
                  <a:lnTo>
                    <a:pt x="18714" y="91"/>
                  </a:lnTo>
                  <a:lnTo>
                    <a:pt x="18714" y="46"/>
                  </a:lnTo>
                  <a:lnTo>
                    <a:pt x="1871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extrusionOk="0">
                  <a:moveTo>
                    <a:pt x="18984" y="1"/>
                  </a:move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fill="none" extrusionOk="0">
                  <a:moveTo>
                    <a:pt x="0" y="12221"/>
                  </a:move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lnTo>
                    <a:pt x="18939" y="46"/>
                  </a:ln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extrusionOk="0">
                  <a:moveTo>
                    <a:pt x="19436" y="1"/>
                  </a:move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fill="none" extrusionOk="0">
                  <a:moveTo>
                    <a:pt x="46" y="11093"/>
                  </a:move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lnTo>
                    <a:pt x="19436" y="1"/>
                  </a:lnTo>
                  <a:lnTo>
                    <a:pt x="19436" y="1"/>
                  </a:ln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4"/>
            <p:cNvSpPr/>
            <p:nvPr/>
          </p:nvSpPr>
          <p:spPr>
            <a:xfrm>
              <a:off x="1333850" y="4634125"/>
              <a:ext cx="193925" cy="120650"/>
            </a:xfrm>
            <a:custGeom>
              <a:avLst/>
              <a:gdLst/>
              <a:ahLst/>
              <a:cxnLst/>
              <a:rect l="l" t="t" r="r" b="b"/>
              <a:pathLst>
                <a:path w="7757" h="4826" extrusionOk="0">
                  <a:moveTo>
                    <a:pt x="7666" y="0"/>
                  </a:moveTo>
                  <a:lnTo>
                    <a:pt x="6810" y="722"/>
                  </a:lnTo>
                  <a:lnTo>
                    <a:pt x="5908" y="1398"/>
                  </a:lnTo>
                  <a:lnTo>
                    <a:pt x="4961" y="2029"/>
                  </a:lnTo>
                  <a:lnTo>
                    <a:pt x="4014" y="2661"/>
                  </a:lnTo>
                  <a:lnTo>
                    <a:pt x="3067" y="3247"/>
                  </a:lnTo>
                  <a:lnTo>
                    <a:pt x="2075" y="3743"/>
                  </a:lnTo>
                  <a:lnTo>
                    <a:pt x="1038" y="4239"/>
                  </a:lnTo>
                  <a:lnTo>
                    <a:pt x="1" y="4735"/>
                  </a:lnTo>
                  <a:lnTo>
                    <a:pt x="1" y="4780"/>
                  </a:lnTo>
                  <a:lnTo>
                    <a:pt x="46" y="4825"/>
                  </a:lnTo>
                  <a:lnTo>
                    <a:pt x="1083" y="4374"/>
                  </a:lnTo>
                  <a:lnTo>
                    <a:pt x="2120" y="3878"/>
                  </a:lnTo>
                  <a:lnTo>
                    <a:pt x="3112" y="3337"/>
                  </a:lnTo>
                  <a:lnTo>
                    <a:pt x="4104" y="2751"/>
                  </a:lnTo>
                  <a:lnTo>
                    <a:pt x="5051" y="2165"/>
                  </a:lnTo>
                  <a:lnTo>
                    <a:pt x="5953" y="1488"/>
                  </a:lnTo>
                  <a:lnTo>
                    <a:pt x="6855" y="812"/>
                  </a:lnTo>
                  <a:lnTo>
                    <a:pt x="7757" y="90"/>
                  </a:lnTo>
                  <a:lnTo>
                    <a:pt x="7757" y="45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4"/>
            <p:cNvSpPr/>
            <p:nvPr/>
          </p:nvSpPr>
          <p:spPr>
            <a:xfrm>
              <a:off x="1083600" y="4614950"/>
              <a:ext cx="158975" cy="160100"/>
            </a:xfrm>
            <a:custGeom>
              <a:avLst/>
              <a:gdLst/>
              <a:ahLst/>
              <a:cxnLst/>
              <a:rect l="l" t="t" r="r" b="b"/>
              <a:pathLst>
                <a:path w="6359" h="6404" extrusionOk="0">
                  <a:moveTo>
                    <a:pt x="0" y="1"/>
                  </a:moveTo>
                  <a:lnTo>
                    <a:pt x="632" y="902"/>
                  </a:lnTo>
                  <a:lnTo>
                    <a:pt x="1353" y="1804"/>
                  </a:lnTo>
                  <a:lnTo>
                    <a:pt x="2074" y="2661"/>
                  </a:lnTo>
                  <a:lnTo>
                    <a:pt x="2886" y="3473"/>
                  </a:lnTo>
                  <a:lnTo>
                    <a:pt x="3653" y="4284"/>
                  </a:lnTo>
                  <a:lnTo>
                    <a:pt x="4509" y="5006"/>
                  </a:lnTo>
                  <a:lnTo>
                    <a:pt x="5366" y="5727"/>
                  </a:lnTo>
                  <a:lnTo>
                    <a:pt x="6313" y="6404"/>
                  </a:lnTo>
                  <a:lnTo>
                    <a:pt x="6358" y="6404"/>
                  </a:lnTo>
                  <a:lnTo>
                    <a:pt x="6358" y="6359"/>
                  </a:lnTo>
                  <a:lnTo>
                    <a:pt x="5456" y="5637"/>
                  </a:lnTo>
                  <a:lnTo>
                    <a:pt x="4555" y="4961"/>
                  </a:lnTo>
                  <a:lnTo>
                    <a:pt x="3743" y="4194"/>
                  </a:lnTo>
                  <a:lnTo>
                    <a:pt x="2931" y="3428"/>
                  </a:lnTo>
                  <a:lnTo>
                    <a:pt x="2165" y="2616"/>
                  </a:lnTo>
                  <a:lnTo>
                    <a:pt x="1398" y="1759"/>
                  </a:lnTo>
                  <a:lnTo>
                    <a:pt x="677" y="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4"/>
            <p:cNvSpPr/>
            <p:nvPr/>
          </p:nvSpPr>
          <p:spPr>
            <a:xfrm>
              <a:off x="1057675" y="4394000"/>
              <a:ext cx="352875" cy="378800"/>
            </a:xfrm>
            <a:custGeom>
              <a:avLst/>
              <a:gdLst/>
              <a:ahLst/>
              <a:cxnLst/>
              <a:rect l="l" t="t" r="r" b="b"/>
              <a:pathLst>
                <a:path w="14115" h="15152" extrusionOk="0">
                  <a:moveTo>
                    <a:pt x="0" y="1"/>
                  </a:moveTo>
                  <a:lnTo>
                    <a:pt x="1669" y="1985"/>
                  </a:lnTo>
                  <a:lnTo>
                    <a:pt x="3382" y="3879"/>
                  </a:lnTo>
                  <a:lnTo>
                    <a:pt x="6899" y="7666"/>
                  </a:lnTo>
                  <a:lnTo>
                    <a:pt x="10416" y="11409"/>
                  </a:lnTo>
                  <a:lnTo>
                    <a:pt x="14024" y="15106"/>
                  </a:lnTo>
                  <a:lnTo>
                    <a:pt x="14069" y="15152"/>
                  </a:lnTo>
                  <a:lnTo>
                    <a:pt x="14069" y="15106"/>
                  </a:lnTo>
                  <a:lnTo>
                    <a:pt x="14114" y="15061"/>
                  </a:lnTo>
                  <a:lnTo>
                    <a:pt x="14069" y="15016"/>
                  </a:lnTo>
                  <a:lnTo>
                    <a:pt x="10507" y="11319"/>
                  </a:lnTo>
                  <a:lnTo>
                    <a:pt x="6989" y="7576"/>
                  </a:lnTo>
                  <a:lnTo>
                    <a:pt x="3472" y="3833"/>
                  </a:lnTo>
                  <a:lnTo>
                    <a:pt x="1714" y="19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extrusionOk="0">
                  <a:moveTo>
                    <a:pt x="0" y="0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8793" y="95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extrusionOk="0">
                  <a:moveTo>
                    <a:pt x="1" y="1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extrusionOk="0">
                  <a:moveTo>
                    <a:pt x="1" y="0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4"/>
            <p:cNvSpPr/>
            <p:nvPr/>
          </p:nvSpPr>
          <p:spPr>
            <a:xfrm>
              <a:off x="462450" y="4073850"/>
              <a:ext cx="542250" cy="196175"/>
            </a:xfrm>
            <a:custGeom>
              <a:avLst/>
              <a:gdLst/>
              <a:ahLst/>
              <a:cxnLst/>
              <a:rect l="l" t="t" r="r" b="b"/>
              <a:pathLst>
                <a:path w="21690" h="7847" extrusionOk="0">
                  <a:moveTo>
                    <a:pt x="15918" y="992"/>
                  </a:moveTo>
                  <a:lnTo>
                    <a:pt x="15783" y="1353"/>
                  </a:lnTo>
                  <a:lnTo>
                    <a:pt x="16414" y="2120"/>
                  </a:lnTo>
                  <a:lnTo>
                    <a:pt x="16549" y="2075"/>
                  </a:lnTo>
                  <a:lnTo>
                    <a:pt x="15918" y="992"/>
                  </a:lnTo>
                  <a:close/>
                  <a:moveTo>
                    <a:pt x="0" y="316"/>
                  </a:moveTo>
                  <a:lnTo>
                    <a:pt x="6358" y="2616"/>
                  </a:lnTo>
                  <a:lnTo>
                    <a:pt x="5051" y="1263"/>
                  </a:lnTo>
                  <a:lnTo>
                    <a:pt x="0" y="316"/>
                  </a:lnTo>
                  <a:close/>
                  <a:moveTo>
                    <a:pt x="5186" y="1263"/>
                  </a:moveTo>
                  <a:lnTo>
                    <a:pt x="6494" y="2616"/>
                  </a:lnTo>
                  <a:lnTo>
                    <a:pt x="7892" y="1804"/>
                  </a:lnTo>
                  <a:lnTo>
                    <a:pt x="5186" y="1263"/>
                  </a:lnTo>
                  <a:close/>
                  <a:moveTo>
                    <a:pt x="15738" y="1443"/>
                  </a:moveTo>
                  <a:lnTo>
                    <a:pt x="15242" y="2796"/>
                  </a:lnTo>
                  <a:lnTo>
                    <a:pt x="16324" y="2165"/>
                  </a:lnTo>
                  <a:lnTo>
                    <a:pt x="15738" y="1443"/>
                  </a:lnTo>
                  <a:close/>
                  <a:moveTo>
                    <a:pt x="16639" y="2165"/>
                  </a:moveTo>
                  <a:lnTo>
                    <a:pt x="16504" y="2255"/>
                  </a:lnTo>
                  <a:lnTo>
                    <a:pt x="17226" y="3202"/>
                  </a:lnTo>
                  <a:lnTo>
                    <a:pt x="17226" y="3202"/>
                  </a:lnTo>
                  <a:lnTo>
                    <a:pt x="16639" y="2165"/>
                  </a:lnTo>
                  <a:close/>
                  <a:moveTo>
                    <a:pt x="11409" y="0"/>
                  </a:moveTo>
                  <a:lnTo>
                    <a:pt x="8884" y="1984"/>
                  </a:lnTo>
                  <a:lnTo>
                    <a:pt x="8027" y="1804"/>
                  </a:lnTo>
                  <a:lnTo>
                    <a:pt x="6539" y="2661"/>
                  </a:lnTo>
                  <a:lnTo>
                    <a:pt x="12040" y="4645"/>
                  </a:lnTo>
                  <a:lnTo>
                    <a:pt x="14250" y="3337"/>
                  </a:lnTo>
                  <a:lnTo>
                    <a:pt x="11409" y="1984"/>
                  </a:lnTo>
                  <a:lnTo>
                    <a:pt x="11409" y="0"/>
                  </a:lnTo>
                  <a:close/>
                  <a:moveTo>
                    <a:pt x="16414" y="2300"/>
                  </a:moveTo>
                  <a:lnTo>
                    <a:pt x="15151" y="3022"/>
                  </a:lnTo>
                  <a:lnTo>
                    <a:pt x="14926" y="3653"/>
                  </a:lnTo>
                  <a:lnTo>
                    <a:pt x="14430" y="3427"/>
                  </a:lnTo>
                  <a:lnTo>
                    <a:pt x="12265" y="4690"/>
                  </a:lnTo>
                  <a:lnTo>
                    <a:pt x="16053" y="6043"/>
                  </a:lnTo>
                  <a:lnTo>
                    <a:pt x="19165" y="7125"/>
                  </a:lnTo>
                  <a:lnTo>
                    <a:pt x="19706" y="6764"/>
                  </a:lnTo>
                  <a:lnTo>
                    <a:pt x="18849" y="5547"/>
                  </a:lnTo>
                  <a:lnTo>
                    <a:pt x="17992" y="4329"/>
                  </a:lnTo>
                  <a:lnTo>
                    <a:pt x="17902" y="4329"/>
                  </a:lnTo>
                  <a:lnTo>
                    <a:pt x="17586" y="3788"/>
                  </a:lnTo>
                  <a:lnTo>
                    <a:pt x="16414" y="2300"/>
                  </a:lnTo>
                  <a:close/>
                  <a:moveTo>
                    <a:pt x="19751" y="6854"/>
                  </a:moveTo>
                  <a:lnTo>
                    <a:pt x="19300" y="7170"/>
                  </a:lnTo>
                  <a:lnTo>
                    <a:pt x="20157" y="7441"/>
                  </a:lnTo>
                  <a:lnTo>
                    <a:pt x="19751" y="6854"/>
                  </a:lnTo>
                  <a:close/>
                  <a:moveTo>
                    <a:pt x="21690" y="1488"/>
                  </a:moveTo>
                  <a:lnTo>
                    <a:pt x="21329" y="4329"/>
                  </a:lnTo>
                  <a:lnTo>
                    <a:pt x="18082" y="4329"/>
                  </a:lnTo>
                  <a:lnTo>
                    <a:pt x="18939" y="5502"/>
                  </a:lnTo>
                  <a:lnTo>
                    <a:pt x="19796" y="6719"/>
                  </a:lnTo>
                  <a:lnTo>
                    <a:pt x="21058" y="5862"/>
                  </a:lnTo>
                  <a:lnTo>
                    <a:pt x="21104" y="5862"/>
                  </a:lnTo>
                  <a:lnTo>
                    <a:pt x="21149" y="5907"/>
                  </a:lnTo>
                  <a:lnTo>
                    <a:pt x="21149" y="5953"/>
                  </a:lnTo>
                  <a:lnTo>
                    <a:pt x="19841" y="6809"/>
                  </a:lnTo>
                  <a:lnTo>
                    <a:pt x="20292" y="7486"/>
                  </a:lnTo>
                  <a:lnTo>
                    <a:pt x="21194" y="7756"/>
                  </a:lnTo>
                  <a:lnTo>
                    <a:pt x="21600" y="7846"/>
                  </a:lnTo>
                  <a:lnTo>
                    <a:pt x="21645" y="7846"/>
                  </a:lnTo>
                  <a:lnTo>
                    <a:pt x="21690" y="7125"/>
                  </a:lnTo>
                  <a:lnTo>
                    <a:pt x="21690" y="5592"/>
                  </a:lnTo>
                  <a:lnTo>
                    <a:pt x="21690" y="1488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4"/>
            <p:cNvSpPr/>
            <p:nvPr/>
          </p:nvSpPr>
          <p:spPr>
            <a:xfrm>
              <a:off x="944925" y="4245200"/>
              <a:ext cx="21450" cy="14675"/>
            </a:xfrm>
            <a:custGeom>
              <a:avLst/>
              <a:gdLst/>
              <a:ahLst/>
              <a:cxnLst/>
              <a:rect l="l" t="t" r="r" b="b"/>
              <a:pathLst>
                <a:path w="858" h="587" fill="none" extrusionOk="0">
                  <a:moveTo>
                    <a:pt x="452" y="0"/>
                  </a:moveTo>
                  <a:lnTo>
                    <a:pt x="452" y="0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4"/>
            <p:cNvSpPr/>
            <p:nvPr/>
          </p:nvSpPr>
          <p:spPr>
            <a:xfrm>
              <a:off x="769075" y="4131350"/>
              <a:ext cx="186025" cy="120625"/>
            </a:xfrm>
            <a:custGeom>
              <a:avLst/>
              <a:gdLst/>
              <a:ahLst/>
              <a:cxnLst/>
              <a:rect l="l" t="t" r="r" b="b"/>
              <a:pathLst>
                <a:path w="7441" h="4825" fill="none" extrusionOk="0">
                  <a:moveTo>
                    <a:pt x="4149" y="0"/>
                  </a:moveTo>
                  <a:lnTo>
                    <a:pt x="4149" y="0"/>
                  </a:lnTo>
                  <a:lnTo>
                    <a:pt x="2886" y="722"/>
                  </a:lnTo>
                  <a:lnTo>
                    <a:pt x="2661" y="1353"/>
                  </a:lnTo>
                  <a:lnTo>
                    <a:pt x="2165" y="1127"/>
                  </a:lnTo>
                  <a:lnTo>
                    <a:pt x="2165" y="1127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3788" y="3743"/>
                  </a:lnTo>
                  <a:lnTo>
                    <a:pt x="6900" y="4825"/>
                  </a:lnTo>
                  <a:lnTo>
                    <a:pt x="6900" y="4825"/>
                  </a:lnTo>
                  <a:lnTo>
                    <a:pt x="7441" y="4464"/>
                  </a:lnTo>
                  <a:lnTo>
                    <a:pt x="7441" y="4464"/>
                  </a:lnTo>
                  <a:lnTo>
                    <a:pt x="6584" y="3247"/>
                  </a:lnTo>
                  <a:lnTo>
                    <a:pt x="5727" y="2029"/>
                  </a:lnTo>
                  <a:lnTo>
                    <a:pt x="5637" y="2029"/>
                  </a:lnTo>
                  <a:lnTo>
                    <a:pt x="5321" y="1488"/>
                  </a:lnTo>
                  <a:lnTo>
                    <a:pt x="5321" y="1488"/>
                  </a:lnTo>
                  <a:lnTo>
                    <a:pt x="41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4"/>
            <p:cNvSpPr/>
            <p:nvPr/>
          </p:nvSpPr>
          <p:spPr>
            <a:xfrm>
              <a:off x="875050" y="4127950"/>
              <a:ext cx="18050" cy="25950"/>
            </a:xfrm>
            <a:custGeom>
              <a:avLst/>
              <a:gdLst/>
              <a:ahLst/>
              <a:cxnLst/>
              <a:rect l="l" t="t" r="r" b="b"/>
              <a:pathLst>
                <a:path w="722" h="1038" fill="none" extrusionOk="0">
                  <a:moveTo>
                    <a:pt x="135" y="1"/>
                  </a:moveTo>
                  <a:lnTo>
                    <a:pt x="135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722" y="1038"/>
                  </a:lnTo>
                  <a:lnTo>
                    <a:pt x="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4"/>
            <p:cNvSpPr/>
            <p:nvPr/>
          </p:nvSpPr>
          <p:spPr>
            <a:xfrm>
              <a:off x="914500" y="4111050"/>
              <a:ext cx="90200" cy="158975"/>
            </a:xfrm>
            <a:custGeom>
              <a:avLst/>
              <a:gdLst/>
              <a:ahLst/>
              <a:cxnLst/>
              <a:rect l="l" t="t" r="r" b="b"/>
              <a:pathLst>
                <a:path w="3608" h="6359" fill="none" extrusionOk="0">
                  <a:moveTo>
                    <a:pt x="3608" y="0"/>
                  </a:moveTo>
                  <a:lnTo>
                    <a:pt x="3247" y="2841"/>
                  </a:lnTo>
                  <a:lnTo>
                    <a:pt x="0" y="2841"/>
                  </a:lnTo>
                  <a:lnTo>
                    <a:pt x="0" y="2841"/>
                  </a:lnTo>
                  <a:lnTo>
                    <a:pt x="857" y="4014"/>
                  </a:lnTo>
                  <a:lnTo>
                    <a:pt x="1714" y="5231"/>
                  </a:lnTo>
                  <a:lnTo>
                    <a:pt x="1714" y="5231"/>
                  </a:lnTo>
                  <a:lnTo>
                    <a:pt x="2976" y="4374"/>
                  </a:lnTo>
                  <a:lnTo>
                    <a:pt x="2976" y="4374"/>
                  </a:lnTo>
                  <a:lnTo>
                    <a:pt x="3022" y="4374"/>
                  </a:lnTo>
                  <a:lnTo>
                    <a:pt x="3022" y="4374"/>
                  </a:lnTo>
                  <a:lnTo>
                    <a:pt x="3067" y="4419"/>
                  </a:lnTo>
                  <a:lnTo>
                    <a:pt x="3067" y="4465"/>
                  </a:lnTo>
                  <a:lnTo>
                    <a:pt x="3067" y="4465"/>
                  </a:lnTo>
                  <a:lnTo>
                    <a:pt x="1759" y="5321"/>
                  </a:lnTo>
                  <a:lnTo>
                    <a:pt x="1759" y="5321"/>
                  </a:lnTo>
                  <a:lnTo>
                    <a:pt x="2210" y="5998"/>
                  </a:lnTo>
                  <a:lnTo>
                    <a:pt x="2210" y="5998"/>
                  </a:lnTo>
                  <a:lnTo>
                    <a:pt x="3112" y="6268"/>
                  </a:lnTo>
                  <a:lnTo>
                    <a:pt x="3518" y="6358"/>
                  </a:lnTo>
                  <a:lnTo>
                    <a:pt x="3518" y="6358"/>
                  </a:lnTo>
                  <a:lnTo>
                    <a:pt x="3563" y="6358"/>
                  </a:lnTo>
                  <a:lnTo>
                    <a:pt x="3563" y="6358"/>
                  </a:lnTo>
                  <a:lnTo>
                    <a:pt x="3608" y="5637"/>
                  </a:lnTo>
                  <a:lnTo>
                    <a:pt x="3608" y="4104"/>
                  </a:lnTo>
                  <a:lnTo>
                    <a:pt x="36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4"/>
            <p:cNvSpPr/>
            <p:nvPr/>
          </p:nvSpPr>
          <p:spPr>
            <a:xfrm>
              <a:off x="843475" y="4109925"/>
              <a:ext cx="27075" cy="33850"/>
            </a:xfrm>
            <a:custGeom>
              <a:avLst/>
              <a:gdLst/>
              <a:ahLst/>
              <a:cxnLst/>
              <a:rect l="l" t="t" r="r" b="b"/>
              <a:pathLst>
                <a:path w="1083" h="1354" fill="none" extrusionOk="0">
                  <a:moveTo>
                    <a:pt x="497" y="0"/>
                  </a:moveTo>
                  <a:lnTo>
                    <a:pt x="1" y="1353"/>
                  </a:lnTo>
                  <a:lnTo>
                    <a:pt x="1" y="1353"/>
                  </a:lnTo>
                  <a:lnTo>
                    <a:pt x="1083" y="722"/>
                  </a:lnTo>
                  <a:lnTo>
                    <a:pt x="1083" y="722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4"/>
            <p:cNvSpPr/>
            <p:nvPr/>
          </p:nvSpPr>
          <p:spPr>
            <a:xfrm>
              <a:off x="592075" y="4105425"/>
              <a:ext cx="67675" cy="33825"/>
            </a:xfrm>
            <a:custGeom>
              <a:avLst/>
              <a:gdLst/>
              <a:ahLst/>
              <a:cxnLst/>
              <a:rect l="l" t="t" r="r" b="b"/>
              <a:pathLst>
                <a:path w="2707" h="135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9" y="1353"/>
                  </a:lnTo>
                  <a:lnTo>
                    <a:pt x="1309" y="1353"/>
                  </a:lnTo>
                  <a:lnTo>
                    <a:pt x="2707" y="5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4"/>
            <p:cNvSpPr/>
            <p:nvPr/>
          </p:nvSpPr>
          <p:spPr>
            <a:xfrm>
              <a:off x="857000" y="4098650"/>
              <a:ext cx="19200" cy="28200"/>
            </a:xfrm>
            <a:custGeom>
              <a:avLst/>
              <a:gdLst/>
              <a:ahLst/>
              <a:cxnLst/>
              <a:rect l="l" t="t" r="r" b="b"/>
              <a:pathLst>
                <a:path w="768" h="1128" fill="none" extrusionOk="0">
                  <a:moveTo>
                    <a:pt x="136" y="0"/>
                  </a:moveTo>
                  <a:lnTo>
                    <a:pt x="1" y="361"/>
                  </a:lnTo>
                  <a:lnTo>
                    <a:pt x="1" y="361"/>
                  </a:lnTo>
                  <a:lnTo>
                    <a:pt x="632" y="1128"/>
                  </a:lnTo>
                  <a:lnTo>
                    <a:pt x="632" y="1128"/>
                  </a:lnTo>
                  <a:lnTo>
                    <a:pt x="767" y="108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4"/>
            <p:cNvSpPr/>
            <p:nvPr/>
          </p:nvSpPr>
          <p:spPr>
            <a:xfrm>
              <a:off x="462450" y="4081750"/>
              <a:ext cx="158975" cy="57500"/>
            </a:xfrm>
            <a:custGeom>
              <a:avLst/>
              <a:gdLst/>
              <a:ahLst/>
              <a:cxnLst/>
              <a:rect l="l" t="t" r="r" b="b"/>
              <a:pathLst>
                <a:path w="6359" h="23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358" y="2300"/>
                  </a:lnTo>
                  <a:lnTo>
                    <a:pt x="6358" y="2300"/>
                  </a:lnTo>
                  <a:lnTo>
                    <a:pt x="5051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4"/>
            <p:cNvSpPr/>
            <p:nvPr/>
          </p:nvSpPr>
          <p:spPr>
            <a:xfrm>
              <a:off x="625900" y="4073850"/>
              <a:ext cx="192800" cy="116125"/>
            </a:xfrm>
            <a:custGeom>
              <a:avLst/>
              <a:gdLst/>
              <a:ahLst/>
              <a:cxnLst/>
              <a:rect l="l" t="t" r="r" b="b"/>
              <a:pathLst>
                <a:path w="7712" h="4645" fill="none" extrusionOk="0">
                  <a:moveTo>
                    <a:pt x="4871" y="0"/>
                  </a:moveTo>
                  <a:lnTo>
                    <a:pt x="2346" y="1984"/>
                  </a:lnTo>
                  <a:lnTo>
                    <a:pt x="1489" y="1804"/>
                  </a:lnTo>
                  <a:lnTo>
                    <a:pt x="1489" y="1804"/>
                  </a:lnTo>
                  <a:lnTo>
                    <a:pt x="1" y="2661"/>
                  </a:lnTo>
                  <a:lnTo>
                    <a:pt x="1" y="2661"/>
                  </a:lnTo>
                  <a:lnTo>
                    <a:pt x="5502" y="4645"/>
                  </a:lnTo>
                  <a:lnTo>
                    <a:pt x="5502" y="4645"/>
                  </a:lnTo>
                  <a:lnTo>
                    <a:pt x="7712" y="3337"/>
                  </a:lnTo>
                  <a:lnTo>
                    <a:pt x="4871" y="1984"/>
                  </a:lnTo>
                  <a:lnTo>
                    <a:pt x="4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4"/>
            <p:cNvSpPr/>
            <p:nvPr/>
          </p:nvSpPr>
          <p:spPr>
            <a:xfrm>
              <a:off x="941550" y="4220400"/>
              <a:ext cx="49625" cy="32725"/>
            </a:xfrm>
            <a:custGeom>
              <a:avLst/>
              <a:gdLst/>
              <a:ahLst/>
              <a:cxnLst/>
              <a:rect l="l" t="t" r="r" b="b"/>
              <a:pathLst>
                <a:path w="1985" h="1309" extrusionOk="0">
                  <a:moveTo>
                    <a:pt x="1894" y="0"/>
                  </a:moveTo>
                  <a:lnTo>
                    <a:pt x="632" y="857"/>
                  </a:lnTo>
                  <a:lnTo>
                    <a:pt x="677" y="947"/>
                  </a:lnTo>
                  <a:lnTo>
                    <a:pt x="1985" y="91"/>
                  </a:lnTo>
                  <a:lnTo>
                    <a:pt x="1985" y="45"/>
                  </a:lnTo>
                  <a:lnTo>
                    <a:pt x="1940" y="0"/>
                  </a:lnTo>
                  <a:close/>
                  <a:moveTo>
                    <a:pt x="542" y="902"/>
                  </a:moveTo>
                  <a:lnTo>
                    <a:pt x="1" y="1263"/>
                  </a:lnTo>
                  <a:lnTo>
                    <a:pt x="136" y="1308"/>
                  </a:lnTo>
                  <a:lnTo>
                    <a:pt x="587" y="992"/>
                  </a:lnTo>
                  <a:lnTo>
                    <a:pt x="542" y="902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4"/>
            <p:cNvSpPr/>
            <p:nvPr/>
          </p:nvSpPr>
          <p:spPr>
            <a:xfrm>
              <a:off x="941550" y="4242950"/>
              <a:ext cx="14675" cy="10175"/>
            </a:xfrm>
            <a:custGeom>
              <a:avLst/>
              <a:gdLst/>
              <a:ahLst/>
              <a:cxnLst/>
              <a:rect l="l" t="t" r="r" b="b"/>
              <a:pathLst>
                <a:path w="587" h="407" fill="none" extrusionOk="0">
                  <a:moveTo>
                    <a:pt x="542" y="0"/>
                  </a:moveTo>
                  <a:lnTo>
                    <a:pt x="542" y="0"/>
                  </a:lnTo>
                  <a:lnTo>
                    <a:pt x="1" y="361"/>
                  </a:lnTo>
                  <a:lnTo>
                    <a:pt x="1" y="361"/>
                  </a:lnTo>
                  <a:lnTo>
                    <a:pt x="136" y="406"/>
                  </a:lnTo>
                  <a:lnTo>
                    <a:pt x="136" y="406"/>
                  </a:lnTo>
                  <a:lnTo>
                    <a:pt x="587" y="90"/>
                  </a:lnTo>
                  <a:lnTo>
                    <a:pt x="587" y="9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4"/>
            <p:cNvSpPr/>
            <p:nvPr/>
          </p:nvSpPr>
          <p:spPr>
            <a:xfrm>
              <a:off x="957325" y="4220400"/>
              <a:ext cx="33850" cy="23700"/>
            </a:xfrm>
            <a:custGeom>
              <a:avLst/>
              <a:gdLst/>
              <a:ahLst/>
              <a:cxnLst/>
              <a:rect l="l" t="t" r="r" b="b"/>
              <a:pathLst>
                <a:path w="1354" h="948" fill="none" extrusionOk="0">
                  <a:moveTo>
                    <a:pt x="1309" y="0"/>
                  </a:moveTo>
                  <a:lnTo>
                    <a:pt x="1309" y="0"/>
                  </a:lnTo>
                  <a:lnTo>
                    <a:pt x="1263" y="0"/>
                  </a:lnTo>
                  <a:lnTo>
                    <a:pt x="1263" y="0"/>
                  </a:lnTo>
                  <a:lnTo>
                    <a:pt x="1" y="857"/>
                  </a:lnTo>
                  <a:lnTo>
                    <a:pt x="1" y="857"/>
                  </a:lnTo>
                  <a:lnTo>
                    <a:pt x="46" y="947"/>
                  </a:lnTo>
                  <a:lnTo>
                    <a:pt x="46" y="947"/>
                  </a:lnTo>
                  <a:lnTo>
                    <a:pt x="1354" y="91"/>
                  </a:lnTo>
                  <a:lnTo>
                    <a:pt x="1354" y="91"/>
                  </a:lnTo>
                  <a:lnTo>
                    <a:pt x="1354" y="45"/>
                  </a:lnTo>
                  <a:lnTo>
                    <a:pt x="13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4"/>
            <p:cNvSpPr/>
            <p:nvPr/>
          </p:nvSpPr>
          <p:spPr>
            <a:xfrm>
              <a:off x="763450" y="4125700"/>
              <a:ext cx="115000" cy="65400"/>
            </a:xfrm>
            <a:custGeom>
              <a:avLst/>
              <a:gdLst/>
              <a:ahLst/>
              <a:cxnLst/>
              <a:rect l="l" t="t" r="r" b="b"/>
              <a:pathLst>
                <a:path w="4600" h="2616" extrusionOk="0">
                  <a:moveTo>
                    <a:pt x="4509" y="1"/>
                  </a:moveTo>
                  <a:lnTo>
                    <a:pt x="4374" y="46"/>
                  </a:lnTo>
                  <a:lnTo>
                    <a:pt x="4464" y="181"/>
                  </a:lnTo>
                  <a:lnTo>
                    <a:pt x="4599" y="91"/>
                  </a:lnTo>
                  <a:lnTo>
                    <a:pt x="4509" y="1"/>
                  </a:lnTo>
                  <a:close/>
                  <a:moveTo>
                    <a:pt x="4284" y="91"/>
                  </a:moveTo>
                  <a:lnTo>
                    <a:pt x="3202" y="722"/>
                  </a:lnTo>
                  <a:lnTo>
                    <a:pt x="3111" y="948"/>
                  </a:lnTo>
                  <a:lnTo>
                    <a:pt x="3111" y="948"/>
                  </a:lnTo>
                  <a:lnTo>
                    <a:pt x="4374" y="226"/>
                  </a:lnTo>
                  <a:lnTo>
                    <a:pt x="4284" y="91"/>
                  </a:lnTo>
                  <a:close/>
                  <a:moveTo>
                    <a:pt x="2210" y="1263"/>
                  </a:moveTo>
                  <a:lnTo>
                    <a:pt x="0" y="2571"/>
                  </a:lnTo>
                  <a:lnTo>
                    <a:pt x="225" y="2616"/>
                  </a:lnTo>
                  <a:lnTo>
                    <a:pt x="2390" y="1353"/>
                  </a:lnTo>
                  <a:lnTo>
                    <a:pt x="2210" y="1263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4"/>
            <p:cNvSpPr/>
            <p:nvPr/>
          </p:nvSpPr>
          <p:spPr>
            <a:xfrm>
              <a:off x="763450" y="4157275"/>
              <a:ext cx="59750" cy="33825"/>
            </a:xfrm>
            <a:custGeom>
              <a:avLst/>
              <a:gdLst/>
              <a:ahLst/>
              <a:cxnLst/>
              <a:rect l="l" t="t" r="r" b="b"/>
              <a:pathLst>
                <a:path w="2390" h="1353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225" y="1353"/>
                  </a:lnTo>
                  <a:lnTo>
                    <a:pt x="225" y="1353"/>
                  </a:lnTo>
                  <a:lnTo>
                    <a:pt x="2390" y="90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4"/>
            <p:cNvSpPr/>
            <p:nvPr/>
          </p:nvSpPr>
          <p:spPr>
            <a:xfrm>
              <a:off x="841225" y="4127950"/>
              <a:ext cx="31575" cy="21450"/>
            </a:xfrm>
            <a:custGeom>
              <a:avLst/>
              <a:gdLst/>
              <a:ahLst/>
              <a:cxnLst/>
              <a:rect l="l" t="t" r="r" b="b"/>
              <a:pathLst>
                <a:path w="1263" h="858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91" y="632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1263" y="136"/>
                  </a:lnTo>
                  <a:lnTo>
                    <a:pt x="1263" y="136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4"/>
            <p:cNvSpPr/>
            <p:nvPr/>
          </p:nvSpPr>
          <p:spPr>
            <a:xfrm>
              <a:off x="872775" y="4125700"/>
              <a:ext cx="5675" cy="4550"/>
            </a:xfrm>
            <a:custGeom>
              <a:avLst/>
              <a:gdLst/>
              <a:ahLst/>
              <a:cxnLst/>
              <a:rect l="l" t="t" r="r" b="b"/>
              <a:pathLst>
                <a:path w="227" h="182" fill="none" extrusionOk="0">
                  <a:moveTo>
                    <a:pt x="136" y="1"/>
                  </a:moveTo>
                  <a:lnTo>
                    <a:pt x="136" y="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226" y="91"/>
                  </a:lnTo>
                  <a:lnTo>
                    <a:pt x="1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extrusionOk="0">
                  <a:moveTo>
                    <a:pt x="1399" y="0"/>
                  </a:moveTo>
                  <a:lnTo>
                    <a:pt x="1" y="812"/>
                  </a:lnTo>
                  <a:lnTo>
                    <a:pt x="46" y="857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fill="none" extrusionOk="0">
                  <a:moveTo>
                    <a:pt x="1399" y="0"/>
                  </a:moveTo>
                  <a:lnTo>
                    <a:pt x="1399" y="0"/>
                  </a:lnTo>
                  <a:lnTo>
                    <a:pt x="1" y="812"/>
                  </a:lnTo>
                  <a:lnTo>
                    <a:pt x="1" y="812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1534" y="0"/>
                  </a:lnTo>
                  <a:lnTo>
                    <a:pt x="13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extrusionOk="0">
                  <a:moveTo>
                    <a:pt x="1" y="0"/>
                  </a:moveTo>
                  <a:lnTo>
                    <a:pt x="1308" y="1353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8" y="1353"/>
                  </a:lnTo>
                  <a:lnTo>
                    <a:pt x="1308" y="1353"/>
                  </a:lnTo>
                  <a:lnTo>
                    <a:pt x="1489" y="1398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444" y="1353"/>
                  </a:lnTo>
                  <a:lnTo>
                    <a:pt x="13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4"/>
            <p:cNvSpPr/>
            <p:nvPr/>
          </p:nvSpPr>
          <p:spPr>
            <a:xfrm>
              <a:off x="855875" y="4107675"/>
              <a:ext cx="113875" cy="153325"/>
            </a:xfrm>
            <a:custGeom>
              <a:avLst/>
              <a:gdLst/>
              <a:ahLst/>
              <a:cxnLst/>
              <a:rect l="l" t="t" r="r" b="b"/>
              <a:pathLst>
                <a:path w="4555" h="6133" extrusionOk="0">
                  <a:moveTo>
                    <a:pt x="46" y="0"/>
                  </a:moveTo>
                  <a:lnTo>
                    <a:pt x="1" y="90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46" y="0"/>
                  </a:lnTo>
                  <a:close/>
                  <a:moveTo>
                    <a:pt x="2255" y="2976"/>
                  </a:moveTo>
                  <a:lnTo>
                    <a:pt x="3112" y="4194"/>
                  </a:lnTo>
                  <a:lnTo>
                    <a:pt x="3969" y="5411"/>
                  </a:lnTo>
                  <a:lnTo>
                    <a:pt x="4014" y="5501"/>
                  </a:lnTo>
                  <a:lnTo>
                    <a:pt x="4420" y="6088"/>
                  </a:lnTo>
                  <a:lnTo>
                    <a:pt x="4555" y="6133"/>
                  </a:lnTo>
                  <a:lnTo>
                    <a:pt x="4104" y="5456"/>
                  </a:lnTo>
                  <a:lnTo>
                    <a:pt x="4059" y="5366"/>
                  </a:lnTo>
                  <a:lnTo>
                    <a:pt x="3202" y="4149"/>
                  </a:lnTo>
                  <a:lnTo>
                    <a:pt x="2345" y="2976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4"/>
            <p:cNvSpPr/>
            <p:nvPr/>
          </p:nvSpPr>
          <p:spPr>
            <a:xfrm>
              <a:off x="912250" y="4182075"/>
              <a:ext cx="57500" cy="78925"/>
            </a:xfrm>
            <a:custGeom>
              <a:avLst/>
              <a:gdLst/>
              <a:ahLst/>
              <a:cxnLst/>
              <a:rect l="l" t="t" r="r" b="b"/>
              <a:pathLst>
                <a:path w="2300" h="3157" fill="none" extrusionOk="0">
                  <a:moveTo>
                    <a:pt x="9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57" y="1218"/>
                  </a:lnTo>
                  <a:lnTo>
                    <a:pt x="1714" y="2435"/>
                  </a:lnTo>
                  <a:lnTo>
                    <a:pt x="1714" y="2435"/>
                  </a:lnTo>
                  <a:lnTo>
                    <a:pt x="1759" y="2525"/>
                  </a:lnTo>
                  <a:lnTo>
                    <a:pt x="1759" y="2525"/>
                  </a:lnTo>
                  <a:lnTo>
                    <a:pt x="2165" y="3112"/>
                  </a:lnTo>
                  <a:lnTo>
                    <a:pt x="2165" y="3112"/>
                  </a:lnTo>
                  <a:lnTo>
                    <a:pt x="2300" y="3157"/>
                  </a:lnTo>
                  <a:lnTo>
                    <a:pt x="2300" y="3157"/>
                  </a:lnTo>
                  <a:lnTo>
                    <a:pt x="1849" y="2480"/>
                  </a:lnTo>
                  <a:lnTo>
                    <a:pt x="1849" y="2480"/>
                  </a:lnTo>
                  <a:lnTo>
                    <a:pt x="1804" y="2390"/>
                  </a:lnTo>
                  <a:lnTo>
                    <a:pt x="1804" y="2390"/>
                  </a:lnTo>
                  <a:lnTo>
                    <a:pt x="947" y="1173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4"/>
            <p:cNvSpPr/>
            <p:nvPr/>
          </p:nvSpPr>
          <p:spPr>
            <a:xfrm>
              <a:off x="855875" y="4107675"/>
              <a:ext cx="46250" cy="60900"/>
            </a:xfrm>
            <a:custGeom>
              <a:avLst/>
              <a:gdLst/>
              <a:ahLst/>
              <a:cxnLst/>
              <a:rect l="l" t="t" r="r" b="b"/>
              <a:pathLst>
                <a:path w="1850" h="2436" fill="none" extrusionOk="0">
                  <a:moveTo>
                    <a:pt x="46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587" y="812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677" y="767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extrusionOk="0">
                  <a:moveTo>
                    <a:pt x="496" y="1"/>
                  </a:moveTo>
                  <a:lnTo>
                    <a:pt x="45" y="226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fill="none" extrusionOk="0">
                  <a:moveTo>
                    <a:pt x="496" y="1"/>
                  </a:move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0" y="5051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extrusionOk="0">
                  <a:moveTo>
                    <a:pt x="4735" y="0"/>
                  </a:move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fill="none" extrusionOk="0">
                  <a:moveTo>
                    <a:pt x="4735" y="0"/>
                  </a:moveTo>
                  <a:lnTo>
                    <a:pt x="4735" y="0"/>
                  </a:ln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690" y="4825"/>
                  </a:lnTo>
                  <a:lnTo>
                    <a:pt x="47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extrusionOk="0">
                  <a:moveTo>
                    <a:pt x="0" y="0"/>
                  </a:moveTo>
                  <a:lnTo>
                    <a:pt x="136" y="2075"/>
                  </a:lnTo>
                  <a:lnTo>
                    <a:pt x="181" y="225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fill="none" extrusionOk="0">
                  <a:moveTo>
                    <a:pt x="45" y="0"/>
                  </a:moveTo>
                  <a:lnTo>
                    <a:pt x="0" y="0"/>
                  </a:lnTo>
                  <a:lnTo>
                    <a:pt x="136" y="2075"/>
                  </a:lnTo>
                  <a:lnTo>
                    <a:pt x="181" y="2255"/>
                  </a:lnTo>
                  <a:lnTo>
                    <a:pt x="181" y="2255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4"/>
            <p:cNvSpPr/>
            <p:nvPr/>
          </p:nvSpPr>
          <p:spPr>
            <a:xfrm>
              <a:off x="1048650" y="4076100"/>
              <a:ext cx="449825" cy="210825"/>
            </a:xfrm>
            <a:custGeom>
              <a:avLst/>
              <a:gdLst/>
              <a:ahLst/>
              <a:cxnLst/>
              <a:rect l="l" t="t" r="r" b="b"/>
              <a:pathLst>
                <a:path w="17993" h="8433" extrusionOk="0">
                  <a:moveTo>
                    <a:pt x="14746" y="722"/>
                  </a:moveTo>
                  <a:lnTo>
                    <a:pt x="14746" y="1669"/>
                  </a:lnTo>
                  <a:lnTo>
                    <a:pt x="15738" y="1038"/>
                  </a:lnTo>
                  <a:lnTo>
                    <a:pt x="14746" y="722"/>
                  </a:lnTo>
                  <a:close/>
                  <a:moveTo>
                    <a:pt x="9921" y="1"/>
                  </a:moveTo>
                  <a:lnTo>
                    <a:pt x="9831" y="406"/>
                  </a:lnTo>
                  <a:lnTo>
                    <a:pt x="9650" y="1489"/>
                  </a:lnTo>
                  <a:lnTo>
                    <a:pt x="9199" y="4104"/>
                  </a:lnTo>
                  <a:lnTo>
                    <a:pt x="9650" y="4555"/>
                  </a:lnTo>
                  <a:lnTo>
                    <a:pt x="10823" y="3924"/>
                  </a:lnTo>
                  <a:lnTo>
                    <a:pt x="10281" y="1849"/>
                  </a:lnTo>
                  <a:lnTo>
                    <a:pt x="10056" y="812"/>
                  </a:lnTo>
                  <a:lnTo>
                    <a:pt x="9966" y="361"/>
                  </a:lnTo>
                  <a:lnTo>
                    <a:pt x="9966" y="46"/>
                  </a:lnTo>
                  <a:lnTo>
                    <a:pt x="9921" y="1"/>
                  </a:lnTo>
                  <a:close/>
                  <a:moveTo>
                    <a:pt x="9199" y="4194"/>
                  </a:moveTo>
                  <a:lnTo>
                    <a:pt x="9109" y="4871"/>
                  </a:lnTo>
                  <a:lnTo>
                    <a:pt x="9560" y="4600"/>
                  </a:lnTo>
                  <a:lnTo>
                    <a:pt x="9199" y="4194"/>
                  </a:lnTo>
                  <a:close/>
                  <a:moveTo>
                    <a:pt x="8433" y="5231"/>
                  </a:moveTo>
                  <a:lnTo>
                    <a:pt x="1624" y="5321"/>
                  </a:lnTo>
                  <a:lnTo>
                    <a:pt x="3833" y="7756"/>
                  </a:lnTo>
                  <a:lnTo>
                    <a:pt x="8433" y="5231"/>
                  </a:lnTo>
                  <a:close/>
                  <a:moveTo>
                    <a:pt x="17316" y="5141"/>
                  </a:moveTo>
                  <a:lnTo>
                    <a:pt x="13258" y="7847"/>
                  </a:lnTo>
                  <a:lnTo>
                    <a:pt x="14475" y="7531"/>
                  </a:lnTo>
                  <a:lnTo>
                    <a:pt x="15693" y="7125"/>
                  </a:lnTo>
                  <a:lnTo>
                    <a:pt x="16865" y="6674"/>
                  </a:lnTo>
                  <a:lnTo>
                    <a:pt x="17451" y="6359"/>
                  </a:lnTo>
                  <a:lnTo>
                    <a:pt x="17992" y="6088"/>
                  </a:lnTo>
                  <a:lnTo>
                    <a:pt x="17316" y="5141"/>
                  </a:lnTo>
                  <a:close/>
                  <a:moveTo>
                    <a:pt x="14746" y="2165"/>
                  </a:moveTo>
                  <a:lnTo>
                    <a:pt x="14746" y="3067"/>
                  </a:lnTo>
                  <a:lnTo>
                    <a:pt x="10958" y="4420"/>
                  </a:lnTo>
                  <a:lnTo>
                    <a:pt x="10868" y="4104"/>
                  </a:lnTo>
                  <a:lnTo>
                    <a:pt x="9785" y="4735"/>
                  </a:lnTo>
                  <a:lnTo>
                    <a:pt x="12671" y="7982"/>
                  </a:lnTo>
                  <a:lnTo>
                    <a:pt x="12807" y="7937"/>
                  </a:lnTo>
                  <a:lnTo>
                    <a:pt x="17226" y="5051"/>
                  </a:lnTo>
                  <a:lnTo>
                    <a:pt x="16639" y="4284"/>
                  </a:lnTo>
                  <a:lnTo>
                    <a:pt x="16008" y="3563"/>
                  </a:lnTo>
                  <a:lnTo>
                    <a:pt x="15377" y="2841"/>
                  </a:lnTo>
                  <a:lnTo>
                    <a:pt x="14746" y="2165"/>
                  </a:lnTo>
                  <a:close/>
                  <a:moveTo>
                    <a:pt x="0" y="5321"/>
                  </a:moveTo>
                  <a:lnTo>
                    <a:pt x="136" y="7576"/>
                  </a:lnTo>
                  <a:lnTo>
                    <a:pt x="226" y="7756"/>
                  </a:lnTo>
                  <a:lnTo>
                    <a:pt x="992" y="7892"/>
                  </a:lnTo>
                  <a:lnTo>
                    <a:pt x="1849" y="8027"/>
                  </a:lnTo>
                  <a:lnTo>
                    <a:pt x="3022" y="8162"/>
                  </a:lnTo>
                  <a:lnTo>
                    <a:pt x="3743" y="7756"/>
                  </a:lnTo>
                  <a:lnTo>
                    <a:pt x="1534" y="5321"/>
                  </a:lnTo>
                  <a:close/>
                  <a:moveTo>
                    <a:pt x="3878" y="7892"/>
                  </a:moveTo>
                  <a:lnTo>
                    <a:pt x="3292" y="8207"/>
                  </a:lnTo>
                  <a:lnTo>
                    <a:pt x="4239" y="8298"/>
                  </a:lnTo>
                  <a:lnTo>
                    <a:pt x="3878" y="7892"/>
                  </a:lnTo>
                  <a:close/>
                  <a:moveTo>
                    <a:pt x="9695" y="4780"/>
                  </a:moveTo>
                  <a:lnTo>
                    <a:pt x="9064" y="5141"/>
                  </a:lnTo>
                  <a:lnTo>
                    <a:pt x="9064" y="5231"/>
                  </a:lnTo>
                  <a:lnTo>
                    <a:pt x="8884" y="5231"/>
                  </a:lnTo>
                  <a:lnTo>
                    <a:pt x="6449" y="6584"/>
                  </a:lnTo>
                  <a:lnTo>
                    <a:pt x="3969" y="7892"/>
                  </a:lnTo>
                  <a:lnTo>
                    <a:pt x="4374" y="8298"/>
                  </a:lnTo>
                  <a:lnTo>
                    <a:pt x="5817" y="8388"/>
                  </a:lnTo>
                  <a:lnTo>
                    <a:pt x="7396" y="8433"/>
                  </a:lnTo>
                  <a:lnTo>
                    <a:pt x="8658" y="8433"/>
                  </a:lnTo>
                  <a:lnTo>
                    <a:pt x="9921" y="8343"/>
                  </a:lnTo>
                  <a:lnTo>
                    <a:pt x="11228" y="8207"/>
                  </a:lnTo>
                  <a:lnTo>
                    <a:pt x="12536" y="7982"/>
                  </a:lnTo>
                  <a:lnTo>
                    <a:pt x="9695" y="478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4"/>
            <p:cNvSpPr/>
            <p:nvPr/>
          </p:nvSpPr>
          <p:spPr>
            <a:xfrm>
              <a:off x="1130950" y="4273375"/>
              <a:ext cx="23700" cy="10175"/>
            </a:xfrm>
            <a:custGeom>
              <a:avLst/>
              <a:gdLst/>
              <a:ahLst/>
              <a:cxnLst/>
              <a:rect l="l" t="t" r="r" b="b"/>
              <a:pathLst>
                <a:path w="948" h="407" fill="none" extrusionOk="0">
                  <a:moveTo>
                    <a:pt x="586" y="1"/>
                  </a:moveTo>
                  <a:lnTo>
                    <a:pt x="586" y="1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4"/>
            <p:cNvSpPr/>
            <p:nvPr/>
          </p:nvSpPr>
          <p:spPr>
            <a:xfrm>
              <a:off x="1048650" y="4209125"/>
              <a:ext cx="93600" cy="71050"/>
            </a:xfrm>
            <a:custGeom>
              <a:avLst/>
              <a:gdLst/>
              <a:ahLst/>
              <a:cxnLst/>
              <a:rect l="l" t="t" r="r" b="b"/>
              <a:pathLst>
                <a:path w="3744" h="2842" fill="none" extrusionOk="0">
                  <a:moveTo>
                    <a:pt x="153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2255"/>
                  </a:lnTo>
                  <a:lnTo>
                    <a:pt x="226" y="2435"/>
                  </a:lnTo>
                  <a:lnTo>
                    <a:pt x="226" y="2435"/>
                  </a:lnTo>
                  <a:lnTo>
                    <a:pt x="992" y="2571"/>
                  </a:lnTo>
                  <a:lnTo>
                    <a:pt x="1849" y="2706"/>
                  </a:lnTo>
                  <a:lnTo>
                    <a:pt x="3022" y="2841"/>
                  </a:lnTo>
                  <a:lnTo>
                    <a:pt x="3022" y="2841"/>
                  </a:lnTo>
                  <a:lnTo>
                    <a:pt x="3743" y="2435"/>
                  </a:lnTo>
                  <a:lnTo>
                    <a:pt x="3743" y="2435"/>
                  </a:lnTo>
                  <a:lnTo>
                    <a:pt x="15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4"/>
            <p:cNvSpPr/>
            <p:nvPr/>
          </p:nvSpPr>
          <p:spPr>
            <a:xfrm>
              <a:off x="1089225" y="4206875"/>
              <a:ext cx="170250" cy="63150"/>
            </a:xfrm>
            <a:custGeom>
              <a:avLst/>
              <a:gdLst/>
              <a:ahLst/>
              <a:cxnLst/>
              <a:rect l="l" t="t" r="r" b="b"/>
              <a:pathLst>
                <a:path w="6810" h="2526" fill="none" extrusionOk="0">
                  <a:moveTo>
                    <a:pt x="6810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2210" y="2525"/>
                  </a:lnTo>
                  <a:lnTo>
                    <a:pt x="2210" y="2525"/>
                  </a:lnTo>
                  <a:lnTo>
                    <a:pt x="68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4"/>
            <p:cNvSpPr/>
            <p:nvPr/>
          </p:nvSpPr>
          <p:spPr>
            <a:xfrm>
              <a:off x="1380075" y="4204625"/>
              <a:ext cx="118400" cy="67650"/>
            </a:xfrm>
            <a:custGeom>
              <a:avLst/>
              <a:gdLst/>
              <a:ahLst/>
              <a:cxnLst/>
              <a:rect l="l" t="t" r="r" b="b"/>
              <a:pathLst>
                <a:path w="4736" h="2706" fill="none" extrusionOk="0">
                  <a:moveTo>
                    <a:pt x="4059" y="0"/>
                  </a:moveTo>
                  <a:lnTo>
                    <a:pt x="4059" y="0"/>
                  </a:lnTo>
                  <a:lnTo>
                    <a:pt x="1" y="2706"/>
                  </a:lnTo>
                  <a:lnTo>
                    <a:pt x="1" y="2706"/>
                  </a:lnTo>
                  <a:lnTo>
                    <a:pt x="1218" y="2390"/>
                  </a:lnTo>
                  <a:lnTo>
                    <a:pt x="2436" y="1984"/>
                  </a:lnTo>
                  <a:lnTo>
                    <a:pt x="3608" y="1533"/>
                  </a:lnTo>
                  <a:lnTo>
                    <a:pt x="4194" y="1218"/>
                  </a:lnTo>
                  <a:lnTo>
                    <a:pt x="4735" y="947"/>
                  </a:lnTo>
                  <a:lnTo>
                    <a:pt x="4735" y="947"/>
                  </a:lnTo>
                  <a:lnTo>
                    <a:pt x="4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4"/>
            <p:cNvSpPr/>
            <p:nvPr/>
          </p:nvSpPr>
          <p:spPr>
            <a:xfrm>
              <a:off x="1147850" y="4195600"/>
              <a:ext cx="214225" cy="91325"/>
            </a:xfrm>
            <a:custGeom>
              <a:avLst/>
              <a:gdLst/>
              <a:ahLst/>
              <a:cxnLst/>
              <a:rect l="l" t="t" r="r" b="b"/>
              <a:pathLst>
                <a:path w="8569" h="3653" fill="none" extrusionOk="0">
                  <a:moveTo>
                    <a:pt x="5727" y="0"/>
                  </a:moveTo>
                  <a:lnTo>
                    <a:pt x="5727" y="0"/>
                  </a:lnTo>
                  <a:lnTo>
                    <a:pt x="5096" y="361"/>
                  </a:lnTo>
                  <a:lnTo>
                    <a:pt x="5096" y="361"/>
                  </a:lnTo>
                  <a:lnTo>
                    <a:pt x="5096" y="451"/>
                  </a:lnTo>
                  <a:lnTo>
                    <a:pt x="4916" y="451"/>
                  </a:lnTo>
                  <a:lnTo>
                    <a:pt x="4916" y="451"/>
                  </a:lnTo>
                  <a:lnTo>
                    <a:pt x="2481" y="1804"/>
                  </a:lnTo>
                  <a:lnTo>
                    <a:pt x="1" y="3112"/>
                  </a:lnTo>
                  <a:lnTo>
                    <a:pt x="1" y="3112"/>
                  </a:lnTo>
                  <a:lnTo>
                    <a:pt x="406" y="3518"/>
                  </a:lnTo>
                  <a:lnTo>
                    <a:pt x="406" y="3518"/>
                  </a:lnTo>
                  <a:lnTo>
                    <a:pt x="1849" y="3608"/>
                  </a:lnTo>
                  <a:lnTo>
                    <a:pt x="3428" y="3653"/>
                  </a:lnTo>
                  <a:lnTo>
                    <a:pt x="3428" y="3653"/>
                  </a:lnTo>
                  <a:lnTo>
                    <a:pt x="4690" y="3653"/>
                  </a:lnTo>
                  <a:lnTo>
                    <a:pt x="5953" y="3563"/>
                  </a:lnTo>
                  <a:lnTo>
                    <a:pt x="7260" y="3427"/>
                  </a:lnTo>
                  <a:lnTo>
                    <a:pt x="8568" y="3202"/>
                  </a:lnTo>
                  <a:lnTo>
                    <a:pt x="8568" y="3202"/>
                  </a:lnTo>
                  <a:lnTo>
                    <a:pt x="57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4"/>
            <p:cNvSpPr/>
            <p:nvPr/>
          </p:nvSpPr>
          <p:spPr>
            <a:xfrm>
              <a:off x="1276375" y="4180950"/>
              <a:ext cx="11275" cy="16925"/>
            </a:xfrm>
            <a:custGeom>
              <a:avLst/>
              <a:gdLst/>
              <a:ahLst/>
              <a:cxnLst/>
              <a:rect l="l" t="t" r="r" b="b"/>
              <a:pathLst>
                <a:path w="451" h="677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4"/>
            <p:cNvSpPr/>
            <p:nvPr/>
          </p:nvSpPr>
          <p:spPr>
            <a:xfrm>
              <a:off x="1293275" y="4130225"/>
              <a:ext cx="186025" cy="145425"/>
            </a:xfrm>
            <a:custGeom>
              <a:avLst/>
              <a:gdLst/>
              <a:ahLst/>
              <a:cxnLst/>
              <a:rect l="l" t="t" r="r" b="b"/>
              <a:pathLst>
                <a:path w="7441" h="5817" fill="none" extrusionOk="0">
                  <a:moveTo>
                    <a:pt x="4961" y="0"/>
                  </a:moveTo>
                  <a:lnTo>
                    <a:pt x="4961" y="902"/>
                  </a:lnTo>
                  <a:lnTo>
                    <a:pt x="1173" y="2255"/>
                  </a:lnTo>
                  <a:lnTo>
                    <a:pt x="1173" y="2255"/>
                  </a:lnTo>
                  <a:lnTo>
                    <a:pt x="1083" y="1939"/>
                  </a:lnTo>
                  <a:lnTo>
                    <a:pt x="1083" y="1939"/>
                  </a:lnTo>
                  <a:lnTo>
                    <a:pt x="0" y="2570"/>
                  </a:lnTo>
                  <a:lnTo>
                    <a:pt x="0" y="2570"/>
                  </a:lnTo>
                  <a:lnTo>
                    <a:pt x="2886" y="5817"/>
                  </a:lnTo>
                  <a:lnTo>
                    <a:pt x="2886" y="5817"/>
                  </a:lnTo>
                  <a:lnTo>
                    <a:pt x="3022" y="5772"/>
                  </a:lnTo>
                  <a:lnTo>
                    <a:pt x="3022" y="5772"/>
                  </a:lnTo>
                  <a:lnTo>
                    <a:pt x="7441" y="2886"/>
                  </a:lnTo>
                  <a:lnTo>
                    <a:pt x="7441" y="2886"/>
                  </a:lnTo>
                  <a:lnTo>
                    <a:pt x="6854" y="2119"/>
                  </a:lnTo>
                  <a:lnTo>
                    <a:pt x="6223" y="1398"/>
                  </a:lnTo>
                  <a:lnTo>
                    <a:pt x="5592" y="676"/>
                  </a:lnTo>
                  <a:lnTo>
                    <a:pt x="4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4"/>
            <p:cNvSpPr/>
            <p:nvPr/>
          </p:nvSpPr>
          <p:spPr>
            <a:xfrm>
              <a:off x="1417275" y="4094150"/>
              <a:ext cx="24825" cy="23700"/>
            </a:xfrm>
            <a:custGeom>
              <a:avLst/>
              <a:gdLst/>
              <a:ahLst/>
              <a:cxnLst/>
              <a:rect l="l" t="t" r="r" b="b"/>
              <a:pathLst>
                <a:path w="993" h="948" fill="none" extrusionOk="0">
                  <a:moveTo>
                    <a:pt x="1" y="0"/>
                  </a:moveTo>
                  <a:lnTo>
                    <a:pt x="1" y="947"/>
                  </a:lnTo>
                  <a:lnTo>
                    <a:pt x="1" y="947"/>
                  </a:lnTo>
                  <a:lnTo>
                    <a:pt x="993" y="31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4"/>
            <p:cNvSpPr/>
            <p:nvPr/>
          </p:nvSpPr>
          <p:spPr>
            <a:xfrm>
              <a:off x="1278625" y="4076100"/>
              <a:ext cx="40600" cy="113875"/>
            </a:xfrm>
            <a:custGeom>
              <a:avLst/>
              <a:gdLst/>
              <a:ahLst/>
              <a:cxnLst/>
              <a:rect l="l" t="t" r="r" b="b"/>
              <a:pathLst>
                <a:path w="1624" h="4555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632" y="406"/>
                  </a:lnTo>
                  <a:lnTo>
                    <a:pt x="451" y="1489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451" y="4555"/>
                  </a:lnTo>
                  <a:lnTo>
                    <a:pt x="451" y="4555"/>
                  </a:lnTo>
                  <a:lnTo>
                    <a:pt x="1624" y="3924"/>
                  </a:lnTo>
                  <a:lnTo>
                    <a:pt x="1624" y="3924"/>
                  </a:lnTo>
                  <a:lnTo>
                    <a:pt x="1082" y="1849"/>
                  </a:lnTo>
                  <a:lnTo>
                    <a:pt x="857" y="812"/>
                  </a:lnTo>
                  <a:lnTo>
                    <a:pt x="767" y="361"/>
                  </a:lnTo>
                  <a:lnTo>
                    <a:pt x="767" y="46"/>
                  </a:lnTo>
                  <a:lnTo>
                    <a:pt x="767" y="46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4"/>
            <p:cNvSpPr/>
            <p:nvPr/>
          </p:nvSpPr>
          <p:spPr>
            <a:xfrm>
              <a:off x="1368800" y="4166275"/>
              <a:ext cx="164625" cy="108250"/>
            </a:xfrm>
            <a:custGeom>
              <a:avLst/>
              <a:gdLst/>
              <a:ahLst/>
              <a:cxnLst/>
              <a:rect l="l" t="t" r="r" b="b"/>
              <a:pathLst>
                <a:path w="6585" h="4330" extrusionOk="0">
                  <a:moveTo>
                    <a:pt x="6539" y="1"/>
                  </a:moveTo>
                  <a:lnTo>
                    <a:pt x="6494" y="46"/>
                  </a:lnTo>
                  <a:lnTo>
                    <a:pt x="4510" y="1354"/>
                  </a:lnTo>
                  <a:lnTo>
                    <a:pt x="4600" y="1489"/>
                  </a:lnTo>
                  <a:lnTo>
                    <a:pt x="6584" y="136"/>
                  </a:lnTo>
                  <a:lnTo>
                    <a:pt x="6584" y="91"/>
                  </a:lnTo>
                  <a:lnTo>
                    <a:pt x="6539" y="1"/>
                  </a:lnTo>
                  <a:close/>
                  <a:moveTo>
                    <a:pt x="4420" y="1444"/>
                  </a:moveTo>
                  <a:lnTo>
                    <a:pt x="1" y="4330"/>
                  </a:lnTo>
                  <a:lnTo>
                    <a:pt x="452" y="4240"/>
                  </a:lnTo>
                  <a:lnTo>
                    <a:pt x="4510" y="1534"/>
                  </a:lnTo>
                  <a:lnTo>
                    <a:pt x="4420" y="1444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4"/>
            <p:cNvSpPr/>
            <p:nvPr/>
          </p:nvSpPr>
          <p:spPr>
            <a:xfrm>
              <a:off x="1368800" y="4202350"/>
              <a:ext cx="112750" cy="72175"/>
            </a:xfrm>
            <a:custGeom>
              <a:avLst/>
              <a:gdLst/>
              <a:ahLst/>
              <a:cxnLst/>
              <a:rect l="l" t="t" r="r" b="b"/>
              <a:pathLst>
                <a:path w="4510" h="2887" fill="none" extrusionOk="0">
                  <a:moveTo>
                    <a:pt x="4420" y="1"/>
                  </a:moveTo>
                  <a:lnTo>
                    <a:pt x="4420" y="1"/>
                  </a:lnTo>
                  <a:lnTo>
                    <a:pt x="1" y="2887"/>
                  </a:lnTo>
                  <a:lnTo>
                    <a:pt x="1" y="2887"/>
                  </a:lnTo>
                  <a:lnTo>
                    <a:pt x="452" y="2797"/>
                  </a:lnTo>
                  <a:lnTo>
                    <a:pt x="452" y="2797"/>
                  </a:lnTo>
                  <a:lnTo>
                    <a:pt x="4510" y="91"/>
                  </a:lnTo>
                  <a:lnTo>
                    <a:pt x="4510" y="91"/>
                  </a:lnTo>
                  <a:lnTo>
                    <a:pt x="44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4"/>
            <p:cNvSpPr/>
            <p:nvPr/>
          </p:nvSpPr>
          <p:spPr>
            <a:xfrm>
              <a:off x="1481525" y="4166275"/>
              <a:ext cx="51900" cy="37250"/>
            </a:xfrm>
            <a:custGeom>
              <a:avLst/>
              <a:gdLst/>
              <a:ahLst/>
              <a:cxnLst/>
              <a:rect l="l" t="t" r="r" b="b"/>
              <a:pathLst>
                <a:path w="2076" h="1490" fill="none" extrusionOk="0">
                  <a:moveTo>
                    <a:pt x="2030" y="1"/>
                  </a:moveTo>
                  <a:lnTo>
                    <a:pt x="2030" y="1"/>
                  </a:lnTo>
                  <a:lnTo>
                    <a:pt x="1985" y="46"/>
                  </a:lnTo>
                  <a:lnTo>
                    <a:pt x="1985" y="46"/>
                  </a:lnTo>
                  <a:lnTo>
                    <a:pt x="1" y="1354"/>
                  </a:lnTo>
                  <a:lnTo>
                    <a:pt x="1" y="1354"/>
                  </a:lnTo>
                  <a:lnTo>
                    <a:pt x="91" y="1489"/>
                  </a:lnTo>
                  <a:lnTo>
                    <a:pt x="91" y="1489"/>
                  </a:lnTo>
                  <a:lnTo>
                    <a:pt x="2075" y="136"/>
                  </a:lnTo>
                  <a:lnTo>
                    <a:pt x="2075" y="136"/>
                  </a:lnTo>
                  <a:lnTo>
                    <a:pt x="2075" y="91"/>
                  </a:lnTo>
                  <a:lnTo>
                    <a:pt x="2075" y="91"/>
                  </a:lnTo>
                  <a:lnTo>
                    <a:pt x="20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4"/>
            <p:cNvSpPr/>
            <p:nvPr/>
          </p:nvSpPr>
          <p:spPr>
            <a:xfrm>
              <a:off x="1124175" y="4102025"/>
              <a:ext cx="322425" cy="179275"/>
            </a:xfrm>
            <a:custGeom>
              <a:avLst/>
              <a:gdLst/>
              <a:ahLst/>
              <a:cxnLst/>
              <a:rect l="l" t="t" r="r" b="b"/>
              <a:pathLst>
                <a:path w="12897" h="7171" extrusionOk="0">
                  <a:moveTo>
                    <a:pt x="12717" y="1"/>
                  </a:moveTo>
                  <a:lnTo>
                    <a:pt x="11725" y="632"/>
                  </a:lnTo>
                  <a:lnTo>
                    <a:pt x="11725" y="767"/>
                  </a:lnTo>
                  <a:lnTo>
                    <a:pt x="12897" y="91"/>
                  </a:lnTo>
                  <a:lnTo>
                    <a:pt x="12717" y="1"/>
                  </a:lnTo>
                  <a:close/>
                  <a:moveTo>
                    <a:pt x="7802" y="2887"/>
                  </a:moveTo>
                  <a:lnTo>
                    <a:pt x="6629" y="3518"/>
                  </a:lnTo>
                  <a:lnTo>
                    <a:pt x="6764" y="3698"/>
                  </a:lnTo>
                  <a:lnTo>
                    <a:pt x="7847" y="3067"/>
                  </a:lnTo>
                  <a:lnTo>
                    <a:pt x="7802" y="2887"/>
                  </a:lnTo>
                  <a:close/>
                  <a:moveTo>
                    <a:pt x="6539" y="3563"/>
                  </a:moveTo>
                  <a:lnTo>
                    <a:pt x="6088" y="3834"/>
                  </a:lnTo>
                  <a:lnTo>
                    <a:pt x="6043" y="4104"/>
                  </a:lnTo>
                  <a:lnTo>
                    <a:pt x="6674" y="3743"/>
                  </a:lnTo>
                  <a:lnTo>
                    <a:pt x="6539" y="3563"/>
                  </a:lnTo>
                  <a:close/>
                  <a:moveTo>
                    <a:pt x="5412" y="4194"/>
                  </a:moveTo>
                  <a:lnTo>
                    <a:pt x="812" y="6719"/>
                  </a:lnTo>
                  <a:lnTo>
                    <a:pt x="948" y="6855"/>
                  </a:lnTo>
                  <a:lnTo>
                    <a:pt x="3428" y="5547"/>
                  </a:lnTo>
                  <a:lnTo>
                    <a:pt x="5863" y="4194"/>
                  </a:lnTo>
                  <a:close/>
                  <a:moveTo>
                    <a:pt x="722" y="6719"/>
                  </a:moveTo>
                  <a:lnTo>
                    <a:pt x="1" y="7125"/>
                  </a:lnTo>
                  <a:lnTo>
                    <a:pt x="271" y="7170"/>
                  </a:lnTo>
                  <a:lnTo>
                    <a:pt x="857" y="6855"/>
                  </a:lnTo>
                  <a:lnTo>
                    <a:pt x="722" y="6719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4"/>
            <p:cNvSpPr/>
            <p:nvPr/>
          </p:nvSpPr>
          <p:spPr>
            <a:xfrm>
              <a:off x="1124175" y="4270000"/>
              <a:ext cx="21450" cy="11300"/>
            </a:xfrm>
            <a:custGeom>
              <a:avLst/>
              <a:gdLst/>
              <a:ahLst/>
              <a:cxnLst/>
              <a:rect l="l" t="t" r="r" b="b"/>
              <a:pathLst>
                <a:path w="858" h="452" fill="none" extrusionOk="0">
                  <a:moveTo>
                    <a:pt x="722" y="0"/>
                  </a:moveTo>
                  <a:lnTo>
                    <a:pt x="722" y="0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271" y="451"/>
                  </a:lnTo>
                  <a:lnTo>
                    <a:pt x="271" y="451"/>
                  </a:lnTo>
                  <a:lnTo>
                    <a:pt x="857" y="136"/>
                  </a:lnTo>
                  <a:lnTo>
                    <a:pt x="857" y="136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4"/>
            <p:cNvSpPr/>
            <p:nvPr/>
          </p:nvSpPr>
          <p:spPr>
            <a:xfrm>
              <a:off x="1144475" y="4206875"/>
              <a:ext cx="126275" cy="66525"/>
            </a:xfrm>
            <a:custGeom>
              <a:avLst/>
              <a:gdLst/>
              <a:ahLst/>
              <a:cxnLst/>
              <a:rect l="l" t="t" r="r" b="b"/>
              <a:pathLst>
                <a:path w="5051" h="2661" fill="none" extrusionOk="0">
                  <a:moveTo>
                    <a:pt x="5051" y="0"/>
                  </a:moveTo>
                  <a:lnTo>
                    <a:pt x="4600" y="0"/>
                  </a:lnTo>
                  <a:lnTo>
                    <a:pt x="4600" y="0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136" y="2661"/>
                  </a:lnTo>
                  <a:lnTo>
                    <a:pt x="136" y="2661"/>
                  </a:lnTo>
                  <a:lnTo>
                    <a:pt x="2616" y="1353"/>
                  </a:lnTo>
                  <a:lnTo>
                    <a:pt x="50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4"/>
            <p:cNvSpPr/>
            <p:nvPr/>
          </p:nvSpPr>
          <p:spPr>
            <a:xfrm>
              <a:off x="1275225" y="419110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fill="none" extrusionOk="0">
                  <a:moveTo>
                    <a:pt x="497" y="0"/>
                  </a:moveTo>
                  <a:lnTo>
                    <a:pt x="497" y="0"/>
                  </a:lnTo>
                  <a:lnTo>
                    <a:pt x="46" y="271"/>
                  </a:lnTo>
                  <a:lnTo>
                    <a:pt x="46" y="27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4"/>
            <p:cNvSpPr/>
            <p:nvPr/>
          </p:nvSpPr>
          <p:spPr>
            <a:xfrm>
              <a:off x="1289900" y="4174175"/>
              <a:ext cx="30450" cy="20325"/>
            </a:xfrm>
            <a:custGeom>
              <a:avLst/>
              <a:gdLst/>
              <a:ahLst/>
              <a:cxnLst/>
              <a:rect l="l" t="t" r="r" b="b"/>
              <a:pathLst>
                <a:path w="1218" h="813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135" y="812"/>
                  </a:lnTo>
                  <a:lnTo>
                    <a:pt x="135" y="812"/>
                  </a:lnTo>
                  <a:lnTo>
                    <a:pt x="1218" y="181"/>
                  </a:lnTo>
                  <a:lnTo>
                    <a:pt x="1218" y="181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4"/>
            <p:cNvSpPr/>
            <p:nvPr/>
          </p:nvSpPr>
          <p:spPr>
            <a:xfrm>
              <a:off x="1417275" y="4102025"/>
              <a:ext cx="29325" cy="19200"/>
            </a:xfrm>
            <a:custGeom>
              <a:avLst/>
              <a:gdLst/>
              <a:ahLst/>
              <a:cxnLst/>
              <a:rect l="l" t="t" r="r" b="b"/>
              <a:pathLst>
                <a:path w="1173" h="768" fill="none" extrusionOk="0">
                  <a:moveTo>
                    <a:pt x="993" y="1"/>
                  </a:moveTo>
                  <a:lnTo>
                    <a:pt x="993" y="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173" y="91"/>
                  </a:lnTo>
                  <a:lnTo>
                    <a:pt x="9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extrusionOk="0">
                  <a:moveTo>
                    <a:pt x="1" y="0"/>
                  </a:moveTo>
                  <a:lnTo>
                    <a:pt x="2210" y="2435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fill="none" extrusionOk="0">
                  <a:moveTo>
                    <a:pt x="9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210" y="2435"/>
                  </a:lnTo>
                  <a:lnTo>
                    <a:pt x="2210" y="2435"/>
                  </a:lnTo>
                  <a:lnTo>
                    <a:pt x="2345" y="2571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2300" y="2435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extrusionOk="0">
                  <a:moveTo>
                    <a:pt x="0" y="1"/>
                  </a:moveTo>
                  <a:lnTo>
                    <a:pt x="0" y="91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61" y="497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451" y="4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extrusionOk="0">
                  <a:moveTo>
                    <a:pt x="1" y="1"/>
                  </a:move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fill="none" extrusionOk="0">
                  <a:moveTo>
                    <a:pt x="1" y="1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extrusionOk="0">
                  <a:moveTo>
                    <a:pt x="452" y="0"/>
                  </a:moveTo>
                  <a:lnTo>
                    <a:pt x="1" y="406"/>
                  </a:lnTo>
                  <a:lnTo>
                    <a:pt x="632" y="8568"/>
                  </a:lnTo>
                  <a:lnTo>
                    <a:pt x="10101" y="10822"/>
                  </a:lnTo>
                  <a:lnTo>
                    <a:pt x="9064" y="261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fill="none" extrusionOk="0">
                  <a:moveTo>
                    <a:pt x="452" y="0"/>
                  </a:moveTo>
                  <a:lnTo>
                    <a:pt x="9064" y="2616"/>
                  </a:lnTo>
                  <a:lnTo>
                    <a:pt x="10101" y="10822"/>
                  </a:lnTo>
                  <a:lnTo>
                    <a:pt x="632" y="8568"/>
                  </a:lnTo>
                  <a:lnTo>
                    <a:pt x="1" y="406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fill="none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extrusionOk="0">
                  <a:moveTo>
                    <a:pt x="11679" y="1"/>
                  </a:move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fill="none" extrusionOk="0">
                  <a:moveTo>
                    <a:pt x="11679" y="1"/>
                  </a:moveTo>
                  <a:lnTo>
                    <a:pt x="11679" y="1"/>
                  </a:ln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4"/>
            <p:cNvSpPr/>
            <p:nvPr/>
          </p:nvSpPr>
          <p:spPr>
            <a:xfrm>
              <a:off x="587575" y="3538375"/>
              <a:ext cx="375425" cy="403600"/>
            </a:xfrm>
            <a:custGeom>
              <a:avLst/>
              <a:gdLst/>
              <a:ahLst/>
              <a:cxnLst/>
              <a:rect l="l" t="t" r="r" b="b"/>
              <a:pathLst>
                <a:path w="15017" h="16144" extrusionOk="0">
                  <a:moveTo>
                    <a:pt x="1601" y="374"/>
                  </a:moveTo>
                  <a:lnTo>
                    <a:pt x="11815" y="1534"/>
                  </a:lnTo>
                  <a:lnTo>
                    <a:pt x="14205" y="1804"/>
                  </a:lnTo>
                  <a:lnTo>
                    <a:pt x="14475" y="1849"/>
                  </a:lnTo>
                  <a:lnTo>
                    <a:pt x="14686" y="1849"/>
                  </a:lnTo>
                  <a:lnTo>
                    <a:pt x="14656" y="1940"/>
                  </a:lnTo>
                  <a:lnTo>
                    <a:pt x="14656" y="2075"/>
                  </a:lnTo>
                  <a:lnTo>
                    <a:pt x="14611" y="2391"/>
                  </a:lnTo>
                  <a:lnTo>
                    <a:pt x="14475" y="3653"/>
                  </a:lnTo>
                  <a:lnTo>
                    <a:pt x="14069" y="6900"/>
                  </a:lnTo>
                  <a:lnTo>
                    <a:pt x="13754" y="9470"/>
                  </a:lnTo>
                  <a:lnTo>
                    <a:pt x="13438" y="12085"/>
                  </a:lnTo>
                  <a:lnTo>
                    <a:pt x="13438" y="12130"/>
                  </a:lnTo>
                  <a:lnTo>
                    <a:pt x="13393" y="12130"/>
                  </a:lnTo>
                  <a:lnTo>
                    <a:pt x="13032" y="12356"/>
                  </a:lnTo>
                  <a:lnTo>
                    <a:pt x="12672" y="12536"/>
                  </a:lnTo>
                  <a:lnTo>
                    <a:pt x="9876" y="14114"/>
                  </a:lnTo>
                  <a:lnTo>
                    <a:pt x="7351" y="15512"/>
                  </a:lnTo>
                  <a:lnTo>
                    <a:pt x="7125" y="15693"/>
                  </a:lnTo>
                  <a:lnTo>
                    <a:pt x="6990" y="15783"/>
                  </a:lnTo>
                  <a:lnTo>
                    <a:pt x="6855" y="15828"/>
                  </a:lnTo>
                  <a:lnTo>
                    <a:pt x="6945" y="15783"/>
                  </a:lnTo>
                  <a:lnTo>
                    <a:pt x="6900" y="15738"/>
                  </a:lnTo>
                  <a:lnTo>
                    <a:pt x="6629" y="15557"/>
                  </a:lnTo>
                  <a:lnTo>
                    <a:pt x="5231" y="14701"/>
                  </a:lnTo>
                  <a:lnTo>
                    <a:pt x="3879" y="13754"/>
                  </a:lnTo>
                  <a:lnTo>
                    <a:pt x="2571" y="12762"/>
                  </a:lnTo>
                  <a:lnTo>
                    <a:pt x="1894" y="12266"/>
                  </a:lnTo>
                  <a:lnTo>
                    <a:pt x="1308" y="11725"/>
                  </a:lnTo>
                  <a:lnTo>
                    <a:pt x="857" y="11274"/>
                  </a:lnTo>
                  <a:lnTo>
                    <a:pt x="722" y="11048"/>
                  </a:lnTo>
                  <a:lnTo>
                    <a:pt x="587" y="10823"/>
                  </a:lnTo>
                  <a:lnTo>
                    <a:pt x="497" y="10597"/>
                  </a:lnTo>
                  <a:lnTo>
                    <a:pt x="452" y="10327"/>
                  </a:lnTo>
                  <a:lnTo>
                    <a:pt x="406" y="10056"/>
                  </a:lnTo>
                  <a:lnTo>
                    <a:pt x="406" y="9741"/>
                  </a:lnTo>
                  <a:lnTo>
                    <a:pt x="452" y="8839"/>
                  </a:lnTo>
                  <a:lnTo>
                    <a:pt x="542" y="7892"/>
                  </a:lnTo>
                  <a:lnTo>
                    <a:pt x="767" y="6088"/>
                  </a:lnTo>
                  <a:lnTo>
                    <a:pt x="1173" y="3157"/>
                  </a:lnTo>
                  <a:lnTo>
                    <a:pt x="1601" y="374"/>
                  </a:lnTo>
                  <a:close/>
                  <a:moveTo>
                    <a:pt x="1489" y="1"/>
                  </a:moveTo>
                  <a:lnTo>
                    <a:pt x="1398" y="46"/>
                  </a:lnTo>
                  <a:lnTo>
                    <a:pt x="1353" y="46"/>
                  </a:lnTo>
                  <a:lnTo>
                    <a:pt x="1331" y="113"/>
                  </a:lnTo>
                  <a:lnTo>
                    <a:pt x="1331" y="113"/>
                  </a:lnTo>
                  <a:lnTo>
                    <a:pt x="1308" y="136"/>
                  </a:lnTo>
                  <a:lnTo>
                    <a:pt x="677" y="4104"/>
                  </a:lnTo>
                  <a:lnTo>
                    <a:pt x="452" y="6088"/>
                  </a:lnTo>
                  <a:lnTo>
                    <a:pt x="226" y="8117"/>
                  </a:lnTo>
                  <a:lnTo>
                    <a:pt x="91" y="8794"/>
                  </a:lnTo>
                  <a:lnTo>
                    <a:pt x="46" y="9605"/>
                  </a:lnTo>
                  <a:lnTo>
                    <a:pt x="1" y="10011"/>
                  </a:lnTo>
                  <a:lnTo>
                    <a:pt x="46" y="10372"/>
                  </a:lnTo>
                  <a:lnTo>
                    <a:pt x="136" y="10733"/>
                  </a:lnTo>
                  <a:lnTo>
                    <a:pt x="271" y="11048"/>
                  </a:lnTo>
                  <a:lnTo>
                    <a:pt x="542" y="11499"/>
                  </a:lnTo>
                  <a:lnTo>
                    <a:pt x="902" y="11860"/>
                  </a:lnTo>
                  <a:lnTo>
                    <a:pt x="1308" y="12266"/>
                  </a:lnTo>
                  <a:lnTo>
                    <a:pt x="1714" y="12581"/>
                  </a:lnTo>
                  <a:lnTo>
                    <a:pt x="2616" y="13258"/>
                  </a:lnTo>
                  <a:lnTo>
                    <a:pt x="3473" y="13844"/>
                  </a:lnTo>
                  <a:lnTo>
                    <a:pt x="5141" y="15016"/>
                  </a:lnTo>
                  <a:lnTo>
                    <a:pt x="6855" y="16099"/>
                  </a:lnTo>
                  <a:lnTo>
                    <a:pt x="6945" y="16144"/>
                  </a:lnTo>
                  <a:lnTo>
                    <a:pt x="7035" y="16099"/>
                  </a:lnTo>
                  <a:lnTo>
                    <a:pt x="10101" y="14385"/>
                  </a:lnTo>
                  <a:lnTo>
                    <a:pt x="12356" y="13077"/>
                  </a:lnTo>
                  <a:lnTo>
                    <a:pt x="13032" y="12807"/>
                  </a:lnTo>
                  <a:lnTo>
                    <a:pt x="13348" y="12626"/>
                  </a:lnTo>
                  <a:lnTo>
                    <a:pt x="13618" y="12401"/>
                  </a:lnTo>
                  <a:lnTo>
                    <a:pt x="13709" y="12221"/>
                  </a:lnTo>
                  <a:lnTo>
                    <a:pt x="13799" y="11995"/>
                  </a:lnTo>
                  <a:lnTo>
                    <a:pt x="13844" y="11725"/>
                  </a:lnTo>
                  <a:lnTo>
                    <a:pt x="13889" y="11409"/>
                  </a:lnTo>
                  <a:lnTo>
                    <a:pt x="13979" y="10372"/>
                  </a:lnTo>
                  <a:lnTo>
                    <a:pt x="14611" y="5322"/>
                  </a:lnTo>
                  <a:lnTo>
                    <a:pt x="15016" y="1714"/>
                  </a:lnTo>
                  <a:lnTo>
                    <a:pt x="15016" y="1624"/>
                  </a:lnTo>
                  <a:lnTo>
                    <a:pt x="14971" y="1579"/>
                  </a:lnTo>
                  <a:lnTo>
                    <a:pt x="14881" y="153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4"/>
            <p:cNvSpPr/>
            <p:nvPr/>
          </p:nvSpPr>
          <p:spPr>
            <a:xfrm>
              <a:off x="616900" y="3571075"/>
              <a:ext cx="333700" cy="48500"/>
            </a:xfrm>
            <a:custGeom>
              <a:avLst/>
              <a:gdLst/>
              <a:ahLst/>
              <a:cxnLst/>
              <a:rect l="l" t="t" r="r" b="b"/>
              <a:pathLst>
                <a:path w="13348" h="1940" extrusionOk="0">
                  <a:moveTo>
                    <a:pt x="90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90" y="271"/>
                  </a:lnTo>
                  <a:lnTo>
                    <a:pt x="1714" y="496"/>
                  </a:lnTo>
                  <a:lnTo>
                    <a:pt x="3337" y="677"/>
                  </a:lnTo>
                  <a:lnTo>
                    <a:pt x="6629" y="1083"/>
                  </a:lnTo>
                  <a:lnTo>
                    <a:pt x="9875" y="1443"/>
                  </a:lnTo>
                  <a:lnTo>
                    <a:pt x="11499" y="1669"/>
                  </a:lnTo>
                  <a:lnTo>
                    <a:pt x="13122" y="1939"/>
                  </a:lnTo>
                  <a:lnTo>
                    <a:pt x="13212" y="1939"/>
                  </a:lnTo>
                  <a:lnTo>
                    <a:pt x="13257" y="1894"/>
                  </a:lnTo>
                  <a:lnTo>
                    <a:pt x="13347" y="1804"/>
                  </a:lnTo>
                  <a:lnTo>
                    <a:pt x="13302" y="1669"/>
                  </a:lnTo>
                  <a:lnTo>
                    <a:pt x="13257" y="1624"/>
                  </a:lnTo>
                  <a:lnTo>
                    <a:pt x="13167" y="1624"/>
                  </a:lnTo>
                  <a:lnTo>
                    <a:pt x="11544" y="1443"/>
                  </a:lnTo>
                  <a:lnTo>
                    <a:pt x="9920" y="1263"/>
                  </a:lnTo>
                  <a:lnTo>
                    <a:pt x="6629" y="857"/>
                  </a:lnTo>
                  <a:lnTo>
                    <a:pt x="3382" y="406"/>
                  </a:lnTo>
                  <a:lnTo>
                    <a:pt x="1759" y="1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4"/>
            <p:cNvSpPr/>
            <p:nvPr/>
          </p:nvSpPr>
          <p:spPr>
            <a:xfrm>
              <a:off x="1121925" y="3557550"/>
              <a:ext cx="378800" cy="403600"/>
            </a:xfrm>
            <a:custGeom>
              <a:avLst/>
              <a:gdLst/>
              <a:ahLst/>
              <a:cxnLst/>
              <a:rect l="l" t="t" r="r" b="b"/>
              <a:pathLst>
                <a:path w="15152" h="16144" extrusionOk="0">
                  <a:moveTo>
                    <a:pt x="13348" y="338"/>
                  </a:moveTo>
                  <a:lnTo>
                    <a:pt x="13348" y="406"/>
                  </a:lnTo>
                  <a:lnTo>
                    <a:pt x="13348" y="586"/>
                  </a:lnTo>
                  <a:lnTo>
                    <a:pt x="13438" y="857"/>
                  </a:lnTo>
                  <a:lnTo>
                    <a:pt x="13618" y="2120"/>
                  </a:lnTo>
                  <a:lnTo>
                    <a:pt x="14069" y="5321"/>
                  </a:lnTo>
                  <a:lnTo>
                    <a:pt x="14430" y="7936"/>
                  </a:lnTo>
                  <a:lnTo>
                    <a:pt x="14791" y="10552"/>
                  </a:lnTo>
                  <a:lnTo>
                    <a:pt x="14806" y="10582"/>
                  </a:lnTo>
                  <a:lnTo>
                    <a:pt x="14806" y="10582"/>
                  </a:lnTo>
                  <a:lnTo>
                    <a:pt x="14791" y="10597"/>
                  </a:lnTo>
                  <a:lnTo>
                    <a:pt x="14520" y="10867"/>
                  </a:lnTo>
                  <a:lnTo>
                    <a:pt x="14204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50" y="15647"/>
                  </a:lnTo>
                  <a:lnTo>
                    <a:pt x="9560" y="15782"/>
                  </a:lnTo>
                  <a:lnTo>
                    <a:pt x="9470" y="15873"/>
                  </a:lnTo>
                  <a:lnTo>
                    <a:pt x="9470" y="15873"/>
                  </a:lnTo>
                  <a:lnTo>
                    <a:pt x="9515" y="15782"/>
                  </a:lnTo>
                  <a:lnTo>
                    <a:pt x="9470" y="15737"/>
                  </a:lnTo>
                  <a:lnTo>
                    <a:pt x="9154" y="15692"/>
                  </a:lnTo>
                  <a:lnTo>
                    <a:pt x="7576" y="15196"/>
                  </a:lnTo>
                  <a:lnTo>
                    <a:pt x="6043" y="14655"/>
                  </a:lnTo>
                  <a:lnTo>
                    <a:pt x="4510" y="14069"/>
                  </a:lnTo>
                  <a:lnTo>
                    <a:pt x="3743" y="13708"/>
                  </a:lnTo>
                  <a:lnTo>
                    <a:pt x="3022" y="13347"/>
                  </a:lnTo>
                  <a:lnTo>
                    <a:pt x="2480" y="13032"/>
                  </a:lnTo>
                  <a:lnTo>
                    <a:pt x="2255" y="12897"/>
                  </a:lnTo>
                  <a:lnTo>
                    <a:pt x="2075" y="12716"/>
                  </a:lnTo>
                  <a:lnTo>
                    <a:pt x="1939" y="12491"/>
                  </a:lnTo>
                  <a:lnTo>
                    <a:pt x="1804" y="12265"/>
                  </a:lnTo>
                  <a:lnTo>
                    <a:pt x="1714" y="11995"/>
                  </a:lnTo>
                  <a:lnTo>
                    <a:pt x="1624" y="11679"/>
                  </a:lnTo>
                  <a:lnTo>
                    <a:pt x="1443" y="10777"/>
                  </a:lnTo>
                  <a:lnTo>
                    <a:pt x="1263" y="9875"/>
                  </a:lnTo>
                  <a:lnTo>
                    <a:pt x="1038" y="8072"/>
                  </a:lnTo>
                  <a:lnTo>
                    <a:pt x="632" y="5141"/>
                  </a:lnTo>
                  <a:lnTo>
                    <a:pt x="333" y="2322"/>
                  </a:lnTo>
                  <a:lnTo>
                    <a:pt x="333" y="2322"/>
                  </a:lnTo>
                  <a:lnTo>
                    <a:pt x="10462" y="767"/>
                  </a:lnTo>
                  <a:lnTo>
                    <a:pt x="12852" y="406"/>
                  </a:lnTo>
                  <a:lnTo>
                    <a:pt x="13122" y="361"/>
                  </a:lnTo>
                  <a:lnTo>
                    <a:pt x="13303" y="361"/>
                  </a:lnTo>
                  <a:lnTo>
                    <a:pt x="13348" y="338"/>
                  </a:lnTo>
                  <a:close/>
                  <a:moveTo>
                    <a:pt x="13438" y="0"/>
                  </a:moveTo>
                  <a:lnTo>
                    <a:pt x="91" y="2029"/>
                  </a:lnTo>
                  <a:lnTo>
                    <a:pt x="45" y="2029"/>
                  </a:lnTo>
                  <a:lnTo>
                    <a:pt x="0" y="2074"/>
                  </a:lnTo>
                  <a:lnTo>
                    <a:pt x="0" y="2210"/>
                  </a:lnTo>
                  <a:lnTo>
                    <a:pt x="7" y="2223"/>
                  </a:lnTo>
                  <a:lnTo>
                    <a:pt x="7" y="2223"/>
                  </a:lnTo>
                  <a:lnTo>
                    <a:pt x="451" y="6178"/>
                  </a:lnTo>
                  <a:lnTo>
                    <a:pt x="677" y="8162"/>
                  </a:lnTo>
                  <a:lnTo>
                    <a:pt x="992" y="10146"/>
                  </a:lnTo>
                  <a:lnTo>
                    <a:pt x="1083" y="10867"/>
                  </a:lnTo>
                  <a:lnTo>
                    <a:pt x="1218" y="11634"/>
                  </a:lnTo>
                  <a:lnTo>
                    <a:pt x="1308" y="12040"/>
                  </a:lnTo>
                  <a:lnTo>
                    <a:pt x="1443" y="12401"/>
                  </a:lnTo>
                  <a:lnTo>
                    <a:pt x="1624" y="12716"/>
                  </a:lnTo>
                  <a:lnTo>
                    <a:pt x="1849" y="12987"/>
                  </a:lnTo>
                  <a:lnTo>
                    <a:pt x="2210" y="13302"/>
                  </a:lnTo>
                  <a:lnTo>
                    <a:pt x="2661" y="13618"/>
                  </a:lnTo>
                  <a:lnTo>
                    <a:pt x="3157" y="13889"/>
                  </a:lnTo>
                  <a:lnTo>
                    <a:pt x="3653" y="14114"/>
                  </a:lnTo>
                  <a:lnTo>
                    <a:pt x="4690" y="14475"/>
                  </a:lnTo>
                  <a:lnTo>
                    <a:pt x="5682" y="14836"/>
                  </a:lnTo>
                  <a:lnTo>
                    <a:pt x="7576" y="15512"/>
                  </a:lnTo>
                  <a:lnTo>
                    <a:pt x="9515" y="16143"/>
                  </a:lnTo>
                  <a:lnTo>
                    <a:pt x="9605" y="16143"/>
                  </a:lnTo>
                  <a:lnTo>
                    <a:pt x="9650" y="16098"/>
                  </a:lnTo>
                  <a:lnTo>
                    <a:pt x="12175" y="13618"/>
                  </a:lnTo>
                  <a:lnTo>
                    <a:pt x="14069" y="11769"/>
                  </a:lnTo>
                  <a:lnTo>
                    <a:pt x="14610" y="11318"/>
                  </a:lnTo>
                  <a:lnTo>
                    <a:pt x="14881" y="11048"/>
                  </a:lnTo>
                  <a:lnTo>
                    <a:pt x="15061" y="10777"/>
                  </a:lnTo>
                  <a:lnTo>
                    <a:pt x="15106" y="10597"/>
                  </a:lnTo>
                  <a:lnTo>
                    <a:pt x="15151" y="10326"/>
                  </a:lnTo>
                  <a:lnTo>
                    <a:pt x="15151" y="10056"/>
                  </a:lnTo>
                  <a:lnTo>
                    <a:pt x="15106" y="9785"/>
                  </a:lnTo>
                  <a:lnTo>
                    <a:pt x="14881" y="8703"/>
                  </a:lnTo>
                  <a:lnTo>
                    <a:pt x="14159" y="3698"/>
                  </a:lnTo>
                  <a:lnTo>
                    <a:pt x="13618" y="90"/>
                  </a:lnTo>
                  <a:lnTo>
                    <a:pt x="13618" y="45"/>
                  </a:lnTo>
                  <a:lnTo>
                    <a:pt x="1357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4"/>
            <p:cNvSpPr/>
            <p:nvPr/>
          </p:nvSpPr>
          <p:spPr>
            <a:xfrm>
              <a:off x="1126425" y="3593625"/>
              <a:ext cx="332575" cy="53000"/>
            </a:xfrm>
            <a:custGeom>
              <a:avLst/>
              <a:gdLst/>
              <a:ahLst/>
              <a:cxnLst/>
              <a:rect l="l" t="t" r="r" b="b"/>
              <a:pathLst>
                <a:path w="13303" h="2120" extrusionOk="0">
                  <a:moveTo>
                    <a:pt x="13123" y="0"/>
                  </a:moveTo>
                  <a:lnTo>
                    <a:pt x="11499" y="271"/>
                  </a:lnTo>
                  <a:lnTo>
                    <a:pt x="9876" y="541"/>
                  </a:lnTo>
                  <a:lnTo>
                    <a:pt x="6584" y="992"/>
                  </a:lnTo>
                  <a:lnTo>
                    <a:pt x="3338" y="1398"/>
                  </a:lnTo>
                  <a:lnTo>
                    <a:pt x="1714" y="1623"/>
                  </a:lnTo>
                  <a:lnTo>
                    <a:pt x="91" y="1894"/>
                  </a:lnTo>
                  <a:lnTo>
                    <a:pt x="1" y="1939"/>
                  </a:lnTo>
                  <a:lnTo>
                    <a:pt x="1" y="2029"/>
                  </a:lnTo>
                  <a:lnTo>
                    <a:pt x="46" y="2120"/>
                  </a:lnTo>
                  <a:lnTo>
                    <a:pt x="91" y="2120"/>
                  </a:lnTo>
                  <a:lnTo>
                    <a:pt x="1759" y="1939"/>
                  </a:lnTo>
                  <a:lnTo>
                    <a:pt x="3383" y="1714"/>
                  </a:lnTo>
                  <a:lnTo>
                    <a:pt x="6629" y="1218"/>
                  </a:lnTo>
                  <a:lnTo>
                    <a:pt x="9876" y="722"/>
                  </a:lnTo>
                  <a:lnTo>
                    <a:pt x="11544" y="496"/>
                  </a:lnTo>
                  <a:lnTo>
                    <a:pt x="13168" y="316"/>
                  </a:lnTo>
                  <a:lnTo>
                    <a:pt x="13258" y="316"/>
                  </a:lnTo>
                  <a:lnTo>
                    <a:pt x="13303" y="271"/>
                  </a:lnTo>
                  <a:lnTo>
                    <a:pt x="13303" y="135"/>
                  </a:lnTo>
                  <a:lnTo>
                    <a:pt x="13258" y="45"/>
                  </a:lnTo>
                  <a:lnTo>
                    <a:pt x="1321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4"/>
            <p:cNvSpPr/>
            <p:nvPr/>
          </p:nvSpPr>
          <p:spPr>
            <a:xfrm>
              <a:off x="1019325" y="3181025"/>
              <a:ext cx="86850" cy="786875"/>
            </a:xfrm>
            <a:custGeom>
              <a:avLst/>
              <a:gdLst/>
              <a:ahLst/>
              <a:cxnLst/>
              <a:rect l="l" t="t" r="r" b="b"/>
              <a:pathLst>
                <a:path w="3474" h="31475" extrusionOk="0">
                  <a:moveTo>
                    <a:pt x="3383" y="0"/>
                  </a:moveTo>
                  <a:lnTo>
                    <a:pt x="3293" y="46"/>
                  </a:lnTo>
                  <a:lnTo>
                    <a:pt x="3248" y="91"/>
                  </a:lnTo>
                  <a:lnTo>
                    <a:pt x="2797" y="4014"/>
                  </a:lnTo>
                  <a:lnTo>
                    <a:pt x="2346" y="7937"/>
                  </a:lnTo>
                  <a:lnTo>
                    <a:pt x="1489" y="15738"/>
                  </a:lnTo>
                  <a:lnTo>
                    <a:pt x="722" y="23584"/>
                  </a:lnTo>
                  <a:lnTo>
                    <a:pt x="1" y="31430"/>
                  </a:lnTo>
                  <a:lnTo>
                    <a:pt x="46" y="31475"/>
                  </a:lnTo>
                  <a:lnTo>
                    <a:pt x="91" y="31430"/>
                  </a:lnTo>
                  <a:lnTo>
                    <a:pt x="1038" y="23629"/>
                  </a:lnTo>
                  <a:lnTo>
                    <a:pt x="1940" y="15783"/>
                  </a:lnTo>
                  <a:lnTo>
                    <a:pt x="2752" y="7937"/>
                  </a:lnTo>
                  <a:lnTo>
                    <a:pt x="3157" y="4014"/>
                  </a:lnTo>
                  <a:lnTo>
                    <a:pt x="3473" y="91"/>
                  </a:lnTo>
                  <a:lnTo>
                    <a:pt x="3473" y="46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4"/>
            <p:cNvSpPr/>
            <p:nvPr/>
          </p:nvSpPr>
          <p:spPr>
            <a:xfrm>
              <a:off x="798375" y="3124650"/>
              <a:ext cx="24825" cy="83450"/>
            </a:xfrm>
            <a:custGeom>
              <a:avLst/>
              <a:gdLst/>
              <a:ahLst/>
              <a:cxnLst/>
              <a:rect l="l" t="t" r="r" b="b"/>
              <a:pathLst>
                <a:path w="993" h="3338" extrusionOk="0">
                  <a:moveTo>
                    <a:pt x="903" y="1"/>
                  </a:moveTo>
                  <a:lnTo>
                    <a:pt x="542" y="767"/>
                  </a:lnTo>
                  <a:lnTo>
                    <a:pt x="317" y="1579"/>
                  </a:lnTo>
                  <a:lnTo>
                    <a:pt x="91" y="2391"/>
                  </a:lnTo>
                  <a:lnTo>
                    <a:pt x="1" y="3247"/>
                  </a:lnTo>
                  <a:lnTo>
                    <a:pt x="46" y="3338"/>
                  </a:lnTo>
                  <a:lnTo>
                    <a:pt x="181" y="3338"/>
                  </a:lnTo>
                  <a:lnTo>
                    <a:pt x="226" y="3247"/>
                  </a:lnTo>
                  <a:lnTo>
                    <a:pt x="362" y="2436"/>
                  </a:lnTo>
                  <a:lnTo>
                    <a:pt x="542" y="1624"/>
                  </a:lnTo>
                  <a:lnTo>
                    <a:pt x="722" y="858"/>
                  </a:lnTo>
                  <a:lnTo>
                    <a:pt x="993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4"/>
            <p:cNvSpPr/>
            <p:nvPr/>
          </p:nvSpPr>
          <p:spPr>
            <a:xfrm>
              <a:off x="842350" y="3132550"/>
              <a:ext cx="18050" cy="80075"/>
            </a:xfrm>
            <a:custGeom>
              <a:avLst/>
              <a:gdLst/>
              <a:ahLst/>
              <a:cxnLst/>
              <a:rect l="l" t="t" r="r" b="b"/>
              <a:pathLst>
                <a:path w="722" h="3203" extrusionOk="0">
                  <a:moveTo>
                    <a:pt x="677" y="0"/>
                  </a:moveTo>
                  <a:lnTo>
                    <a:pt x="632" y="46"/>
                  </a:lnTo>
                  <a:lnTo>
                    <a:pt x="316" y="1534"/>
                  </a:lnTo>
                  <a:lnTo>
                    <a:pt x="0" y="3022"/>
                  </a:lnTo>
                  <a:lnTo>
                    <a:pt x="46" y="3112"/>
                  </a:lnTo>
                  <a:lnTo>
                    <a:pt x="91" y="3202"/>
                  </a:lnTo>
                  <a:lnTo>
                    <a:pt x="226" y="3157"/>
                  </a:lnTo>
                  <a:lnTo>
                    <a:pt x="271" y="3157"/>
                  </a:lnTo>
                  <a:lnTo>
                    <a:pt x="271" y="3112"/>
                  </a:lnTo>
                  <a:lnTo>
                    <a:pt x="496" y="1579"/>
                  </a:lnTo>
                  <a:lnTo>
                    <a:pt x="722" y="91"/>
                  </a:lnTo>
                  <a:lnTo>
                    <a:pt x="722" y="4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4"/>
            <p:cNvSpPr/>
            <p:nvPr/>
          </p:nvSpPr>
          <p:spPr>
            <a:xfrm>
              <a:off x="1250425" y="3186650"/>
              <a:ext cx="9050" cy="78950"/>
            </a:xfrm>
            <a:custGeom>
              <a:avLst/>
              <a:gdLst/>
              <a:ahLst/>
              <a:cxnLst/>
              <a:rect l="l" t="t" r="r" b="b"/>
              <a:pathLst>
                <a:path w="362" h="3158" extrusionOk="0">
                  <a:moveTo>
                    <a:pt x="226" y="1"/>
                  </a:moveTo>
                  <a:lnTo>
                    <a:pt x="181" y="46"/>
                  </a:lnTo>
                  <a:lnTo>
                    <a:pt x="91" y="1534"/>
                  </a:lnTo>
                  <a:lnTo>
                    <a:pt x="1" y="3022"/>
                  </a:lnTo>
                  <a:lnTo>
                    <a:pt x="46" y="3112"/>
                  </a:lnTo>
                  <a:lnTo>
                    <a:pt x="136" y="3157"/>
                  </a:lnTo>
                  <a:lnTo>
                    <a:pt x="226" y="3112"/>
                  </a:lnTo>
                  <a:lnTo>
                    <a:pt x="271" y="3022"/>
                  </a:lnTo>
                  <a:lnTo>
                    <a:pt x="317" y="1534"/>
                  </a:lnTo>
                  <a:lnTo>
                    <a:pt x="362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4"/>
            <p:cNvSpPr/>
            <p:nvPr/>
          </p:nvSpPr>
          <p:spPr>
            <a:xfrm>
              <a:off x="1307925" y="3188925"/>
              <a:ext cx="15800" cy="84550"/>
            </a:xfrm>
            <a:custGeom>
              <a:avLst/>
              <a:gdLst/>
              <a:ahLst/>
              <a:cxnLst/>
              <a:rect l="l" t="t" r="r" b="b"/>
              <a:pathLst>
                <a:path w="632" h="3382" extrusionOk="0">
                  <a:moveTo>
                    <a:pt x="452" y="0"/>
                  </a:moveTo>
                  <a:lnTo>
                    <a:pt x="406" y="90"/>
                  </a:lnTo>
                  <a:lnTo>
                    <a:pt x="226" y="857"/>
                  </a:lnTo>
                  <a:lnTo>
                    <a:pt x="91" y="1623"/>
                  </a:lnTo>
                  <a:lnTo>
                    <a:pt x="1" y="2435"/>
                  </a:lnTo>
                  <a:lnTo>
                    <a:pt x="1" y="3247"/>
                  </a:lnTo>
                  <a:lnTo>
                    <a:pt x="46" y="3337"/>
                  </a:lnTo>
                  <a:lnTo>
                    <a:pt x="136" y="3382"/>
                  </a:lnTo>
                  <a:lnTo>
                    <a:pt x="226" y="3337"/>
                  </a:lnTo>
                  <a:lnTo>
                    <a:pt x="271" y="3247"/>
                  </a:lnTo>
                  <a:lnTo>
                    <a:pt x="316" y="2435"/>
                  </a:lnTo>
                  <a:lnTo>
                    <a:pt x="361" y="1669"/>
                  </a:lnTo>
                  <a:lnTo>
                    <a:pt x="452" y="902"/>
                  </a:lnTo>
                  <a:lnTo>
                    <a:pt x="632" y="135"/>
                  </a:lnTo>
                  <a:lnTo>
                    <a:pt x="587" y="45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extrusionOk="0">
                  <a:moveTo>
                    <a:pt x="29807" y="1"/>
                  </a:moveTo>
                  <a:lnTo>
                    <a:pt x="722" y="3518"/>
                  </a:lnTo>
                  <a:lnTo>
                    <a:pt x="1" y="66196"/>
                  </a:lnTo>
                  <a:lnTo>
                    <a:pt x="18308" y="66602"/>
                  </a:lnTo>
                  <a:lnTo>
                    <a:pt x="23178" y="33233"/>
                  </a:lnTo>
                  <a:lnTo>
                    <a:pt x="23810" y="66376"/>
                  </a:lnTo>
                  <a:lnTo>
                    <a:pt x="40674" y="66196"/>
                  </a:lnTo>
                  <a:lnTo>
                    <a:pt x="40629" y="61100"/>
                  </a:lnTo>
                  <a:lnTo>
                    <a:pt x="40539" y="49061"/>
                  </a:lnTo>
                  <a:lnTo>
                    <a:pt x="40494" y="42072"/>
                  </a:lnTo>
                  <a:lnTo>
                    <a:pt x="40539" y="35263"/>
                  </a:lnTo>
                  <a:lnTo>
                    <a:pt x="40584" y="29265"/>
                  </a:lnTo>
                  <a:lnTo>
                    <a:pt x="40629" y="26740"/>
                  </a:lnTo>
                  <a:lnTo>
                    <a:pt x="40674" y="24711"/>
                  </a:lnTo>
                  <a:lnTo>
                    <a:pt x="40674" y="23854"/>
                  </a:lnTo>
                  <a:lnTo>
                    <a:pt x="40629" y="22952"/>
                  </a:lnTo>
                  <a:lnTo>
                    <a:pt x="40494" y="22006"/>
                  </a:lnTo>
                  <a:lnTo>
                    <a:pt x="40313" y="21059"/>
                  </a:lnTo>
                  <a:lnTo>
                    <a:pt x="40088" y="20067"/>
                  </a:lnTo>
                  <a:lnTo>
                    <a:pt x="39817" y="19075"/>
                  </a:lnTo>
                  <a:lnTo>
                    <a:pt x="39502" y="18037"/>
                  </a:lnTo>
                  <a:lnTo>
                    <a:pt x="39141" y="17045"/>
                  </a:lnTo>
                  <a:lnTo>
                    <a:pt x="38735" y="16008"/>
                  </a:lnTo>
                  <a:lnTo>
                    <a:pt x="38329" y="14971"/>
                  </a:lnTo>
                  <a:lnTo>
                    <a:pt x="37428" y="12897"/>
                  </a:lnTo>
                  <a:lnTo>
                    <a:pt x="36436" y="10913"/>
                  </a:lnTo>
                  <a:lnTo>
                    <a:pt x="35398" y="8974"/>
                  </a:lnTo>
                  <a:lnTo>
                    <a:pt x="34361" y="7125"/>
                  </a:lnTo>
                  <a:lnTo>
                    <a:pt x="33324" y="5412"/>
                  </a:lnTo>
                  <a:lnTo>
                    <a:pt x="32422" y="3878"/>
                  </a:lnTo>
                  <a:lnTo>
                    <a:pt x="31566" y="2571"/>
                  </a:lnTo>
                  <a:lnTo>
                    <a:pt x="30303" y="677"/>
                  </a:lnTo>
                  <a:lnTo>
                    <a:pt x="29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fill="none" extrusionOk="0">
                  <a:moveTo>
                    <a:pt x="29807" y="1"/>
                  </a:moveTo>
                  <a:lnTo>
                    <a:pt x="29807" y="1"/>
                  </a:lnTo>
                  <a:lnTo>
                    <a:pt x="30303" y="677"/>
                  </a:lnTo>
                  <a:lnTo>
                    <a:pt x="31566" y="2571"/>
                  </a:lnTo>
                  <a:lnTo>
                    <a:pt x="32422" y="3878"/>
                  </a:lnTo>
                  <a:lnTo>
                    <a:pt x="33324" y="5412"/>
                  </a:lnTo>
                  <a:lnTo>
                    <a:pt x="34361" y="7125"/>
                  </a:lnTo>
                  <a:lnTo>
                    <a:pt x="35398" y="8974"/>
                  </a:lnTo>
                  <a:lnTo>
                    <a:pt x="36436" y="10913"/>
                  </a:lnTo>
                  <a:lnTo>
                    <a:pt x="37428" y="12897"/>
                  </a:lnTo>
                  <a:lnTo>
                    <a:pt x="38329" y="14971"/>
                  </a:lnTo>
                  <a:lnTo>
                    <a:pt x="38735" y="16008"/>
                  </a:lnTo>
                  <a:lnTo>
                    <a:pt x="39141" y="17045"/>
                  </a:lnTo>
                  <a:lnTo>
                    <a:pt x="39502" y="18037"/>
                  </a:lnTo>
                  <a:lnTo>
                    <a:pt x="39817" y="19075"/>
                  </a:lnTo>
                  <a:lnTo>
                    <a:pt x="40088" y="20067"/>
                  </a:lnTo>
                  <a:lnTo>
                    <a:pt x="40313" y="21059"/>
                  </a:lnTo>
                  <a:lnTo>
                    <a:pt x="40494" y="22006"/>
                  </a:lnTo>
                  <a:lnTo>
                    <a:pt x="40629" y="22952"/>
                  </a:lnTo>
                  <a:lnTo>
                    <a:pt x="40674" y="23854"/>
                  </a:lnTo>
                  <a:lnTo>
                    <a:pt x="40674" y="24711"/>
                  </a:lnTo>
                  <a:lnTo>
                    <a:pt x="40674" y="24711"/>
                  </a:lnTo>
                  <a:lnTo>
                    <a:pt x="40629" y="26740"/>
                  </a:lnTo>
                  <a:lnTo>
                    <a:pt x="40584" y="29265"/>
                  </a:lnTo>
                  <a:lnTo>
                    <a:pt x="40539" y="35263"/>
                  </a:lnTo>
                  <a:lnTo>
                    <a:pt x="40494" y="42072"/>
                  </a:lnTo>
                  <a:lnTo>
                    <a:pt x="40539" y="49061"/>
                  </a:lnTo>
                  <a:lnTo>
                    <a:pt x="40629" y="61100"/>
                  </a:lnTo>
                  <a:lnTo>
                    <a:pt x="40674" y="66196"/>
                  </a:lnTo>
                  <a:lnTo>
                    <a:pt x="23810" y="66376"/>
                  </a:lnTo>
                  <a:lnTo>
                    <a:pt x="23178" y="33233"/>
                  </a:lnTo>
                  <a:lnTo>
                    <a:pt x="18308" y="66602"/>
                  </a:lnTo>
                  <a:lnTo>
                    <a:pt x="1" y="66196"/>
                  </a:lnTo>
                  <a:lnTo>
                    <a:pt x="722" y="3518"/>
                  </a:lnTo>
                  <a:lnTo>
                    <a:pt x="298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4"/>
            <p:cNvSpPr/>
            <p:nvPr/>
          </p:nvSpPr>
          <p:spPr>
            <a:xfrm>
              <a:off x="1773500" y="3487650"/>
              <a:ext cx="376550" cy="401350"/>
            </a:xfrm>
            <a:custGeom>
              <a:avLst/>
              <a:gdLst/>
              <a:ahLst/>
              <a:cxnLst/>
              <a:rect l="l" t="t" r="r" b="b"/>
              <a:pathLst>
                <a:path w="15062" h="16054" extrusionOk="0">
                  <a:moveTo>
                    <a:pt x="13348" y="226"/>
                  </a:moveTo>
                  <a:lnTo>
                    <a:pt x="13619" y="1443"/>
                  </a:lnTo>
                  <a:lnTo>
                    <a:pt x="13799" y="2751"/>
                  </a:lnTo>
                  <a:lnTo>
                    <a:pt x="13934" y="4014"/>
                  </a:lnTo>
                  <a:lnTo>
                    <a:pt x="14070" y="5276"/>
                  </a:lnTo>
                  <a:lnTo>
                    <a:pt x="14520" y="8478"/>
                  </a:lnTo>
                  <a:lnTo>
                    <a:pt x="14701" y="9470"/>
                  </a:lnTo>
                  <a:lnTo>
                    <a:pt x="14791" y="9966"/>
                  </a:lnTo>
                  <a:lnTo>
                    <a:pt x="14836" y="10507"/>
                  </a:lnTo>
                  <a:lnTo>
                    <a:pt x="14836" y="10597"/>
                  </a:lnTo>
                  <a:lnTo>
                    <a:pt x="14701" y="10732"/>
                  </a:lnTo>
                  <a:lnTo>
                    <a:pt x="14520" y="10868"/>
                  </a:lnTo>
                  <a:lnTo>
                    <a:pt x="14205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96" y="15647"/>
                  </a:lnTo>
                  <a:lnTo>
                    <a:pt x="9560" y="15783"/>
                  </a:lnTo>
                  <a:lnTo>
                    <a:pt x="9515" y="15805"/>
                  </a:lnTo>
                  <a:lnTo>
                    <a:pt x="9515" y="15805"/>
                  </a:lnTo>
                  <a:lnTo>
                    <a:pt x="9515" y="15783"/>
                  </a:lnTo>
                  <a:lnTo>
                    <a:pt x="9380" y="15783"/>
                  </a:lnTo>
                  <a:lnTo>
                    <a:pt x="9109" y="15693"/>
                  </a:lnTo>
                  <a:lnTo>
                    <a:pt x="7531" y="15197"/>
                  </a:lnTo>
                  <a:lnTo>
                    <a:pt x="5998" y="14655"/>
                  </a:lnTo>
                  <a:lnTo>
                    <a:pt x="4465" y="14069"/>
                  </a:lnTo>
                  <a:lnTo>
                    <a:pt x="3698" y="13709"/>
                  </a:lnTo>
                  <a:lnTo>
                    <a:pt x="2977" y="13348"/>
                  </a:lnTo>
                  <a:lnTo>
                    <a:pt x="2391" y="13032"/>
                  </a:lnTo>
                  <a:lnTo>
                    <a:pt x="2210" y="12852"/>
                  </a:lnTo>
                  <a:lnTo>
                    <a:pt x="1985" y="12671"/>
                  </a:lnTo>
                  <a:lnTo>
                    <a:pt x="1850" y="12491"/>
                  </a:lnTo>
                  <a:lnTo>
                    <a:pt x="1714" y="12266"/>
                  </a:lnTo>
                  <a:lnTo>
                    <a:pt x="1624" y="11950"/>
                  </a:lnTo>
                  <a:lnTo>
                    <a:pt x="1534" y="11634"/>
                  </a:lnTo>
                  <a:lnTo>
                    <a:pt x="1354" y="10778"/>
                  </a:lnTo>
                  <a:lnTo>
                    <a:pt x="1218" y="9876"/>
                  </a:lnTo>
                  <a:lnTo>
                    <a:pt x="948" y="8072"/>
                  </a:lnTo>
                  <a:lnTo>
                    <a:pt x="542" y="5096"/>
                  </a:lnTo>
                  <a:lnTo>
                    <a:pt x="239" y="2239"/>
                  </a:lnTo>
                  <a:lnTo>
                    <a:pt x="239" y="2239"/>
                  </a:lnTo>
                  <a:lnTo>
                    <a:pt x="10417" y="677"/>
                  </a:lnTo>
                  <a:lnTo>
                    <a:pt x="12807" y="316"/>
                  </a:lnTo>
                  <a:lnTo>
                    <a:pt x="13078" y="271"/>
                  </a:lnTo>
                  <a:lnTo>
                    <a:pt x="13348" y="226"/>
                  </a:lnTo>
                  <a:close/>
                  <a:moveTo>
                    <a:pt x="13438" y="1"/>
                  </a:moveTo>
                  <a:lnTo>
                    <a:pt x="91" y="2030"/>
                  </a:lnTo>
                  <a:lnTo>
                    <a:pt x="1" y="2075"/>
                  </a:lnTo>
                  <a:lnTo>
                    <a:pt x="1" y="2165"/>
                  </a:lnTo>
                  <a:lnTo>
                    <a:pt x="6" y="2171"/>
                  </a:lnTo>
                  <a:lnTo>
                    <a:pt x="6" y="2171"/>
                  </a:lnTo>
                  <a:lnTo>
                    <a:pt x="452" y="6133"/>
                  </a:lnTo>
                  <a:lnTo>
                    <a:pt x="722" y="8117"/>
                  </a:lnTo>
                  <a:lnTo>
                    <a:pt x="1038" y="10101"/>
                  </a:lnTo>
                  <a:lnTo>
                    <a:pt x="1128" y="10823"/>
                  </a:lnTo>
                  <a:lnTo>
                    <a:pt x="1263" y="11589"/>
                  </a:lnTo>
                  <a:lnTo>
                    <a:pt x="1354" y="11950"/>
                  </a:lnTo>
                  <a:lnTo>
                    <a:pt x="1444" y="12311"/>
                  </a:lnTo>
                  <a:lnTo>
                    <a:pt x="1624" y="12626"/>
                  </a:lnTo>
                  <a:lnTo>
                    <a:pt x="1850" y="12897"/>
                  </a:lnTo>
                  <a:lnTo>
                    <a:pt x="2210" y="13258"/>
                  </a:lnTo>
                  <a:lnTo>
                    <a:pt x="2661" y="13528"/>
                  </a:lnTo>
                  <a:lnTo>
                    <a:pt x="3157" y="13799"/>
                  </a:lnTo>
                  <a:lnTo>
                    <a:pt x="3653" y="14024"/>
                  </a:lnTo>
                  <a:lnTo>
                    <a:pt x="4690" y="14385"/>
                  </a:lnTo>
                  <a:lnTo>
                    <a:pt x="5637" y="14746"/>
                  </a:lnTo>
                  <a:lnTo>
                    <a:pt x="7576" y="15422"/>
                  </a:lnTo>
                  <a:lnTo>
                    <a:pt x="9515" y="16053"/>
                  </a:lnTo>
                  <a:lnTo>
                    <a:pt x="9560" y="16053"/>
                  </a:lnTo>
                  <a:lnTo>
                    <a:pt x="9605" y="16008"/>
                  </a:lnTo>
                  <a:lnTo>
                    <a:pt x="12131" y="13528"/>
                  </a:lnTo>
                  <a:lnTo>
                    <a:pt x="13979" y="11679"/>
                  </a:lnTo>
                  <a:lnTo>
                    <a:pt x="14520" y="11228"/>
                  </a:lnTo>
                  <a:lnTo>
                    <a:pt x="14791" y="10958"/>
                  </a:lnTo>
                  <a:lnTo>
                    <a:pt x="14971" y="10687"/>
                  </a:lnTo>
                  <a:lnTo>
                    <a:pt x="15062" y="10507"/>
                  </a:lnTo>
                  <a:lnTo>
                    <a:pt x="15062" y="10282"/>
                  </a:lnTo>
                  <a:lnTo>
                    <a:pt x="15016" y="9695"/>
                  </a:lnTo>
                  <a:lnTo>
                    <a:pt x="14791" y="8703"/>
                  </a:lnTo>
                  <a:lnTo>
                    <a:pt x="14070" y="3653"/>
                  </a:lnTo>
                  <a:lnTo>
                    <a:pt x="13574" y="46"/>
                  </a:lnTo>
                  <a:lnTo>
                    <a:pt x="1348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4"/>
            <p:cNvSpPr/>
            <p:nvPr/>
          </p:nvSpPr>
          <p:spPr>
            <a:xfrm>
              <a:off x="1778025" y="3523725"/>
              <a:ext cx="330325" cy="50750"/>
            </a:xfrm>
            <a:custGeom>
              <a:avLst/>
              <a:gdLst/>
              <a:ahLst/>
              <a:cxnLst/>
              <a:rect l="l" t="t" r="r" b="b"/>
              <a:pathLst>
                <a:path w="13213" h="2030" extrusionOk="0">
                  <a:moveTo>
                    <a:pt x="13122" y="0"/>
                  </a:moveTo>
                  <a:lnTo>
                    <a:pt x="9830" y="542"/>
                  </a:lnTo>
                  <a:lnTo>
                    <a:pt x="6584" y="947"/>
                  </a:lnTo>
                  <a:lnTo>
                    <a:pt x="3292" y="1398"/>
                  </a:lnTo>
                  <a:lnTo>
                    <a:pt x="45" y="1894"/>
                  </a:lnTo>
                  <a:lnTo>
                    <a:pt x="0" y="1939"/>
                  </a:lnTo>
                  <a:lnTo>
                    <a:pt x="0" y="1985"/>
                  </a:lnTo>
                  <a:lnTo>
                    <a:pt x="0" y="2030"/>
                  </a:lnTo>
                  <a:lnTo>
                    <a:pt x="90" y="2030"/>
                  </a:lnTo>
                  <a:lnTo>
                    <a:pt x="3337" y="1624"/>
                  </a:lnTo>
                  <a:lnTo>
                    <a:pt x="6584" y="1128"/>
                  </a:lnTo>
                  <a:lnTo>
                    <a:pt x="9875" y="632"/>
                  </a:lnTo>
                  <a:lnTo>
                    <a:pt x="13122" y="226"/>
                  </a:lnTo>
                  <a:lnTo>
                    <a:pt x="13212" y="181"/>
                  </a:lnTo>
                  <a:lnTo>
                    <a:pt x="13212" y="91"/>
                  </a:lnTo>
                  <a:lnTo>
                    <a:pt x="13212" y="46"/>
                  </a:lnTo>
                  <a:lnTo>
                    <a:pt x="13122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4"/>
            <p:cNvSpPr/>
            <p:nvPr/>
          </p:nvSpPr>
          <p:spPr>
            <a:xfrm>
              <a:off x="2345050" y="3411000"/>
              <a:ext cx="316800" cy="384425"/>
            </a:xfrm>
            <a:custGeom>
              <a:avLst/>
              <a:gdLst/>
              <a:ahLst/>
              <a:cxnLst/>
              <a:rect l="l" t="t" r="r" b="b"/>
              <a:pathLst>
                <a:path w="12672" h="15377" extrusionOk="0">
                  <a:moveTo>
                    <a:pt x="8884" y="0"/>
                  </a:moveTo>
                  <a:lnTo>
                    <a:pt x="46" y="1353"/>
                  </a:lnTo>
                  <a:lnTo>
                    <a:pt x="1" y="1398"/>
                  </a:lnTo>
                  <a:lnTo>
                    <a:pt x="1" y="1443"/>
                  </a:lnTo>
                  <a:lnTo>
                    <a:pt x="451" y="5456"/>
                  </a:lnTo>
                  <a:lnTo>
                    <a:pt x="677" y="7440"/>
                  </a:lnTo>
                  <a:lnTo>
                    <a:pt x="993" y="9425"/>
                  </a:lnTo>
                  <a:lnTo>
                    <a:pt x="1083" y="10146"/>
                  </a:lnTo>
                  <a:lnTo>
                    <a:pt x="1218" y="10913"/>
                  </a:lnTo>
                  <a:lnTo>
                    <a:pt x="1308" y="11273"/>
                  </a:lnTo>
                  <a:lnTo>
                    <a:pt x="1443" y="11634"/>
                  </a:lnTo>
                  <a:lnTo>
                    <a:pt x="1624" y="11950"/>
                  </a:lnTo>
                  <a:lnTo>
                    <a:pt x="1804" y="12220"/>
                  </a:lnTo>
                  <a:lnTo>
                    <a:pt x="2210" y="12581"/>
                  </a:lnTo>
                  <a:lnTo>
                    <a:pt x="2661" y="12852"/>
                  </a:lnTo>
                  <a:lnTo>
                    <a:pt x="3112" y="13122"/>
                  </a:lnTo>
                  <a:lnTo>
                    <a:pt x="3608" y="13348"/>
                  </a:lnTo>
                  <a:lnTo>
                    <a:pt x="4645" y="13708"/>
                  </a:lnTo>
                  <a:lnTo>
                    <a:pt x="5637" y="14069"/>
                  </a:lnTo>
                  <a:lnTo>
                    <a:pt x="7531" y="14745"/>
                  </a:lnTo>
                  <a:lnTo>
                    <a:pt x="9470" y="15377"/>
                  </a:lnTo>
                  <a:lnTo>
                    <a:pt x="9515" y="15377"/>
                  </a:lnTo>
                  <a:lnTo>
                    <a:pt x="9560" y="15332"/>
                  </a:lnTo>
                  <a:lnTo>
                    <a:pt x="12626" y="12355"/>
                  </a:lnTo>
                  <a:lnTo>
                    <a:pt x="12671" y="12265"/>
                  </a:lnTo>
                  <a:lnTo>
                    <a:pt x="12626" y="12220"/>
                  </a:lnTo>
                  <a:lnTo>
                    <a:pt x="12536" y="12175"/>
                  </a:lnTo>
                  <a:lnTo>
                    <a:pt x="12491" y="12220"/>
                  </a:lnTo>
                  <a:lnTo>
                    <a:pt x="10236" y="14385"/>
                  </a:lnTo>
                  <a:lnTo>
                    <a:pt x="9921" y="14655"/>
                  </a:lnTo>
                  <a:lnTo>
                    <a:pt x="9650" y="14971"/>
                  </a:lnTo>
                  <a:lnTo>
                    <a:pt x="9470" y="15106"/>
                  </a:lnTo>
                  <a:lnTo>
                    <a:pt x="9470" y="15151"/>
                  </a:lnTo>
                  <a:lnTo>
                    <a:pt x="9335" y="15151"/>
                  </a:lnTo>
                  <a:lnTo>
                    <a:pt x="9109" y="15061"/>
                  </a:lnTo>
                  <a:lnTo>
                    <a:pt x="8748" y="14881"/>
                  </a:lnTo>
                  <a:lnTo>
                    <a:pt x="6809" y="14249"/>
                  </a:lnTo>
                  <a:lnTo>
                    <a:pt x="4916" y="13528"/>
                  </a:lnTo>
                  <a:lnTo>
                    <a:pt x="4104" y="13257"/>
                  </a:lnTo>
                  <a:lnTo>
                    <a:pt x="3202" y="12897"/>
                  </a:lnTo>
                  <a:lnTo>
                    <a:pt x="2751" y="12671"/>
                  </a:lnTo>
                  <a:lnTo>
                    <a:pt x="2345" y="12401"/>
                  </a:lnTo>
                  <a:lnTo>
                    <a:pt x="2030" y="12130"/>
                  </a:lnTo>
                  <a:lnTo>
                    <a:pt x="1759" y="11814"/>
                  </a:lnTo>
                  <a:lnTo>
                    <a:pt x="1624" y="11499"/>
                  </a:lnTo>
                  <a:lnTo>
                    <a:pt x="1489" y="11093"/>
                  </a:lnTo>
                  <a:lnTo>
                    <a:pt x="1398" y="10687"/>
                  </a:lnTo>
                  <a:lnTo>
                    <a:pt x="1308" y="10281"/>
                  </a:lnTo>
                  <a:lnTo>
                    <a:pt x="1083" y="8658"/>
                  </a:lnTo>
                  <a:lnTo>
                    <a:pt x="767" y="6448"/>
                  </a:lnTo>
                  <a:lnTo>
                    <a:pt x="497" y="4239"/>
                  </a:lnTo>
                  <a:lnTo>
                    <a:pt x="316" y="2480"/>
                  </a:lnTo>
                  <a:lnTo>
                    <a:pt x="226" y="2029"/>
                  </a:lnTo>
                  <a:lnTo>
                    <a:pt x="181" y="1759"/>
                  </a:lnTo>
                  <a:lnTo>
                    <a:pt x="220" y="1566"/>
                  </a:lnTo>
                  <a:lnTo>
                    <a:pt x="220" y="1566"/>
                  </a:lnTo>
                  <a:lnTo>
                    <a:pt x="316" y="1533"/>
                  </a:lnTo>
                  <a:lnTo>
                    <a:pt x="451" y="1533"/>
                  </a:lnTo>
                  <a:lnTo>
                    <a:pt x="1128" y="1443"/>
                  </a:lnTo>
                  <a:lnTo>
                    <a:pt x="1804" y="1308"/>
                  </a:lnTo>
                  <a:lnTo>
                    <a:pt x="8929" y="226"/>
                  </a:lnTo>
                  <a:lnTo>
                    <a:pt x="9019" y="181"/>
                  </a:lnTo>
                  <a:lnTo>
                    <a:pt x="9019" y="9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4"/>
            <p:cNvSpPr/>
            <p:nvPr/>
          </p:nvSpPr>
          <p:spPr>
            <a:xfrm>
              <a:off x="2348425" y="3443675"/>
              <a:ext cx="237900" cy="37225"/>
            </a:xfrm>
            <a:custGeom>
              <a:avLst/>
              <a:gdLst/>
              <a:ahLst/>
              <a:cxnLst/>
              <a:rect l="l" t="t" r="r" b="b"/>
              <a:pathLst>
                <a:path w="9516" h="1489" extrusionOk="0">
                  <a:moveTo>
                    <a:pt x="9380" y="1"/>
                  </a:moveTo>
                  <a:lnTo>
                    <a:pt x="7035" y="362"/>
                  </a:lnTo>
                  <a:lnTo>
                    <a:pt x="4736" y="677"/>
                  </a:lnTo>
                  <a:lnTo>
                    <a:pt x="2391" y="993"/>
                  </a:lnTo>
                  <a:lnTo>
                    <a:pt x="91" y="1354"/>
                  </a:lnTo>
                  <a:lnTo>
                    <a:pt x="46" y="1354"/>
                  </a:lnTo>
                  <a:lnTo>
                    <a:pt x="1" y="1444"/>
                  </a:lnTo>
                  <a:lnTo>
                    <a:pt x="46" y="1489"/>
                  </a:lnTo>
                  <a:lnTo>
                    <a:pt x="91" y="1489"/>
                  </a:lnTo>
                  <a:lnTo>
                    <a:pt x="2436" y="1173"/>
                  </a:lnTo>
                  <a:lnTo>
                    <a:pt x="4736" y="858"/>
                  </a:lnTo>
                  <a:lnTo>
                    <a:pt x="7080" y="497"/>
                  </a:lnTo>
                  <a:lnTo>
                    <a:pt x="9425" y="226"/>
                  </a:lnTo>
                  <a:lnTo>
                    <a:pt x="9470" y="181"/>
                  </a:lnTo>
                  <a:lnTo>
                    <a:pt x="9515" y="91"/>
                  </a:lnTo>
                  <a:lnTo>
                    <a:pt x="9470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4"/>
            <p:cNvSpPr/>
            <p:nvPr/>
          </p:nvSpPr>
          <p:spPr>
            <a:xfrm>
              <a:off x="1657400" y="3209200"/>
              <a:ext cx="95850" cy="235625"/>
            </a:xfrm>
            <a:custGeom>
              <a:avLst/>
              <a:gdLst/>
              <a:ahLst/>
              <a:cxnLst/>
              <a:rect l="l" t="t" r="r" b="b"/>
              <a:pathLst>
                <a:path w="3834" h="9425" extrusionOk="0">
                  <a:moveTo>
                    <a:pt x="3608" y="1"/>
                  </a:moveTo>
                  <a:lnTo>
                    <a:pt x="3563" y="91"/>
                  </a:lnTo>
                  <a:lnTo>
                    <a:pt x="3608" y="767"/>
                  </a:lnTo>
                  <a:lnTo>
                    <a:pt x="3608" y="1399"/>
                  </a:lnTo>
                  <a:lnTo>
                    <a:pt x="3608" y="2075"/>
                  </a:lnTo>
                  <a:lnTo>
                    <a:pt x="3517" y="2706"/>
                  </a:lnTo>
                  <a:lnTo>
                    <a:pt x="3427" y="3338"/>
                  </a:lnTo>
                  <a:lnTo>
                    <a:pt x="3292" y="3924"/>
                  </a:lnTo>
                  <a:lnTo>
                    <a:pt x="3112" y="4510"/>
                  </a:lnTo>
                  <a:lnTo>
                    <a:pt x="2886" y="5096"/>
                  </a:lnTo>
                  <a:lnTo>
                    <a:pt x="2616" y="5682"/>
                  </a:lnTo>
                  <a:lnTo>
                    <a:pt x="2345" y="6269"/>
                  </a:lnTo>
                  <a:lnTo>
                    <a:pt x="2029" y="6810"/>
                  </a:lnTo>
                  <a:lnTo>
                    <a:pt x="1714" y="7306"/>
                  </a:lnTo>
                  <a:lnTo>
                    <a:pt x="1308" y="7847"/>
                  </a:lnTo>
                  <a:lnTo>
                    <a:pt x="902" y="8343"/>
                  </a:lnTo>
                  <a:lnTo>
                    <a:pt x="496" y="8839"/>
                  </a:lnTo>
                  <a:lnTo>
                    <a:pt x="0" y="9335"/>
                  </a:lnTo>
                  <a:lnTo>
                    <a:pt x="0" y="9380"/>
                  </a:lnTo>
                  <a:lnTo>
                    <a:pt x="45" y="9425"/>
                  </a:lnTo>
                  <a:lnTo>
                    <a:pt x="90" y="9425"/>
                  </a:lnTo>
                  <a:lnTo>
                    <a:pt x="586" y="8974"/>
                  </a:lnTo>
                  <a:lnTo>
                    <a:pt x="1037" y="8523"/>
                  </a:lnTo>
                  <a:lnTo>
                    <a:pt x="1488" y="8072"/>
                  </a:lnTo>
                  <a:lnTo>
                    <a:pt x="1894" y="7531"/>
                  </a:lnTo>
                  <a:lnTo>
                    <a:pt x="2255" y="6990"/>
                  </a:lnTo>
                  <a:lnTo>
                    <a:pt x="2570" y="6404"/>
                  </a:lnTo>
                  <a:lnTo>
                    <a:pt x="2841" y="5818"/>
                  </a:lnTo>
                  <a:lnTo>
                    <a:pt x="3112" y="5231"/>
                  </a:lnTo>
                  <a:lnTo>
                    <a:pt x="3337" y="4600"/>
                  </a:lnTo>
                  <a:lnTo>
                    <a:pt x="3517" y="3969"/>
                  </a:lnTo>
                  <a:lnTo>
                    <a:pt x="3653" y="3338"/>
                  </a:lnTo>
                  <a:lnTo>
                    <a:pt x="3743" y="2661"/>
                  </a:lnTo>
                  <a:lnTo>
                    <a:pt x="3833" y="2030"/>
                  </a:lnTo>
                  <a:lnTo>
                    <a:pt x="3833" y="1399"/>
                  </a:lnTo>
                  <a:lnTo>
                    <a:pt x="3833" y="722"/>
                  </a:lnTo>
                  <a:lnTo>
                    <a:pt x="3788" y="91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extrusionOk="0">
                  <a:moveTo>
                    <a:pt x="14430" y="1"/>
                  </a:moveTo>
                  <a:lnTo>
                    <a:pt x="14385" y="46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fill="none" extrusionOk="0">
                  <a:moveTo>
                    <a:pt x="46" y="38690"/>
                  </a:move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46"/>
                  </a:lnTo>
                  <a:lnTo>
                    <a:pt x="14475" y="1"/>
                  </a:lnTo>
                  <a:lnTo>
                    <a:pt x="14430" y="1"/>
                  </a:lnTo>
                  <a:lnTo>
                    <a:pt x="14385" y="46"/>
                  </a:lnTo>
                  <a:lnTo>
                    <a:pt x="14385" y="91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4"/>
            <p:cNvSpPr/>
            <p:nvPr/>
          </p:nvSpPr>
          <p:spPr>
            <a:xfrm>
              <a:off x="2284175" y="3911525"/>
              <a:ext cx="215350" cy="57500"/>
            </a:xfrm>
            <a:custGeom>
              <a:avLst/>
              <a:gdLst/>
              <a:ahLst/>
              <a:cxnLst/>
              <a:rect l="l" t="t" r="r" b="b"/>
              <a:pathLst>
                <a:path w="8614" h="2300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46" y="181"/>
                  </a:lnTo>
                  <a:lnTo>
                    <a:pt x="1038" y="631"/>
                  </a:lnTo>
                  <a:lnTo>
                    <a:pt x="2030" y="1082"/>
                  </a:lnTo>
                  <a:lnTo>
                    <a:pt x="3067" y="1488"/>
                  </a:lnTo>
                  <a:lnTo>
                    <a:pt x="4149" y="1804"/>
                  </a:lnTo>
                  <a:lnTo>
                    <a:pt x="5231" y="2029"/>
                  </a:lnTo>
                  <a:lnTo>
                    <a:pt x="6359" y="2210"/>
                  </a:lnTo>
                  <a:lnTo>
                    <a:pt x="7441" y="2300"/>
                  </a:lnTo>
                  <a:lnTo>
                    <a:pt x="8568" y="2255"/>
                  </a:lnTo>
                  <a:lnTo>
                    <a:pt x="8613" y="2255"/>
                  </a:lnTo>
                  <a:lnTo>
                    <a:pt x="8613" y="2210"/>
                  </a:lnTo>
                  <a:lnTo>
                    <a:pt x="8613" y="2119"/>
                  </a:lnTo>
                  <a:lnTo>
                    <a:pt x="8568" y="2119"/>
                  </a:lnTo>
                  <a:lnTo>
                    <a:pt x="7441" y="2029"/>
                  </a:lnTo>
                  <a:lnTo>
                    <a:pt x="6359" y="1894"/>
                  </a:lnTo>
                  <a:lnTo>
                    <a:pt x="5276" y="1759"/>
                  </a:lnTo>
                  <a:lnTo>
                    <a:pt x="4194" y="1533"/>
                  </a:lnTo>
                  <a:lnTo>
                    <a:pt x="3157" y="1263"/>
                  </a:lnTo>
                  <a:lnTo>
                    <a:pt x="2120" y="902"/>
                  </a:lnTo>
                  <a:lnTo>
                    <a:pt x="1128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extrusionOk="0">
                  <a:moveTo>
                    <a:pt x="6179" y="1"/>
                  </a:move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fill="none" extrusionOk="0">
                  <a:moveTo>
                    <a:pt x="6179" y="1"/>
                  </a:moveTo>
                  <a:lnTo>
                    <a:pt x="6179" y="1"/>
                  </a:ln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24" y="46"/>
                  </a:lnTo>
                  <a:lnTo>
                    <a:pt x="6269" y="1"/>
                  </a:lnTo>
                  <a:lnTo>
                    <a:pt x="6224" y="1"/>
                  </a:lnTo>
                  <a:lnTo>
                    <a:pt x="6179" y="1"/>
                  </a:lnTo>
                  <a:lnTo>
                    <a:pt x="61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extrusionOk="0">
                  <a:moveTo>
                    <a:pt x="226" y="0"/>
                  </a:moveTo>
                  <a:lnTo>
                    <a:pt x="181" y="45"/>
                  </a:lnTo>
                  <a:lnTo>
                    <a:pt x="1" y="1127"/>
                  </a:lnTo>
                  <a:lnTo>
                    <a:pt x="226" y="0"/>
                  </a:lnTo>
                  <a:close/>
                  <a:moveTo>
                    <a:pt x="1" y="1127"/>
                  </a:moveTo>
                  <a:lnTo>
                    <a:pt x="1" y="1127"/>
                  </a:lnTo>
                  <a:lnTo>
                    <a:pt x="1" y="1127"/>
                  </a:lnTo>
                  <a:close/>
                </a:path>
              </a:pathLst>
            </a:custGeom>
            <a:solidFill>
              <a:srgbClr val="70B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81" y="45"/>
                  </a:lnTo>
                  <a:lnTo>
                    <a:pt x="1" y="1127"/>
                  </a:lnTo>
                  <a:lnTo>
                    <a:pt x="1" y="1127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extrusionOk="0">
                  <a:moveTo>
                    <a:pt x="9695" y="0"/>
                  </a:move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fill="none" extrusionOk="0">
                  <a:moveTo>
                    <a:pt x="9695" y="0"/>
                  </a:moveTo>
                  <a:lnTo>
                    <a:pt x="9695" y="0"/>
                  </a:ln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4"/>
            <p:cNvSpPr/>
            <p:nvPr/>
          </p:nvSpPr>
          <p:spPr>
            <a:xfrm>
              <a:off x="2226675" y="3909250"/>
              <a:ext cx="154475" cy="191675"/>
            </a:xfrm>
            <a:custGeom>
              <a:avLst/>
              <a:gdLst/>
              <a:ahLst/>
              <a:cxnLst/>
              <a:rect l="l" t="t" r="r" b="b"/>
              <a:pathLst>
                <a:path w="6179" h="7667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452" y="1264"/>
                  </a:lnTo>
                  <a:lnTo>
                    <a:pt x="948" y="2346"/>
                  </a:lnTo>
                  <a:lnTo>
                    <a:pt x="1263" y="2887"/>
                  </a:lnTo>
                  <a:lnTo>
                    <a:pt x="1579" y="3428"/>
                  </a:lnTo>
                  <a:lnTo>
                    <a:pt x="1940" y="3924"/>
                  </a:lnTo>
                  <a:lnTo>
                    <a:pt x="2301" y="4420"/>
                  </a:lnTo>
                  <a:lnTo>
                    <a:pt x="2706" y="4916"/>
                  </a:lnTo>
                  <a:lnTo>
                    <a:pt x="3112" y="5367"/>
                  </a:lnTo>
                  <a:lnTo>
                    <a:pt x="3563" y="5818"/>
                  </a:lnTo>
                  <a:lnTo>
                    <a:pt x="4014" y="6224"/>
                  </a:lnTo>
                  <a:lnTo>
                    <a:pt x="4510" y="6630"/>
                  </a:lnTo>
                  <a:lnTo>
                    <a:pt x="5006" y="6990"/>
                  </a:lnTo>
                  <a:lnTo>
                    <a:pt x="5502" y="7306"/>
                  </a:lnTo>
                  <a:lnTo>
                    <a:pt x="6043" y="7622"/>
                  </a:lnTo>
                  <a:lnTo>
                    <a:pt x="6133" y="7667"/>
                  </a:lnTo>
                  <a:lnTo>
                    <a:pt x="6133" y="7622"/>
                  </a:lnTo>
                  <a:lnTo>
                    <a:pt x="6178" y="7576"/>
                  </a:lnTo>
                  <a:lnTo>
                    <a:pt x="6133" y="7531"/>
                  </a:lnTo>
                  <a:lnTo>
                    <a:pt x="5096" y="6810"/>
                  </a:lnTo>
                  <a:lnTo>
                    <a:pt x="4149" y="6043"/>
                  </a:lnTo>
                  <a:lnTo>
                    <a:pt x="3293" y="5187"/>
                  </a:lnTo>
                  <a:lnTo>
                    <a:pt x="2481" y="4285"/>
                  </a:lnTo>
                  <a:lnTo>
                    <a:pt x="1759" y="3338"/>
                  </a:lnTo>
                  <a:lnTo>
                    <a:pt x="1399" y="2797"/>
                  </a:lnTo>
                  <a:lnTo>
                    <a:pt x="1128" y="2301"/>
                  </a:lnTo>
                  <a:lnTo>
                    <a:pt x="813" y="1760"/>
                  </a:lnTo>
                  <a:lnTo>
                    <a:pt x="542" y="1218"/>
                  </a:lnTo>
                  <a:lnTo>
                    <a:pt x="316" y="63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4"/>
            <p:cNvSpPr/>
            <p:nvPr/>
          </p:nvSpPr>
          <p:spPr>
            <a:xfrm>
              <a:off x="1650625" y="3081825"/>
              <a:ext cx="774500" cy="180400"/>
            </a:xfrm>
            <a:custGeom>
              <a:avLst/>
              <a:gdLst/>
              <a:ahLst/>
              <a:cxnLst/>
              <a:rect l="l" t="t" r="r" b="b"/>
              <a:pathLst>
                <a:path w="30980" h="7216" extrusionOk="0">
                  <a:moveTo>
                    <a:pt x="29671" y="0"/>
                  </a:moveTo>
                  <a:lnTo>
                    <a:pt x="1" y="3202"/>
                  </a:lnTo>
                  <a:lnTo>
                    <a:pt x="316" y="7215"/>
                  </a:lnTo>
                  <a:lnTo>
                    <a:pt x="30979" y="3337"/>
                  </a:lnTo>
                  <a:lnTo>
                    <a:pt x="29671" y="0"/>
                  </a:lnTo>
                  <a:close/>
                </a:path>
              </a:pathLst>
            </a:custGeom>
            <a:solidFill>
              <a:srgbClr val="FF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4"/>
            <p:cNvSpPr/>
            <p:nvPr/>
          </p:nvSpPr>
          <p:spPr>
            <a:xfrm>
              <a:off x="1687825" y="3209200"/>
              <a:ext cx="38350" cy="25950"/>
            </a:xfrm>
            <a:custGeom>
              <a:avLst/>
              <a:gdLst/>
              <a:ahLst/>
              <a:cxnLst/>
              <a:rect l="l" t="t" r="r" b="b"/>
              <a:pathLst>
                <a:path w="1534" h="1038" extrusionOk="0">
                  <a:moveTo>
                    <a:pt x="1128" y="1"/>
                  </a:moveTo>
                  <a:lnTo>
                    <a:pt x="948" y="46"/>
                  </a:lnTo>
                  <a:lnTo>
                    <a:pt x="407" y="316"/>
                  </a:lnTo>
                  <a:lnTo>
                    <a:pt x="181" y="497"/>
                  </a:lnTo>
                  <a:lnTo>
                    <a:pt x="91" y="587"/>
                  </a:lnTo>
                  <a:lnTo>
                    <a:pt x="1" y="722"/>
                  </a:lnTo>
                  <a:lnTo>
                    <a:pt x="1" y="767"/>
                  </a:lnTo>
                  <a:lnTo>
                    <a:pt x="1" y="858"/>
                  </a:lnTo>
                  <a:lnTo>
                    <a:pt x="46" y="948"/>
                  </a:lnTo>
                  <a:lnTo>
                    <a:pt x="136" y="993"/>
                  </a:lnTo>
                  <a:lnTo>
                    <a:pt x="271" y="1038"/>
                  </a:lnTo>
                  <a:lnTo>
                    <a:pt x="407" y="1038"/>
                  </a:lnTo>
                  <a:lnTo>
                    <a:pt x="677" y="948"/>
                  </a:lnTo>
                  <a:lnTo>
                    <a:pt x="1263" y="767"/>
                  </a:lnTo>
                  <a:lnTo>
                    <a:pt x="1399" y="677"/>
                  </a:lnTo>
                  <a:lnTo>
                    <a:pt x="1489" y="542"/>
                  </a:lnTo>
                  <a:lnTo>
                    <a:pt x="1534" y="407"/>
                  </a:lnTo>
                  <a:lnTo>
                    <a:pt x="1489" y="271"/>
                  </a:lnTo>
                  <a:lnTo>
                    <a:pt x="1399" y="136"/>
                  </a:lnTo>
                  <a:lnTo>
                    <a:pt x="1308" y="4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extrusionOk="0">
                  <a:moveTo>
                    <a:pt x="3338" y="1"/>
                  </a:moveTo>
                  <a:lnTo>
                    <a:pt x="1850" y="46"/>
                  </a:lnTo>
                  <a:lnTo>
                    <a:pt x="361" y="136"/>
                  </a:ln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fill="none" extrusionOk="0">
                  <a:moveTo>
                    <a:pt x="1" y="226"/>
                  </a:move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788" y="46"/>
                  </a:lnTo>
                  <a:lnTo>
                    <a:pt x="3563" y="1"/>
                  </a:lnTo>
                  <a:lnTo>
                    <a:pt x="3338" y="1"/>
                  </a:lnTo>
                  <a:lnTo>
                    <a:pt x="3338" y="1"/>
                  </a:lnTo>
                  <a:lnTo>
                    <a:pt x="1850" y="46"/>
                  </a:lnTo>
                  <a:lnTo>
                    <a:pt x="361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extrusionOk="0">
                  <a:moveTo>
                    <a:pt x="2481" y="1"/>
                  </a:moveTo>
                  <a:lnTo>
                    <a:pt x="2255" y="46"/>
                  </a:lnTo>
                  <a:lnTo>
                    <a:pt x="2030" y="91"/>
                  </a:lnTo>
                  <a:lnTo>
                    <a:pt x="1534" y="316"/>
                  </a:lnTo>
                  <a:lnTo>
                    <a:pt x="1128" y="587"/>
                  </a:lnTo>
                  <a:lnTo>
                    <a:pt x="812" y="947"/>
                  </a:lnTo>
                  <a:lnTo>
                    <a:pt x="497" y="1353"/>
                  </a:lnTo>
                  <a:lnTo>
                    <a:pt x="226" y="1759"/>
                  </a:lnTo>
                  <a:lnTo>
                    <a:pt x="1" y="2210"/>
                  </a:lnTo>
                  <a:lnTo>
                    <a:pt x="4059" y="1489"/>
                  </a:lnTo>
                  <a:lnTo>
                    <a:pt x="4059" y="1263"/>
                  </a:lnTo>
                  <a:lnTo>
                    <a:pt x="4014" y="1038"/>
                  </a:lnTo>
                  <a:lnTo>
                    <a:pt x="3924" y="812"/>
                  </a:lnTo>
                  <a:lnTo>
                    <a:pt x="3788" y="587"/>
                  </a:lnTo>
                  <a:lnTo>
                    <a:pt x="3608" y="406"/>
                  </a:lnTo>
                  <a:lnTo>
                    <a:pt x="3428" y="271"/>
                  </a:lnTo>
                  <a:lnTo>
                    <a:pt x="3202" y="136"/>
                  </a:lnTo>
                  <a:lnTo>
                    <a:pt x="2977" y="46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fill="none" extrusionOk="0">
                  <a:moveTo>
                    <a:pt x="1" y="2210"/>
                  </a:moveTo>
                  <a:lnTo>
                    <a:pt x="1" y="2210"/>
                  </a:lnTo>
                  <a:lnTo>
                    <a:pt x="226" y="1759"/>
                  </a:lnTo>
                  <a:lnTo>
                    <a:pt x="497" y="1353"/>
                  </a:lnTo>
                  <a:lnTo>
                    <a:pt x="812" y="947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534" y="316"/>
                  </a:lnTo>
                  <a:lnTo>
                    <a:pt x="2030" y="91"/>
                  </a:lnTo>
                  <a:lnTo>
                    <a:pt x="2255" y="46"/>
                  </a:lnTo>
                  <a:lnTo>
                    <a:pt x="2481" y="1"/>
                  </a:lnTo>
                  <a:lnTo>
                    <a:pt x="2751" y="1"/>
                  </a:lnTo>
                  <a:lnTo>
                    <a:pt x="2977" y="46"/>
                  </a:lnTo>
                  <a:lnTo>
                    <a:pt x="2977" y="46"/>
                  </a:lnTo>
                  <a:lnTo>
                    <a:pt x="3202" y="136"/>
                  </a:lnTo>
                  <a:lnTo>
                    <a:pt x="3428" y="271"/>
                  </a:lnTo>
                  <a:lnTo>
                    <a:pt x="3608" y="406"/>
                  </a:lnTo>
                  <a:lnTo>
                    <a:pt x="3788" y="587"/>
                  </a:lnTo>
                  <a:lnTo>
                    <a:pt x="3924" y="812"/>
                  </a:lnTo>
                  <a:lnTo>
                    <a:pt x="4014" y="1038"/>
                  </a:lnTo>
                  <a:lnTo>
                    <a:pt x="4059" y="1263"/>
                  </a:lnTo>
                  <a:lnTo>
                    <a:pt x="4059" y="14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4"/>
            <p:cNvSpPr/>
            <p:nvPr/>
          </p:nvSpPr>
          <p:spPr>
            <a:xfrm>
              <a:off x="2137625" y="3125775"/>
              <a:ext cx="50750" cy="40625"/>
            </a:xfrm>
            <a:custGeom>
              <a:avLst/>
              <a:gdLst/>
              <a:ahLst/>
              <a:cxnLst/>
              <a:rect l="l" t="t" r="r" b="b"/>
              <a:pathLst>
                <a:path w="2030" h="1625" extrusionOk="0">
                  <a:moveTo>
                    <a:pt x="361" y="1"/>
                  </a:moveTo>
                  <a:lnTo>
                    <a:pt x="226" y="46"/>
                  </a:lnTo>
                  <a:lnTo>
                    <a:pt x="136" y="91"/>
                  </a:lnTo>
                  <a:lnTo>
                    <a:pt x="91" y="181"/>
                  </a:lnTo>
                  <a:lnTo>
                    <a:pt x="1" y="271"/>
                  </a:lnTo>
                  <a:lnTo>
                    <a:pt x="1" y="407"/>
                  </a:lnTo>
                  <a:lnTo>
                    <a:pt x="46" y="677"/>
                  </a:lnTo>
                  <a:lnTo>
                    <a:pt x="136" y="948"/>
                  </a:lnTo>
                  <a:lnTo>
                    <a:pt x="316" y="1173"/>
                  </a:lnTo>
                  <a:lnTo>
                    <a:pt x="587" y="1354"/>
                  </a:lnTo>
                  <a:lnTo>
                    <a:pt x="812" y="1489"/>
                  </a:lnTo>
                  <a:lnTo>
                    <a:pt x="1128" y="1579"/>
                  </a:lnTo>
                  <a:lnTo>
                    <a:pt x="1398" y="1624"/>
                  </a:lnTo>
                  <a:lnTo>
                    <a:pt x="1669" y="1579"/>
                  </a:lnTo>
                  <a:lnTo>
                    <a:pt x="1804" y="1534"/>
                  </a:lnTo>
                  <a:lnTo>
                    <a:pt x="1940" y="1444"/>
                  </a:lnTo>
                  <a:lnTo>
                    <a:pt x="1985" y="1309"/>
                  </a:lnTo>
                  <a:lnTo>
                    <a:pt x="2030" y="1128"/>
                  </a:lnTo>
                  <a:lnTo>
                    <a:pt x="1985" y="1038"/>
                  </a:lnTo>
                  <a:lnTo>
                    <a:pt x="1940" y="948"/>
                  </a:lnTo>
                  <a:lnTo>
                    <a:pt x="1759" y="813"/>
                  </a:lnTo>
                  <a:lnTo>
                    <a:pt x="1579" y="722"/>
                  </a:lnTo>
                  <a:lnTo>
                    <a:pt x="1353" y="677"/>
                  </a:lnTo>
                  <a:lnTo>
                    <a:pt x="1083" y="587"/>
                  </a:lnTo>
                  <a:lnTo>
                    <a:pt x="947" y="497"/>
                  </a:lnTo>
                  <a:lnTo>
                    <a:pt x="857" y="407"/>
                  </a:lnTo>
                  <a:lnTo>
                    <a:pt x="632" y="136"/>
                  </a:lnTo>
                  <a:lnTo>
                    <a:pt x="542" y="46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extrusionOk="0">
                  <a:moveTo>
                    <a:pt x="1083" y="1"/>
                  </a:moveTo>
                  <a:lnTo>
                    <a:pt x="542" y="91"/>
                  </a:ln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fill="none" extrusionOk="0">
                  <a:moveTo>
                    <a:pt x="1" y="632"/>
                  </a:move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lnTo>
                    <a:pt x="1624" y="1"/>
                  </a:lnTo>
                  <a:lnTo>
                    <a:pt x="1083" y="1"/>
                  </a:lnTo>
                  <a:lnTo>
                    <a:pt x="542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4"/>
            <p:cNvSpPr/>
            <p:nvPr/>
          </p:nvSpPr>
          <p:spPr>
            <a:xfrm>
              <a:off x="1920050" y="3162975"/>
              <a:ext cx="27075" cy="28225"/>
            </a:xfrm>
            <a:custGeom>
              <a:avLst/>
              <a:gdLst/>
              <a:ahLst/>
              <a:cxnLst/>
              <a:rect l="l" t="t" r="r" b="b"/>
              <a:pathLst>
                <a:path w="1083" h="1129" extrusionOk="0">
                  <a:moveTo>
                    <a:pt x="722" y="1"/>
                  </a:moveTo>
                  <a:lnTo>
                    <a:pt x="587" y="91"/>
                  </a:lnTo>
                  <a:lnTo>
                    <a:pt x="316" y="362"/>
                  </a:lnTo>
                  <a:lnTo>
                    <a:pt x="46" y="722"/>
                  </a:lnTo>
                  <a:lnTo>
                    <a:pt x="1" y="768"/>
                  </a:lnTo>
                  <a:lnTo>
                    <a:pt x="1" y="903"/>
                  </a:lnTo>
                  <a:lnTo>
                    <a:pt x="46" y="948"/>
                  </a:lnTo>
                  <a:lnTo>
                    <a:pt x="91" y="1038"/>
                  </a:lnTo>
                  <a:lnTo>
                    <a:pt x="181" y="1083"/>
                  </a:lnTo>
                  <a:lnTo>
                    <a:pt x="271" y="1128"/>
                  </a:lnTo>
                  <a:lnTo>
                    <a:pt x="361" y="1128"/>
                  </a:lnTo>
                  <a:lnTo>
                    <a:pt x="452" y="1083"/>
                  </a:lnTo>
                  <a:lnTo>
                    <a:pt x="587" y="948"/>
                  </a:lnTo>
                  <a:lnTo>
                    <a:pt x="767" y="813"/>
                  </a:lnTo>
                  <a:lnTo>
                    <a:pt x="993" y="452"/>
                  </a:lnTo>
                  <a:lnTo>
                    <a:pt x="1083" y="362"/>
                  </a:lnTo>
                  <a:lnTo>
                    <a:pt x="1083" y="272"/>
                  </a:lnTo>
                  <a:lnTo>
                    <a:pt x="1083" y="181"/>
                  </a:lnTo>
                  <a:lnTo>
                    <a:pt x="993" y="91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4"/>
            <p:cNvSpPr/>
            <p:nvPr/>
          </p:nvSpPr>
          <p:spPr>
            <a:xfrm>
              <a:off x="2380000" y="3112250"/>
              <a:ext cx="45125" cy="54150"/>
            </a:xfrm>
            <a:custGeom>
              <a:avLst/>
              <a:gdLst/>
              <a:ahLst/>
              <a:cxnLst/>
              <a:rect l="l" t="t" r="r" b="b"/>
              <a:pathLst>
                <a:path w="1805" h="2166" extrusionOk="0">
                  <a:moveTo>
                    <a:pt x="902" y="1"/>
                  </a:moveTo>
                  <a:lnTo>
                    <a:pt x="632" y="181"/>
                  </a:lnTo>
                  <a:lnTo>
                    <a:pt x="406" y="407"/>
                  </a:lnTo>
                  <a:lnTo>
                    <a:pt x="226" y="677"/>
                  </a:lnTo>
                  <a:lnTo>
                    <a:pt x="91" y="948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136" y="2165"/>
                  </a:lnTo>
                  <a:lnTo>
                    <a:pt x="1804" y="212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4"/>
            <p:cNvSpPr/>
            <p:nvPr/>
          </p:nvSpPr>
          <p:spPr>
            <a:xfrm>
              <a:off x="1456725" y="3187775"/>
              <a:ext cx="126300" cy="244650"/>
            </a:xfrm>
            <a:custGeom>
              <a:avLst/>
              <a:gdLst/>
              <a:ahLst/>
              <a:cxnLst/>
              <a:rect l="l" t="t" r="r" b="b"/>
              <a:pathLst>
                <a:path w="5052" h="9786" extrusionOk="0">
                  <a:moveTo>
                    <a:pt x="1579" y="1"/>
                  </a:moveTo>
                  <a:lnTo>
                    <a:pt x="1624" y="91"/>
                  </a:lnTo>
                  <a:lnTo>
                    <a:pt x="2210" y="1"/>
                  </a:lnTo>
                  <a:close/>
                  <a:moveTo>
                    <a:pt x="181" y="317"/>
                  </a:moveTo>
                  <a:lnTo>
                    <a:pt x="1" y="362"/>
                  </a:lnTo>
                  <a:lnTo>
                    <a:pt x="1" y="452"/>
                  </a:lnTo>
                  <a:lnTo>
                    <a:pt x="1" y="497"/>
                  </a:lnTo>
                  <a:lnTo>
                    <a:pt x="181" y="317"/>
                  </a:lnTo>
                  <a:close/>
                  <a:moveTo>
                    <a:pt x="1624" y="91"/>
                  </a:moveTo>
                  <a:lnTo>
                    <a:pt x="722" y="226"/>
                  </a:lnTo>
                  <a:lnTo>
                    <a:pt x="1804" y="587"/>
                  </a:lnTo>
                  <a:lnTo>
                    <a:pt x="1624" y="91"/>
                  </a:lnTo>
                  <a:close/>
                  <a:moveTo>
                    <a:pt x="1173" y="8839"/>
                  </a:moveTo>
                  <a:lnTo>
                    <a:pt x="1218" y="9065"/>
                  </a:lnTo>
                  <a:lnTo>
                    <a:pt x="5051" y="9786"/>
                  </a:lnTo>
                  <a:lnTo>
                    <a:pt x="1173" y="8839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4"/>
            <p:cNvSpPr/>
            <p:nvPr/>
          </p:nvSpPr>
          <p:spPr>
            <a:xfrm>
              <a:off x="1486050" y="3408750"/>
              <a:ext cx="96975" cy="23675"/>
            </a:xfrm>
            <a:custGeom>
              <a:avLst/>
              <a:gdLst/>
              <a:ahLst/>
              <a:cxnLst/>
              <a:rect l="l" t="t" r="r" b="b"/>
              <a:pathLst>
                <a:path w="3879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5" y="226"/>
                  </a:lnTo>
                  <a:lnTo>
                    <a:pt x="3878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4"/>
            <p:cNvSpPr/>
            <p:nvPr/>
          </p:nvSpPr>
          <p:spPr>
            <a:xfrm>
              <a:off x="1456725" y="319567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fill="none" extrusionOk="0">
                  <a:moveTo>
                    <a:pt x="181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8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4"/>
            <p:cNvSpPr/>
            <p:nvPr/>
          </p:nvSpPr>
          <p:spPr>
            <a:xfrm>
              <a:off x="1474775" y="3190050"/>
              <a:ext cx="27075" cy="12425"/>
            </a:xfrm>
            <a:custGeom>
              <a:avLst/>
              <a:gdLst/>
              <a:ahLst/>
              <a:cxnLst/>
              <a:rect l="l" t="t" r="r" b="b"/>
              <a:pathLst>
                <a:path w="1083" h="497" fill="none" extrusionOk="0">
                  <a:moveTo>
                    <a:pt x="902" y="0"/>
                  </a:moveTo>
                  <a:lnTo>
                    <a:pt x="0" y="135"/>
                  </a:lnTo>
                  <a:lnTo>
                    <a:pt x="1082" y="496"/>
                  </a:lnTo>
                  <a:lnTo>
                    <a:pt x="1082" y="496"/>
                  </a:lnTo>
                  <a:lnTo>
                    <a:pt x="9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4"/>
            <p:cNvSpPr/>
            <p:nvPr/>
          </p:nvSpPr>
          <p:spPr>
            <a:xfrm>
              <a:off x="1496200" y="3187775"/>
              <a:ext cx="15800" cy="2300"/>
            </a:xfrm>
            <a:custGeom>
              <a:avLst/>
              <a:gdLst/>
              <a:ahLst/>
              <a:cxnLst/>
              <a:rect l="l" t="t" r="r" b="b"/>
              <a:pathLst>
                <a:path w="632" h="92" fill="none" extrusionOk="0">
                  <a:moveTo>
                    <a:pt x="63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5" y="91"/>
                  </a:lnTo>
                  <a:lnTo>
                    <a:pt x="6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fill="none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extrusionOk="0">
                  <a:moveTo>
                    <a:pt x="1" y="1"/>
                  </a:moveTo>
                  <a:lnTo>
                    <a:pt x="1" y="46"/>
                  </a:lnTo>
                  <a:lnTo>
                    <a:pt x="57" y="512"/>
                  </a:lnTo>
                  <a:lnTo>
                    <a:pt x="1" y="1"/>
                  </a:lnTo>
                  <a:close/>
                  <a:moveTo>
                    <a:pt x="57" y="512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57" y="512"/>
                  </a:lnTo>
                  <a:close/>
                </a:path>
              </a:pathLst>
            </a:custGeom>
            <a:solidFill>
              <a:srgbClr val="CE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fill="none" extrusionOk="0">
                  <a:moveTo>
                    <a:pt x="1" y="1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extrusionOk="0">
                  <a:moveTo>
                    <a:pt x="17135" y="1"/>
                  </a:move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175" y="5321"/>
                  </a:lnTo>
                  <a:lnTo>
                    <a:pt x="29355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fill="none" extrusionOk="0">
                  <a:moveTo>
                    <a:pt x="17135" y="1"/>
                  </a:moveTo>
                  <a:lnTo>
                    <a:pt x="17135" y="1"/>
                  </a:ln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355" y="1"/>
                  </a:lnTo>
                  <a:lnTo>
                    <a:pt x="17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4"/>
            <p:cNvSpPr/>
            <p:nvPr/>
          </p:nvSpPr>
          <p:spPr>
            <a:xfrm>
              <a:off x="238125" y="2090925"/>
              <a:ext cx="351725" cy="626800"/>
            </a:xfrm>
            <a:custGeom>
              <a:avLst/>
              <a:gdLst/>
              <a:ahLst/>
              <a:cxnLst/>
              <a:rect l="l" t="t" r="r" b="b"/>
              <a:pathLst>
                <a:path w="14069" h="25072" extrusionOk="0">
                  <a:moveTo>
                    <a:pt x="5546" y="0"/>
                  </a:moveTo>
                  <a:lnTo>
                    <a:pt x="5005" y="1488"/>
                  </a:lnTo>
                  <a:lnTo>
                    <a:pt x="4464" y="3292"/>
                  </a:lnTo>
                  <a:lnTo>
                    <a:pt x="3698" y="5637"/>
                  </a:lnTo>
                  <a:lnTo>
                    <a:pt x="2841" y="8523"/>
                  </a:lnTo>
                  <a:lnTo>
                    <a:pt x="1894" y="11860"/>
                  </a:lnTo>
                  <a:lnTo>
                    <a:pt x="947" y="15557"/>
                  </a:lnTo>
                  <a:lnTo>
                    <a:pt x="0" y="19570"/>
                  </a:lnTo>
                  <a:lnTo>
                    <a:pt x="2255" y="20562"/>
                  </a:lnTo>
                  <a:lnTo>
                    <a:pt x="4509" y="21599"/>
                  </a:lnTo>
                  <a:lnTo>
                    <a:pt x="7125" y="22682"/>
                  </a:lnTo>
                  <a:lnTo>
                    <a:pt x="9740" y="23764"/>
                  </a:lnTo>
                  <a:lnTo>
                    <a:pt x="10912" y="24215"/>
                  </a:lnTo>
                  <a:lnTo>
                    <a:pt x="11995" y="24621"/>
                  </a:lnTo>
                  <a:lnTo>
                    <a:pt x="12851" y="24891"/>
                  </a:lnTo>
                  <a:lnTo>
                    <a:pt x="13528" y="25072"/>
                  </a:lnTo>
                  <a:lnTo>
                    <a:pt x="13979" y="25072"/>
                  </a:lnTo>
                  <a:lnTo>
                    <a:pt x="14069" y="25026"/>
                  </a:lnTo>
                  <a:lnTo>
                    <a:pt x="14069" y="24936"/>
                  </a:lnTo>
                  <a:lnTo>
                    <a:pt x="14024" y="24305"/>
                  </a:lnTo>
                  <a:lnTo>
                    <a:pt x="13934" y="23313"/>
                  </a:lnTo>
                  <a:lnTo>
                    <a:pt x="13888" y="20878"/>
                  </a:lnTo>
                  <a:lnTo>
                    <a:pt x="13843" y="17722"/>
                  </a:lnTo>
                  <a:lnTo>
                    <a:pt x="12941" y="14971"/>
                  </a:lnTo>
                  <a:lnTo>
                    <a:pt x="11949" y="12130"/>
                  </a:lnTo>
                  <a:lnTo>
                    <a:pt x="10732" y="8884"/>
                  </a:lnTo>
                  <a:lnTo>
                    <a:pt x="10056" y="7215"/>
                  </a:lnTo>
                  <a:lnTo>
                    <a:pt x="9379" y="5637"/>
                  </a:lnTo>
                  <a:lnTo>
                    <a:pt x="8658" y="4149"/>
                  </a:lnTo>
                  <a:lnTo>
                    <a:pt x="7981" y="2796"/>
                  </a:lnTo>
                  <a:lnTo>
                    <a:pt x="7305" y="1669"/>
                  </a:lnTo>
                  <a:lnTo>
                    <a:pt x="6989" y="1173"/>
                  </a:lnTo>
                  <a:lnTo>
                    <a:pt x="6674" y="767"/>
                  </a:lnTo>
                  <a:lnTo>
                    <a:pt x="6358" y="451"/>
                  </a:lnTo>
                  <a:lnTo>
                    <a:pt x="6087" y="181"/>
                  </a:lnTo>
                  <a:lnTo>
                    <a:pt x="5817" y="45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extrusionOk="0">
                  <a:moveTo>
                    <a:pt x="15693" y="1"/>
                  </a:moveTo>
                  <a:lnTo>
                    <a:pt x="14475" y="46"/>
                  </a:lnTo>
                  <a:lnTo>
                    <a:pt x="13077" y="91"/>
                  </a:lnTo>
                  <a:lnTo>
                    <a:pt x="9966" y="316"/>
                  </a:lnTo>
                  <a:lnTo>
                    <a:pt x="6809" y="542"/>
                  </a:lnTo>
                  <a:lnTo>
                    <a:pt x="4014" y="812"/>
                  </a:lnTo>
                  <a:lnTo>
                    <a:pt x="1263" y="1083"/>
                  </a:lnTo>
                  <a:lnTo>
                    <a:pt x="1083" y="1353"/>
                  </a:lnTo>
                  <a:lnTo>
                    <a:pt x="857" y="1714"/>
                  </a:lnTo>
                  <a:lnTo>
                    <a:pt x="677" y="2120"/>
                  </a:lnTo>
                  <a:lnTo>
                    <a:pt x="542" y="2526"/>
                  </a:lnTo>
                  <a:lnTo>
                    <a:pt x="406" y="3022"/>
                  </a:lnTo>
                  <a:lnTo>
                    <a:pt x="316" y="3518"/>
                  </a:lnTo>
                  <a:lnTo>
                    <a:pt x="136" y="4645"/>
                  </a:lnTo>
                  <a:lnTo>
                    <a:pt x="46" y="5863"/>
                  </a:lnTo>
                  <a:lnTo>
                    <a:pt x="0" y="7170"/>
                  </a:lnTo>
                  <a:lnTo>
                    <a:pt x="0" y="8523"/>
                  </a:lnTo>
                  <a:lnTo>
                    <a:pt x="46" y="9831"/>
                  </a:lnTo>
                  <a:lnTo>
                    <a:pt x="226" y="12401"/>
                  </a:lnTo>
                  <a:lnTo>
                    <a:pt x="406" y="14565"/>
                  </a:lnTo>
                  <a:lnTo>
                    <a:pt x="677" y="16595"/>
                  </a:lnTo>
                  <a:lnTo>
                    <a:pt x="1353" y="16279"/>
                  </a:lnTo>
                  <a:lnTo>
                    <a:pt x="2075" y="15918"/>
                  </a:lnTo>
                  <a:lnTo>
                    <a:pt x="3067" y="15512"/>
                  </a:lnTo>
                  <a:lnTo>
                    <a:pt x="4149" y="15107"/>
                  </a:lnTo>
                  <a:lnTo>
                    <a:pt x="5321" y="14746"/>
                  </a:lnTo>
                  <a:lnTo>
                    <a:pt x="6494" y="14430"/>
                  </a:lnTo>
                  <a:lnTo>
                    <a:pt x="7080" y="14295"/>
                  </a:lnTo>
                  <a:lnTo>
                    <a:pt x="7666" y="14250"/>
                  </a:lnTo>
                  <a:lnTo>
                    <a:pt x="8297" y="14205"/>
                  </a:lnTo>
                  <a:lnTo>
                    <a:pt x="9019" y="14160"/>
                  </a:lnTo>
                  <a:lnTo>
                    <a:pt x="10732" y="14205"/>
                  </a:lnTo>
                  <a:lnTo>
                    <a:pt x="12581" y="14295"/>
                  </a:lnTo>
                  <a:lnTo>
                    <a:pt x="14475" y="14385"/>
                  </a:lnTo>
                  <a:lnTo>
                    <a:pt x="17632" y="14656"/>
                  </a:lnTo>
                  <a:lnTo>
                    <a:pt x="18939" y="14746"/>
                  </a:lnTo>
                  <a:lnTo>
                    <a:pt x="18984" y="14520"/>
                  </a:lnTo>
                  <a:lnTo>
                    <a:pt x="18984" y="14024"/>
                  </a:lnTo>
                  <a:lnTo>
                    <a:pt x="18894" y="12356"/>
                  </a:lnTo>
                  <a:lnTo>
                    <a:pt x="18669" y="10056"/>
                  </a:lnTo>
                  <a:lnTo>
                    <a:pt x="18443" y="7486"/>
                  </a:lnTo>
                  <a:lnTo>
                    <a:pt x="17947" y="2661"/>
                  </a:lnTo>
                  <a:lnTo>
                    <a:pt x="17812" y="1083"/>
                  </a:lnTo>
                  <a:lnTo>
                    <a:pt x="17812" y="587"/>
                  </a:lnTo>
                  <a:lnTo>
                    <a:pt x="17812" y="407"/>
                  </a:lnTo>
                  <a:lnTo>
                    <a:pt x="17857" y="316"/>
                  </a:lnTo>
                  <a:lnTo>
                    <a:pt x="17812" y="226"/>
                  </a:lnTo>
                  <a:lnTo>
                    <a:pt x="17677" y="136"/>
                  </a:lnTo>
                  <a:lnTo>
                    <a:pt x="17451" y="91"/>
                  </a:lnTo>
                  <a:lnTo>
                    <a:pt x="16730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fill="none" extrusionOk="0">
                  <a:moveTo>
                    <a:pt x="1263" y="1083"/>
                  </a:moveTo>
                  <a:lnTo>
                    <a:pt x="1263" y="1083"/>
                  </a:lnTo>
                  <a:lnTo>
                    <a:pt x="4014" y="812"/>
                  </a:lnTo>
                  <a:lnTo>
                    <a:pt x="6809" y="542"/>
                  </a:lnTo>
                  <a:lnTo>
                    <a:pt x="9966" y="316"/>
                  </a:lnTo>
                  <a:lnTo>
                    <a:pt x="13077" y="91"/>
                  </a:lnTo>
                  <a:lnTo>
                    <a:pt x="14475" y="46"/>
                  </a:lnTo>
                  <a:lnTo>
                    <a:pt x="15693" y="1"/>
                  </a:lnTo>
                  <a:lnTo>
                    <a:pt x="16730" y="1"/>
                  </a:lnTo>
                  <a:lnTo>
                    <a:pt x="17451" y="91"/>
                  </a:lnTo>
                  <a:lnTo>
                    <a:pt x="17677" y="136"/>
                  </a:lnTo>
                  <a:lnTo>
                    <a:pt x="17812" y="226"/>
                  </a:lnTo>
                  <a:lnTo>
                    <a:pt x="17857" y="316"/>
                  </a:lnTo>
                  <a:lnTo>
                    <a:pt x="17812" y="407"/>
                  </a:lnTo>
                  <a:lnTo>
                    <a:pt x="17812" y="407"/>
                  </a:lnTo>
                  <a:lnTo>
                    <a:pt x="17812" y="587"/>
                  </a:lnTo>
                  <a:lnTo>
                    <a:pt x="17812" y="1083"/>
                  </a:lnTo>
                  <a:lnTo>
                    <a:pt x="17947" y="2661"/>
                  </a:lnTo>
                  <a:lnTo>
                    <a:pt x="18443" y="7486"/>
                  </a:lnTo>
                  <a:lnTo>
                    <a:pt x="18669" y="10056"/>
                  </a:lnTo>
                  <a:lnTo>
                    <a:pt x="18894" y="12356"/>
                  </a:lnTo>
                  <a:lnTo>
                    <a:pt x="18984" y="14024"/>
                  </a:lnTo>
                  <a:lnTo>
                    <a:pt x="18984" y="14520"/>
                  </a:lnTo>
                  <a:lnTo>
                    <a:pt x="18939" y="14746"/>
                  </a:lnTo>
                  <a:lnTo>
                    <a:pt x="18939" y="14746"/>
                  </a:lnTo>
                  <a:lnTo>
                    <a:pt x="17632" y="14656"/>
                  </a:lnTo>
                  <a:lnTo>
                    <a:pt x="14475" y="14385"/>
                  </a:lnTo>
                  <a:lnTo>
                    <a:pt x="12581" y="14295"/>
                  </a:lnTo>
                  <a:lnTo>
                    <a:pt x="10732" y="14205"/>
                  </a:lnTo>
                  <a:lnTo>
                    <a:pt x="9019" y="14160"/>
                  </a:lnTo>
                  <a:lnTo>
                    <a:pt x="8297" y="14205"/>
                  </a:lnTo>
                  <a:lnTo>
                    <a:pt x="7666" y="14250"/>
                  </a:lnTo>
                  <a:lnTo>
                    <a:pt x="7666" y="14250"/>
                  </a:lnTo>
                  <a:lnTo>
                    <a:pt x="7080" y="14295"/>
                  </a:lnTo>
                  <a:lnTo>
                    <a:pt x="6494" y="14430"/>
                  </a:lnTo>
                  <a:lnTo>
                    <a:pt x="5321" y="14746"/>
                  </a:lnTo>
                  <a:lnTo>
                    <a:pt x="4149" y="15107"/>
                  </a:lnTo>
                  <a:lnTo>
                    <a:pt x="3067" y="15512"/>
                  </a:lnTo>
                  <a:lnTo>
                    <a:pt x="2075" y="15918"/>
                  </a:lnTo>
                  <a:lnTo>
                    <a:pt x="1353" y="16279"/>
                  </a:lnTo>
                  <a:lnTo>
                    <a:pt x="677" y="16595"/>
                  </a:lnTo>
                  <a:lnTo>
                    <a:pt x="677" y="16595"/>
                  </a:lnTo>
                  <a:lnTo>
                    <a:pt x="406" y="14565"/>
                  </a:lnTo>
                  <a:lnTo>
                    <a:pt x="226" y="12401"/>
                  </a:lnTo>
                  <a:lnTo>
                    <a:pt x="46" y="9831"/>
                  </a:lnTo>
                  <a:lnTo>
                    <a:pt x="0" y="8523"/>
                  </a:lnTo>
                  <a:lnTo>
                    <a:pt x="0" y="7170"/>
                  </a:lnTo>
                  <a:lnTo>
                    <a:pt x="46" y="5863"/>
                  </a:lnTo>
                  <a:lnTo>
                    <a:pt x="136" y="4645"/>
                  </a:lnTo>
                  <a:lnTo>
                    <a:pt x="316" y="3518"/>
                  </a:lnTo>
                  <a:lnTo>
                    <a:pt x="406" y="3022"/>
                  </a:lnTo>
                  <a:lnTo>
                    <a:pt x="542" y="2526"/>
                  </a:lnTo>
                  <a:lnTo>
                    <a:pt x="677" y="2120"/>
                  </a:lnTo>
                  <a:lnTo>
                    <a:pt x="857" y="1714"/>
                  </a:lnTo>
                  <a:lnTo>
                    <a:pt x="1083" y="1353"/>
                  </a:lnTo>
                  <a:lnTo>
                    <a:pt x="1263" y="1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4"/>
            <p:cNvSpPr/>
            <p:nvPr/>
          </p:nvSpPr>
          <p:spPr>
            <a:xfrm>
              <a:off x="243750" y="2542975"/>
              <a:ext cx="349500" cy="170250"/>
            </a:xfrm>
            <a:custGeom>
              <a:avLst/>
              <a:gdLst/>
              <a:ahLst/>
              <a:cxnLst/>
              <a:rect l="l" t="t" r="r" b="b"/>
              <a:pathLst>
                <a:path w="13980" h="6810" extrusionOk="0">
                  <a:moveTo>
                    <a:pt x="46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46" y="226"/>
                  </a:lnTo>
                  <a:lnTo>
                    <a:pt x="857" y="677"/>
                  </a:lnTo>
                  <a:lnTo>
                    <a:pt x="1714" y="1128"/>
                  </a:lnTo>
                  <a:lnTo>
                    <a:pt x="3427" y="1939"/>
                  </a:lnTo>
                  <a:lnTo>
                    <a:pt x="5186" y="2751"/>
                  </a:lnTo>
                  <a:lnTo>
                    <a:pt x="6900" y="3517"/>
                  </a:lnTo>
                  <a:lnTo>
                    <a:pt x="10327" y="5141"/>
                  </a:lnTo>
                  <a:lnTo>
                    <a:pt x="13754" y="6809"/>
                  </a:lnTo>
                  <a:lnTo>
                    <a:pt x="13889" y="6809"/>
                  </a:lnTo>
                  <a:lnTo>
                    <a:pt x="13979" y="6719"/>
                  </a:lnTo>
                  <a:lnTo>
                    <a:pt x="13979" y="6584"/>
                  </a:lnTo>
                  <a:lnTo>
                    <a:pt x="13979" y="6539"/>
                  </a:lnTo>
                  <a:lnTo>
                    <a:pt x="13934" y="6494"/>
                  </a:lnTo>
                  <a:lnTo>
                    <a:pt x="10417" y="4825"/>
                  </a:lnTo>
                  <a:lnTo>
                    <a:pt x="6900" y="3157"/>
                  </a:lnTo>
                  <a:lnTo>
                    <a:pt x="5231" y="2345"/>
                  </a:lnTo>
                  <a:lnTo>
                    <a:pt x="3563" y="1488"/>
                  </a:lnTo>
                  <a:lnTo>
                    <a:pt x="1894" y="677"/>
                  </a:lnTo>
                  <a:lnTo>
                    <a:pt x="1038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4"/>
            <p:cNvSpPr/>
            <p:nvPr/>
          </p:nvSpPr>
          <p:spPr>
            <a:xfrm>
              <a:off x="248250" y="2521550"/>
              <a:ext cx="346125" cy="166875"/>
            </a:xfrm>
            <a:custGeom>
              <a:avLst/>
              <a:gdLst/>
              <a:ahLst/>
              <a:cxnLst/>
              <a:rect l="l" t="t" r="r" b="b"/>
              <a:pathLst>
                <a:path w="13845" h="6675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1714" y="1083"/>
                  </a:lnTo>
                  <a:lnTo>
                    <a:pt x="3383" y="1894"/>
                  </a:lnTo>
                  <a:lnTo>
                    <a:pt x="6765" y="3518"/>
                  </a:lnTo>
                  <a:lnTo>
                    <a:pt x="13619" y="6629"/>
                  </a:lnTo>
                  <a:lnTo>
                    <a:pt x="13664" y="6674"/>
                  </a:lnTo>
                  <a:lnTo>
                    <a:pt x="13709" y="6674"/>
                  </a:lnTo>
                  <a:lnTo>
                    <a:pt x="13799" y="6584"/>
                  </a:lnTo>
                  <a:lnTo>
                    <a:pt x="13844" y="6449"/>
                  </a:lnTo>
                  <a:lnTo>
                    <a:pt x="13799" y="6404"/>
                  </a:lnTo>
                  <a:lnTo>
                    <a:pt x="13754" y="6359"/>
                  </a:lnTo>
                  <a:lnTo>
                    <a:pt x="6990" y="3067"/>
                  </a:lnTo>
                  <a:lnTo>
                    <a:pt x="3608" y="1489"/>
                  </a:lnTo>
                  <a:lnTo>
                    <a:pt x="1850" y="72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4"/>
            <p:cNvSpPr/>
            <p:nvPr/>
          </p:nvSpPr>
          <p:spPr>
            <a:xfrm>
              <a:off x="253900" y="2492250"/>
              <a:ext cx="337075" cy="167975"/>
            </a:xfrm>
            <a:custGeom>
              <a:avLst/>
              <a:gdLst/>
              <a:ahLst/>
              <a:cxnLst/>
              <a:rect l="l" t="t" r="r" b="b"/>
              <a:pathLst>
                <a:path w="13483" h="6719" extrusionOk="0">
                  <a:moveTo>
                    <a:pt x="90" y="0"/>
                  </a:moveTo>
                  <a:lnTo>
                    <a:pt x="0" y="45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3427" y="1714"/>
                  </a:lnTo>
                  <a:lnTo>
                    <a:pt x="5096" y="2480"/>
                  </a:lnTo>
                  <a:lnTo>
                    <a:pt x="6764" y="3247"/>
                  </a:lnTo>
                  <a:lnTo>
                    <a:pt x="8387" y="4058"/>
                  </a:lnTo>
                  <a:lnTo>
                    <a:pt x="10011" y="4915"/>
                  </a:lnTo>
                  <a:lnTo>
                    <a:pt x="11634" y="5772"/>
                  </a:lnTo>
                  <a:lnTo>
                    <a:pt x="13212" y="6719"/>
                  </a:lnTo>
                  <a:lnTo>
                    <a:pt x="13348" y="6719"/>
                  </a:lnTo>
                  <a:lnTo>
                    <a:pt x="13483" y="6629"/>
                  </a:lnTo>
                  <a:lnTo>
                    <a:pt x="13483" y="6493"/>
                  </a:lnTo>
                  <a:lnTo>
                    <a:pt x="13483" y="6448"/>
                  </a:lnTo>
                  <a:lnTo>
                    <a:pt x="13393" y="6358"/>
                  </a:lnTo>
                  <a:lnTo>
                    <a:pt x="11814" y="5456"/>
                  </a:lnTo>
                  <a:lnTo>
                    <a:pt x="10236" y="4554"/>
                  </a:lnTo>
                  <a:lnTo>
                    <a:pt x="8568" y="3698"/>
                  </a:lnTo>
                  <a:lnTo>
                    <a:pt x="6945" y="2841"/>
                  </a:lnTo>
                  <a:lnTo>
                    <a:pt x="5276" y="2074"/>
                  </a:lnTo>
                  <a:lnTo>
                    <a:pt x="3608" y="1308"/>
                  </a:lnTo>
                  <a:lnTo>
                    <a:pt x="1894" y="63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4"/>
            <p:cNvSpPr/>
            <p:nvPr/>
          </p:nvSpPr>
          <p:spPr>
            <a:xfrm>
              <a:off x="1734050" y="1842925"/>
              <a:ext cx="23700" cy="355125"/>
            </a:xfrm>
            <a:custGeom>
              <a:avLst/>
              <a:gdLst/>
              <a:ahLst/>
              <a:cxnLst/>
              <a:rect l="l" t="t" r="r" b="b"/>
              <a:pathLst>
                <a:path w="948" h="14205" extrusionOk="0">
                  <a:moveTo>
                    <a:pt x="46" y="0"/>
                  </a:moveTo>
                  <a:lnTo>
                    <a:pt x="1" y="90"/>
                  </a:lnTo>
                  <a:lnTo>
                    <a:pt x="46" y="1849"/>
                  </a:lnTo>
                  <a:lnTo>
                    <a:pt x="91" y="3562"/>
                  </a:lnTo>
                  <a:lnTo>
                    <a:pt x="271" y="7080"/>
                  </a:lnTo>
                  <a:lnTo>
                    <a:pt x="406" y="10552"/>
                  </a:lnTo>
                  <a:lnTo>
                    <a:pt x="497" y="12310"/>
                  </a:lnTo>
                  <a:lnTo>
                    <a:pt x="632" y="14069"/>
                  </a:lnTo>
                  <a:lnTo>
                    <a:pt x="632" y="14114"/>
                  </a:lnTo>
                  <a:lnTo>
                    <a:pt x="677" y="14159"/>
                  </a:lnTo>
                  <a:lnTo>
                    <a:pt x="812" y="14204"/>
                  </a:lnTo>
                  <a:lnTo>
                    <a:pt x="902" y="14159"/>
                  </a:lnTo>
                  <a:lnTo>
                    <a:pt x="947" y="14114"/>
                  </a:lnTo>
                  <a:lnTo>
                    <a:pt x="947" y="14069"/>
                  </a:lnTo>
                  <a:lnTo>
                    <a:pt x="902" y="12310"/>
                  </a:lnTo>
                  <a:lnTo>
                    <a:pt x="812" y="10552"/>
                  </a:lnTo>
                  <a:lnTo>
                    <a:pt x="632" y="7080"/>
                  </a:lnTo>
                  <a:lnTo>
                    <a:pt x="451" y="3562"/>
                  </a:lnTo>
                  <a:lnTo>
                    <a:pt x="361" y="1849"/>
                  </a:lnTo>
                  <a:lnTo>
                    <a:pt x="226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4"/>
            <p:cNvSpPr/>
            <p:nvPr/>
          </p:nvSpPr>
          <p:spPr>
            <a:xfrm>
              <a:off x="1707000" y="1839525"/>
              <a:ext cx="16925" cy="359650"/>
            </a:xfrm>
            <a:custGeom>
              <a:avLst/>
              <a:gdLst/>
              <a:ahLst/>
              <a:cxnLst/>
              <a:rect l="l" t="t" r="r" b="b"/>
              <a:pathLst>
                <a:path w="677" h="14386" extrusionOk="0">
                  <a:moveTo>
                    <a:pt x="181" y="1"/>
                  </a:moveTo>
                  <a:lnTo>
                    <a:pt x="90" y="46"/>
                  </a:lnTo>
                  <a:lnTo>
                    <a:pt x="45" y="136"/>
                  </a:lnTo>
                  <a:lnTo>
                    <a:pt x="0" y="1895"/>
                  </a:lnTo>
                  <a:lnTo>
                    <a:pt x="90" y="3653"/>
                  </a:lnTo>
                  <a:lnTo>
                    <a:pt x="181" y="5412"/>
                  </a:lnTo>
                  <a:lnTo>
                    <a:pt x="226" y="7170"/>
                  </a:lnTo>
                  <a:lnTo>
                    <a:pt x="226" y="10688"/>
                  </a:lnTo>
                  <a:lnTo>
                    <a:pt x="226" y="14205"/>
                  </a:lnTo>
                  <a:lnTo>
                    <a:pt x="226" y="14295"/>
                  </a:lnTo>
                  <a:lnTo>
                    <a:pt x="271" y="14340"/>
                  </a:lnTo>
                  <a:lnTo>
                    <a:pt x="316" y="14385"/>
                  </a:lnTo>
                  <a:lnTo>
                    <a:pt x="496" y="14385"/>
                  </a:lnTo>
                  <a:lnTo>
                    <a:pt x="541" y="14340"/>
                  </a:lnTo>
                  <a:lnTo>
                    <a:pt x="586" y="14295"/>
                  </a:lnTo>
                  <a:lnTo>
                    <a:pt x="632" y="14205"/>
                  </a:lnTo>
                  <a:lnTo>
                    <a:pt x="677" y="12401"/>
                  </a:lnTo>
                  <a:lnTo>
                    <a:pt x="677" y="10597"/>
                  </a:lnTo>
                  <a:lnTo>
                    <a:pt x="632" y="7035"/>
                  </a:lnTo>
                  <a:lnTo>
                    <a:pt x="586" y="3563"/>
                  </a:lnTo>
                  <a:lnTo>
                    <a:pt x="496" y="1804"/>
                  </a:lnTo>
                  <a:lnTo>
                    <a:pt x="406" y="948"/>
                  </a:lnTo>
                  <a:lnTo>
                    <a:pt x="316" y="91"/>
                  </a:lnTo>
                  <a:lnTo>
                    <a:pt x="271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4"/>
            <p:cNvSpPr/>
            <p:nvPr/>
          </p:nvSpPr>
          <p:spPr>
            <a:xfrm>
              <a:off x="1679950" y="1841775"/>
              <a:ext cx="15800" cy="352875"/>
            </a:xfrm>
            <a:custGeom>
              <a:avLst/>
              <a:gdLst/>
              <a:ahLst/>
              <a:cxnLst/>
              <a:rect l="l" t="t" r="r" b="b"/>
              <a:pathLst>
                <a:path w="632" h="14115" extrusionOk="0">
                  <a:moveTo>
                    <a:pt x="45" y="1"/>
                  </a:moveTo>
                  <a:lnTo>
                    <a:pt x="0" y="91"/>
                  </a:lnTo>
                  <a:lnTo>
                    <a:pt x="135" y="3563"/>
                  </a:lnTo>
                  <a:lnTo>
                    <a:pt x="180" y="5277"/>
                  </a:lnTo>
                  <a:lnTo>
                    <a:pt x="226" y="7035"/>
                  </a:lnTo>
                  <a:lnTo>
                    <a:pt x="226" y="8749"/>
                  </a:lnTo>
                  <a:lnTo>
                    <a:pt x="180" y="10507"/>
                  </a:lnTo>
                  <a:lnTo>
                    <a:pt x="45" y="13980"/>
                  </a:lnTo>
                  <a:lnTo>
                    <a:pt x="45" y="14025"/>
                  </a:lnTo>
                  <a:lnTo>
                    <a:pt x="90" y="14070"/>
                  </a:lnTo>
                  <a:lnTo>
                    <a:pt x="226" y="14115"/>
                  </a:lnTo>
                  <a:lnTo>
                    <a:pt x="316" y="14070"/>
                  </a:lnTo>
                  <a:lnTo>
                    <a:pt x="361" y="14025"/>
                  </a:lnTo>
                  <a:lnTo>
                    <a:pt x="406" y="13980"/>
                  </a:lnTo>
                  <a:lnTo>
                    <a:pt x="541" y="12221"/>
                  </a:lnTo>
                  <a:lnTo>
                    <a:pt x="586" y="10507"/>
                  </a:lnTo>
                  <a:lnTo>
                    <a:pt x="631" y="8749"/>
                  </a:lnTo>
                  <a:lnTo>
                    <a:pt x="631" y="7035"/>
                  </a:lnTo>
                  <a:lnTo>
                    <a:pt x="631" y="5277"/>
                  </a:lnTo>
                  <a:lnTo>
                    <a:pt x="541" y="3563"/>
                  </a:lnTo>
                  <a:lnTo>
                    <a:pt x="406" y="1805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4"/>
            <p:cNvSpPr/>
            <p:nvPr/>
          </p:nvSpPr>
          <p:spPr>
            <a:xfrm>
              <a:off x="632675" y="2970225"/>
              <a:ext cx="879325" cy="227725"/>
            </a:xfrm>
            <a:custGeom>
              <a:avLst/>
              <a:gdLst/>
              <a:ahLst/>
              <a:cxnLst/>
              <a:rect l="l" t="t" r="r" b="b"/>
              <a:pathLst>
                <a:path w="35173" h="9109" extrusionOk="0">
                  <a:moveTo>
                    <a:pt x="1128" y="0"/>
                  </a:moveTo>
                  <a:lnTo>
                    <a:pt x="1128" y="181"/>
                  </a:lnTo>
                  <a:lnTo>
                    <a:pt x="992" y="677"/>
                  </a:lnTo>
                  <a:lnTo>
                    <a:pt x="857" y="1037"/>
                  </a:lnTo>
                  <a:lnTo>
                    <a:pt x="677" y="1353"/>
                  </a:lnTo>
                  <a:lnTo>
                    <a:pt x="451" y="1714"/>
                  </a:lnTo>
                  <a:lnTo>
                    <a:pt x="181" y="2074"/>
                  </a:lnTo>
                  <a:lnTo>
                    <a:pt x="45" y="2255"/>
                  </a:lnTo>
                  <a:lnTo>
                    <a:pt x="0" y="2480"/>
                  </a:lnTo>
                  <a:lnTo>
                    <a:pt x="0" y="2706"/>
                  </a:lnTo>
                  <a:lnTo>
                    <a:pt x="45" y="2931"/>
                  </a:lnTo>
                  <a:lnTo>
                    <a:pt x="181" y="3202"/>
                  </a:lnTo>
                  <a:lnTo>
                    <a:pt x="271" y="3472"/>
                  </a:lnTo>
                  <a:lnTo>
                    <a:pt x="632" y="3968"/>
                  </a:lnTo>
                  <a:lnTo>
                    <a:pt x="992" y="4374"/>
                  </a:lnTo>
                  <a:lnTo>
                    <a:pt x="1308" y="4780"/>
                  </a:lnTo>
                  <a:lnTo>
                    <a:pt x="1669" y="5096"/>
                  </a:lnTo>
                  <a:lnTo>
                    <a:pt x="32963" y="9064"/>
                  </a:lnTo>
                  <a:lnTo>
                    <a:pt x="33053" y="9109"/>
                  </a:lnTo>
                  <a:lnTo>
                    <a:pt x="33369" y="9109"/>
                  </a:lnTo>
                  <a:lnTo>
                    <a:pt x="33639" y="9019"/>
                  </a:lnTo>
                  <a:lnTo>
                    <a:pt x="33955" y="8883"/>
                  </a:lnTo>
                  <a:lnTo>
                    <a:pt x="34361" y="8658"/>
                  </a:lnTo>
                  <a:lnTo>
                    <a:pt x="34812" y="8342"/>
                  </a:lnTo>
                  <a:lnTo>
                    <a:pt x="34992" y="8117"/>
                  </a:lnTo>
                  <a:lnTo>
                    <a:pt x="35127" y="7846"/>
                  </a:lnTo>
                  <a:lnTo>
                    <a:pt x="35172" y="7576"/>
                  </a:lnTo>
                  <a:lnTo>
                    <a:pt x="35127" y="7260"/>
                  </a:lnTo>
                  <a:lnTo>
                    <a:pt x="35037" y="6944"/>
                  </a:lnTo>
                  <a:lnTo>
                    <a:pt x="34857" y="6584"/>
                  </a:lnTo>
                  <a:lnTo>
                    <a:pt x="34676" y="6268"/>
                  </a:lnTo>
                  <a:lnTo>
                    <a:pt x="34496" y="5952"/>
                  </a:lnTo>
                  <a:lnTo>
                    <a:pt x="34045" y="5321"/>
                  </a:lnTo>
                  <a:lnTo>
                    <a:pt x="33639" y="4825"/>
                  </a:lnTo>
                  <a:lnTo>
                    <a:pt x="33188" y="4329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4"/>
            <p:cNvSpPr/>
            <p:nvPr/>
          </p:nvSpPr>
          <p:spPr>
            <a:xfrm>
              <a:off x="487250" y="2332175"/>
              <a:ext cx="173625" cy="738400"/>
            </a:xfrm>
            <a:custGeom>
              <a:avLst/>
              <a:gdLst/>
              <a:ahLst/>
              <a:cxnLst/>
              <a:rect l="l" t="t" r="r" b="b"/>
              <a:pathLst>
                <a:path w="6945" h="29536" extrusionOk="0">
                  <a:moveTo>
                    <a:pt x="45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2300" y="8703"/>
                  </a:lnTo>
                  <a:lnTo>
                    <a:pt x="4600" y="17315"/>
                  </a:lnTo>
                  <a:lnTo>
                    <a:pt x="5727" y="21419"/>
                  </a:lnTo>
                  <a:lnTo>
                    <a:pt x="6043" y="22546"/>
                  </a:lnTo>
                  <a:lnTo>
                    <a:pt x="6223" y="23132"/>
                  </a:lnTo>
                  <a:lnTo>
                    <a:pt x="6404" y="23719"/>
                  </a:lnTo>
                  <a:lnTo>
                    <a:pt x="6539" y="24350"/>
                  </a:lnTo>
                  <a:lnTo>
                    <a:pt x="6584" y="24936"/>
                  </a:lnTo>
                  <a:lnTo>
                    <a:pt x="6539" y="25477"/>
                  </a:lnTo>
                  <a:lnTo>
                    <a:pt x="6494" y="25793"/>
                  </a:lnTo>
                  <a:lnTo>
                    <a:pt x="6449" y="26063"/>
                  </a:lnTo>
                  <a:lnTo>
                    <a:pt x="6313" y="26334"/>
                  </a:lnTo>
                  <a:lnTo>
                    <a:pt x="6178" y="26650"/>
                  </a:lnTo>
                  <a:lnTo>
                    <a:pt x="5862" y="27236"/>
                  </a:lnTo>
                  <a:lnTo>
                    <a:pt x="5727" y="27551"/>
                  </a:lnTo>
                  <a:lnTo>
                    <a:pt x="5637" y="27822"/>
                  </a:lnTo>
                  <a:lnTo>
                    <a:pt x="5592" y="28138"/>
                  </a:lnTo>
                  <a:lnTo>
                    <a:pt x="5637" y="28498"/>
                  </a:lnTo>
                  <a:lnTo>
                    <a:pt x="5682" y="28724"/>
                  </a:lnTo>
                  <a:lnTo>
                    <a:pt x="5772" y="28904"/>
                  </a:lnTo>
                  <a:lnTo>
                    <a:pt x="5862" y="29084"/>
                  </a:lnTo>
                  <a:lnTo>
                    <a:pt x="5998" y="29265"/>
                  </a:lnTo>
                  <a:lnTo>
                    <a:pt x="6178" y="29400"/>
                  </a:lnTo>
                  <a:lnTo>
                    <a:pt x="6358" y="29490"/>
                  </a:lnTo>
                  <a:lnTo>
                    <a:pt x="6539" y="29535"/>
                  </a:lnTo>
                  <a:lnTo>
                    <a:pt x="6764" y="29535"/>
                  </a:lnTo>
                  <a:lnTo>
                    <a:pt x="6900" y="29490"/>
                  </a:lnTo>
                  <a:lnTo>
                    <a:pt x="6945" y="29400"/>
                  </a:lnTo>
                  <a:lnTo>
                    <a:pt x="6900" y="29310"/>
                  </a:lnTo>
                  <a:lnTo>
                    <a:pt x="6764" y="29265"/>
                  </a:lnTo>
                  <a:lnTo>
                    <a:pt x="6584" y="29265"/>
                  </a:lnTo>
                  <a:lnTo>
                    <a:pt x="6404" y="29220"/>
                  </a:lnTo>
                  <a:lnTo>
                    <a:pt x="6268" y="29130"/>
                  </a:lnTo>
                  <a:lnTo>
                    <a:pt x="6178" y="29039"/>
                  </a:lnTo>
                  <a:lnTo>
                    <a:pt x="6088" y="28904"/>
                  </a:lnTo>
                  <a:lnTo>
                    <a:pt x="5998" y="28769"/>
                  </a:lnTo>
                  <a:lnTo>
                    <a:pt x="5953" y="28453"/>
                  </a:lnTo>
                  <a:lnTo>
                    <a:pt x="5953" y="28092"/>
                  </a:lnTo>
                  <a:lnTo>
                    <a:pt x="5998" y="27732"/>
                  </a:lnTo>
                  <a:lnTo>
                    <a:pt x="6133" y="27416"/>
                  </a:lnTo>
                  <a:lnTo>
                    <a:pt x="6223" y="27146"/>
                  </a:lnTo>
                  <a:lnTo>
                    <a:pt x="6494" y="26604"/>
                  </a:lnTo>
                  <a:lnTo>
                    <a:pt x="6674" y="26289"/>
                  </a:lnTo>
                  <a:lnTo>
                    <a:pt x="6764" y="26018"/>
                  </a:lnTo>
                  <a:lnTo>
                    <a:pt x="6854" y="25657"/>
                  </a:lnTo>
                  <a:lnTo>
                    <a:pt x="6900" y="25297"/>
                  </a:lnTo>
                  <a:lnTo>
                    <a:pt x="6900" y="24981"/>
                  </a:lnTo>
                  <a:lnTo>
                    <a:pt x="6854" y="24620"/>
                  </a:lnTo>
                  <a:lnTo>
                    <a:pt x="6719" y="23944"/>
                  </a:lnTo>
                  <a:lnTo>
                    <a:pt x="6539" y="23223"/>
                  </a:lnTo>
                  <a:lnTo>
                    <a:pt x="4419" y="15512"/>
                  </a:lnTo>
                  <a:lnTo>
                    <a:pt x="2255" y="7801"/>
                  </a:ln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4"/>
            <p:cNvSpPr/>
            <p:nvPr/>
          </p:nvSpPr>
          <p:spPr>
            <a:xfrm>
              <a:off x="713825" y="3000650"/>
              <a:ext cx="562575" cy="102625"/>
            </a:xfrm>
            <a:custGeom>
              <a:avLst/>
              <a:gdLst/>
              <a:ahLst/>
              <a:cxnLst/>
              <a:rect l="l" t="t" r="r" b="b"/>
              <a:pathLst>
                <a:path w="22503" h="4105" extrusionOk="0">
                  <a:moveTo>
                    <a:pt x="91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2842" y="903"/>
                  </a:lnTo>
                  <a:lnTo>
                    <a:pt x="5637" y="1579"/>
                  </a:lnTo>
                  <a:lnTo>
                    <a:pt x="8478" y="2165"/>
                  </a:lnTo>
                  <a:lnTo>
                    <a:pt x="11319" y="2706"/>
                  </a:lnTo>
                  <a:lnTo>
                    <a:pt x="14070" y="3157"/>
                  </a:lnTo>
                  <a:lnTo>
                    <a:pt x="16865" y="3608"/>
                  </a:lnTo>
                  <a:lnTo>
                    <a:pt x="18263" y="3743"/>
                  </a:lnTo>
                  <a:lnTo>
                    <a:pt x="19661" y="3924"/>
                  </a:lnTo>
                  <a:lnTo>
                    <a:pt x="21059" y="4014"/>
                  </a:lnTo>
                  <a:lnTo>
                    <a:pt x="22457" y="4104"/>
                  </a:lnTo>
                  <a:lnTo>
                    <a:pt x="22502" y="4104"/>
                  </a:lnTo>
                  <a:lnTo>
                    <a:pt x="22502" y="4059"/>
                  </a:lnTo>
                  <a:lnTo>
                    <a:pt x="22502" y="4014"/>
                  </a:lnTo>
                  <a:lnTo>
                    <a:pt x="22457" y="3969"/>
                  </a:lnTo>
                  <a:lnTo>
                    <a:pt x="16730" y="3247"/>
                  </a:lnTo>
                  <a:lnTo>
                    <a:pt x="13889" y="2887"/>
                  </a:lnTo>
                  <a:lnTo>
                    <a:pt x="11049" y="2436"/>
                  </a:lnTo>
                  <a:lnTo>
                    <a:pt x="8253" y="1895"/>
                  </a:lnTo>
                  <a:lnTo>
                    <a:pt x="5547" y="1308"/>
                  </a:lnTo>
                  <a:lnTo>
                    <a:pt x="2797" y="67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4"/>
            <p:cNvSpPr/>
            <p:nvPr/>
          </p:nvSpPr>
          <p:spPr>
            <a:xfrm>
              <a:off x="797250" y="3067175"/>
              <a:ext cx="621175" cy="62025"/>
            </a:xfrm>
            <a:custGeom>
              <a:avLst/>
              <a:gdLst/>
              <a:ahLst/>
              <a:cxnLst/>
              <a:rect l="l" t="t" r="r" b="b"/>
              <a:pathLst>
                <a:path w="24847" h="2481" extrusionOk="0">
                  <a:moveTo>
                    <a:pt x="46" y="0"/>
                  </a:moveTo>
                  <a:lnTo>
                    <a:pt x="1" y="45"/>
                  </a:lnTo>
                  <a:lnTo>
                    <a:pt x="1" y="135"/>
                  </a:lnTo>
                  <a:lnTo>
                    <a:pt x="91" y="181"/>
                  </a:lnTo>
                  <a:lnTo>
                    <a:pt x="3112" y="812"/>
                  </a:lnTo>
                  <a:lnTo>
                    <a:pt x="6178" y="1353"/>
                  </a:lnTo>
                  <a:lnTo>
                    <a:pt x="7712" y="1578"/>
                  </a:lnTo>
                  <a:lnTo>
                    <a:pt x="9245" y="1804"/>
                  </a:lnTo>
                  <a:lnTo>
                    <a:pt x="10823" y="1984"/>
                  </a:lnTo>
                  <a:lnTo>
                    <a:pt x="12356" y="2165"/>
                  </a:lnTo>
                  <a:lnTo>
                    <a:pt x="13889" y="2255"/>
                  </a:lnTo>
                  <a:lnTo>
                    <a:pt x="15467" y="2390"/>
                  </a:lnTo>
                  <a:lnTo>
                    <a:pt x="17001" y="2435"/>
                  </a:lnTo>
                  <a:lnTo>
                    <a:pt x="18579" y="2480"/>
                  </a:lnTo>
                  <a:lnTo>
                    <a:pt x="20112" y="2480"/>
                  </a:lnTo>
                  <a:lnTo>
                    <a:pt x="21690" y="2435"/>
                  </a:lnTo>
                  <a:lnTo>
                    <a:pt x="23223" y="2390"/>
                  </a:lnTo>
                  <a:lnTo>
                    <a:pt x="24802" y="2255"/>
                  </a:lnTo>
                  <a:lnTo>
                    <a:pt x="24847" y="2255"/>
                  </a:lnTo>
                  <a:lnTo>
                    <a:pt x="24847" y="2210"/>
                  </a:lnTo>
                  <a:lnTo>
                    <a:pt x="24847" y="2165"/>
                  </a:lnTo>
                  <a:lnTo>
                    <a:pt x="24802" y="2119"/>
                  </a:lnTo>
                  <a:lnTo>
                    <a:pt x="21690" y="2165"/>
                  </a:lnTo>
                  <a:lnTo>
                    <a:pt x="18579" y="2165"/>
                  </a:lnTo>
                  <a:lnTo>
                    <a:pt x="15467" y="2029"/>
                  </a:lnTo>
                  <a:lnTo>
                    <a:pt x="12401" y="1849"/>
                  </a:lnTo>
                  <a:lnTo>
                    <a:pt x="9290" y="1533"/>
                  </a:lnTo>
                  <a:lnTo>
                    <a:pt x="7757" y="1353"/>
                  </a:lnTo>
                  <a:lnTo>
                    <a:pt x="6224" y="1127"/>
                  </a:lnTo>
                  <a:lnTo>
                    <a:pt x="4690" y="902"/>
                  </a:lnTo>
                  <a:lnTo>
                    <a:pt x="3202" y="631"/>
                  </a:lnTo>
                  <a:lnTo>
                    <a:pt x="1669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4"/>
            <p:cNvSpPr/>
            <p:nvPr/>
          </p:nvSpPr>
          <p:spPr>
            <a:xfrm>
              <a:off x="1422925" y="1874475"/>
              <a:ext cx="65400" cy="289750"/>
            </a:xfrm>
            <a:custGeom>
              <a:avLst/>
              <a:gdLst/>
              <a:ahLst/>
              <a:cxnLst/>
              <a:rect l="l" t="t" r="r" b="b"/>
              <a:pathLst>
                <a:path w="2616" h="11590" extrusionOk="0">
                  <a:moveTo>
                    <a:pt x="135" y="1"/>
                  </a:moveTo>
                  <a:lnTo>
                    <a:pt x="90" y="46"/>
                  </a:lnTo>
                  <a:lnTo>
                    <a:pt x="0" y="1534"/>
                  </a:lnTo>
                  <a:lnTo>
                    <a:pt x="0" y="3022"/>
                  </a:lnTo>
                  <a:lnTo>
                    <a:pt x="90" y="4510"/>
                  </a:lnTo>
                  <a:lnTo>
                    <a:pt x="180" y="5276"/>
                  </a:lnTo>
                  <a:lnTo>
                    <a:pt x="316" y="5998"/>
                  </a:lnTo>
                  <a:lnTo>
                    <a:pt x="451" y="6764"/>
                  </a:lnTo>
                  <a:lnTo>
                    <a:pt x="631" y="7486"/>
                  </a:lnTo>
                  <a:lnTo>
                    <a:pt x="857" y="8207"/>
                  </a:lnTo>
                  <a:lnTo>
                    <a:pt x="1127" y="8929"/>
                  </a:lnTo>
                  <a:lnTo>
                    <a:pt x="1398" y="9605"/>
                  </a:lnTo>
                  <a:lnTo>
                    <a:pt x="1714" y="10282"/>
                  </a:lnTo>
                  <a:lnTo>
                    <a:pt x="2029" y="10913"/>
                  </a:lnTo>
                  <a:lnTo>
                    <a:pt x="2435" y="11544"/>
                  </a:lnTo>
                  <a:lnTo>
                    <a:pt x="2525" y="11589"/>
                  </a:lnTo>
                  <a:lnTo>
                    <a:pt x="2570" y="11589"/>
                  </a:lnTo>
                  <a:lnTo>
                    <a:pt x="2615" y="11544"/>
                  </a:lnTo>
                  <a:lnTo>
                    <a:pt x="2615" y="11454"/>
                  </a:lnTo>
                  <a:lnTo>
                    <a:pt x="2029" y="10101"/>
                  </a:lnTo>
                  <a:lnTo>
                    <a:pt x="1443" y="8749"/>
                  </a:lnTo>
                  <a:lnTo>
                    <a:pt x="947" y="7351"/>
                  </a:lnTo>
                  <a:lnTo>
                    <a:pt x="767" y="6674"/>
                  </a:lnTo>
                  <a:lnTo>
                    <a:pt x="586" y="5953"/>
                  </a:lnTo>
                  <a:lnTo>
                    <a:pt x="316" y="4465"/>
                  </a:lnTo>
                  <a:lnTo>
                    <a:pt x="180" y="3022"/>
                  </a:lnTo>
                  <a:lnTo>
                    <a:pt x="135" y="1534"/>
                  </a:lnTo>
                  <a:lnTo>
                    <a:pt x="180" y="4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4"/>
            <p:cNvSpPr/>
            <p:nvPr/>
          </p:nvSpPr>
          <p:spPr>
            <a:xfrm>
              <a:off x="498525" y="1809100"/>
              <a:ext cx="208575" cy="204050"/>
            </a:xfrm>
            <a:custGeom>
              <a:avLst/>
              <a:gdLst/>
              <a:ahLst/>
              <a:cxnLst/>
              <a:rect l="l" t="t" r="r" b="b"/>
              <a:pathLst>
                <a:path w="8343" h="8162" extrusionOk="0">
                  <a:moveTo>
                    <a:pt x="4419" y="0"/>
                  </a:moveTo>
                  <a:lnTo>
                    <a:pt x="3698" y="45"/>
                  </a:lnTo>
                  <a:lnTo>
                    <a:pt x="3427" y="91"/>
                  </a:lnTo>
                  <a:lnTo>
                    <a:pt x="3202" y="181"/>
                  </a:lnTo>
                  <a:lnTo>
                    <a:pt x="3022" y="316"/>
                  </a:lnTo>
                  <a:lnTo>
                    <a:pt x="2796" y="632"/>
                  </a:lnTo>
                  <a:lnTo>
                    <a:pt x="2571" y="1037"/>
                  </a:lnTo>
                  <a:lnTo>
                    <a:pt x="2300" y="1579"/>
                  </a:lnTo>
                  <a:lnTo>
                    <a:pt x="1804" y="2841"/>
                  </a:lnTo>
                  <a:lnTo>
                    <a:pt x="1263" y="4284"/>
                  </a:lnTo>
                  <a:lnTo>
                    <a:pt x="361" y="6945"/>
                  </a:lnTo>
                  <a:lnTo>
                    <a:pt x="0" y="8162"/>
                  </a:lnTo>
                  <a:lnTo>
                    <a:pt x="0" y="8162"/>
                  </a:lnTo>
                  <a:lnTo>
                    <a:pt x="8342" y="4239"/>
                  </a:lnTo>
                  <a:lnTo>
                    <a:pt x="8342" y="181"/>
                  </a:lnTo>
                  <a:lnTo>
                    <a:pt x="7666" y="91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extrusionOk="0">
                  <a:moveTo>
                    <a:pt x="6178" y="1"/>
                  </a:move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fill="none" extrusionOk="0">
                  <a:moveTo>
                    <a:pt x="1" y="2616"/>
                  </a:move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287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lnTo>
                    <a:pt x="6178" y="1"/>
                  </a:ln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4"/>
            <p:cNvSpPr/>
            <p:nvPr/>
          </p:nvSpPr>
          <p:spPr>
            <a:xfrm>
              <a:off x="1082475" y="2190125"/>
              <a:ext cx="503925" cy="436300"/>
            </a:xfrm>
            <a:custGeom>
              <a:avLst/>
              <a:gdLst/>
              <a:ahLst/>
              <a:cxnLst/>
              <a:rect l="l" t="t" r="r" b="b"/>
              <a:pathLst>
                <a:path w="20157" h="17452" extrusionOk="0">
                  <a:moveTo>
                    <a:pt x="17902" y="0"/>
                  </a:moveTo>
                  <a:lnTo>
                    <a:pt x="17586" y="46"/>
                  </a:lnTo>
                  <a:lnTo>
                    <a:pt x="17316" y="91"/>
                  </a:lnTo>
                  <a:lnTo>
                    <a:pt x="17090" y="181"/>
                  </a:lnTo>
                  <a:lnTo>
                    <a:pt x="15918" y="542"/>
                  </a:lnTo>
                  <a:lnTo>
                    <a:pt x="14294" y="1083"/>
                  </a:lnTo>
                  <a:lnTo>
                    <a:pt x="12085" y="1804"/>
                  </a:lnTo>
                  <a:lnTo>
                    <a:pt x="9424" y="2796"/>
                  </a:lnTo>
                  <a:lnTo>
                    <a:pt x="6448" y="3923"/>
                  </a:lnTo>
                  <a:lnTo>
                    <a:pt x="3247" y="5186"/>
                  </a:lnTo>
                  <a:lnTo>
                    <a:pt x="1623" y="5908"/>
                  </a:lnTo>
                  <a:lnTo>
                    <a:pt x="0" y="6629"/>
                  </a:lnTo>
                  <a:lnTo>
                    <a:pt x="3653" y="17451"/>
                  </a:lnTo>
                  <a:lnTo>
                    <a:pt x="20156" y="14700"/>
                  </a:lnTo>
                  <a:lnTo>
                    <a:pt x="20066" y="12626"/>
                  </a:lnTo>
                  <a:lnTo>
                    <a:pt x="19796" y="8072"/>
                  </a:lnTo>
                  <a:lnTo>
                    <a:pt x="19615" y="5547"/>
                  </a:lnTo>
                  <a:lnTo>
                    <a:pt x="19435" y="3247"/>
                  </a:lnTo>
                  <a:lnTo>
                    <a:pt x="19255" y="1534"/>
                  </a:lnTo>
                  <a:lnTo>
                    <a:pt x="19164" y="947"/>
                  </a:lnTo>
                  <a:lnTo>
                    <a:pt x="19074" y="632"/>
                  </a:lnTo>
                  <a:lnTo>
                    <a:pt x="18984" y="451"/>
                  </a:lnTo>
                  <a:lnTo>
                    <a:pt x="18849" y="316"/>
                  </a:lnTo>
                  <a:lnTo>
                    <a:pt x="18713" y="181"/>
                  </a:lnTo>
                  <a:lnTo>
                    <a:pt x="18578" y="91"/>
                  </a:lnTo>
                  <a:lnTo>
                    <a:pt x="18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4"/>
            <p:cNvSpPr/>
            <p:nvPr/>
          </p:nvSpPr>
          <p:spPr>
            <a:xfrm>
              <a:off x="1124175" y="2336675"/>
              <a:ext cx="120650" cy="272825"/>
            </a:xfrm>
            <a:custGeom>
              <a:avLst/>
              <a:gdLst/>
              <a:ahLst/>
              <a:cxnLst/>
              <a:rect l="l" t="t" r="r" b="b"/>
              <a:pathLst>
                <a:path w="4826" h="10913" extrusionOk="0">
                  <a:moveTo>
                    <a:pt x="91" y="0"/>
                  </a:moveTo>
                  <a:lnTo>
                    <a:pt x="46" y="91"/>
                  </a:lnTo>
                  <a:lnTo>
                    <a:pt x="1" y="181"/>
                  </a:lnTo>
                  <a:lnTo>
                    <a:pt x="497" y="1488"/>
                  </a:lnTo>
                  <a:lnTo>
                    <a:pt x="1083" y="2796"/>
                  </a:lnTo>
                  <a:lnTo>
                    <a:pt x="1669" y="4104"/>
                  </a:lnTo>
                  <a:lnTo>
                    <a:pt x="2255" y="5411"/>
                  </a:lnTo>
                  <a:lnTo>
                    <a:pt x="3292" y="8072"/>
                  </a:lnTo>
                  <a:lnTo>
                    <a:pt x="4329" y="10732"/>
                  </a:lnTo>
                  <a:lnTo>
                    <a:pt x="4375" y="10823"/>
                  </a:lnTo>
                  <a:lnTo>
                    <a:pt x="4465" y="10913"/>
                  </a:lnTo>
                  <a:lnTo>
                    <a:pt x="4645" y="10913"/>
                  </a:lnTo>
                  <a:lnTo>
                    <a:pt x="4735" y="10868"/>
                  </a:lnTo>
                  <a:lnTo>
                    <a:pt x="4780" y="10823"/>
                  </a:lnTo>
                  <a:lnTo>
                    <a:pt x="4825" y="10732"/>
                  </a:lnTo>
                  <a:lnTo>
                    <a:pt x="4825" y="10642"/>
                  </a:lnTo>
                  <a:lnTo>
                    <a:pt x="4329" y="9289"/>
                  </a:lnTo>
                  <a:lnTo>
                    <a:pt x="3833" y="7982"/>
                  </a:lnTo>
                  <a:lnTo>
                    <a:pt x="2751" y="5411"/>
                  </a:lnTo>
                  <a:lnTo>
                    <a:pt x="2210" y="4059"/>
                  </a:lnTo>
                  <a:lnTo>
                    <a:pt x="1624" y="2661"/>
                  </a:lnTo>
                  <a:lnTo>
                    <a:pt x="993" y="1353"/>
                  </a:lnTo>
                  <a:lnTo>
                    <a:pt x="632" y="677"/>
                  </a:lnTo>
                  <a:lnTo>
                    <a:pt x="271" y="4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4"/>
            <p:cNvSpPr/>
            <p:nvPr/>
          </p:nvSpPr>
          <p:spPr>
            <a:xfrm>
              <a:off x="1168150" y="2319775"/>
              <a:ext cx="143175" cy="290850"/>
            </a:xfrm>
            <a:custGeom>
              <a:avLst/>
              <a:gdLst/>
              <a:ahLst/>
              <a:cxnLst/>
              <a:rect l="l" t="t" r="r" b="b"/>
              <a:pathLst>
                <a:path w="5727" h="11634" extrusionOk="0">
                  <a:moveTo>
                    <a:pt x="45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71" y="812"/>
                  </a:lnTo>
                  <a:lnTo>
                    <a:pt x="631" y="1533"/>
                  </a:lnTo>
                  <a:lnTo>
                    <a:pt x="1308" y="2886"/>
                  </a:lnTo>
                  <a:lnTo>
                    <a:pt x="2074" y="4239"/>
                  </a:lnTo>
                  <a:lnTo>
                    <a:pt x="2751" y="5591"/>
                  </a:lnTo>
                  <a:lnTo>
                    <a:pt x="3427" y="7080"/>
                  </a:lnTo>
                  <a:lnTo>
                    <a:pt x="4058" y="8568"/>
                  </a:lnTo>
                  <a:lnTo>
                    <a:pt x="5321" y="11544"/>
                  </a:lnTo>
                  <a:lnTo>
                    <a:pt x="5411" y="11589"/>
                  </a:lnTo>
                  <a:lnTo>
                    <a:pt x="5456" y="11634"/>
                  </a:lnTo>
                  <a:lnTo>
                    <a:pt x="5592" y="11589"/>
                  </a:lnTo>
                  <a:lnTo>
                    <a:pt x="5727" y="11499"/>
                  </a:lnTo>
                  <a:lnTo>
                    <a:pt x="5727" y="11453"/>
                  </a:lnTo>
                  <a:lnTo>
                    <a:pt x="5727" y="11363"/>
                  </a:lnTo>
                  <a:lnTo>
                    <a:pt x="5186" y="9875"/>
                  </a:lnTo>
                  <a:lnTo>
                    <a:pt x="4554" y="8432"/>
                  </a:lnTo>
                  <a:lnTo>
                    <a:pt x="3878" y="6989"/>
                  </a:lnTo>
                  <a:lnTo>
                    <a:pt x="3202" y="5546"/>
                  </a:lnTo>
                  <a:lnTo>
                    <a:pt x="2525" y="4149"/>
                  </a:lnTo>
                  <a:lnTo>
                    <a:pt x="1804" y="2706"/>
                  </a:lnTo>
                  <a:lnTo>
                    <a:pt x="1443" y="1984"/>
                  </a:lnTo>
                  <a:lnTo>
                    <a:pt x="1037" y="1308"/>
                  </a:lnTo>
                  <a:lnTo>
                    <a:pt x="586" y="631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fill="none" extrusionOk="0">
                  <a:moveTo>
                    <a:pt x="3563" y="1"/>
                  </a:moveTo>
                  <a:lnTo>
                    <a:pt x="3563" y="1"/>
                  </a:lnTo>
                  <a:lnTo>
                    <a:pt x="3248" y="1"/>
                  </a:lnTo>
                  <a:lnTo>
                    <a:pt x="2932" y="46"/>
                  </a:ln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1714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lnTo>
                    <a:pt x="3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4"/>
            <p:cNvSpPr/>
            <p:nvPr/>
          </p:nvSpPr>
          <p:spPr>
            <a:xfrm>
              <a:off x="1318075" y="1873350"/>
              <a:ext cx="99225" cy="339350"/>
            </a:xfrm>
            <a:custGeom>
              <a:avLst/>
              <a:gdLst/>
              <a:ahLst/>
              <a:cxnLst/>
              <a:rect l="l" t="t" r="r" b="b"/>
              <a:pathLst>
                <a:path w="3969" h="13574" extrusionOk="0">
                  <a:moveTo>
                    <a:pt x="1308" y="1"/>
                  </a:moveTo>
                  <a:lnTo>
                    <a:pt x="1443" y="1083"/>
                  </a:lnTo>
                  <a:lnTo>
                    <a:pt x="1534" y="2165"/>
                  </a:lnTo>
                  <a:lnTo>
                    <a:pt x="1534" y="2706"/>
                  </a:lnTo>
                  <a:lnTo>
                    <a:pt x="1534" y="3247"/>
                  </a:lnTo>
                  <a:lnTo>
                    <a:pt x="1488" y="3788"/>
                  </a:lnTo>
                  <a:lnTo>
                    <a:pt x="1398" y="4329"/>
                  </a:lnTo>
                  <a:lnTo>
                    <a:pt x="1218" y="5051"/>
                  </a:lnTo>
                  <a:lnTo>
                    <a:pt x="902" y="5772"/>
                  </a:lnTo>
                  <a:lnTo>
                    <a:pt x="496" y="6449"/>
                  </a:lnTo>
                  <a:lnTo>
                    <a:pt x="0" y="7125"/>
                  </a:lnTo>
                  <a:lnTo>
                    <a:pt x="46" y="8974"/>
                  </a:lnTo>
                  <a:lnTo>
                    <a:pt x="181" y="10687"/>
                  </a:lnTo>
                  <a:lnTo>
                    <a:pt x="316" y="12266"/>
                  </a:lnTo>
                  <a:lnTo>
                    <a:pt x="451" y="13573"/>
                  </a:lnTo>
                  <a:lnTo>
                    <a:pt x="992" y="13032"/>
                  </a:lnTo>
                  <a:lnTo>
                    <a:pt x="1443" y="12401"/>
                  </a:lnTo>
                  <a:lnTo>
                    <a:pt x="1894" y="11815"/>
                  </a:lnTo>
                  <a:lnTo>
                    <a:pt x="2255" y="11138"/>
                  </a:lnTo>
                  <a:lnTo>
                    <a:pt x="2751" y="10146"/>
                  </a:lnTo>
                  <a:lnTo>
                    <a:pt x="3157" y="9064"/>
                  </a:lnTo>
                  <a:lnTo>
                    <a:pt x="3473" y="7982"/>
                  </a:lnTo>
                  <a:lnTo>
                    <a:pt x="3698" y="6900"/>
                  </a:lnTo>
                  <a:lnTo>
                    <a:pt x="3833" y="5772"/>
                  </a:lnTo>
                  <a:lnTo>
                    <a:pt x="3923" y="4645"/>
                  </a:lnTo>
                  <a:lnTo>
                    <a:pt x="3969" y="3518"/>
                  </a:lnTo>
                  <a:lnTo>
                    <a:pt x="3969" y="2345"/>
                  </a:lnTo>
                  <a:lnTo>
                    <a:pt x="3923" y="1849"/>
                  </a:lnTo>
                  <a:lnTo>
                    <a:pt x="3833" y="1308"/>
                  </a:lnTo>
                  <a:lnTo>
                    <a:pt x="3743" y="812"/>
                  </a:lnTo>
                  <a:lnTo>
                    <a:pt x="3563" y="316"/>
                  </a:lnTo>
                  <a:lnTo>
                    <a:pt x="3292" y="406"/>
                  </a:lnTo>
                  <a:lnTo>
                    <a:pt x="3022" y="497"/>
                  </a:lnTo>
                  <a:lnTo>
                    <a:pt x="2300" y="497"/>
                  </a:lnTo>
                  <a:lnTo>
                    <a:pt x="1939" y="361"/>
                  </a:lnTo>
                  <a:lnTo>
                    <a:pt x="1624" y="226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extrusionOk="0">
                  <a:moveTo>
                    <a:pt x="18624" y="1"/>
                  </a:moveTo>
                  <a:lnTo>
                    <a:pt x="17767" y="136"/>
                  </a:lnTo>
                  <a:lnTo>
                    <a:pt x="16911" y="271"/>
                  </a:lnTo>
                  <a:lnTo>
                    <a:pt x="16054" y="452"/>
                  </a:lnTo>
                  <a:lnTo>
                    <a:pt x="15242" y="677"/>
                  </a:lnTo>
                  <a:lnTo>
                    <a:pt x="14385" y="993"/>
                  </a:lnTo>
                  <a:lnTo>
                    <a:pt x="13574" y="1309"/>
                  </a:lnTo>
                  <a:lnTo>
                    <a:pt x="12807" y="1669"/>
                  </a:lnTo>
                  <a:lnTo>
                    <a:pt x="12041" y="2120"/>
                  </a:lnTo>
                  <a:lnTo>
                    <a:pt x="11274" y="2571"/>
                  </a:lnTo>
                  <a:lnTo>
                    <a:pt x="10553" y="3067"/>
                  </a:lnTo>
                  <a:lnTo>
                    <a:pt x="9876" y="3608"/>
                  </a:lnTo>
                  <a:lnTo>
                    <a:pt x="9245" y="4194"/>
                  </a:lnTo>
                  <a:lnTo>
                    <a:pt x="8614" y="4781"/>
                  </a:lnTo>
                  <a:lnTo>
                    <a:pt x="8027" y="5412"/>
                  </a:lnTo>
                  <a:lnTo>
                    <a:pt x="7441" y="6088"/>
                  </a:lnTo>
                  <a:lnTo>
                    <a:pt x="6900" y="6765"/>
                  </a:lnTo>
                  <a:lnTo>
                    <a:pt x="6404" y="7486"/>
                  </a:lnTo>
                  <a:lnTo>
                    <a:pt x="5953" y="8208"/>
                  </a:lnTo>
                  <a:lnTo>
                    <a:pt x="5502" y="8974"/>
                  </a:lnTo>
                  <a:lnTo>
                    <a:pt x="5096" y="9741"/>
                  </a:lnTo>
                  <a:lnTo>
                    <a:pt x="4736" y="10552"/>
                  </a:lnTo>
                  <a:lnTo>
                    <a:pt x="4375" y="11319"/>
                  </a:lnTo>
                  <a:lnTo>
                    <a:pt x="4059" y="12176"/>
                  </a:lnTo>
                  <a:lnTo>
                    <a:pt x="3789" y="12987"/>
                  </a:lnTo>
                  <a:lnTo>
                    <a:pt x="3518" y="13844"/>
                  </a:lnTo>
                  <a:lnTo>
                    <a:pt x="3338" y="14656"/>
                  </a:lnTo>
                  <a:lnTo>
                    <a:pt x="2256" y="19075"/>
                  </a:lnTo>
                  <a:lnTo>
                    <a:pt x="1624" y="21780"/>
                  </a:lnTo>
                  <a:lnTo>
                    <a:pt x="993" y="24621"/>
                  </a:lnTo>
                  <a:lnTo>
                    <a:pt x="722" y="26064"/>
                  </a:lnTo>
                  <a:lnTo>
                    <a:pt x="452" y="27462"/>
                  </a:lnTo>
                  <a:lnTo>
                    <a:pt x="271" y="28860"/>
                  </a:lnTo>
                  <a:lnTo>
                    <a:pt x="91" y="30168"/>
                  </a:lnTo>
                  <a:lnTo>
                    <a:pt x="1" y="31430"/>
                  </a:lnTo>
                  <a:lnTo>
                    <a:pt x="1" y="32602"/>
                  </a:lnTo>
                  <a:lnTo>
                    <a:pt x="46" y="33640"/>
                  </a:lnTo>
                  <a:lnTo>
                    <a:pt x="136" y="34136"/>
                  </a:lnTo>
                  <a:lnTo>
                    <a:pt x="226" y="34541"/>
                  </a:lnTo>
                  <a:lnTo>
                    <a:pt x="497" y="34541"/>
                  </a:lnTo>
                  <a:lnTo>
                    <a:pt x="768" y="34496"/>
                  </a:lnTo>
                  <a:lnTo>
                    <a:pt x="1264" y="34316"/>
                  </a:lnTo>
                  <a:lnTo>
                    <a:pt x="1760" y="34045"/>
                  </a:lnTo>
                  <a:lnTo>
                    <a:pt x="2256" y="33730"/>
                  </a:lnTo>
                  <a:lnTo>
                    <a:pt x="2752" y="33414"/>
                  </a:lnTo>
                  <a:lnTo>
                    <a:pt x="3248" y="33144"/>
                  </a:lnTo>
                  <a:lnTo>
                    <a:pt x="3789" y="32918"/>
                  </a:lnTo>
                  <a:lnTo>
                    <a:pt x="4059" y="32828"/>
                  </a:lnTo>
                  <a:lnTo>
                    <a:pt x="4375" y="32738"/>
                  </a:lnTo>
                  <a:lnTo>
                    <a:pt x="4736" y="32693"/>
                  </a:lnTo>
                  <a:lnTo>
                    <a:pt x="5141" y="32693"/>
                  </a:lnTo>
                  <a:lnTo>
                    <a:pt x="5502" y="32738"/>
                  </a:lnTo>
                  <a:lnTo>
                    <a:pt x="5863" y="32783"/>
                  </a:lnTo>
                  <a:lnTo>
                    <a:pt x="6179" y="32918"/>
                  </a:lnTo>
                  <a:lnTo>
                    <a:pt x="6539" y="33008"/>
                  </a:lnTo>
                  <a:lnTo>
                    <a:pt x="6855" y="33189"/>
                  </a:lnTo>
                  <a:lnTo>
                    <a:pt x="7126" y="33369"/>
                  </a:lnTo>
                  <a:lnTo>
                    <a:pt x="7441" y="33595"/>
                  </a:lnTo>
                  <a:lnTo>
                    <a:pt x="7712" y="33820"/>
                  </a:lnTo>
                  <a:lnTo>
                    <a:pt x="8163" y="34361"/>
                  </a:lnTo>
                  <a:lnTo>
                    <a:pt x="8568" y="34947"/>
                  </a:lnTo>
                  <a:lnTo>
                    <a:pt x="8839" y="35533"/>
                  </a:lnTo>
                  <a:lnTo>
                    <a:pt x="9245" y="36390"/>
                  </a:lnTo>
                  <a:lnTo>
                    <a:pt x="9696" y="37202"/>
                  </a:lnTo>
                  <a:lnTo>
                    <a:pt x="10237" y="37923"/>
                  </a:lnTo>
                  <a:lnTo>
                    <a:pt x="10778" y="38600"/>
                  </a:lnTo>
                  <a:lnTo>
                    <a:pt x="11364" y="39231"/>
                  </a:lnTo>
                  <a:lnTo>
                    <a:pt x="11950" y="39817"/>
                  </a:lnTo>
                  <a:lnTo>
                    <a:pt x="12537" y="40358"/>
                  </a:lnTo>
                  <a:lnTo>
                    <a:pt x="13123" y="40809"/>
                  </a:lnTo>
                  <a:lnTo>
                    <a:pt x="13709" y="41215"/>
                  </a:lnTo>
                  <a:lnTo>
                    <a:pt x="14250" y="41576"/>
                  </a:lnTo>
                  <a:lnTo>
                    <a:pt x="15152" y="42162"/>
                  </a:lnTo>
                  <a:lnTo>
                    <a:pt x="15783" y="42478"/>
                  </a:lnTo>
                  <a:lnTo>
                    <a:pt x="16009" y="42568"/>
                  </a:lnTo>
                  <a:lnTo>
                    <a:pt x="15423" y="40945"/>
                  </a:lnTo>
                  <a:lnTo>
                    <a:pt x="15242" y="40358"/>
                  </a:lnTo>
                  <a:lnTo>
                    <a:pt x="15152" y="39862"/>
                  </a:lnTo>
                  <a:lnTo>
                    <a:pt x="15107" y="39547"/>
                  </a:lnTo>
                  <a:lnTo>
                    <a:pt x="15107" y="39276"/>
                  </a:lnTo>
                  <a:lnTo>
                    <a:pt x="15152" y="39186"/>
                  </a:lnTo>
                  <a:lnTo>
                    <a:pt x="15287" y="39141"/>
                  </a:lnTo>
                  <a:lnTo>
                    <a:pt x="15468" y="39186"/>
                  </a:lnTo>
                  <a:lnTo>
                    <a:pt x="15648" y="39276"/>
                  </a:lnTo>
                  <a:lnTo>
                    <a:pt x="16189" y="39682"/>
                  </a:lnTo>
                  <a:lnTo>
                    <a:pt x="17497" y="40899"/>
                  </a:lnTo>
                  <a:lnTo>
                    <a:pt x="18354" y="41621"/>
                  </a:lnTo>
                  <a:lnTo>
                    <a:pt x="18759" y="41937"/>
                  </a:lnTo>
                  <a:lnTo>
                    <a:pt x="19210" y="42207"/>
                  </a:lnTo>
                  <a:lnTo>
                    <a:pt x="19616" y="42433"/>
                  </a:lnTo>
                  <a:lnTo>
                    <a:pt x="19977" y="42568"/>
                  </a:lnTo>
                  <a:lnTo>
                    <a:pt x="20338" y="42658"/>
                  </a:lnTo>
                  <a:lnTo>
                    <a:pt x="20518" y="42658"/>
                  </a:lnTo>
                  <a:lnTo>
                    <a:pt x="20698" y="42613"/>
                  </a:lnTo>
                  <a:lnTo>
                    <a:pt x="21149" y="42478"/>
                  </a:lnTo>
                  <a:lnTo>
                    <a:pt x="21600" y="42297"/>
                  </a:lnTo>
                  <a:lnTo>
                    <a:pt x="22006" y="42072"/>
                  </a:lnTo>
                  <a:lnTo>
                    <a:pt x="22457" y="41801"/>
                  </a:lnTo>
                  <a:lnTo>
                    <a:pt x="22863" y="41531"/>
                  </a:lnTo>
                  <a:lnTo>
                    <a:pt x="23314" y="41215"/>
                  </a:lnTo>
                  <a:lnTo>
                    <a:pt x="23720" y="40854"/>
                  </a:lnTo>
                  <a:lnTo>
                    <a:pt x="24080" y="40449"/>
                  </a:lnTo>
                  <a:lnTo>
                    <a:pt x="24441" y="40088"/>
                  </a:lnTo>
                  <a:lnTo>
                    <a:pt x="24757" y="39637"/>
                  </a:lnTo>
                  <a:lnTo>
                    <a:pt x="25072" y="39231"/>
                  </a:lnTo>
                  <a:lnTo>
                    <a:pt x="25343" y="38780"/>
                  </a:lnTo>
                  <a:lnTo>
                    <a:pt x="25568" y="38329"/>
                  </a:lnTo>
                  <a:lnTo>
                    <a:pt x="25794" y="37878"/>
                  </a:lnTo>
                  <a:lnTo>
                    <a:pt x="25974" y="37427"/>
                  </a:lnTo>
                  <a:lnTo>
                    <a:pt x="26064" y="36976"/>
                  </a:lnTo>
                  <a:lnTo>
                    <a:pt x="26200" y="36255"/>
                  </a:lnTo>
                  <a:lnTo>
                    <a:pt x="26200" y="35533"/>
                  </a:lnTo>
                  <a:lnTo>
                    <a:pt x="26200" y="34812"/>
                  </a:lnTo>
                  <a:lnTo>
                    <a:pt x="26154" y="34091"/>
                  </a:lnTo>
                  <a:lnTo>
                    <a:pt x="25974" y="32648"/>
                  </a:lnTo>
                  <a:lnTo>
                    <a:pt x="25929" y="31926"/>
                  </a:lnTo>
                  <a:lnTo>
                    <a:pt x="25884" y="31205"/>
                  </a:lnTo>
                  <a:lnTo>
                    <a:pt x="25884" y="30528"/>
                  </a:lnTo>
                  <a:lnTo>
                    <a:pt x="25929" y="29852"/>
                  </a:lnTo>
                  <a:lnTo>
                    <a:pt x="25974" y="29221"/>
                  </a:lnTo>
                  <a:lnTo>
                    <a:pt x="26109" y="28544"/>
                  </a:lnTo>
                  <a:lnTo>
                    <a:pt x="26245" y="27913"/>
                  </a:lnTo>
                  <a:lnTo>
                    <a:pt x="26425" y="27282"/>
                  </a:lnTo>
                  <a:lnTo>
                    <a:pt x="26831" y="25974"/>
                  </a:lnTo>
                  <a:lnTo>
                    <a:pt x="27327" y="24711"/>
                  </a:lnTo>
                  <a:lnTo>
                    <a:pt x="27868" y="23494"/>
                  </a:lnTo>
                  <a:lnTo>
                    <a:pt x="29040" y="21014"/>
                  </a:lnTo>
                  <a:lnTo>
                    <a:pt x="29627" y="19751"/>
                  </a:lnTo>
                  <a:lnTo>
                    <a:pt x="30213" y="18534"/>
                  </a:lnTo>
                  <a:lnTo>
                    <a:pt x="30754" y="17271"/>
                  </a:lnTo>
                  <a:lnTo>
                    <a:pt x="31205" y="16009"/>
                  </a:lnTo>
                  <a:lnTo>
                    <a:pt x="31611" y="14746"/>
                  </a:lnTo>
                  <a:lnTo>
                    <a:pt x="31746" y="14115"/>
                  </a:lnTo>
                  <a:lnTo>
                    <a:pt x="31881" y="13483"/>
                  </a:lnTo>
                  <a:lnTo>
                    <a:pt x="31971" y="12807"/>
                  </a:lnTo>
                  <a:lnTo>
                    <a:pt x="32016" y="12176"/>
                  </a:lnTo>
                  <a:lnTo>
                    <a:pt x="32062" y="11499"/>
                  </a:lnTo>
                  <a:lnTo>
                    <a:pt x="32062" y="10823"/>
                  </a:lnTo>
                  <a:lnTo>
                    <a:pt x="31971" y="9966"/>
                  </a:lnTo>
                  <a:lnTo>
                    <a:pt x="31791" y="9109"/>
                  </a:lnTo>
                  <a:lnTo>
                    <a:pt x="31566" y="8298"/>
                  </a:lnTo>
                  <a:lnTo>
                    <a:pt x="31250" y="7486"/>
                  </a:lnTo>
                  <a:lnTo>
                    <a:pt x="30889" y="6674"/>
                  </a:lnTo>
                  <a:lnTo>
                    <a:pt x="30483" y="5908"/>
                  </a:lnTo>
                  <a:lnTo>
                    <a:pt x="29987" y="5186"/>
                  </a:lnTo>
                  <a:lnTo>
                    <a:pt x="29491" y="4510"/>
                  </a:lnTo>
                  <a:lnTo>
                    <a:pt x="28905" y="3834"/>
                  </a:lnTo>
                  <a:lnTo>
                    <a:pt x="28274" y="3247"/>
                  </a:lnTo>
                  <a:lnTo>
                    <a:pt x="27597" y="2661"/>
                  </a:lnTo>
                  <a:lnTo>
                    <a:pt x="26921" y="2165"/>
                  </a:lnTo>
                  <a:lnTo>
                    <a:pt x="26154" y="1669"/>
                  </a:lnTo>
                  <a:lnTo>
                    <a:pt x="25388" y="1263"/>
                  </a:lnTo>
                  <a:lnTo>
                    <a:pt x="24621" y="903"/>
                  </a:lnTo>
                  <a:lnTo>
                    <a:pt x="23765" y="587"/>
                  </a:lnTo>
                  <a:lnTo>
                    <a:pt x="22953" y="362"/>
                  </a:lnTo>
                  <a:lnTo>
                    <a:pt x="22096" y="181"/>
                  </a:lnTo>
                  <a:lnTo>
                    <a:pt x="21239" y="46"/>
                  </a:lnTo>
                  <a:lnTo>
                    <a:pt x="20383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fill="none" extrusionOk="0">
                  <a:moveTo>
                    <a:pt x="226" y="34541"/>
                  </a:moveTo>
                  <a:lnTo>
                    <a:pt x="226" y="34541"/>
                  </a:lnTo>
                  <a:lnTo>
                    <a:pt x="136" y="34136"/>
                  </a:lnTo>
                  <a:lnTo>
                    <a:pt x="46" y="33640"/>
                  </a:lnTo>
                  <a:lnTo>
                    <a:pt x="1" y="32602"/>
                  </a:lnTo>
                  <a:lnTo>
                    <a:pt x="1" y="31430"/>
                  </a:lnTo>
                  <a:lnTo>
                    <a:pt x="91" y="30168"/>
                  </a:lnTo>
                  <a:lnTo>
                    <a:pt x="271" y="28860"/>
                  </a:lnTo>
                  <a:lnTo>
                    <a:pt x="452" y="27462"/>
                  </a:lnTo>
                  <a:lnTo>
                    <a:pt x="722" y="26064"/>
                  </a:lnTo>
                  <a:lnTo>
                    <a:pt x="993" y="24621"/>
                  </a:lnTo>
                  <a:lnTo>
                    <a:pt x="1624" y="21780"/>
                  </a:lnTo>
                  <a:lnTo>
                    <a:pt x="2256" y="19075"/>
                  </a:lnTo>
                  <a:lnTo>
                    <a:pt x="3338" y="14656"/>
                  </a:lnTo>
                  <a:lnTo>
                    <a:pt x="3338" y="14656"/>
                  </a:lnTo>
                  <a:lnTo>
                    <a:pt x="3518" y="13844"/>
                  </a:lnTo>
                  <a:lnTo>
                    <a:pt x="3789" y="12987"/>
                  </a:lnTo>
                  <a:lnTo>
                    <a:pt x="4059" y="12176"/>
                  </a:lnTo>
                  <a:lnTo>
                    <a:pt x="4375" y="11319"/>
                  </a:lnTo>
                  <a:lnTo>
                    <a:pt x="4736" y="10552"/>
                  </a:lnTo>
                  <a:lnTo>
                    <a:pt x="5096" y="9741"/>
                  </a:lnTo>
                  <a:lnTo>
                    <a:pt x="5502" y="8974"/>
                  </a:lnTo>
                  <a:lnTo>
                    <a:pt x="5953" y="8208"/>
                  </a:lnTo>
                  <a:lnTo>
                    <a:pt x="6404" y="7486"/>
                  </a:lnTo>
                  <a:lnTo>
                    <a:pt x="6900" y="6765"/>
                  </a:lnTo>
                  <a:lnTo>
                    <a:pt x="7441" y="6088"/>
                  </a:lnTo>
                  <a:lnTo>
                    <a:pt x="8027" y="5412"/>
                  </a:lnTo>
                  <a:lnTo>
                    <a:pt x="8614" y="4781"/>
                  </a:lnTo>
                  <a:lnTo>
                    <a:pt x="9245" y="4194"/>
                  </a:lnTo>
                  <a:lnTo>
                    <a:pt x="9876" y="3608"/>
                  </a:lnTo>
                  <a:lnTo>
                    <a:pt x="10553" y="3067"/>
                  </a:lnTo>
                  <a:lnTo>
                    <a:pt x="10553" y="3067"/>
                  </a:lnTo>
                  <a:lnTo>
                    <a:pt x="11274" y="2571"/>
                  </a:lnTo>
                  <a:lnTo>
                    <a:pt x="12041" y="2120"/>
                  </a:lnTo>
                  <a:lnTo>
                    <a:pt x="12807" y="1669"/>
                  </a:lnTo>
                  <a:lnTo>
                    <a:pt x="13574" y="1309"/>
                  </a:lnTo>
                  <a:lnTo>
                    <a:pt x="14385" y="993"/>
                  </a:lnTo>
                  <a:lnTo>
                    <a:pt x="15242" y="677"/>
                  </a:lnTo>
                  <a:lnTo>
                    <a:pt x="16054" y="452"/>
                  </a:lnTo>
                  <a:lnTo>
                    <a:pt x="16911" y="271"/>
                  </a:lnTo>
                  <a:lnTo>
                    <a:pt x="17767" y="136"/>
                  </a:lnTo>
                  <a:lnTo>
                    <a:pt x="18624" y="1"/>
                  </a:lnTo>
                  <a:lnTo>
                    <a:pt x="19526" y="1"/>
                  </a:lnTo>
                  <a:lnTo>
                    <a:pt x="20383" y="1"/>
                  </a:lnTo>
                  <a:lnTo>
                    <a:pt x="21239" y="46"/>
                  </a:lnTo>
                  <a:lnTo>
                    <a:pt x="22096" y="181"/>
                  </a:lnTo>
                  <a:lnTo>
                    <a:pt x="22953" y="362"/>
                  </a:lnTo>
                  <a:lnTo>
                    <a:pt x="23765" y="587"/>
                  </a:lnTo>
                  <a:lnTo>
                    <a:pt x="23765" y="587"/>
                  </a:lnTo>
                  <a:lnTo>
                    <a:pt x="24621" y="903"/>
                  </a:lnTo>
                  <a:lnTo>
                    <a:pt x="25388" y="1263"/>
                  </a:lnTo>
                  <a:lnTo>
                    <a:pt x="26154" y="1669"/>
                  </a:lnTo>
                  <a:lnTo>
                    <a:pt x="26921" y="2165"/>
                  </a:lnTo>
                  <a:lnTo>
                    <a:pt x="27597" y="2661"/>
                  </a:lnTo>
                  <a:lnTo>
                    <a:pt x="28274" y="3247"/>
                  </a:lnTo>
                  <a:lnTo>
                    <a:pt x="28905" y="3834"/>
                  </a:lnTo>
                  <a:lnTo>
                    <a:pt x="29491" y="4510"/>
                  </a:lnTo>
                  <a:lnTo>
                    <a:pt x="29987" y="5186"/>
                  </a:lnTo>
                  <a:lnTo>
                    <a:pt x="30483" y="5908"/>
                  </a:lnTo>
                  <a:lnTo>
                    <a:pt x="30889" y="6674"/>
                  </a:lnTo>
                  <a:lnTo>
                    <a:pt x="31250" y="7486"/>
                  </a:lnTo>
                  <a:lnTo>
                    <a:pt x="31566" y="8298"/>
                  </a:lnTo>
                  <a:lnTo>
                    <a:pt x="31791" y="9109"/>
                  </a:lnTo>
                  <a:lnTo>
                    <a:pt x="31971" y="9966"/>
                  </a:lnTo>
                  <a:lnTo>
                    <a:pt x="32062" y="10823"/>
                  </a:lnTo>
                  <a:lnTo>
                    <a:pt x="32062" y="10823"/>
                  </a:lnTo>
                  <a:lnTo>
                    <a:pt x="32062" y="11499"/>
                  </a:lnTo>
                  <a:lnTo>
                    <a:pt x="32016" y="12176"/>
                  </a:lnTo>
                  <a:lnTo>
                    <a:pt x="31971" y="12807"/>
                  </a:lnTo>
                  <a:lnTo>
                    <a:pt x="31881" y="13483"/>
                  </a:lnTo>
                  <a:lnTo>
                    <a:pt x="31746" y="14115"/>
                  </a:lnTo>
                  <a:lnTo>
                    <a:pt x="31611" y="14746"/>
                  </a:lnTo>
                  <a:lnTo>
                    <a:pt x="31205" y="16009"/>
                  </a:lnTo>
                  <a:lnTo>
                    <a:pt x="30754" y="17271"/>
                  </a:lnTo>
                  <a:lnTo>
                    <a:pt x="30213" y="18534"/>
                  </a:lnTo>
                  <a:lnTo>
                    <a:pt x="29627" y="19751"/>
                  </a:lnTo>
                  <a:lnTo>
                    <a:pt x="29040" y="21014"/>
                  </a:lnTo>
                  <a:lnTo>
                    <a:pt x="27868" y="23494"/>
                  </a:lnTo>
                  <a:lnTo>
                    <a:pt x="27327" y="24711"/>
                  </a:lnTo>
                  <a:lnTo>
                    <a:pt x="26831" y="25974"/>
                  </a:lnTo>
                  <a:lnTo>
                    <a:pt x="26425" y="27282"/>
                  </a:lnTo>
                  <a:lnTo>
                    <a:pt x="26245" y="27913"/>
                  </a:lnTo>
                  <a:lnTo>
                    <a:pt x="26109" y="28544"/>
                  </a:lnTo>
                  <a:lnTo>
                    <a:pt x="25974" y="29221"/>
                  </a:lnTo>
                  <a:lnTo>
                    <a:pt x="25929" y="29852"/>
                  </a:lnTo>
                  <a:lnTo>
                    <a:pt x="25884" y="30528"/>
                  </a:lnTo>
                  <a:lnTo>
                    <a:pt x="25884" y="31205"/>
                  </a:lnTo>
                  <a:lnTo>
                    <a:pt x="25884" y="31205"/>
                  </a:lnTo>
                  <a:lnTo>
                    <a:pt x="25929" y="31926"/>
                  </a:lnTo>
                  <a:lnTo>
                    <a:pt x="25974" y="32648"/>
                  </a:lnTo>
                  <a:lnTo>
                    <a:pt x="26154" y="34091"/>
                  </a:lnTo>
                  <a:lnTo>
                    <a:pt x="26200" y="34812"/>
                  </a:lnTo>
                  <a:lnTo>
                    <a:pt x="26200" y="35533"/>
                  </a:lnTo>
                  <a:lnTo>
                    <a:pt x="26200" y="36255"/>
                  </a:lnTo>
                  <a:lnTo>
                    <a:pt x="26064" y="36976"/>
                  </a:lnTo>
                  <a:lnTo>
                    <a:pt x="26064" y="36976"/>
                  </a:lnTo>
                  <a:lnTo>
                    <a:pt x="25974" y="37427"/>
                  </a:lnTo>
                  <a:lnTo>
                    <a:pt x="25794" y="37878"/>
                  </a:lnTo>
                  <a:lnTo>
                    <a:pt x="25568" y="38329"/>
                  </a:lnTo>
                  <a:lnTo>
                    <a:pt x="25343" y="38780"/>
                  </a:lnTo>
                  <a:lnTo>
                    <a:pt x="25072" y="39231"/>
                  </a:lnTo>
                  <a:lnTo>
                    <a:pt x="24757" y="39637"/>
                  </a:lnTo>
                  <a:lnTo>
                    <a:pt x="24441" y="40088"/>
                  </a:lnTo>
                  <a:lnTo>
                    <a:pt x="24080" y="40449"/>
                  </a:lnTo>
                  <a:lnTo>
                    <a:pt x="23720" y="40854"/>
                  </a:lnTo>
                  <a:lnTo>
                    <a:pt x="23314" y="41215"/>
                  </a:lnTo>
                  <a:lnTo>
                    <a:pt x="22863" y="41531"/>
                  </a:lnTo>
                  <a:lnTo>
                    <a:pt x="22457" y="41801"/>
                  </a:lnTo>
                  <a:lnTo>
                    <a:pt x="22006" y="42072"/>
                  </a:lnTo>
                  <a:lnTo>
                    <a:pt x="21600" y="42297"/>
                  </a:lnTo>
                  <a:lnTo>
                    <a:pt x="21149" y="42478"/>
                  </a:lnTo>
                  <a:lnTo>
                    <a:pt x="20698" y="42613"/>
                  </a:lnTo>
                  <a:lnTo>
                    <a:pt x="20698" y="42613"/>
                  </a:lnTo>
                  <a:lnTo>
                    <a:pt x="20518" y="42658"/>
                  </a:lnTo>
                  <a:lnTo>
                    <a:pt x="20338" y="42658"/>
                  </a:lnTo>
                  <a:lnTo>
                    <a:pt x="19977" y="42568"/>
                  </a:lnTo>
                  <a:lnTo>
                    <a:pt x="19616" y="42433"/>
                  </a:lnTo>
                  <a:lnTo>
                    <a:pt x="19210" y="42207"/>
                  </a:lnTo>
                  <a:lnTo>
                    <a:pt x="18759" y="41937"/>
                  </a:lnTo>
                  <a:lnTo>
                    <a:pt x="18354" y="41621"/>
                  </a:lnTo>
                  <a:lnTo>
                    <a:pt x="17497" y="40899"/>
                  </a:lnTo>
                  <a:lnTo>
                    <a:pt x="17497" y="40899"/>
                  </a:lnTo>
                  <a:lnTo>
                    <a:pt x="16189" y="39682"/>
                  </a:lnTo>
                  <a:lnTo>
                    <a:pt x="15648" y="39276"/>
                  </a:lnTo>
                  <a:lnTo>
                    <a:pt x="15468" y="39186"/>
                  </a:lnTo>
                  <a:lnTo>
                    <a:pt x="15287" y="39141"/>
                  </a:lnTo>
                  <a:lnTo>
                    <a:pt x="15152" y="39186"/>
                  </a:lnTo>
                  <a:lnTo>
                    <a:pt x="15107" y="39276"/>
                  </a:lnTo>
                  <a:lnTo>
                    <a:pt x="15107" y="39547"/>
                  </a:lnTo>
                  <a:lnTo>
                    <a:pt x="15152" y="39862"/>
                  </a:lnTo>
                  <a:lnTo>
                    <a:pt x="15242" y="40358"/>
                  </a:lnTo>
                  <a:lnTo>
                    <a:pt x="15423" y="40945"/>
                  </a:lnTo>
                  <a:lnTo>
                    <a:pt x="16009" y="42568"/>
                  </a:lnTo>
                  <a:lnTo>
                    <a:pt x="16009" y="42568"/>
                  </a:lnTo>
                  <a:lnTo>
                    <a:pt x="15783" y="42478"/>
                  </a:lnTo>
                  <a:lnTo>
                    <a:pt x="15152" y="42162"/>
                  </a:lnTo>
                  <a:lnTo>
                    <a:pt x="14250" y="41576"/>
                  </a:lnTo>
                  <a:lnTo>
                    <a:pt x="13709" y="41215"/>
                  </a:lnTo>
                  <a:lnTo>
                    <a:pt x="13123" y="40809"/>
                  </a:lnTo>
                  <a:lnTo>
                    <a:pt x="12537" y="40358"/>
                  </a:lnTo>
                  <a:lnTo>
                    <a:pt x="11950" y="39817"/>
                  </a:lnTo>
                  <a:lnTo>
                    <a:pt x="11364" y="39231"/>
                  </a:lnTo>
                  <a:lnTo>
                    <a:pt x="10778" y="38600"/>
                  </a:lnTo>
                  <a:lnTo>
                    <a:pt x="10237" y="37923"/>
                  </a:lnTo>
                  <a:lnTo>
                    <a:pt x="9696" y="37202"/>
                  </a:lnTo>
                  <a:lnTo>
                    <a:pt x="9245" y="36390"/>
                  </a:lnTo>
                  <a:lnTo>
                    <a:pt x="8839" y="35533"/>
                  </a:lnTo>
                  <a:lnTo>
                    <a:pt x="8839" y="35533"/>
                  </a:lnTo>
                  <a:lnTo>
                    <a:pt x="8568" y="34947"/>
                  </a:lnTo>
                  <a:lnTo>
                    <a:pt x="8163" y="34361"/>
                  </a:lnTo>
                  <a:lnTo>
                    <a:pt x="7712" y="33820"/>
                  </a:lnTo>
                  <a:lnTo>
                    <a:pt x="7441" y="33595"/>
                  </a:lnTo>
                  <a:lnTo>
                    <a:pt x="7126" y="33369"/>
                  </a:lnTo>
                  <a:lnTo>
                    <a:pt x="6855" y="33189"/>
                  </a:lnTo>
                  <a:lnTo>
                    <a:pt x="6539" y="33008"/>
                  </a:lnTo>
                  <a:lnTo>
                    <a:pt x="6179" y="32918"/>
                  </a:lnTo>
                  <a:lnTo>
                    <a:pt x="5863" y="32783"/>
                  </a:lnTo>
                  <a:lnTo>
                    <a:pt x="5502" y="32738"/>
                  </a:lnTo>
                  <a:lnTo>
                    <a:pt x="5141" y="32693"/>
                  </a:lnTo>
                  <a:lnTo>
                    <a:pt x="4736" y="32693"/>
                  </a:lnTo>
                  <a:lnTo>
                    <a:pt x="4375" y="32738"/>
                  </a:lnTo>
                  <a:lnTo>
                    <a:pt x="4375" y="32738"/>
                  </a:lnTo>
                  <a:lnTo>
                    <a:pt x="4059" y="32828"/>
                  </a:lnTo>
                  <a:lnTo>
                    <a:pt x="3789" y="32918"/>
                  </a:lnTo>
                  <a:lnTo>
                    <a:pt x="3248" y="33144"/>
                  </a:lnTo>
                  <a:lnTo>
                    <a:pt x="2752" y="33414"/>
                  </a:lnTo>
                  <a:lnTo>
                    <a:pt x="2256" y="33730"/>
                  </a:lnTo>
                  <a:lnTo>
                    <a:pt x="1760" y="34045"/>
                  </a:lnTo>
                  <a:lnTo>
                    <a:pt x="1264" y="34316"/>
                  </a:lnTo>
                  <a:lnTo>
                    <a:pt x="768" y="34496"/>
                  </a:lnTo>
                  <a:lnTo>
                    <a:pt x="497" y="34541"/>
                  </a:lnTo>
                  <a:lnTo>
                    <a:pt x="226" y="345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4"/>
            <p:cNvSpPr/>
            <p:nvPr/>
          </p:nvSpPr>
          <p:spPr>
            <a:xfrm>
              <a:off x="914500" y="1909425"/>
              <a:ext cx="306650" cy="215350"/>
            </a:xfrm>
            <a:custGeom>
              <a:avLst/>
              <a:gdLst/>
              <a:ahLst/>
              <a:cxnLst/>
              <a:rect l="l" t="t" r="r" b="b"/>
              <a:pathLst>
                <a:path w="12266" h="8614" extrusionOk="0">
                  <a:moveTo>
                    <a:pt x="0" y="1"/>
                  </a:moveTo>
                  <a:lnTo>
                    <a:pt x="0" y="46"/>
                  </a:lnTo>
                  <a:lnTo>
                    <a:pt x="0" y="91"/>
                  </a:lnTo>
                  <a:lnTo>
                    <a:pt x="226" y="767"/>
                  </a:lnTo>
                  <a:lnTo>
                    <a:pt x="496" y="1443"/>
                  </a:lnTo>
                  <a:lnTo>
                    <a:pt x="812" y="2075"/>
                  </a:lnTo>
                  <a:lnTo>
                    <a:pt x="1173" y="2751"/>
                  </a:lnTo>
                  <a:lnTo>
                    <a:pt x="1579" y="3337"/>
                  </a:lnTo>
                  <a:lnTo>
                    <a:pt x="1984" y="3924"/>
                  </a:lnTo>
                  <a:lnTo>
                    <a:pt x="2390" y="4510"/>
                  </a:lnTo>
                  <a:lnTo>
                    <a:pt x="2841" y="5051"/>
                  </a:lnTo>
                  <a:lnTo>
                    <a:pt x="3337" y="5592"/>
                  </a:lnTo>
                  <a:lnTo>
                    <a:pt x="3878" y="6088"/>
                  </a:lnTo>
                  <a:lnTo>
                    <a:pt x="4419" y="6584"/>
                  </a:lnTo>
                  <a:lnTo>
                    <a:pt x="4961" y="7035"/>
                  </a:lnTo>
                  <a:lnTo>
                    <a:pt x="5547" y="7486"/>
                  </a:lnTo>
                  <a:lnTo>
                    <a:pt x="6178" y="7847"/>
                  </a:lnTo>
                  <a:lnTo>
                    <a:pt x="6809" y="8207"/>
                  </a:lnTo>
                  <a:lnTo>
                    <a:pt x="7441" y="8568"/>
                  </a:lnTo>
                  <a:lnTo>
                    <a:pt x="7531" y="8568"/>
                  </a:lnTo>
                  <a:lnTo>
                    <a:pt x="7576" y="8523"/>
                  </a:lnTo>
                  <a:lnTo>
                    <a:pt x="7576" y="8478"/>
                  </a:lnTo>
                  <a:lnTo>
                    <a:pt x="6674" y="4735"/>
                  </a:lnTo>
                  <a:lnTo>
                    <a:pt x="6629" y="4600"/>
                  </a:lnTo>
                  <a:lnTo>
                    <a:pt x="6674" y="4690"/>
                  </a:lnTo>
                  <a:lnTo>
                    <a:pt x="6990" y="5276"/>
                  </a:lnTo>
                  <a:lnTo>
                    <a:pt x="7396" y="5817"/>
                  </a:lnTo>
                  <a:lnTo>
                    <a:pt x="7846" y="6359"/>
                  </a:lnTo>
                  <a:lnTo>
                    <a:pt x="8388" y="6809"/>
                  </a:lnTo>
                  <a:lnTo>
                    <a:pt x="8929" y="7260"/>
                  </a:lnTo>
                  <a:lnTo>
                    <a:pt x="9515" y="7666"/>
                  </a:lnTo>
                  <a:lnTo>
                    <a:pt x="10146" y="7982"/>
                  </a:lnTo>
                  <a:lnTo>
                    <a:pt x="10777" y="8252"/>
                  </a:lnTo>
                  <a:lnTo>
                    <a:pt x="11454" y="8478"/>
                  </a:lnTo>
                  <a:lnTo>
                    <a:pt x="12130" y="8613"/>
                  </a:lnTo>
                  <a:lnTo>
                    <a:pt x="12220" y="8613"/>
                  </a:lnTo>
                  <a:lnTo>
                    <a:pt x="12266" y="8568"/>
                  </a:lnTo>
                  <a:lnTo>
                    <a:pt x="12266" y="8478"/>
                  </a:lnTo>
                  <a:lnTo>
                    <a:pt x="12175" y="8433"/>
                  </a:lnTo>
                  <a:lnTo>
                    <a:pt x="11228" y="8162"/>
                  </a:lnTo>
                  <a:lnTo>
                    <a:pt x="10372" y="7801"/>
                  </a:lnTo>
                  <a:lnTo>
                    <a:pt x="9560" y="7351"/>
                  </a:lnTo>
                  <a:lnTo>
                    <a:pt x="8793" y="6855"/>
                  </a:lnTo>
                  <a:lnTo>
                    <a:pt x="8117" y="6223"/>
                  </a:lnTo>
                  <a:lnTo>
                    <a:pt x="7486" y="5502"/>
                  </a:lnTo>
                  <a:lnTo>
                    <a:pt x="6945" y="4735"/>
                  </a:lnTo>
                  <a:lnTo>
                    <a:pt x="6449" y="3878"/>
                  </a:lnTo>
                  <a:lnTo>
                    <a:pt x="6403" y="3833"/>
                  </a:lnTo>
                  <a:lnTo>
                    <a:pt x="6358" y="3833"/>
                  </a:lnTo>
                  <a:lnTo>
                    <a:pt x="6313" y="3878"/>
                  </a:lnTo>
                  <a:lnTo>
                    <a:pt x="6313" y="3924"/>
                  </a:lnTo>
                  <a:lnTo>
                    <a:pt x="6584" y="5096"/>
                  </a:lnTo>
                  <a:lnTo>
                    <a:pt x="6854" y="6223"/>
                  </a:lnTo>
                  <a:lnTo>
                    <a:pt x="7080" y="7215"/>
                  </a:lnTo>
                  <a:lnTo>
                    <a:pt x="7215" y="7711"/>
                  </a:lnTo>
                  <a:lnTo>
                    <a:pt x="7305" y="8027"/>
                  </a:lnTo>
                  <a:lnTo>
                    <a:pt x="7305" y="8207"/>
                  </a:lnTo>
                  <a:lnTo>
                    <a:pt x="7125" y="8207"/>
                  </a:lnTo>
                  <a:lnTo>
                    <a:pt x="6809" y="8072"/>
                  </a:lnTo>
                  <a:lnTo>
                    <a:pt x="6358" y="7847"/>
                  </a:lnTo>
                  <a:lnTo>
                    <a:pt x="5862" y="7486"/>
                  </a:lnTo>
                  <a:lnTo>
                    <a:pt x="4915" y="6764"/>
                  </a:lnTo>
                  <a:lnTo>
                    <a:pt x="4329" y="6313"/>
                  </a:lnTo>
                  <a:lnTo>
                    <a:pt x="3653" y="5682"/>
                  </a:lnTo>
                  <a:lnTo>
                    <a:pt x="2976" y="4961"/>
                  </a:lnTo>
                  <a:lnTo>
                    <a:pt x="2345" y="4239"/>
                  </a:lnTo>
                  <a:lnTo>
                    <a:pt x="1804" y="3473"/>
                  </a:lnTo>
                  <a:lnTo>
                    <a:pt x="1263" y="2661"/>
                  </a:lnTo>
                  <a:lnTo>
                    <a:pt x="812" y="1804"/>
                  </a:lnTo>
                  <a:lnTo>
                    <a:pt x="406" y="947"/>
                  </a:lnTo>
                  <a:lnTo>
                    <a:pt x="91" y="4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fill="none" extrusionOk="0">
                  <a:moveTo>
                    <a:pt x="587" y="13934"/>
                  </a:move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36" y="1"/>
                  </a:lnTo>
                  <a:lnTo>
                    <a:pt x="136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extrusionOk="0">
                  <a:moveTo>
                    <a:pt x="6629" y="0"/>
                  </a:move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77" y="26875"/>
                  </a:ln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fill="none" extrusionOk="0">
                  <a:moveTo>
                    <a:pt x="722" y="26785"/>
                  </a:move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lnTo>
                    <a:pt x="6629" y="0"/>
                  </a:lnTo>
                  <a:lnTo>
                    <a:pt x="6584" y="46"/>
                  </a:ln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32" y="26875"/>
                  </a:lnTo>
                  <a:lnTo>
                    <a:pt x="677" y="26875"/>
                  </a:lnTo>
                  <a:lnTo>
                    <a:pt x="722" y="26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4"/>
            <p:cNvSpPr/>
            <p:nvPr/>
          </p:nvSpPr>
          <p:spPr>
            <a:xfrm>
              <a:off x="816425" y="1147375"/>
              <a:ext cx="218725" cy="670775"/>
            </a:xfrm>
            <a:custGeom>
              <a:avLst/>
              <a:gdLst/>
              <a:ahLst/>
              <a:cxnLst/>
              <a:rect l="l" t="t" r="r" b="b"/>
              <a:pathLst>
                <a:path w="8749" h="26831" extrusionOk="0">
                  <a:moveTo>
                    <a:pt x="8703" y="0"/>
                  </a:moveTo>
                  <a:lnTo>
                    <a:pt x="7531" y="1443"/>
                  </a:lnTo>
                  <a:lnTo>
                    <a:pt x="6494" y="2886"/>
                  </a:lnTo>
                  <a:lnTo>
                    <a:pt x="5502" y="4419"/>
                  </a:lnTo>
                  <a:lnTo>
                    <a:pt x="4600" y="5952"/>
                  </a:lnTo>
                  <a:lnTo>
                    <a:pt x="3788" y="7576"/>
                  </a:lnTo>
                  <a:lnTo>
                    <a:pt x="3022" y="9199"/>
                  </a:lnTo>
                  <a:lnTo>
                    <a:pt x="2345" y="10867"/>
                  </a:lnTo>
                  <a:lnTo>
                    <a:pt x="1759" y="12581"/>
                  </a:lnTo>
                  <a:lnTo>
                    <a:pt x="1263" y="14294"/>
                  </a:lnTo>
                  <a:lnTo>
                    <a:pt x="812" y="16008"/>
                  </a:lnTo>
                  <a:lnTo>
                    <a:pt x="496" y="17812"/>
                  </a:lnTo>
                  <a:lnTo>
                    <a:pt x="226" y="19570"/>
                  </a:lnTo>
                  <a:lnTo>
                    <a:pt x="91" y="21374"/>
                  </a:lnTo>
                  <a:lnTo>
                    <a:pt x="0" y="23178"/>
                  </a:lnTo>
                  <a:lnTo>
                    <a:pt x="0" y="24981"/>
                  </a:lnTo>
                  <a:lnTo>
                    <a:pt x="136" y="26785"/>
                  </a:lnTo>
                  <a:lnTo>
                    <a:pt x="136" y="26830"/>
                  </a:lnTo>
                  <a:lnTo>
                    <a:pt x="226" y="26830"/>
                  </a:lnTo>
                  <a:lnTo>
                    <a:pt x="226" y="26785"/>
                  </a:lnTo>
                  <a:lnTo>
                    <a:pt x="136" y="24981"/>
                  </a:lnTo>
                  <a:lnTo>
                    <a:pt x="136" y="23178"/>
                  </a:lnTo>
                  <a:lnTo>
                    <a:pt x="226" y="21374"/>
                  </a:lnTo>
                  <a:lnTo>
                    <a:pt x="406" y="19615"/>
                  </a:lnTo>
                  <a:lnTo>
                    <a:pt x="632" y="17812"/>
                  </a:lnTo>
                  <a:lnTo>
                    <a:pt x="992" y="16053"/>
                  </a:lnTo>
                  <a:lnTo>
                    <a:pt x="1398" y="14340"/>
                  </a:lnTo>
                  <a:lnTo>
                    <a:pt x="1894" y="12626"/>
                  </a:lnTo>
                  <a:lnTo>
                    <a:pt x="2480" y="10913"/>
                  </a:lnTo>
                  <a:lnTo>
                    <a:pt x="3157" y="9244"/>
                  </a:lnTo>
                  <a:lnTo>
                    <a:pt x="3878" y="7621"/>
                  </a:lnTo>
                  <a:lnTo>
                    <a:pt x="4735" y="6043"/>
                  </a:lnTo>
                  <a:lnTo>
                    <a:pt x="5637" y="4464"/>
                  </a:lnTo>
                  <a:lnTo>
                    <a:pt x="6584" y="2976"/>
                  </a:lnTo>
                  <a:lnTo>
                    <a:pt x="7621" y="1488"/>
                  </a:lnTo>
                  <a:lnTo>
                    <a:pt x="8748" y="90"/>
                  </a:lnTo>
                  <a:lnTo>
                    <a:pt x="8748" y="45"/>
                  </a:lnTo>
                  <a:lnTo>
                    <a:pt x="874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4"/>
            <p:cNvSpPr/>
            <p:nvPr/>
          </p:nvSpPr>
          <p:spPr>
            <a:xfrm>
              <a:off x="853625" y="1222900"/>
              <a:ext cx="195050" cy="661750"/>
            </a:xfrm>
            <a:custGeom>
              <a:avLst/>
              <a:gdLst/>
              <a:ahLst/>
              <a:cxnLst/>
              <a:rect l="l" t="t" r="r" b="b"/>
              <a:pathLst>
                <a:path w="7802" h="26470" extrusionOk="0">
                  <a:moveTo>
                    <a:pt x="7801" y="0"/>
                  </a:moveTo>
                  <a:lnTo>
                    <a:pt x="7756" y="45"/>
                  </a:lnTo>
                  <a:lnTo>
                    <a:pt x="6719" y="1443"/>
                  </a:lnTo>
                  <a:lnTo>
                    <a:pt x="5727" y="2886"/>
                  </a:lnTo>
                  <a:lnTo>
                    <a:pt x="4825" y="4419"/>
                  </a:lnTo>
                  <a:lnTo>
                    <a:pt x="3969" y="5953"/>
                  </a:lnTo>
                  <a:lnTo>
                    <a:pt x="3202" y="7531"/>
                  </a:lnTo>
                  <a:lnTo>
                    <a:pt x="2526" y="9154"/>
                  </a:lnTo>
                  <a:lnTo>
                    <a:pt x="1894" y="10823"/>
                  </a:lnTo>
                  <a:lnTo>
                    <a:pt x="1398" y="12491"/>
                  </a:lnTo>
                  <a:lnTo>
                    <a:pt x="947" y="14159"/>
                  </a:lnTo>
                  <a:lnTo>
                    <a:pt x="587" y="15918"/>
                  </a:lnTo>
                  <a:lnTo>
                    <a:pt x="316" y="17631"/>
                  </a:lnTo>
                  <a:lnTo>
                    <a:pt x="136" y="19390"/>
                  </a:lnTo>
                  <a:lnTo>
                    <a:pt x="45" y="21149"/>
                  </a:lnTo>
                  <a:lnTo>
                    <a:pt x="0" y="22907"/>
                  </a:lnTo>
                  <a:lnTo>
                    <a:pt x="91" y="24666"/>
                  </a:lnTo>
                  <a:lnTo>
                    <a:pt x="271" y="26424"/>
                  </a:lnTo>
                  <a:lnTo>
                    <a:pt x="316" y="26469"/>
                  </a:lnTo>
                  <a:lnTo>
                    <a:pt x="406" y="26469"/>
                  </a:lnTo>
                  <a:lnTo>
                    <a:pt x="406" y="26424"/>
                  </a:lnTo>
                  <a:lnTo>
                    <a:pt x="271" y="24666"/>
                  </a:lnTo>
                  <a:lnTo>
                    <a:pt x="226" y="22907"/>
                  </a:lnTo>
                  <a:lnTo>
                    <a:pt x="226" y="21149"/>
                  </a:lnTo>
                  <a:lnTo>
                    <a:pt x="361" y="19390"/>
                  </a:lnTo>
                  <a:lnTo>
                    <a:pt x="542" y="17677"/>
                  </a:lnTo>
                  <a:lnTo>
                    <a:pt x="812" y="15918"/>
                  </a:lnTo>
                  <a:lnTo>
                    <a:pt x="1173" y="14204"/>
                  </a:lnTo>
                  <a:lnTo>
                    <a:pt x="1579" y="12536"/>
                  </a:lnTo>
                  <a:lnTo>
                    <a:pt x="2075" y="10868"/>
                  </a:lnTo>
                  <a:lnTo>
                    <a:pt x="2661" y="9199"/>
                  </a:lnTo>
                  <a:lnTo>
                    <a:pt x="3337" y="7621"/>
                  </a:lnTo>
                  <a:lnTo>
                    <a:pt x="4059" y="6043"/>
                  </a:lnTo>
                  <a:lnTo>
                    <a:pt x="4870" y="4465"/>
                  </a:lnTo>
                  <a:lnTo>
                    <a:pt x="5772" y="2976"/>
                  </a:lnTo>
                  <a:lnTo>
                    <a:pt x="6764" y="1488"/>
                  </a:lnTo>
                  <a:lnTo>
                    <a:pt x="7801" y="91"/>
                  </a:lnTo>
                  <a:lnTo>
                    <a:pt x="7801" y="45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extrusionOk="0">
                  <a:moveTo>
                    <a:pt x="4736" y="1"/>
                  </a:moveTo>
                  <a:lnTo>
                    <a:pt x="1895" y="4465"/>
                  </a:lnTo>
                  <a:lnTo>
                    <a:pt x="1534" y="5457"/>
                  </a:lnTo>
                  <a:lnTo>
                    <a:pt x="1218" y="6494"/>
                  </a:lnTo>
                  <a:lnTo>
                    <a:pt x="948" y="7486"/>
                  </a:lnTo>
                  <a:lnTo>
                    <a:pt x="677" y="8523"/>
                  </a:lnTo>
                  <a:lnTo>
                    <a:pt x="452" y="9560"/>
                  </a:lnTo>
                  <a:lnTo>
                    <a:pt x="271" y="10642"/>
                  </a:lnTo>
                  <a:lnTo>
                    <a:pt x="136" y="11680"/>
                  </a:lnTo>
                  <a:lnTo>
                    <a:pt x="46" y="12762"/>
                  </a:lnTo>
                  <a:lnTo>
                    <a:pt x="1" y="13213"/>
                  </a:lnTo>
                  <a:lnTo>
                    <a:pt x="1" y="13709"/>
                  </a:lnTo>
                  <a:lnTo>
                    <a:pt x="91" y="14160"/>
                  </a:lnTo>
                  <a:lnTo>
                    <a:pt x="136" y="14385"/>
                  </a:lnTo>
                  <a:lnTo>
                    <a:pt x="271" y="14611"/>
                  </a:lnTo>
                  <a:lnTo>
                    <a:pt x="407" y="14881"/>
                  </a:lnTo>
                  <a:lnTo>
                    <a:pt x="632" y="15107"/>
                  </a:lnTo>
                  <a:lnTo>
                    <a:pt x="858" y="15287"/>
                  </a:lnTo>
                  <a:lnTo>
                    <a:pt x="1128" y="15422"/>
                  </a:lnTo>
                  <a:lnTo>
                    <a:pt x="1399" y="15512"/>
                  </a:lnTo>
                  <a:lnTo>
                    <a:pt x="1714" y="15603"/>
                  </a:lnTo>
                  <a:lnTo>
                    <a:pt x="2346" y="15603"/>
                  </a:lnTo>
                  <a:lnTo>
                    <a:pt x="2616" y="15512"/>
                  </a:lnTo>
                  <a:lnTo>
                    <a:pt x="2932" y="15422"/>
                  </a:lnTo>
                  <a:lnTo>
                    <a:pt x="3157" y="15242"/>
                  </a:lnTo>
                  <a:lnTo>
                    <a:pt x="3428" y="15061"/>
                  </a:lnTo>
                  <a:lnTo>
                    <a:pt x="3653" y="14881"/>
                  </a:lnTo>
                  <a:lnTo>
                    <a:pt x="3834" y="14611"/>
                  </a:lnTo>
                  <a:lnTo>
                    <a:pt x="4014" y="14385"/>
                  </a:lnTo>
                  <a:lnTo>
                    <a:pt x="4149" y="14069"/>
                  </a:lnTo>
                  <a:lnTo>
                    <a:pt x="4285" y="13619"/>
                  </a:lnTo>
                  <a:lnTo>
                    <a:pt x="4375" y="13077"/>
                  </a:lnTo>
                  <a:lnTo>
                    <a:pt x="4375" y="12581"/>
                  </a:lnTo>
                  <a:lnTo>
                    <a:pt x="4330" y="12085"/>
                  </a:lnTo>
                  <a:lnTo>
                    <a:pt x="4240" y="11544"/>
                  </a:lnTo>
                  <a:lnTo>
                    <a:pt x="4149" y="11048"/>
                  </a:lnTo>
                  <a:lnTo>
                    <a:pt x="3879" y="10011"/>
                  </a:lnTo>
                  <a:lnTo>
                    <a:pt x="3653" y="8749"/>
                  </a:lnTo>
                  <a:lnTo>
                    <a:pt x="3518" y="7486"/>
                  </a:lnTo>
                  <a:lnTo>
                    <a:pt x="3473" y="6223"/>
                  </a:lnTo>
                  <a:lnTo>
                    <a:pt x="3518" y="4961"/>
                  </a:lnTo>
                  <a:lnTo>
                    <a:pt x="3698" y="3698"/>
                  </a:lnTo>
                  <a:lnTo>
                    <a:pt x="3924" y="2436"/>
                  </a:lnTo>
                  <a:lnTo>
                    <a:pt x="4285" y="1218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fill="none" extrusionOk="0">
                  <a:moveTo>
                    <a:pt x="4736" y="1"/>
                  </a:moveTo>
                  <a:lnTo>
                    <a:pt x="4736" y="1"/>
                  </a:lnTo>
                  <a:lnTo>
                    <a:pt x="4285" y="1218"/>
                  </a:lnTo>
                  <a:lnTo>
                    <a:pt x="3924" y="2436"/>
                  </a:lnTo>
                  <a:lnTo>
                    <a:pt x="3698" y="3698"/>
                  </a:lnTo>
                  <a:lnTo>
                    <a:pt x="3518" y="4961"/>
                  </a:lnTo>
                  <a:lnTo>
                    <a:pt x="3473" y="6223"/>
                  </a:lnTo>
                  <a:lnTo>
                    <a:pt x="3518" y="7486"/>
                  </a:lnTo>
                  <a:lnTo>
                    <a:pt x="3653" y="8749"/>
                  </a:lnTo>
                  <a:lnTo>
                    <a:pt x="3879" y="10011"/>
                  </a:lnTo>
                  <a:lnTo>
                    <a:pt x="3879" y="10011"/>
                  </a:lnTo>
                  <a:lnTo>
                    <a:pt x="4149" y="11048"/>
                  </a:lnTo>
                  <a:lnTo>
                    <a:pt x="4240" y="11544"/>
                  </a:lnTo>
                  <a:lnTo>
                    <a:pt x="4330" y="12085"/>
                  </a:lnTo>
                  <a:lnTo>
                    <a:pt x="4375" y="12581"/>
                  </a:lnTo>
                  <a:lnTo>
                    <a:pt x="4375" y="13077"/>
                  </a:lnTo>
                  <a:lnTo>
                    <a:pt x="4285" y="13619"/>
                  </a:lnTo>
                  <a:lnTo>
                    <a:pt x="4149" y="14069"/>
                  </a:lnTo>
                  <a:lnTo>
                    <a:pt x="4149" y="14069"/>
                  </a:lnTo>
                  <a:lnTo>
                    <a:pt x="4014" y="14385"/>
                  </a:lnTo>
                  <a:lnTo>
                    <a:pt x="3834" y="14611"/>
                  </a:lnTo>
                  <a:lnTo>
                    <a:pt x="3653" y="14881"/>
                  </a:lnTo>
                  <a:lnTo>
                    <a:pt x="3428" y="15061"/>
                  </a:lnTo>
                  <a:lnTo>
                    <a:pt x="3157" y="15242"/>
                  </a:lnTo>
                  <a:lnTo>
                    <a:pt x="2932" y="15422"/>
                  </a:lnTo>
                  <a:lnTo>
                    <a:pt x="2616" y="15512"/>
                  </a:lnTo>
                  <a:lnTo>
                    <a:pt x="2346" y="15603"/>
                  </a:lnTo>
                  <a:lnTo>
                    <a:pt x="2346" y="15603"/>
                  </a:lnTo>
                  <a:lnTo>
                    <a:pt x="2030" y="15603"/>
                  </a:lnTo>
                  <a:lnTo>
                    <a:pt x="1714" y="15603"/>
                  </a:lnTo>
                  <a:lnTo>
                    <a:pt x="1399" y="15512"/>
                  </a:lnTo>
                  <a:lnTo>
                    <a:pt x="1128" y="15422"/>
                  </a:lnTo>
                  <a:lnTo>
                    <a:pt x="858" y="15287"/>
                  </a:lnTo>
                  <a:lnTo>
                    <a:pt x="632" y="15107"/>
                  </a:lnTo>
                  <a:lnTo>
                    <a:pt x="407" y="14881"/>
                  </a:lnTo>
                  <a:lnTo>
                    <a:pt x="271" y="14611"/>
                  </a:lnTo>
                  <a:lnTo>
                    <a:pt x="271" y="14611"/>
                  </a:lnTo>
                  <a:lnTo>
                    <a:pt x="136" y="14385"/>
                  </a:lnTo>
                  <a:lnTo>
                    <a:pt x="91" y="14160"/>
                  </a:lnTo>
                  <a:lnTo>
                    <a:pt x="1" y="13709"/>
                  </a:lnTo>
                  <a:lnTo>
                    <a:pt x="1" y="13213"/>
                  </a:lnTo>
                  <a:lnTo>
                    <a:pt x="46" y="12762"/>
                  </a:lnTo>
                  <a:lnTo>
                    <a:pt x="46" y="12762"/>
                  </a:lnTo>
                  <a:lnTo>
                    <a:pt x="136" y="11680"/>
                  </a:lnTo>
                  <a:lnTo>
                    <a:pt x="271" y="10642"/>
                  </a:lnTo>
                  <a:lnTo>
                    <a:pt x="452" y="9560"/>
                  </a:lnTo>
                  <a:lnTo>
                    <a:pt x="677" y="8523"/>
                  </a:lnTo>
                  <a:lnTo>
                    <a:pt x="948" y="7486"/>
                  </a:lnTo>
                  <a:lnTo>
                    <a:pt x="1218" y="6494"/>
                  </a:lnTo>
                  <a:lnTo>
                    <a:pt x="1534" y="5457"/>
                  </a:lnTo>
                  <a:lnTo>
                    <a:pt x="1895" y="4465"/>
                  </a:lnTo>
                  <a:lnTo>
                    <a:pt x="47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extrusionOk="0">
                  <a:moveTo>
                    <a:pt x="7846" y="1"/>
                  </a:moveTo>
                  <a:lnTo>
                    <a:pt x="7486" y="46"/>
                  </a:lnTo>
                  <a:lnTo>
                    <a:pt x="7125" y="91"/>
                  </a:lnTo>
                  <a:lnTo>
                    <a:pt x="6809" y="136"/>
                  </a:lnTo>
                  <a:lnTo>
                    <a:pt x="6494" y="226"/>
                  </a:lnTo>
                  <a:lnTo>
                    <a:pt x="6178" y="361"/>
                  </a:lnTo>
                  <a:lnTo>
                    <a:pt x="5907" y="497"/>
                  </a:lnTo>
                  <a:lnTo>
                    <a:pt x="5637" y="677"/>
                  </a:lnTo>
                  <a:lnTo>
                    <a:pt x="5411" y="857"/>
                  </a:lnTo>
                  <a:lnTo>
                    <a:pt x="5006" y="1308"/>
                  </a:lnTo>
                  <a:lnTo>
                    <a:pt x="4600" y="1759"/>
                  </a:lnTo>
                  <a:lnTo>
                    <a:pt x="4239" y="2255"/>
                  </a:lnTo>
                  <a:lnTo>
                    <a:pt x="3923" y="2751"/>
                  </a:lnTo>
                  <a:lnTo>
                    <a:pt x="3653" y="3292"/>
                  </a:lnTo>
                  <a:lnTo>
                    <a:pt x="3382" y="3879"/>
                  </a:lnTo>
                  <a:lnTo>
                    <a:pt x="2931" y="5006"/>
                  </a:lnTo>
                  <a:lnTo>
                    <a:pt x="2526" y="6088"/>
                  </a:lnTo>
                  <a:lnTo>
                    <a:pt x="2165" y="7170"/>
                  </a:lnTo>
                  <a:lnTo>
                    <a:pt x="1849" y="8298"/>
                  </a:lnTo>
                  <a:lnTo>
                    <a:pt x="1579" y="9380"/>
                  </a:lnTo>
                  <a:lnTo>
                    <a:pt x="1038" y="11634"/>
                  </a:lnTo>
                  <a:lnTo>
                    <a:pt x="632" y="13934"/>
                  </a:lnTo>
                  <a:lnTo>
                    <a:pt x="451" y="15107"/>
                  </a:lnTo>
                  <a:lnTo>
                    <a:pt x="271" y="16279"/>
                  </a:lnTo>
                  <a:lnTo>
                    <a:pt x="136" y="17451"/>
                  </a:lnTo>
                  <a:lnTo>
                    <a:pt x="45" y="18669"/>
                  </a:lnTo>
                  <a:lnTo>
                    <a:pt x="0" y="19841"/>
                  </a:lnTo>
                  <a:lnTo>
                    <a:pt x="45" y="21014"/>
                  </a:lnTo>
                  <a:lnTo>
                    <a:pt x="181" y="22186"/>
                  </a:lnTo>
                  <a:lnTo>
                    <a:pt x="361" y="23358"/>
                  </a:lnTo>
                  <a:lnTo>
                    <a:pt x="496" y="23945"/>
                  </a:lnTo>
                  <a:lnTo>
                    <a:pt x="632" y="24531"/>
                  </a:lnTo>
                  <a:lnTo>
                    <a:pt x="812" y="25117"/>
                  </a:lnTo>
                  <a:lnTo>
                    <a:pt x="1038" y="25658"/>
                  </a:lnTo>
                  <a:lnTo>
                    <a:pt x="1308" y="26199"/>
                  </a:lnTo>
                  <a:lnTo>
                    <a:pt x="1579" y="26740"/>
                  </a:lnTo>
                  <a:lnTo>
                    <a:pt x="1849" y="27281"/>
                  </a:lnTo>
                  <a:lnTo>
                    <a:pt x="2165" y="27777"/>
                  </a:lnTo>
                  <a:lnTo>
                    <a:pt x="2526" y="28273"/>
                  </a:lnTo>
                  <a:lnTo>
                    <a:pt x="2886" y="28724"/>
                  </a:lnTo>
                  <a:lnTo>
                    <a:pt x="3292" y="29175"/>
                  </a:lnTo>
                  <a:lnTo>
                    <a:pt x="3698" y="29581"/>
                  </a:lnTo>
                  <a:lnTo>
                    <a:pt x="4149" y="29942"/>
                  </a:lnTo>
                  <a:lnTo>
                    <a:pt x="4645" y="30303"/>
                  </a:lnTo>
                  <a:lnTo>
                    <a:pt x="5141" y="30618"/>
                  </a:lnTo>
                  <a:lnTo>
                    <a:pt x="5637" y="30889"/>
                  </a:lnTo>
                  <a:lnTo>
                    <a:pt x="6088" y="31069"/>
                  </a:lnTo>
                  <a:lnTo>
                    <a:pt x="6584" y="31204"/>
                  </a:lnTo>
                  <a:lnTo>
                    <a:pt x="6809" y="31250"/>
                  </a:lnTo>
                  <a:lnTo>
                    <a:pt x="7035" y="31250"/>
                  </a:lnTo>
                  <a:lnTo>
                    <a:pt x="7305" y="31204"/>
                  </a:lnTo>
                  <a:lnTo>
                    <a:pt x="7531" y="31114"/>
                  </a:lnTo>
                  <a:lnTo>
                    <a:pt x="7801" y="30934"/>
                  </a:lnTo>
                  <a:lnTo>
                    <a:pt x="8072" y="30663"/>
                  </a:lnTo>
                  <a:lnTo>
                    <a:pt x="8297" y="30393"/>
                  </a:lnTo>
                  <a:lnTo>
                    <a:pt x="8478" y="30077"/>
                  </a:lnTo>
                  <a:lnTo>
                    <a:pt x="9064" y="28995"/>
                  </a:lnTo>
                  <a:lnTo>
                    <a:pt x="9560" y="27868"/>
                  </a:lnTo>
                  <a:lnTo>
                    <a:pt x="10056" y="26740"/>
                  </a:lnTo>
                  <a:lnTo>
                    <a:pt x="10462" y="25568"/>
                  </a:lnTo>
                  <a:lnTo>
                    <a:pt x="10417" y="25929"/>
                  </a:lnTo>
                  <a:lnTo>
                    <a:pt x="10507" y="26244"/>
                  </a:lnTo>
                  <a:lnTo>
                    <a:pt x="10642" y="26560"/>
                  </a:lnTo>
                  <a:lnTo>
                    <a:pt x="10823" y="26831"/>
                  </a:lnTo>
                  <a:lnTo>
                    <a:pt x="11093" y="27101"/>
                  </a:lnTo>
                  <a:lnTo>
                    <a:pt x="11409" y="27281"/>
                  </a:lnTo>
                  <a:lnTo>
                    <a:pt x="11724" y="27462"/>
                  </a:lnTo>
                  <a:lnTo>
                    <a:pt x="12040" y="27507"/>
                  </a:lnTo>
                  <a:lnTo>
                    <a:pt x="12401" y="27507"/>
                  </a:lnTo>
                  <a:lnTo>
                    <a:pt x="12762" y="27462"/>
                  </a:lnTo>
                  <a:lnTo>
                    <a:pt x="13077" y="27372"/>
                  </a:lnTo>
                  <a:lnTo>
                    <a:pt x="13393" y="27236"/>
                  </a:lnTo>
                  <a:lnTo>
                    <a:pt x="13708" y="27056"/>
                  </a:lnTo>
                  <a:lnTo>
                    <a:pt x="13979" y="26785"/>
                  </a:lnTo>
                  <a:lnTo>
                    <a:pt x="14204" y="26560"/>
                  </a:lnTo>
                  <a:lnTo>
                    <a:pt x="14430" y="26244"/>
                  </a:lnTo>
                  <a:lnTo>
                    <a:pt x="14610" y="25929"/>
                  </a:lnTo>
                  <a:lnTo>
                    <a:pt x="14746" y="25613"/>
                  </a:lnTo>
                  <a:lnTo>
                    <a:pt x="14836" y="25297"/>
                  </a:lnTo>
                  <a:lnTo>
                    <a:pt x="14926" y="24937"/>
                  </a:lnTo>
                  <a:lnTo>
                    <a:pt x="14971" y="24215"/>
                  </a:lnTo>
                  <a:lnTo>
                    <a:pt x="14971" y="23539"/>
                  </a:lnTo>
                  <a:lnTo>
                    <a:pt x="14881" y="22817"/>
                  </a:lnTo>
                  <a:lnTo>
                    <a:pt x="14746" y="22141"/>
                  </a:lnTo>
                  <a:lnTo>
                    <a:pt x="14430" y="20743"/>
                  </a:lnTo>
                  <a:lnTo>
                    <a:pt x="14069" y="19120"/>
                  </a:lnTo>
                  <a:lnTo>
                    <a:pt x="13844" y="17451"/>
                  </a:lnTo>
                  <a:lnTo>
                    <a:pt x="13708" y="15783"/>
                  </a:lnTo>
                  <a:lnTo>
                    <a:pt x="13618" y="14115"/>
                  </a:lnTo>
                  <a:lnTo>
                    <a:pt x="13663" y="12085"/>
                  </a:lnTo>
                  <a:lnTo>
                    <a:pt x="13754" y="10101"/>
                  </a:lnTo>
                  <a:lnTo>
                    <a:pt x="13754" y="9064"/>
                  </a:lnTo>
                  <a:lnTo>
                    <a:pt x="13708" y="8072"/>
                  </a:lnTo>
                  <a:lnTo>
                    <a:pt x="13618" y="7080"/>
                  </a:lnTo>
                  <a:lnTo>
                    <a:pt x="13438" y="6088"/>
                  </a:lnTo>
                  <a:lnTo>
                    <a:pt x="13212" y="5096"/>
                  </a:lnTo>
                  <a:lnTo>
                    <a:pt x="12852" y="4104"/>
                  </a:lnTo>
                  <a:lnTo>
                    <a:pt x="12671" y="3653"/>
                  </a:lnTo>
                  <a:lnTo>
                    <a:pt x="12446" y="3202"/>
                  </a:lnTo>
                  <a:lnTo>
                    <a:pt x="12175" y="2751"/>
                  </a:lnTo>
                  <a:lnTo>
                    <a:pt x="11905" y="2345"/>
                  </a:lnTo>
                  <a:lnTo>
                    <a:pt x="11589" y="1940"/>
                  </a:lnTo>
                  <a:lnTo>
                    <a:pt x="11228" y="1534"/>
                  </a:lnTo>
                  <a:lnTo>
                    <a:pt x="10868" y="1218"/>
                  </a:lnTo>
                  <a:lnTo>
                    <a:pt x="10507" y="903"/>
                  </a:lnTo>
                  <a:lnTo>
                    <a:pt x="10372" y="812"/>
                  </a:lnTo>
                  <a:lnTo>
                    <a:pt x="10372" y="812"/>
                  </a:lnTo>
                  <a:lnTo>
                    <a:pt x="10552" y="903"/>
                  </a:lnTo>
                  <a:lnTo>
                    <a:pt x="10236" y="722"/>
                  </a:lnTo>
                  <a:lnTo>
                    <a:pt x="10236" y="722"/>
                  </a:lnTo>
                  <a:lnTo>
                    <a:pt x="10101" y="632"/>
                  </a:lnTo>
                  <a:lnTo>
                    <a:pt x="9650" y="361"/>
                  </a:lnTo>
                  <a:lnTo>
                    <a:pt x="9199" y="181"/>
                  </a:lnTo>
                  <a:lnTo>
                    <a:pt x="8748" y="1"/>
                  </a:lnTo>
                  <a:lnTo>
                    <a:pt x="9154" y="204"/>
                  </a:lnTo>
                  <a:lnTo>
                    <a:pt x="9154" y="204"/>
                  </a:lnTo>
                  <a:lnTo>
                    <a:pt x="8884" y="136"/>
                  </a:lnTo>
                  <a:lnTo>
                    <a:pt x="8523" y="91"/>
                  </a:lnTo>
                  <a:lnTo>
                    <a:pt x="8207" y="46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fill="none" extrusionOk="0">
                  <a:moveTo>
                    <a:pt x="8748" y="1"/>
                  </a:moveTo>
                  <a:lnTo>
                    <a:pt x="8748" y="1"/>
                  </a:lnTo>
                  <a:lnTo>
                    <a:pt x="9199" y="181"/>
                  </a:lnTo>
                  <a:lnTo>
                    <a:pt x="9650" y="361"/>
                  </a:lnTo>
                  <a:lnTo>
                    <a:pt x="10101" y="632"/>
                  </a:lnTo>
                  <a:lnTo>
                    <a:pt x="10507" y="903"/>
                  </a:lnTo>
                  <a:lnTo>
                    <a:pt x="10868" y="1218"/>
                  </a:lnTo>
                  <a:lnTo>
                    <a:pt x="11228" y="1534"/>
                  </a:lnTo>
                  <a:lnTo>
                    <a:pt x="11589" y="1940"/>
                  </a:lnTo>
                  <a:lnTo>
                    <a:pt x="11905" y="2345"/>
                  </a:lnTo>
                  <a:lnTo>
                    <a:pt x="12175" y="2751"/>
                  </a:lnTo>
                  <a:lnTo>
                    <a:pt x="12446" y="3202"/>
                  </a:lnTo>
                  <a:lnTo>
                    <a:pt x="12671" y="3653"/>
                  </a:lnTo>
                  <a:lnTo>
                    <a:pt x="12852" y="4104"/>
                  </a:lnTo>
                  <a:lnTo>
                    <a:pt x="13212" y="5096"/>
                  </a:lnTo>
                  <a:lnTo>
                    <a:pt x="13438" y="6088"/>
                  </a:lnTo>
                  <a:lnTo>
                    <a:pt x="13438" y="6088"/>
                  </a:lnTo>
                  <a:lnTo>
                    <a:pt x="13618" y="7080"/>
                  </a:lnTo>
                  <a:lnTo>
                    <a:pt x="13708" y="8072"/>
                  </a:lnTo>
                  <a:lnTo>
                    <a:pt x="13754" y="9064"/>
                  </a:lnTo>
                  <a:lnTo>
                    <a:pt x="13754" y="10101"/>
                  </a:lnTo>
                  <a:lnTo>
                    <a:pt x="13663" y="12085"/>
                  </a:lnTo>
                  <a:lnTo>
                    <a:pt x="13618" y="14115"/>
                  </a:lnTo>
                  <a:lnTo>
                    <a:pt x="13618" y="14115"/>
                  </a:lnTo>
                  <a:lnTo>
                    <a:pt x="13708" y="15783"/>
                  </a:lnTo>
                  <a:lnTo>
                    <a:pt x="13844" y="17451"/>
                  </a:lnTo>
                  <a:lnTo>
                    <a:pt x="14069" y="19120"/>
                  </a:lnTo>
                  <a:lnTo>
                    <a:pt x="14430" y="20743"/>
                  </a:lnTo>
                  <a:lnTo>
                    <a:pt x="14430" y="20743"/>
                  </a:lnTo>
                  <a:lnTo>
                    <a:pt x="14746" y="22141"/>
                  </a:lnTo>
                  <a:lnTo>
                    <a:pt x="14881" y="22817"/>
                  </a:lnTo>
                  <a:lnTo>
                    <a:pt x="14971" y="23539"/>
                  </a:lnTo>
                  <a:lnTo>
                    <a:pt x="14971" y="23539"/>
                  </a:lnTo>
                  <a:lnTo>
                    <a:pt x="14971" y="24215"/>
                  </a:lnTo>
                  <a:lnTo>
                    <a:pt x="14926" y="24937"/>
                  </a:lnTo>
                  <a:lnTo>
                    <a:pt x="14836" y="25297"/>
                  </a:lnTo>
                  <a:lnTo>
                    <a:pt x="14746" y="25613"/>
                  </a:lnTo>
                  <a:lnTo>
                    <a:pt x="14610" y="25929"/>
                  </a:lnTo>
                  <a:lnTo>
                    <a:pt x="14430" y="26244"/>
                  </a:lnTo>
                  <a:lnTo>
                    <a:pt x="14430" y="26244"/>
                  </a:lnTo>
                  <a:lnTo>
                    <a:pt x="14204" y="26560"/>
                  </a:lnTo>
                  <a:lnTo>
                    <a:pt x="13979" y="26785"/>
                  </a:lnTo>
                  <a:lnTo>
                    <a:pt x="13708" y="27056"/>
                  </a:lnTo>
                  <a:lnTo>
                    <a:pt x="13393" y="27236"/>
                  </a:lnTo>
                  <a:lnTo>
                    <a:pt x="13077" y="27372"/>
                  </a:lnTo>
                  <a:lnTo>
                    <a:pt x="12762" y="27462"/>
                  </a:lnTo>
                  <a:lnTo>
                    <a:pt x="12401" y="27507"/>
                  </a:lnTo>
                  <a:lnTo>
                    <a:pt x="12040" y="27507"/>
                  </a:lnTo>
                  <a:lnTo>
                    <a:pt x="12040" y="27507"/>
                  </a:lnTo>
                  <a:lnTo>
                    <a:pt x="11724" y="27462"/>
                  </a:lnTo>
                  <a:lnTo>
                    <a:pt x="11409" y="27281"/>
                  </a:lnTo>
                  <a:lnTo>
                    <a:pt x="11093" y="27101"/>
                  </a:lnTo>
                  <a:lnTo>
                    <a:pt x="10823" y="26831"/>
                  </a:lnTo>
                  <a:lnTo>
                    <a:pt x="10642" y="26560"/>
                  </a:lnTo>
                  <a:lnTo>
                    <a:pt x="10507" y="26244"/>
                  </a:lnTo>
                  <a:lnTo>
                    <a:pt x="10417" y="25929"/>
                  </a:lnTo>
                  <a:lnTo>
                    <a:pt x="10462" y="25568"/>
                  </a:lnTo>
                  <a:lnTo>
                    <a:pt x="10462" y="25568"/>
                  </a:lnTo>
                  <a:lnTo>
                    <a:pt x="10056" y="26740"/>
                  </a:lnTo>
                  <a:lnTo>
                    <a:pt x="9560" y="27868"/>
                  </a:lnTo>
                  <a:lnTo>
                    <a:pt x="9064" y="28995"/>
                  </a:lnTo>
                  <a:lnTo>
                    <a:pt x="8478" y="30077"/>
                  </a:lnTo>
                  <a:lnTo>
                    <a:pt x="8478" y="30077"/>
                  </a:lnTo>
                  <a:lnTo>
                    <a:pt x="8297" y="30393"/>
                  </a:lnTo>
                  <a:lnTo>
                    <a:pt x="8072" y="30663"/>
                  </a:lnTo>
                  <a:lnTo>
                    <a:pt x="7801" y="30934"/>
                  </a:lnTo>
                  <a:lnTo>
                    <a:pt x="7531" y="31114"/>
                  </a:lnTo>
                  <a:lnTo>
                    <a:pt x="7531" y="31114"/>
                  </a:lnTo>
                  <a:lnTo>
                    <a:pt x="7305" y="31204"/>
                  </a:lnTo>
                  <a:lnTo>
                    <a:pt x="7035" y="31250"/>
                  </a:lnTo>
                  <a:lnTo>
                    <a:pt x="6809" y="31250"/>
                  </a:lnTo>
                  <a:lnTo>
                    <a:pt x="6584" y="31204"/>
                  </a:lnTo>
                  <a:lnTo>
                    <a:pt x="6088" y="31069"/>
                  </a:lnTo>
                  <a:lnTo>
                    <a:pt x="5637" y="30889"/>
                  </a:lnTo>
                  <a:lnTo>
                    <a:pt x="5637" y="30889"/>
                  </a:lnTo>
                  <a:lnTo>
                    <a:pt x="5141" y="30618"/>
                  </a:lnTo>
                  <a:lnTo>
                    <a:pt x="4645" y="30303"/>
                  </a:lnTo>
                  <a:lnTo>
                    <a:pt x="4149" y="29942"/>
                  </a:lnTo>
                  <a:lnTo>
                    <a:pt x="3698" y="29581"/>
                  </a:lnTo>
                  <a:lnTo>
                    <a:pt x="3292" y="29175"/>
                  </a:lnTo>
                  <a:lnTo>
                    <a:pt x="2886" y="28724"/>
                  </a:lnTo>
                  <a:lnTo>
                    <a:pt x="2526" y="28273"/>
                  </a:lnTo>
                  <a:lnTo>
                    <a:pt x="2165" y="27777"/>
                  </a:lnTo>
                  <a:lnTo>
                    <a:pt x="1849" y="27281"/>
                  </a:lnTo>
                  <a:lnTo>
                    <a:pt x="1579" y="26740"/>
                  </a:lnTo>
                  <a:lnTo>
                    <a:pt x="1308" y="26199"/>
                  </a:lnTo>
                  <a:lnTo>
                    <a:pt x="1038" y="25658"/>
                  </a:lnTo>
                  <a:lnTo>
                    <a:pt x="812" y="25117"/>
                  </a:lnTo>
                  <a:lnTo>
                    <a:pt x="632" y="24531"/>
                  </a:lnTo>
                  <a:lnTo>
                    <a:pt x="496" y="23945"/>
                  </a:lnTo>
                  <a:lnTo>
                    <a:pt x="361" y="23358"/>
                  </a:lnTo>
                  <a:lnTo>
                    <a:pt x="361" y="23358"/>
                  </a:lnTo>
                  <a:lnTo>
                    <a:pt x="181" y="22186"/>
                  </a:lnTo>
                  <a:lnTo>
                    <a:pt x="45" y="21014"/>
                  </a:lnTo>
                  <a:lnTo>
                    <a:pt x="0" y="19841"/>
                  </a:lnTo>
                  <a:lnTo>
                    <a:pt x="45" y="18669"/>
                  </a:lnTo>
                  <a:lnTo>
                    <a:pt x="136" y="17451"/>
                  </a:lnTo>
                  <a:lnTo>
                    <a:pt x="271" y="16279"/>
                  </a:lnTo>
                  <a:lnTo>
                    <a:pt x="451" y="15107"/>
                  </a:lnTo>
                  <a:lnTo>
                    <a:pt x="632" y="13934"/>
                  </a:lnTo>
                  <a:lnTo>
                    <a:pt x="632" y="13934"/>
                  </a:lnTo>
                  <a:lnTo>
                    <a:pt x="1038" y="11634"/>
                  </a:lnTo>
                  <a:lnTo>
                    <a:pt x="1579" y="9380"/>
                  </a:lnTo>
                  <a:lnTo>
                    <a:pt x="1849" y="8298"/>
                  </a:lnTo>
                  <a:lnTo>
                    <a:pt x="2165" y="7170"/>
                  </a:lnTo>
                  <a:lnTo>
                    <a:pt x="2526" y="6088"/>
                  </a:lnTo>
                  <a:lnTo>
                    <a:pt x="2931" y="5006"/>
                  </a:lnTo>
                  <a:lnTo>
                    <a:pt x="2931" y="5006"/>
                  </a:lnTo>
                  <a:lnTo>
                    <a:pt x="3382" y="3879"/>
                  </a:lnTo>
                  <a:lnTo>
                    <a:pt x="3653" y="3292"/>
                  </a:lnTo>
                  <a:lnTo>
                    <a:pt x="3923" y="2751"/>
                  </a:lnTo>
                  <a:lnTo>
                    <a:pt x="4239" y="2255"/>
                  </a:lnTo>
                  <a:lnTo>
                    <a:pt x="4600" y="1759"/>
                  </a:lnTo>
                  <a:lnTo>
                    <a:pt x="5006" y="1308"/>
                  </a:lnTo>
                  <a:lnTo>
                    <a:pt x="5411" y="857"/>
                  </a:lnTo>
                  <a:lnTo>
                    <a:pt x="5411" y="857"/>
                  </a:lnTo>
                  <a:lnTo>
                    <a:pt x="5637" y="677"/>
                  </a:lnTo>
                  <a:lnTo>
                    <a:pt x="5907" y="497"/>
                  </a:lnTo>
                  <a:lnTo>
                    <a:pt x="6178" y="361"/>
                  </a:lnTo>
                  <a:lnTo>
                    <a:pt x="6494" y="226"/>
                  </a:lnTo>
                  <a:lnTo>
                    <a:pt x="6809" y="136"/>
                  </a:lnTo>
                  <a:lnTo>
                    <a:pt x="7125" y="91"/>
                  </a:lnTo>
                  <a:lnTo>
                    <a:pt x="7486" y="46"/>
                  </a:lnTo>
                  <a:lnTo>
                    <a:pt x="7846" y="1"/>
                  </a:lnTo>
                  <a:lnTo>
                    <a:pt x="8207" y="46"/>
                  </a:lnTo>
                  <a:lnTo>
                    <a:pt x="8523" y="91"/>
                  </a:lnTo>
                  <a:lnTo>
                    <a:pt x="8884" y="136"/>
                  </a:lnTo>
                  <a:lnTo>
                    <a:pt x="9244" y="226"/>
                  </a:lnTo>
                  <a:lnTo>
                    <a:pt x="9605" y="361"/>
                  </a:lnTo>
                  <a:lnTo>
                    <a:pt x="9921" y="542"/>
                  </a:lnTo>
                  <a:lnTo>
                    <a:pt x="10236" y="722"/>
                  </a:lnTo>
                  <a:lnTo>
                    <a:pt x="10552" y="903"/>
                  </a:lnTo>
                  <a:lnTo>
                    <a:pt x="87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extrusionOk="0">
                  <a:moveTo>
                    <a:pt x="10146" y="0"/>
                  </a:move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283" y="24739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fill="none" extrusionOk="0">
                  <a:moveTo>
                    <a:pt x="5141" y="1488"/>
                  </a:move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372" y="24350"/>
                  </a:lnTo>
                  <a:lnTo>
                    <a:pt x="10372" y="24350"/>
                  </a:lnTo>
                  <a:lnTo>
                    <a:pt x="10101" y="24395"/>
                  </a:lnTo>
                  <a:lnTo>
                    <a:pt x="10101" y="24395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lnTo>
                    <a:pt x="10236" y="0"/>
                  </a:lnTo>
                  <a:lnTo>
                    <a:pt x="10146" y="0"/>
                  </a:ln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9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502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4"/>
            <p:cNvSpPr/>
            <p:nvPr/>
          </p:nvSpPr>
          <p:spPr>
            <a:xfrm>
              <a:off x="1187300" y="1346900"/>
              <a:ext cx="30475" cy="341600"/>
            </a:xfrm>
            <a:custGeom>
              <a:avLst/>
              <a:gdLst/>
              <a:ahLst/>
              <a:cxnLst/>
              <a:rect l="l" t="t" r="r" b="b"/>
              <a:pathLst>
                <a:path w="1219" h="13664" extrusionOk="0">
                  <a:moveTo>
                    <a:pt x="1128" y="1"/>
                  </a:moveTo>
                  <a:lnTo>
                    <a:pt x="1128" y="46"/>
                  </a:lnTo>
                  <a:lnTo>
                    <a:pt x="857" y="1714"/>
                  </a:lnTo>
                  <a:lnTo>
                    <a:pt x="587" y="3428"/>
                  </a:lnTo>
                  <a:lnTo>
                    <a:pt x="407" y="5096"/>
                  </a:lnTo>
                  <a:lnTo>
                    <a:pt x="226" y="6809"/>
                  </a:lnTo>
                  <a:lnTo>
                    <a:pt x="136" y="8478"/>
                  </a:lnTo>
                  <a:lnTo>
                    <a:pt x="46" y="10191"/>
                  </a:lnTo>
                  <a:lnTo>
                    <a:pt x="1" y="11905"/>
                  </a:lnTo>
                  <a:lnTo>
                    <a:pt x="46" y="13573"/>
                  </a:lnTo>
                  <a:lnTo>
                    <a:pt x="46" y="13618"/>
                  </a:lnTo>
                  <a:lnTo>
                    <a:pt x="91" y="13663"/>
                  </a:lnTo>
                  <a:lnTo>
                    <a:pt x="136" y="13618"/>
                  </a:lnTo>
                  <a:lnTo>
                    <a:pt x="181" y="13573"/>
                  </a:lnTo>
                  <a:lnTo>
                    <a:pt x="181" y="11905"/>
                  </a:lnTo>
                  <a:lnTo>
                    <a:pt x="226" y="10191"/>
                  </a:lnTo>
                  <a:lnTo>
                    <a:pt x="271" y="8478"/>
                  </a:lnTo>
                  <a:lnTo>
                    <a:pt x="407" y="6809"/>
                  </a:lnTo>
                  <a:lnTo>
                    <a:pt x="542" y="5141"/>
                  </a:lnTo>
                  <a:lnTo>
                    <a:pt x="722" y="3428"/>
                  </a:lnTo>
                  <a:lnTo>
                    <a:pt x="948" y="1759"/>
                  </a:lnTo>
                  <a:lnTo>
                    <a:pt x="1218" y="91"/>
                  </a:lnTo>
                  <a:lnTo>
                    <a:pt x="1218" y="46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extrusionOk="0">
                  <a:moveTo>
                    <a:pt x="768" y="0"/>
                  </a:move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fill="none" extrusionOk="0">
                  <a:moveTo>
                    <a:pt x="768" y="0"/>
                  </a:moveTo>
                  <a:lnTo>
                    <a:pt x="768" y="0"/>
                  </a:ln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45"/>
                  </a:lnTo>
                  <a:lnTo>
                    <a:pt x="858" y="0"/>
                  </a:lnTo>
                  <a:lnTo>
                    <a:pt x="813" y="0"/>
                  </a:lnTo>
                  <a:lnTo>
                    <a:pt x="768" y="0"/>
                  </a:lnTo>
                  <a:lnTo>
                    <a:pt x="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extrusionOk="0">
                  <a:moveTo>
                    <a:pt x="4194" y="1"/>
                  </a:move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91" y="4195"/>
                  </a:ln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fill="none" extrusionOk="0">
                  <a:moveTo>
                    <a:pt x="136" y="4149"/>
                  </a:move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433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lnTo>
                    <a:pt x="4194" y="1"/>
                  </a:lnTo>
                  <a:lnTo>
                    <a:pt x="4194" y="1"/>
                  </a:ln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46" y="4195"/>
                  </a:lnTo>
                  <a:lnTo>
                    <a:pt x="91" y="4195"/>
                  </a:lnTo>
                  <a:lnTo>
                    <a:pt x="136" y="4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4"/>
            <p:cNvSpPr/>
            <p:nvPr/>
          </p:nvSpPr>
          <p:spPr>
            <a:xfrm>
              <a:off x="1008075" y="1236425"/>
              <a:ext cx="328050" cy="768850"/>
            </a:xfrm>
            <a:custGeom>
              <a:avLst/>
              <a:gdLst/>
              <a:ahLst/>
              <a:cxnLst/>
              <a:rect l="l" t="t" r="r" b="b"/>
              <a:pathLst>
                <a:path w="13122" h="30754" extrusionOk="0">
                  <a:moveTo>
                    <a:pt x="12310" y="22411"/>
                  </a:moveTo>
                  <a:lnTo>
                    <a:pt x="12040" y="23223"/>
                  </a:lnTo>
                  <a:lnTo>
                    <a:pt x="11679" y="24035"/>
                  </a:lnTo>
                  <a:lnTo>
                    <a:pt x="11634" y="25027"/>
                  </a:lnTo>
                  <a:lnTo>
                    <a:pt x="11634" y="26019"/>
                  </a:lnTo>
                  <a:lnTo>
                    <a:pt x="11634" y="27011"/>
                  </a:lnTo>
                  <a:lnTo>
                    <a:pt x="11679" y="28003"/>
                  </a:lnTo>
                  <a:lnTo>
                    <a:pt x="11995" y="27371"/>
                  </a:lnTo>
                  <a:lnTo>
                    <a:pt x="12265" y="26695"/>
                  </a:lnTo>
                  <a:lnTo>
                    <a:pt x="12491" y="26019"/>
                  </a:lnTo>
                  <a:lnTo>
                    <a:pt x="12626" y="25297"/>
                  </a:lnTo>
                  <a:lnTo>
                    <a:pt x="12761" y="25117"/>
                  </a:lnTo>
                  <a:lnTo>
                    <a:pt x="12942" y="24891"/>
                  </a:lnTo>
                  <a:lnTo>
                    <a:pt x="13032" y="24621"/>
                  </a:lnTo>
                  <a:lnTo>
                    <a:pt x="13122" y="24395"/>
                  </a:lnTo>
                  <a:lnTo>
                    <a:pt x="13077" y="23809"/>
                  </a:lnTo>
                  <a:lnTo>
                    <a:pt x="13077" y="23268"/>
                  </a:lnTo>
                  <a:lnTo>
                    <a:pt x="12671" y="22862"/>
                  </a:lnTo>
                  <a:lnTo>
                    <a:pt x="12310" y="22411"/>
                  </a:lnTo>
                  <a:close/>
                  <a:moveTo>
                    <a:pt x="11454" y="24576"/>
                  </a:moveTo>
                  <a:lnTo>
                    <a:pt x="11048" y="25432"/>
                  </a:lnTo>
                  <a:lnTo>
                    <a:pt x="10597" y="26244"/>
                  </a:lnTo>
                  <a:lnTo>
                    <a:pt x="10281" y="26740"/>
                  </a:lnTo>
                  <a:lnTo>
                    <a:pt x="10101" y="26966"/>
                  </a:lnTo>
                  <a:lnTo>
                    <a:pt x="9875" y="27146"/>
                  </a:lnTo>
                  <a:lnTo>
                    <a:pt x="9965" y="29806"/>
                  </a:lnTo>
                  <a:lnTo>
                    <a:pt x="10011" y="29761"/>
                  </a:lnTo>
                  <a:lnTo>
                    <a:pt x="10416" y="29446"/>
                  </a:lnTo>
                  <a:lnTo>
                    <a:pt x="10822" y="29085"/>
                  </a:lnTo>
                  <a:lnTo>
                    <a:pt x="11183" y="28679"/>
                  </a:lnTo>
                  <a:lnTo>
                    <a:pt x="11499" y="28273"/>
                  </a:lnTo>
                  <a:lnTo>
                    <a:pt x="11408" y="26425"/>
                  </a:lnTo>
                  <a:lnTo>
                    <a:pt x="11454" y="24576"/>
                  </a:lnTo>
                  <a:close/>
                  <a:moveTo>
                    <a:pt x="5186" y="1"/>
                  </a:move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86" y="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4"/>
            <p:cNvSpPr/>
            <p:nvPr/>
          </p:nvSpPr>
          <p:spPr>
            <a:xfrm>
              <a:off x="1254950" y="1850800"/>
              <a:ext cx="40600" cy="130800"/>
            </a:xfrm>
            <a:custGeom>
              <a:avLst/>
              <a:gdLst/>
              <a:ahLst/>
              <a:cxnLst/>
              <a:rect l="l" t="t" r="r" b="b"/>
              <a:pathLst>
                <a:path w="1624" h="523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173" y="857"/>
                  </a:lnTo>
                  <a:lnTo>
                    <a:pt x="722" y="1669"/>
                  </a:lnTo>
                  <a:lnTo>
                    <a:pt x="722" y="1669"/>
                  </a:lnTo>
                  <a:lnTo>
                    <a:pt x="406" y="2165"/>
                  </a:lnTo>
                  <a:lnTo>
                    <a:pt x="226" y="2391"/>
                  </a:lnTo>
                  <a:lnTo>
                    <a:pt x="0" y="2571"/>
                  </a:lnTo>
                  <a:lnTo>
                    <a:pt x="0" y="2571"/>
                  </a:lnTo>
                  <a:lnTo>
                    <a:pt x="90" y="5231"/>
                  </a:lnTo>
                  <a:lnTo>
                    <a:pt x="90" y="5231"/>
                  </a:lnTo>
                  <a:lnTo>
                    <a:pt x="136" y="5186"/>
                  </a:lnTo>
                  <a:lnTo>
                    <a:pt x="136" y="5186"/>
                  </a:lnTo>
                  <a:lnTo>
                    <a:pt x="541" y="4871"/>
                  </a:lnTo>
                  <a:lnTo>
                    <a:pt x="947" y="4510"/>
                  </a:lnTo>
                  <a:lnTo>
                    <a:pt x="1308" y="4104"/>
                  </a:lnTo>
                  <a:lnTo>
                    <a:pt x="1624" y="3698"/>
                  </a:lnTo>
                  <a:lnTo>
                    <a:pt x="1624" y="3698"/>
                  </a:lnTo>
                  <a:lnTo>
                    <a:pt x="1533" y="185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4"/>
            <p:cNvSpPr/>
            <p:nvPr/>
          </p:nvSpPr>
          <p:spPr>
            <a:xfrm>
              <a:off x="1298900" y="1796700"/>
              <a:ext cx="37225" cy="139800"/>
            </a:xfrm>
            <a:custGeom>
              <a:avLst/>
              <a:gdLst/>
              <a:ahLst/>
              <a:cxnLst/>
              <a:rect l="l" t="t" r="r" b="b"/>
              <a:pathLst>
                <a:path w="1489" h="5592" fill="none" extrusionOk="0">
                  <a:moveTo>
                    <a:pt x="677" y="0"/>
                  </a:moveTo>
                  <a:lnTo>
                    <a:pt x="677" y="0"/>
                  </a:lnTo>
                  <a:lnTo>
                    <a:pt x="407" y="812"/>
                  </a:lnTo>
                  <a:lnTo>
                    <a:pt x="46" y="1624"/>
                  </a:lnTo>
                  <a:lnTo>
                    <a:pt x="46" y="1624"/>
                  </a:lnTo>
                  <a:lnTo>
                    <a:pt x="1" y="2616"/>
                  </a:lnTo>
                  <a:lnTo>
                    <a:pt x="1" y="3608"/>
                  </a:lnTo>
                  <a:lnTo>
                    <a:pt x="1" y="4600"/>
                  </a:lnTo>
                  <a:lnTo>
                    <a:pt x="46" y="5592"/>
                  </a:lnTo>
                  <a:lnTo>
                    <a:pt x="46" y="5592"/>
                  </a:lnTo>
                  <a:lnTo>
                    <a:pt x="362" y="4960"/>
                  </a:lnTo>
                  <a:lnTo>
                    <a:pt x="632" y="4284"/>
                  </a:lnTo>
                  <a:lnTo>
                    <a:pt x="858" y="3608"/>
                  </a:lnTo>
                  <a:lnTo>
                    <a:pt x="993" y="2886"/>
                  </a:lnTo>
                  <a:lnTo>
                    <a:pt x="993" y="2886"/>
                  </a:lnTo>
                  <a:lnTo>
                    <a:pt x="1128" y="2706"/>
                  </a:lnTo>
                  <a:lnTo>
                    <a:pt x="1309" y="2480"/>
                  </a:lnTo>
                  <a:lnTo>
                    <a:pt x="1399" y="2210"/>
                  </a:lnTo>
                  <a:lnTo>
                    <a:pt x="1489" y="1984"/>
                  </a:lnTo>
                  <a:lnTo>
                    <a:pt x="1489" y="1984"/>
                  </a:lnTo>
                  <a:lnTo>
                    <a:pt x="1444" y="1398"/>
                  </a:lnTo>
                  <a:lnTo>
                    <a:pt x="1444" y="857"/>
                  </a:lnTo>
                  <a:lnTo>
                    <a:pt x="1444" y="857"/>
                  </a:lnTo>
                  <a:lnTo>
                    <a:pt x="1038" y="45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4"/>
            <p:cNvSpPr/>
            <p:nvPr/>
          </p:nvSpPr>
          <p:spPr>
            <a:xfrm>
              <a:off x="1008075" y="1236425"/>
              <a:ext cx="245775" cy="768850"/>
            </a:xfrm>
            <a:custGeom>
              <a:avLst/>
              <a:gdLst/>
              <a:ahLst/>
              <a:cxnLst/>
              <a:rect l="l" t="t" r="r" b="b"/>
              <a:pathLst>
                <a:path w="9831" h="30754" fill="none" extrusionOk="0">
                  <a:moveTo>
                    <a:pt x="5186" y="1"/>
                  </a:moveTo>
                  <a:lnTo>
                    <a:pt x="4780" y="451"/>
                  </a:ln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41" y="181"/>
                  </a:lnTo>
                  <a:lnTo>
                    <a:pt x="5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extrusionOk="0">
                  <a:moveTo>
                    <a:pt x="181" y="1"/>
                  </a:moveTo>
                  <a:lnTo>
                    <a:pt x="1" y="91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fill="none" extrusionOk="0">
                  <a:moveTo>
                    <a:pt x="181" y="1"/>
                  </a:moveTo>
                  <a:lnTo>
                    <a:pt x="181" y="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36" y="2752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271" y="266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extrusionOk="0">
                  <a:moveTo>
                    <a:pt x="271" y="1"/>
                  </a:move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46" y="542"/>
                  </a:ln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extrusionOk="0">
                  <a:moveTo>
                    <a:pt x="1" y="0"/>
                  </a:moveTo>
                  <a:lnTo>
                    <a:pt x="1" y="541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1"/>
                  </a:lnTo>
                  <a:lnTo>
                    <a:pt x="46" y="1127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4"/>
            <p:cNvSpPr/>
            <p:nvPr/>
          </p:nvSpPr>
          <p:spPr>
            <a:xfrm>
              <a:off x="1077950" y="1295050"/>
              <a:ext cx="237900" cy="626800"/>
            </a:xfrm>
            <a:custGeom>
              <a:avLst/>
              <a:gdLst/>
              <a:ahLst/>
              <a:cxnLst/>
              <a:rect l="l" t="t" r="r" b="b"/>
              <a:pathLst>
                <a:path w="9516" h="25072" extrusionOk="0">
                  <a:moveTo>
                    <a:pt x="1804" y="0"/>
                  </a:move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253" y="6205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804" y="0"/>
                  </a:lnTo>
                  <a:close/>
                  <a:moveTo>
                    <a:pt x="253" y="6205"/>
                  </a:moveTo>
                  <a:lnTo>
                    <a:pt x="253" y="6205"/>
                  </a:lnTo>
                  <a:lnTo>
                    <a:pt x="253" y="6205"/>
                  </a:lnTo>
                  <a:close/>
                  <a:moveTo>
                    <a:pt x="253" y="6205"/>
                  </a:moveTo>
                  <a:lnTo>
                    <a:pt x="226" y="6313"/>
                  </a:lnTo>
                  <a:lnTo>
                    <a:pt x="1" y="7531"/>
                  </a:lnTo>
                  <a:lnTo>
                    <a:pt x="253" y="6205"/>
                  </a:lnTo>
                  <a:close/>
                  <a:moveTo>
                    <a:pt x="9380" y="19886"/>
                  </a:moveTo>
                  <a:lnTo>
                    <a:pt x="9109" y="19931"/>
                  </a:lnTo>
                  <a:lnTo>
                    <a:pt x="8884" y="20021"/>
                  </a:lnTo>
                  <a:lnTo>
                    <a:pt x="8523" y="21058"/>
                  </a:lnTo>
                  <a:lnTo>
                    <a:pt x="8298" y="21554"/>
                  </a:lnTo>
                  <a:lnTo>
                    <a:pt x="8027" y="22050"/>
                  </a:lnTo>
                  <a:lnTo>
                    <a:pt x="7757" y="22501"/>
                  </a:lnTo>
                  <a:lnTo>
                    <a:pt x="7441" y="22952"/>
                  </a:lnTo>
                  <a:lnTo>
                    <a:pt x="7125" y="23358"/>
                  </a:lnTo>
                  <a:lnTo>
                    <a:pt x="6720" y="23719"/>
                  </a:lnTo>
                  <a:lnTo>
                    <a:pt x="6765" y="23854"/>
                  </a:lnTo>
                  <a:lnTo>
                    <a:pt x="6720" y="23854"/>
                  </a:lnTo>
                  <a:lnTo>
                    <a:pt x="6674" y="23899"/>
                  </a:lnTo>
                  <a:lnTo>
                    <a:pt x="6629" y="23854"/>
                  </a:lnTo>
                  <a:lnTo>
                    <a:pt x="6629" y="23809"/>
                  </a:lnTo>
                  <a:lnTo>
                    <a:pt x="6224" y="24125"/>
                  </a:lnTo>
                  <a:lnTo>
                    <a:pt x="5773" y="24350"/>
                  </a:lnTo>
                  <a:lnTo>
                    <a:pt x="5322" y="24530"/>
                  </a:lnTo>
                  <a:lnTo>
                    <a:pt x="4781" y="24621"/>
                  </a:lnTo>
                  <a:lnTo>
                    <a:pt x="4961" y="24711"/>
                  </a:lnTo>
                  <a:lnTo>
                    <a:pt x="5277" y="24846"/>
                  </a:lnTo>
                  <a:lnTo>
                    <a:pt x="5592" y="24981"/>
                  </a:lnTo>
                  <a:lnTo>
                    <a:pt x="5908" y="25026"/>
                  </a:lnTo>
                  <a:lnTo>
                    <a:pt x="6224" y="25072"/>
                  </a:lnTo>
                  <a:lnTo>
                    <a:pt x="6539" y="25026"/>
                  </a:lnTo>
                  <a:lnTo>
                    <a:pt x="6855" y="24936"/>
                  </a:lnTo>
                  <a:lnTo>
                    <a:pt x="6900" y="24891"/>
                  </a:lnTo>
                  <a:lnTo>
                    <a:pt x="7080" y="24801"/>
                  </a:lnTo>
                  <a:lnTo>
                    <a:pt x="7306" y="24621"/>
                  </a:lnTo>
                  <a:lnTo>
                    <a:pt x="7486" y="24395"/>
                  </a:lnTo>
                  <a:lnTo>
                    <a:pt x="7802" y="23899"/>
                  </a:lnTo>
                  <a:lnTo>
                    <a:pt x="8253" y="23087"/>
                  </a:lnTo>
                  <a:lnTo>
                    <a:pt x="8659" y="22231"/>
                  </a:lnTo>
                  <a:lnTo>
                    <a:pt x="8884" y="21690"/>
                  </a:lnTo>
                  <a:lnTo>
                    <a:pt x="9245" y="20878"/>
                  </a:lnTo>
                  <a:lnTo>
                    <a:pt x="9515" y="20066"/>
                  </a:lnTo>
                  <a:lnTo>
                    <a:pt x="9425" y="19886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4"/>
            <p:cNvSpPr/>
            <p:nvPr/>
          </p:nvSpPr>
          <p:spPr>
            <a:xfrm>
              <a:off x="1197450" y="1792175"/>
              <a:ext cx="118400" cy="129675"/>
            </a:xfrm>
            <a:custGeom>
              <a:avLst/>
              <a:gdLst/>
              <a:ahLst/>
              <a:cxnLst/>
              <a:rect l="l" t="t" r="r" b="b"/>
              <a:pathLst>
                <a:path w="4736" h="5187" fill="none" extrusionOk="0">
                  <a:moveTo>
                    <a:pt x="4600" y="1"/>
                  </a:moveTo>
                  <a:lnTo>
                    <a:pt x="4600" y="1"/>
                  </a:lnTo>
                  <a:lnTo>
                    <a:pt x="4329" y="46"/>
                  </a:lnTo>
                  <a:lnTo>
                    <a:pt x="4104" y="136"/>
                  </a:lnTo>
                  <a:lnTo>
                    <a:pt x="4104" y="136"/>
                  </a:lnTo>
                  <a:lnTo>
                    <a:pt x="3743" y="1173"/>
                  </a:lnTo>
                  <a:lnTo>
                    <a:pt x="3518" y="1669"/>
                  </a:lnTo>
                  <a:lnTo>
                    <a:pt x="3247" y="2165"/>
                  </a:lnTo>
                  <a:lnTo>
                    <a:pt x="2977" y="2616"/>
                  </a:lnTo>
                  <a:lnTo>
                    <a:pt x="2661" y="3067"/>
                  </a:lnTo>
                  <a:lnTo>
                    <a:pt x="2345" y="3473"/>
                  </a:lnTo>
                  <a:lnTo>
                    <a:pt x="1940" y="3834"/>
                  </a:lnTo>
                  <a:lnTo>
                    <a:pt x="1940" y="3834"/>
                  </a:lnTo>
                  <a:lnTo>
                    <a:pt x="1985" y="3969"/>
                  </a:lnTo>
                  <a:lnTo>
                    <a:pt x="1985" y="3969"/>
                  </a:lnTo>
                  <a:lnTo>
                    <a:pt x="1940" y="3969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49" y="3969"/>
                  </a:lnTo>
                  <a:lnTo>
                    <a:pt x="1849" y="3969"/>
                  </a:lnTo>
                  <a:lnTo>
                    <a:pt x="1849" y="3924"/>
                  </a:lnTo>
                  <a:lnTo>
                    <a:pt x="1849" y="3924"/>
                  </a:lnTo>
                  <a:lnTo>
                    <a:pt x="1444" y="4240"/>
                  </a:lnTo>
                  <a:lnTo>
                    <a:pt x="993" y="4465"/>
                  </a:lnTo>
                  <a:lnTo>
                    <a:pt x="542" y="4645"/>
                  </a:lnTo>
                  <a:lnTo>
                    <a:pt x="1" y="4736"/>
                  </a:lnTo>
                  <a:lnTo>
                    <a:pt x="1" y="4736"/>
                  </a:lnTo>
                  <a:lnTo>
                    <a:pt x="181" y="4826"/>
                  </a:lnTo>
                  <a:lnTo>
                    <a:pt x="181" y="4826"/>
                  </a:lnTo>
                  <a:lnTo>
                    <a:pt x="497" y="4961"/>
                  </a:lnTo>
                  <a:lnTo>
                    <a:pt x="812" y="5096"/>
                  </a:lnTo>
                  <a:lnTo>
                    <a:pt x="1128" y="5141"/>
                  </a:lnTo>
                  <a:lnTo>
                    <a:pt x="1444" y="5187"/>
                  </a:lnTo>
                  <a:lnTo>
                    <a:pt x="1444" y="5187"/>
                  </a:lnTo>
                  <a:lnTo>
                    <a:pt x="1759" y="5141"/>
                  </a:lnTo>
                  <a:lnTo>
                    <a:pt x="2075" y="5051"/>
                  </a:lnTo>
                  <a:lnTo>
                    <a:pt x="2075" y="5051"/>
                  </a:lnTo>
                  <a:lnTo>
                    <a:pt x="2120" y="5006"/>
                  </a:lnTo>
                  <a:lnTo>
                    <a:pt x="2120" y="5006"/>
                  </a:lnTo>
                  <a:lnTo>
                    <a:pt x="2300" y="4916"/>
                  </a:lnTo>
                  <a:lnTo>
                    <a:pt x="2300" y="4916"/>
                  </a:lnTo>
                  <a:lnTo>
                    <a:pt x="2526" y="4736"/>
                  </a:lnTo>
                  <a:lnTo>
                    <a:pt x="2706" y="4510"/>
                  </a:lnTo>
                  <a:lnTo>
                    <a:pt x="3022" y="4014"/>
                  </a:lnTo>
                  <a:lnTo>
                    <a:pt x="3022" y="4014"/>
                  </a:lnTo>
                  <a:lnTo>
                    <a:pt x="3473" y="3202"/>
                  </a:lnTo>
                  <a:lnTo>
                    <a:pt x="3879" y="2346"/>
                  </a:lnTo>
                  <a:lnTo>
                    <a:pt x="3879" y="2346"/>
                  </a:lnTo>
                  <a:lnTo>
                    <a:pt x="4104" y="1805"/>
                  </a:lnTo>
                  <a:lnTo>
                    <a:pt x="4104" y="1805"/>
                  </a:lnTo>
                  <a:lnTo>
                    <a:pt x="4465" y="993"/>
                  </a:lnTo>
                  <a:lnTo>
                    <a:pt x="4735" y="181"/>
                  </a:lnTo>
                  <a:lnTo>
                    <a:pt x="4735" y="181"/>
                  </a:lnTo>
                  <a:lnTo>
                    <a:pt x="4645" y="1"/>
                  </a:lnTo>
                  <a:lnTo>
                    <a:pt x="4645" y="1"/>
                  </a:lnTo>
                  <a:lnTo>
                    <a:pt x="4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4"/>
            <p:cNvSpPr/>
            <p:nvPr/>
          </p:nvSpPr>
          <p:spPr>
            <a:xfrm>
              <a:off x="1077950" y="1295050"/>
              <a:ext cx="45125" cy="188275"/>
            </a:xfrm>
            <a:custGeom>
              <a:avLst/>
              <a:gdLst/>
              <a:ahLst/>
              <a:cxnLst/>
              <a:rect l="l" t="t" r="r" b="b"/>
              <a:pathLst>
                <a:path w="1805" h="7531" fill="none" extrusionOk="0">
                  <a:moveTo>
                    <a:pt x="1804" y="0"/>
                  </a:moveTo>
                  <a:lnTo>
                    <a:pt x="1804" y="0"/>
                  </a:ln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1" y="7531"/>
                  </a:lnTo>
                  <a:lnTo>
                    <a:pt x="1" y="7531"/>
                  </a:lnTo>
                  <a:lnTo>
                    <a:pt x="226" y="6313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173" y="2616"/>
                  </a:lnTo>
                  <a:lnTo>
                    <a:pt x="18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extrusionOk="0">
                  <a:moveTo>
                    <a:pt x="271" y="0"/>
                  </a:move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fill="none" extrusionOk="0">
                  <a:moveTo>
                    <a:pt x="271" y="0"/>
                  </a:moveTo>
                  <a:lnTo>
                    <a:pt x="271" y="0"/>
                  </a:lnTo>
                  <a:lnTo>
                    <a:pt x="181" y="722"/>
                  </a:ln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136" y="1939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4"/>
            <p:cNvSpPr/>
            <p:nvPr/>
          </p:nvSpPr>
          <p:spPr>
            <a:xfrm>
              <a:off x="1252700" y="1795575"/>
              <a:ext cx="80050" cy="76675"/>
            </a:xfrm>
            <a:custGeom>
              <a:avLst/>
              <a:gdLst/>
              <a:ahLst/>
              <a:cxnLst/>
              <a:rect l="l" t="t" r="r" b="b"/>
              <a:pathLst>
                <a:path w="3202" h="3067" extrusionOk="0">
                  <a:moveTo>
                    <a:pt x="2886" y="0"/>
                  </a:moveTo>
                  <a:lnTo>
                    <a:pt x="3202" y="406"/>
                  </a:lnTo>
                  <a:lnTo>
                    <a:pt x="3202" y="406"/>
                  </a:lnTo>
                  <a:lnTo>
                    <a:pt x="3066" y="181"/>
                  </a:lnTo>
                  <a:lnTo>
                    <a:pt x="2886" y="0"/>
                  </a:lnTo>
                  <a:close/>
                  <a:moveTo>
                    <a:pt x="1488" y="271"/>
                  </a:moveTo>
                  <a:lnTo>
                    <a:pt x="1353" y="406"/>
                  </a:lnTo>
                  <a:lnTo>
                    <a:pt x="1172" y="632"/>
                  </a:lnTo>
                  <a:lnTo>
                    <a:pt x="992" y="1037"/>
                  </a:lnTo>
                  <a:lnTo>
                    <a:pt x="812" y="1488"/>
                  </a:lnTo>
                  <a:lnTo>
                    <a:pt x="631" y="1939"/>
                  </a:lnTo>
                  <a:lnTo>
                    <a:pt x="451" y="2390"/>
                  </a:lnTo>
                  <a:lnTo>
                    <a:pt x="226" y="2751"/>
                  </a:lnTo>
                  <a:lnTo>
                    <a:pt x="0" y="3066"/>
                  </a:lnTo>
                  <a:lnTo>
                    <a:pt x="0" y="3066"/>
                  </a:lnTo>
                  <a:lnTo>
                    <a:pt x="271" y="2751"/>
                  </a:lnTo>
                  <a:lnTo>
                    <a:pt x="496" y="2435"/>
                  </a:lnTo>
                  <a:lnTo>
                    <a:pt x="722" y="2120"/>
                  </a:lnTo>
                  <a:lnTo>
                    <a:pt x="902" y="1759"/>
                  </a:lnTo>
                  <a:lnTo>
                    <a:pt x="1263" y="1037"/>
                  </a:lnTo>
                  <a:lnTo>
                    <a:pt x="1488" y="27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4"/>
            <p:cNvSpPr/>
            <p:nvPr/>
          </p:nvSpPr>
          <p:spPr>
            <a:xfrm>
              <a:off x="1244800" y="1877850"/>
              <a:ext cx="1150" cy="1175"/>
            </a:xfrm>
            <a:custGeom>
              <a:avLst/>
              <a:gdLst/>
              <a:ahLst/>
              <a:cxnLst/>
              <a:rect l="l" t="t" r="r" b="b"/>
              <a:pathLst>
                <a:path w="46" h="4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4"/>
            <p:cNvSpPr/>
            <p:nvPr/>
          </p:nvSpPr>
          <p:spPr>
            <a:xfrm>
              <a:off x="1252700" y="1802325"/>
              <a:ext cx="37225" cy="69925"/>
            </a:xfrm>
            <a:custGeom>
              <a:avLst/>
              <a:gdLst/>
              <a:ahLst/>
              <a:cxnLst/>
              <a:rect l="l" t="t" r="r" b="b"/>
              <a:pathLst>
                <a:path w="1489" h="2797" fill="none" extrusionOk="0">
                  <a:moveTo>
                    <a:pt x="1488" y="1"/>
                  </a:moveTo>
                  <a:lnTo>
                    <a:pt x="1488" y="1"/>
                  </a:lnTo>
                  <a:lnTo>
                    <a:pt x="1353" y="136"/>
                  </a:lnTo>
                  <a:lnTo>
                    <a:pt x="1172" y="362"/>
                  </a:lnTo>
                  <a:lnTo>
                    <a:pt x="1172" y="362"/>
                  </a:lnTo>
                  <a:lnTo>
                    <a:pt x="992" y="767"/>
                  </a:lnTo>
                  <a:lnTo>
                    <a:pt x="812" y="1218"/>
                  </a:lnTo>
                  <a:lnTo>
                    <a:pt x="631" y="1669"/>
                  </a:lnTo>
                  <a:lnTo>
                    <a:pt x="451" y="2120"/>
                  </a:lnTo>
                  <a:lnTo>
                    <a:pt x="451" y="2120"/>
                  </a:lnTo>
                  <a:lnTo>
                    <a:pt x="226" y="2481"/>
                  </a:lnTo>
                  <a:lnTo>
                    <a:pt x="0" y="2796"/>
                  </a:lnTo>
                  <a:lnTo>
                    <a:pt x="0" y="2796"/>
                  </a:lnTo>
                  <a:lnTo>
                    <a:pt x="271" y="2481"/>
                  </a:lnTo>
                  <a:lnTo>
                    <a:pt x="496" y="2165"/>
                  </a:lnTo>
                  <a:lnTo>
                    <a:pt x="722" y="1850"/>
                  </a:lnTo>
                  <a:lnTo>
                    <a:pt x="902" y="1489"/>
                  </a:lnTo>
                  <a:lnTo>
                    <a:pt x="1263" y="767"/>
                  </a:lnTo>
                  <a:lnTo>
                    <a:pt x="1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4"/>
            <p:cNvSpPr/>
            <p:nvPr/>
          </p:nvSpPr>
          <p:spPr>
            <a:xfrm>
              <a:off x="1324825" y="1795575"/>
              <a:ext cx="7925" cy="10175"/>
            </a:xfrm>
            <a:custGeom>
              <a:avLst/>
              <a:gdLst/>
              <a:ahLst/>
              <a:cxnLst/>
              <a:rect l="l" t="t" r="r" b="b"/>
              <a:pathLst>
                <a:path w="317" h="4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7" y="406"/>
                  </a:lnTo>
                  <a:lnTo>
                    <a:pt x="317" y="406"/>
                  </a:lnTo>
                  <a:lnTo>
                    <a:pt x="181" y="18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extrusionOk="0">
                  <a:moveTo>
                    <a:pt x="0" y="0"/>
                  </a:move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extrusionOk="0">
                  <a:moveTo>
                    <a:pt x="2525" y="0"/>
                  </a:move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fill="none" extrusionOk="0">
                  <a:moveTo>
                    <a:pt x="2525" y="0"/>
                  </a:moveTo>
                  <a:lnTo>
                    <a:pt x="2525" y="0"/>
                  </a:ln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4"/>
            <p:cNvSpPr/>
            <p:nvPr/>
          </p:nvSpPr>
          <p:spPr>
            <a:xfrm>
              <a:off x="1047525" y="1360425"/>
              <a:ext cx="289750" cy="551275"/>
            </a:xfrm>
            <a:custGeom>
              <a:avLst/>
              <a:gdLst/>
              <a:ahLst/>
              <a:cxnLst/>
              <a:rect l="l" t="t" r="r" b="b"/>
              <a:pathLst>
                <a:path w="11590" h="22051" extrusionOk="0">
                  <a:moveTo>
                    <a:pt x="10642" y="17271"/>
                  </a:moveTo>
                  <a:lnTo>
                    <a:pt x="10732" y="17451"/>
                  </a:lnTo>
                  <a:lnTo>
                    <a:pt x="11093" y="17902"/>
                  </a:lnTo>
                  <a:lnTo>
                    <a:pt x="11499" y="18308"/>
                  </a:lnTo>
                  <a:lnTo>
                    <a:pt x="11589" y="18398"/>
                  </a:lnTo>
                  <a:lnTo>
                    <a:pt x="11589" y="18263"/>
                  </a:lnTo>
                  <a:lnTo>
                    <a:pt x="11544" y="18038"/>
                  </a:lnTo>
                  <a:lnTo>
                    <a:pt x="11409" y="17812"/>
                  </a:lnTo>
                  <a:lnTo>
                    <a:pt x="11093" y="17406"/>
                  </a:lnTo>
                  <a:lnTo>
                    <a:pt x="11048" y="17361"/>
                  </a:lnTo>
                  <a:lnTo>
                    <a:pt x="10822" y="17316"/>
                  </a:lnTo>
                  <a:lnTo>
                    <a:pt x="10642" y="17271"/>
                  </a:lnTo>
                  <a:close/>
                  <a:moveTo>
                    <a:pt x="10101" y="17406"/>
                  </a:moveTo>
                  <a:lnTo>
                    <a:pt x="9876" y="17496"/>
                  </a:lnTo>
                  <a:lnTo>
                    <a:pt x="9695" y="17677"/>
                  </a:lnTo>
                  <a:lnTo>
                    <a:pt x="9470" y="18443"/>
                  </a:lnTo>
                  <a:lnTo>
                    <a:pt x="9109" y="19165"/>
                  </a:lnTo>
                  <a:lnTo>
                    <a:pt x="8929" y="19526"/>
                  </a:lnTo>
                  <a:lnTo>
                    <a:pt x="8703" y="19841"/>
                  </a:lnTo>
                  <a:lnTo>
                    <a:pt x="8478" y="20157"/>
                  </a:lnTo>
                  <a:lnTo>
                    <a:pt x="8207" y="20472"/>
                  </a:lnTo>
                  <a:lnTo>
                    <a:pt x="7937" y="20698"/>
                  </a:lnTo>
                  <a:lnTo>
                    <a:pt x="7891" y="20743"/>
                  </a:lnTo>
                  <a:lnTo>
                    <a:pt x="7937" y="21104"/>
                  </a:lnTo>
                  <a:lnTo>
                    <a:pt x="8342" y="20743"/>
                  </a:lnTo>
                  <a:lnTo>
                    <a:pt x="8658" y="20337"/>
                  </a:lnTo>
                  <a:lnTo>
                    <a:pt x="8974" y="19886"/>
                  </a:lnTo>
                  <a:lnTo>
                    <a:pt x="9244" y="19435"/>
                  </a:lnTo>
                  <a:lnTo>
                    <a:pt x="9515" y="18939"/>
                  </a:lnTo>
                  <a:lnTo>
                    <a:pt x="9740" y="18443"/>
                  </a:lnTo>
                  <a:lnTo>
                    <a:pt x="10101" y="17406"/>
                  </a:lnTo>
                  <a:close/>
                  <a:moveTo>
                    <a:pt x="2390" y="1"/>
                  </a:move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4"/>
            <p:cNvSpPr/>
            <p:nvPr/>
          </p:nvSpPr>
          <p:spPr>
            <a:xfrm>
              <a:off x="1244800" y="1795575"/>
              <a:ext cx="55250" cy="92450"/>
            </a:xfrm>
            <a:custGeom>
              <a:avLst/>
              <a:gdLst/>
              <a:ahLst/>
              <a:cxnLst/>
              <a:rect l="l" t="t" r="r" b="b"/>
              <a:pathLst>
                <a:path w="2210" h="3698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1985" y="90"/>
                  </a:lnTo>
                  <a:lnTo>
                    <a:pt x="1804" y="271"/>
                  </a:lnTo>
                  <a:lnTo>
                    <a:pt x="1804" y="271"/>
                  </a:lnTo>
                  <a:lnTo>
                    <a:pt x="1579" y="1037"/>
                  </a:lnTo>
                  <a:lnTo>
                    <a:pt x="1218" y="1759"/>
                  </a:lnTo>
                  <a:lnTo>
                    <a:pt x="1038" y="2120"/>
                  </a:lnTo>
                  <a:lnTo>
                    <a:pt x="812" y="2435"/>
                  </a:lnTo>
                  <a:lnTo>
                    <a:pt x="587" y="2751"/>
                  </a:lnTo>
                  <a:lnTo>
                    <a:pt x="316" y="3066"/>
                  </a:lnTo>
                  <a:lnTo>
                    <a:pt x="316" y="3066"/>
                  </a:lnTo>
                  <a:lnTo>
                    <a:pt x="46" y="3292"/>
                  </a:lnTo>
                  <a:lnTo>
                    <a:pt x="46" y="3292"/>
                  </a:lnTo>
                  <a:lnTo>
                    <a:pt x="0" y="3337"/>
                  </a:lnTo>
                  <a:lnTo>
                    <a:pt x="0" y="3337"/>
                  </a:lnTo>
                  <a:lnTo>
                    <a:pt x="46" y="3698"/>
                  </a:lnTo>
                  <a:lnTo>
                    <a:pt x="46" y="3698"/>
                  </a:lnTo>
                  <a:lnTo>
                    <a:pt x="451" y="3337"/>
                  </a:lnTo>
                  <a:lnTo>
                    <a:pt x="767" y="2931"/>
                  </a:lnTo>
                  <a:lnTo>
                    <a:pt x="1083" y="2480"/>
                  </a:lnTo>
                  <a:lnTo>
                    <a:pt x="1353" y="2029"/>
                  </a:lnTo>
                  <a:lnTo>
                    <a:pt x="1624" y="1533"/>
                  </a:lnTo>
                  <a:lnTo>
                    <a:pt x="1849" y="1037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4"/>
            <p:cNvSpPr/>
            <p:nvPr/>
          </p:nvSpPr>
          <p:spPr>
            <a:xfrm>
              <a:off x="1313575" y="1792175"/>
              <a:ext cx="23700" cy="28225"/>
            </a:xfrm>
            <a:custGeom>
              <a:avLst/>
              <a:gdLst/>
              <a:ahLst/>
              <a:cxnLst/>
              <a:rect l="l" t="t" r="r" b="b"/>
              <a:pathLst>
                <a:path w="948" h="112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451" y="632"/>
                  </a:lnTo>
                  <a:lnTo>
                    <a:pt x="857" y="1038"/>
                  </a:lnTo>
                  <a:lnTo>
                    <a:pt x="857" y="1038"/>
                  </a:lnTo>
                  <a:lnTo>
                    <a:pt x="947" y="1128"/>
                  </a:lnTo>
                  <a:lnTo>
                    <a:pt x="947" y="1128"/>
                  </a:lnTo>
                  <a:lnTo>
                    <a:pt x="947" y="993"/>
                  </a:lnTo>
                  <a:lnTo>
                    <a:pt x="947" y="993"/>
                  </a:lnTo>
                  <a:lnTo>
                    <a:pt x="902" y="768"/>
                  </a:lnTo>
                  <a:lnTo>
                    <a:pt x="767" y="542"/>
                  </a:lnTo>
                  <a:lnTo>
                    <a:pt x="767" y="542"/>
                  </a:lnTo>
                  <a:lnTo>
                    <a:pt x="451" y="136"/>
                  </a:lnTo>
                  <a:lnTo>
                    <a:pt x="451" y="136"/>
                  </a:lnTo>
                  <a:lnTo>
                    <a:pt x="406" y="91"/>
                  </a:lnTo>
                  <a:lnTo>
                    <a:pt x="406" y="91"/>
                  </a:lnTo>
                  <a:lnTo>
                    <a:pt x="180" y="4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4"/>
            <p:cNvSpPr/>
            <p:nvPr/>
          </p:nvSpPr>
          <p:spPr>
            <a:xfrm>
              <a:off x="1047525" y="1360425"/>
              <a:ext cx="196175" cy="551275"/>
            </a:xfrm>
            <a:custGeom>
              <a:avLst/>
              <a:gdLst/>
              <a:ahLst/>
              <a:cxnLst/>
              <a:rect l="l" t="t" r="r" b="b"/>
              <a:pathLst>
                <a:path w="7847" h="22051" fill="none" extrusionOk="0">
                  <a:moveTo>
                    <a:pt x="2390" y="1"/>
                  </a:moveTo>
                  <a:lnTo>
                    <a:pt x="2390" y="1"/>
                  </a:ln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502" y="21690"/>
                  </a:lnTo>
                  <a:lnTo>
                    <a:pt x="5456" y="21690"/>
                  </a:lnTo>
                  <a:lnTo>
                    <a:pt x="5456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extrusionOk="0">
                  <a:moveTo>
                    <a:pt x="90" y="0"/>
                  </a:moveTo>
                  <a:lnTo>
                    <a:pt x="0" y="90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5" y="451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136" y="36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extrusionOk="0">
                  <a:moveTo>
                    <a:pt x="46" y="1"/>
                  </a:moveTo>
                  <a:lnTo>
                    <a:pt x="0" y="226"/>
                  </a:lnTo>
                  <a:lnTo>
                    <a:pt x="0" y="31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CE4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extrusionOk="0">
                  <a:moveTo>
                    <a:pt x="3248" y="1"/>
                  </a:move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extrusionOk="0">
                  <a:moveTo>
                    <a:pt x="1" y="1"/>
                  </a:move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Title 261"/>
          <p:cNvSpPr>
            <a:spLocks noGrp="1"/>
          </p:cNvSpPr>
          <p:nvPr>
            <p:ph type="ctrTitle"/>
          </p:nvPr>
        </p:nvSpPr>
        <p:spPr>
          <a:xfrm>
            <a:off x="5397785" y="1369464"/>
            <a:ext cx="3422702" cy="800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Jumbled </a:t>
            </a:r>
            <a:r>
              <a:rPr lang="en-US" sz="4000" b="1" i="1" dirty="0">
                <a:solidFill>
                  <a:srgbClr val="FFFF00"/>
                </a:solidFill>
              </a:rPr>
              <a:t>words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95633" y="241331"/>
            <a:ext cx="2036064" cy="6949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TACIEV  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95633" y="2040930"/>
            <a:ext cx="2036063" cy="5392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UNFNY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595634" y="3552314"/>
            <a:ext cx="2267712" cy="5730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RCUFEAL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595634" y="4267858"/>
            <a:ext cx="2804160" cy="6011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TOFCNDITEN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5634" y="1106024"/>
            <a:ext cx="2036064" cy="7836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LFIEDRNY </a:t>
            </a:r>
            <a:endParaRPr lang="en-GB" sz="2000" dirty="0">
              <a:effectLst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95634" y="2752218"/>
            <a:ext cx="2036064" cy="6303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 pitchFamily="18" charset="0"/>
              </a:rPr>
              <a:t>INKD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448" y="321734"/>
            <a:ext cx="1784555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ACTIVE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3198419" y="1115212"/>
            <a:ext cx="1784555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FRIENDLY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3210690" y="1894969"/>
            <a:ext cx="1784555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FUNNY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3205448" y="2666169"/>
            <a:ext cx="1784555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KIND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220736" y="3458338"/>
            <a:ext cx="1784555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CAREFUL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3569163" y="4236528"/>
            <a:ext cx="2317013" cy="68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CONFIDENT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2 Minute Timer with Music for Kids! Countdown Videos HD!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7736" y="164211"/>
            <a:ext cx="2007764" cy="112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272" grpId="0" animBg="1"/>
      <p:bldP spid="273" grpId="0" animBg="1"/>
      <p:bldP spid="274" grpId="0" animBg="1"/>
      <p:bldP spid="275" grpId="0" animBg="1"/>
      <p:bldP spid="2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7"/>
          <p:cNvSpPr txBox="1"/>
          <p:nvPr/>
        </p:nvSpPr>
        <p:spPr>
          <a:xfrm>
            <a:off x="-57743" y="-28132"/>
            <a:ext cx="449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II. Writing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2" y="62743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6" name="TextBox 19"/>
          <p:cNvSpPr txBox="1"/>
          <p:nvPr/>
        </p:nvSpPr>
        <p:spPr>
          <a:xfrm>
            <a:off x="1157180" y="573912"/>
            <a:ext cx="757122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Work in pairs. Ask and answer about your best friend. Use these notes to help you. 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387342" y="2143179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1"/>
          <p:cNvSpPr txBox="1"/>
          <p:nvPr/>
        </p:nvSpPr>
        <p:spPr>
          <a:xfrm>
            <a:off x="1297525" y="1404434"/>
            <a:ext cx="526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 What’s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his / her name?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22"/>
          <p:cNvSpPr txBox="1"/>
          <p:nvPr/>
        </p:nvSpPr>
        <p:spPr>
          <a:xfrm>
            <a:off x="1297525" y="2384044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2. What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does he / she look like?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43298" y="3014907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4"/>
          <p:cNvSpPr txBox="1"/>
          <p:nvPr/>
        </p:nvSpPr>
        <p:spPr>
          <a:xfrm>
            <a:off x="1297525" y="3242070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3. What’s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he / she like?</a:t>
            </a:r>
          </a:p>
        </p:txBody>
      </p:sp>
      <p:sp>
        <p:nvSpPr>
          <p:cNvPr id="72" name="TextBox 25"/>
          <p:cNvSpPr txBox="1"/>
          <p:nvPr/>
        </p:nvSpPr>
        <p:spPr>
          <a:xfrm>
            <a:off x="1443298" y="4226474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4. Why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 you like him / her?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394861" y="3947595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40048" y="4726242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23" y="96336"/>
            <a:ext cx="6156955" cy="49645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" y="88716"/>
            <a:ext cx="2779295" cy="39703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5. Write </a:t>
            </a:r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 diary entry of about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50 words </a:t>
            </a:r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about your best friend. Use the answers to the questions in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0710" y="314536"/>
            <a:ext cx="7495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Sample writing: </a:t>
            </a:r>
          </a:p>
          <a:p>
            <a:pPr algn="just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My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best friend is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She studies with me in class 6A. She’s tall and slim. She has short black hair and a small mouth. She’s very active and friendly. She likes playing sports and has many friends. I like being with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her. I hope that in the future, we will still be best friends.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5" name="Google Shape;9609;p62"/>
          <p:cNvGrpSpPr/>
          <p:nvPr/>
        </p:nvGrpSpPr>
        <p:grpSpPr>
          <a:xfrm>
            <a:off x="3060476" y="3926710"/>
            <a:ext cx="3601431" cy="2946125"/>
            <a:chOff x="3288875" y="1216125"/>
            <a:chExt cx="4093000" cy="3348250"/>
          </a:xfrm>
        </p:grpSpPr>
        <p:sp>
          <p:nvSpPr>
            <p:cNvPr id="56" name="Google Shape;9610;p62"/>
            <p:cNvSpPr/>
            <p:nvPr/>
          </p:nvSpPr>
          <p:spPr>
            <a:xfrm>
              <a:off x="7145750" y="1713325"/>
              <a:ext cx="124850" cy="61375"/>
            </a:xfrm>
            <a:custGeom>
              <a:avLst/>
              <a:gdLst/>
              <a:ahLst/>
              <a:cxnLst/>
              <a:rect l="l" t="t" r="r" b="b"/>
              <a:pathLst>
                <a:path w="4994" h="2455" extrusionOk="0">
                  <a:moveTo>
                    <a:pt x="42" y="1040"/>
                  </a:moveTo>
                  <a:lnTo>
                    <a:pt x="42" y="1040"/>
                  </a:lnTo>
                  <a:lnTo>
                    <a:pt x="0" y="707"/>
                  </a:lnTo>
                  <a:lnTo>
                    <a:pt x="0" y="458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84" y="166"/>
                  </a:lnTo>
                  <a:lnTo>
                    <a:pt x="167" y="125"/>
                  </a:lnTo>
                  <a:lnTo>
                    <a:pt x="417" y="42"/>
                  </a:lnTo>
                  <a:lnTo>
                    <a:pt x="666" y="0"/>
                  </a:lnTo>
                  <a:lnTo>
                    <a:pt x="833" y="42"/>
                  </a:lnTo>
                  <a:lnTo>
                    <a:pt x="833" y="42"/>
                  </a:lnTo>
                  <a:lnTo>
                    <a:pt x="4411" y="1415"/>
                  </a:lnTo>
                  <a:lnTo>
                    <a:pt x="4411" y="1415"/>
                  </a:lnTo>
                  <a:lnTo>
                    <a:pt x="4494" y="1456"/>
                  </a:lnTo>
                  <a:lnTo>
                    <a:pt x="4744" y="1539"/>
                  </a:lnTo>
                  <a:lnTo>
                    <a:pt x="4868" y="1623"/>
                  </a:lnTo>
                  <a:lnTo>
                    <a:pt x="4952" y="1706"/>
                  </a:lnTo>
                  <a:lnTo>
                    <a:pt x="4993" y="1789"/>
                  </a:lnTo>
                  <a:lnTo>
                    <a:pt x="4993" y="1914"/>
                  </a:lnTo>
                  <a:lnTo>
                    <a:pt x="4993" y="1914"/>
                  </a:lnTo>
                  <a:lnTo>
                    <a:pt x="4910" y="2039"/>
                  </a:lnTo>
                  <a:lnTo>
                    <a:pt x="4744" y="2122"/>
                  </a:lnTo>
                  <a:lnTo>
                    <a:pt x="4411" y="2330"/>
                  </a:lnTo>
                  <a:lnTo>
                    <a:pt x="4036" y="2413"/>
                  </a:lnTo>
                  <a:lnTo>
                    <a:pt x="3787" y="2455"/>
                  </a:lnTo>
                  <a:lnTo>
                    <a:pt x="3787" y="2455"/>
                  </a:lnTo>
                  <a:lnTo>
                    <a:pt x="3246" y="2372"/>
                  </a:lnTo>
                  <a:lnTo>
                    <a:pt x="2705" y="2288"/>
                  </a:lnTo>
                  <a:lnTo>
                    <a:pt x="2122" y="2122"/>
                  </a:lnTo>
                  <a:lnTo>
                    <a:pt x="1457" y="1914"/>
                  </a:lnTo>
                  <a:lnTo>
                    <a:pt x="874" y="1706"/>
                  </a:lnTo>
                  <a:lnTo>
                    <a:pt x="583" y="1539"/>
                  </a:lnTo>
                  <a:lnTo>
                    <a:pt x="375" y="1373"/>
                  </a:lnTo>
                  <a:lnTo>
                    <a:pt x="167" y="1207"/>
                  </a:lnTo>
                  <a:lnTo>
                    <a:pt x="42" y="1040"/>
                  </a:lnTo>
                  <a:lnTo>
                    <a:pt x="42" y="1040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11;p62"/>
            <p:cNvSpPr/>
            <p:nvPr/>
          </p:nvSpPr>
          <p:spPr>
            <a:xfrm>
              <a:off x="7131175" y="1668600"/>
              <a:ext cx="140450" cy="153950"/>
            </a:xfrm>
            <a:custGeom>
              <a:avLst/>
              <a:gdLst/>
              <a:ahLst/>
              <a:cxnLst/>
              <a:rect l="l" t="t" r="r" b="b"/>
              <a:pathLst>
                <a:path w="5618" h="6158" extrusionOk="0">
                  <a:moveTo>
                    <a:pt x="1374" y="0"/>
                  </a:moveTo>
                  <a:lnTo>
                    <a:pt x="1665" y="1207"/>
                  </a:lnTo>
                  <a:lnTo>
                    <a:pt x="1" y="5742"/>
                  </a:lnTo>
                  <a:lnTo>
                    <a:pt x="4245" y="6158"/>
                  </a:lnTo>
                  <a:lnTo>
                    <a:pt x="5618" y="1955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12;p62"/>
            <p:cNvSpPr/>
            <p:nvPr/>
          </p:nvSpPr>
          <p:spPr>
            <a:xfrm>
              <a:off x="6756725" y="1824600"/>
              <a:ext cx="356800" cy="427525"/>
            </a:xfrm>
            <a:custGeom>
              <a:avLst/>
              <a:gdLst/>
              <a:ahLst/>
              <a:cxnLst/>
              <a:rect l="l" t="t" r="r" b="b"/>
              <a:pathLst>
                <a:path w="14272" h="17101" extrusionOk="0">
                  <a:moveTo>
                    <a:pt x="3745" y="42"/>
                  </a:moveTo>
                  <a:lnTo>
                    <a:pt x="4037" y="1"/>
                  </a:lnTo>
                  <a:lnTo>
                    <a:pt x="4037" y="1"/>
                  </a:lnTo>
                  <a:lnTo>
                    <a:pt x="4702" y="292"/>
                  </a:lnTo>
                  <a:lnTo>
                    <a:pt x="5368" y="708"/>
                  </a:lnTo>
                  <a:lnTo>
                    <a:pt x="6034" y="1207"/>
                  </a:lnTo>
                  <a:lnTo>
                    <a:pt x="6699" y="1790"/>
                  </a:lnTo>
                  <a:lnTo>
                    <a:pt x="7407" y="2414"/>
                  </a:lnTo>
                  <a:lnTo>
                    <a:pt x="8072" y="3121"/>
                  </a:lnTo>
                  <a:lnTo>
                    <a:pt x="8738" y="3829"/>
                  </a:lnTo>
                  <a:lnTo>
                    <a:pt x="9404" y="4578"/>
                  </a:lnTo>
                  <a:lnTo>
                    <a:pt x="10735" y="6117"/>
                  </a:lnTo>
                  <a:lnTo>
                    <a:pt x="11983" y="7698"/>
                  </a:lnTo>
                  <a:lnTo>
                    <a:pt x="13190" y="9154"/>
                  </a:lnTo>
                  <a:lnTo>
                    <a:pt x="14272" y="10402"/>
                  </a:lnTo>
                  <a:lnTo>
                    <a:pt x="12732" y="14771"/>
                  </a:lnTo>
                  <a:lnTo>
                    <a:pt x="12732" y="14771"/>
                  </a:lnTo>
                  <a:lnTo>
                    <a:pt x="12566" y="14896"/>
                  </a:lnTo>
                  <a:lnTo>
                    <a:pt x="12399" y="15021"/>
                  </a:lnTo>
                  <a:lnTo>
                    <a:pt x="12233" y="15229"/>
                  </a:lnTo>
                  <a:lnTo>
                    <a:pt x="12067" y="15561"/>
                  </a:lnTo>
                  <a:lnTo>
                    <a:pt x="12025" y="15728"/>
                  </a:lnTo>
                  <a:lnTo>
                    <a:pt x="12025" y="15978"/>
                  </a:lnTo>
                  <a:lnTo>
                    <a:pt x="12025" y="16186"/>
                  </a:lnTo>
                  <a:lnTo>
                    <a:pt x="12067" y="16477"/>
                  </a:lnTo>
                  <a:lnTo>
                    <a:pt x="12150" y="16768"/>
                  </a:lnTo>
                  <a:lnTo>
                    <a:pt x="12316" y="17101"/>
                  </a:lnTo>
                  <a:lnTo>
                    <a:pt x="12316" y="17101"/>
                  </a:lnTo>
                  <a:lnTo>
                    <a:pt x="10818" y="16394"/>
                  </a:lnTo>
                  <a:lnTo>
                    <a:pt x="8696" y="15353"/>
                  </a:lnTo>
                  <a:lnTo>
                    <a:pt x="7531" y="14688"/>
                  </a:lnTo>
                  <a:lnTo>
                    <a:pt x="6325" y="13980"/>
                  </a:lnTo>
                  <a:lnTo>
                    <a:pt x="5118" y="13232"/>
                  </a:lnTo>
                  <a:lnTo>
                    <a:pt x="3953" y="12399"/>
                  </a:lnTo>
                  <a:lnTo>
                    <a:pt x="3953" y="12399"/>
                  </a:lnTo>
                  <a:lnTo>
                    <a:pt x="3621" y="12108"/>
                  </a:lnTo>
                  <a:lnTo>
                    <a:pt x="3288" y="11817"/>
                  </a:lnTo>
                  <a:lnTo>
                    <a:pt x="2664" y="11151"/>
                  </a:lnTo>
                  <a:lnTo>
                    <a:pt x="2123" y="10486"/>
                  </a:lnTo>
                  <a:lnTo>
                    <a:pt x="1707" y="9861"/>
                  </a:lnTo>
                  <a:lnTo>
                    <a:pt x="1332" y="9237"/>
                  </a:lnTo>
                  <a:lnTo>
                    <a:pt x="1041" y="8780"/>
                  </a:lnTo>
                  <a:lnTo>
                    <a:pt x="791" y="8239"/>
                  </a:lnTo>
                  <a:lnTo>
                    <a:pt x="791" y="8239"/>
                  </a:lnTo>
                  <a:lnTo>
                    <a:pt x="500" y="7656"/>
                  </a:lnTo>
                  <a:lnTo>
                    <a:pt x="292" y="7074"/>
                  </a:lnTo>
                  <a:lnTo>
                    <a:pt x="126" y="6491"/>
                  </a:lnTo>
                  <a:lnTo>
                    <a:pt x="42" y="5951"/>
                  </a:lnTo>
                  <a:lnTo>
                    <a:pt x="1" y="5410"/>
                  </a:lnTo>
                  <a:lnTo>
                    <a:pt x="42" y="4869"/>
                  </a:lnTo>
                  <a:lnTo>
                    <a:pt x="126" y="4370"/>
                  </a:lnTo>
                  <a:lnTo>
                    <a:pt x="292" y="3870"/>
                  </a:lnTo>
                  <a:lnTo>
                    <a:pt x="500" y="3329"/>
                  </a:lnTo>
                  <a:lnTo>
                    <a:pt x="791" y="2872"/>
                  </a:lnTo>
                  <a:lnTo>
                    <a:pt x="1124" y="2372"/>
                  </a:lnTo>
                  <a:lnTo>
                    <a:pt x="1540" y="1873"/>
                  </a:lnTo>
                  <a:lnTo>
                    <a:pt x="1998" y="1415"/>
                  </a:lnTo>
                  <a:lnTo>
                    <a:pt x="2539" y="958"/>
                  </a:lnTo>
                  <a:lnTo>
                    <a:pt x="3121" y="500"/>
                  </a:lnTo>
                  <a:lnTo>
                    <a:pt x="3745" y="42"/>
                  </a:lnTo>
                  <a:lnTo>
                    <a:pt x="3745" y="42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13;p62"/>
            <p:cNvSpPr/>
            <p:nvPr/>
          </p:nvSpPr>
          <p:spPr>
            <a:xfrm>
              <a:off x="7014700" y="1719550"/>
              <a:ext cx="255900" cy="532575"/>
            </a:xfrm>
            <a:custGeom>
              <a:avLst/>
              <a:gdLst/>
              <a:ahLst/>
              <a:cxnLst/>
              <a:rect l="l" t="t" r="r" b="b"/>
              <a:pathLst>
                <a:path w="10236" h="21303" extrusionOk="0">
                  <a:moveTo>
                    <a:pt x="208" y="14105"/>
                  </a:moveTo>
                  <a:lnTo>
                    <a:pt x="5284" y="1"/>
                  </a:lnTo>
                  <a:lnTo>
                    <a:pt x="5284" y="1"/>
                  </a:lnTo>
                  <a:lnTo>
                    <a:pt x="5367" y="209"/>
                  </a:lnTo>
                  <a:lnTo>
                    <a:pt x="5492" y="417"/>
                  </a:lnTo>
                  <a:lnTo>
                    <a:pt x="5700" y="625"/>
                  </a:lnTo>
                  <a:lnTo>
                    <a:pt x="5991" y="833"/>
                  </a:lnTo>
                  <a:lnTo>
                    <a:pt x="6283" y="958"/>
                  </a:lnTo>
                  <a:lnTo>
                    <a:pt x="6615" y="1124"/>
                  </a:lnTo>
                  <a:lnTo>
                    <a:pt x="7364" y="1374"/>
                  </a:lnTo>
                  <a:lnTo>
                    <a:pt x="8196" y="1540"/>
                  </a:lnTo>
                  <a:lnTo>
                    <a:pt x="8987" y="1665"/>
                  </a:lnTo>
                  <a:lnTo>
                    <a:pt x="9694" y="1707"/>
                  </a:lnTo>
                  <a:lnTo>
                    <a:pt x="10235" y="1665"/>
                  </a:lnTo>
                  <a:lnTo>
                    <a:pt x="4993" y="19181"/>
                  </a:lnTo>
                  <a:lnTo>
                    <a:pt x="4993" y="19181"/>
                  </a:lnTo>
                  <a:lnTo>
                    <a:pt x="4868" y="19514"/>
                  </a:lnTo>
                  <a:lnTo>
                    <a:pt x="4702" y="19847"/>
                  </a:lnTo>
                  <a:lnTo>
                    <a:pt x="4410" y="20221"/>
                  </a:lnTo>
                  <a:lnTo>
                    <a:pt x="4244" y="20388"/>
                  </a:lnTo>
                  <a:lnTo>
                    <a:pt x="4036" y="20596"/>
                  </a:lnTo>
                  <a:lnTo>
                    <a:pt x="3786" y="20762"/>
                  </a:lnTo>
                  <a:lnTo>
                    <a:pt x="3495" y="20928"/>
                  </a:lnTo>
                  <a:lnTo>
                    <a:pt x="3162" y="21053"/>
                  </a:lnTo>
                  <a:lnTo>
                    <a:pt x="2829" y="21178"/>
                  </a:lnTo>
                  <a:lnTo>
                    <a:pt x="2413" y="21261"/>
                  </a:lnTo>
                  <a:lnTo>
                    <a:pt x="1997" y="21303"/>
                  </a:lnTo>
                  <a:lnTo>
                    <a:pt x="1997" y="21303"/>
                  </a:lnTo>
                  <a:lnTo>
                    <a:pt x="1664" y="21136"/>
                  </a:lnTo>
                  <a:lnTo>
                    <a:pt x="1373" y="20928"/>
                  </a:lnTo>
                  <a:lnTo>
                    <a:pt x="1123" y="20679"/>
                  </a:lnTo>
                  <a:lnTo>
                    <a:pt x="874" y="20429"/>
                  </a:lnTo>
                  <a:lnTo>
                    <a:pt x="707" y="20180"/>
                  </a:lnTo>
                  <a:lnTo>
                    <a:pt x="541" y="19888"/>
                  </a:lnTo>
                  <a:lnTo>
                    <a:pt x="291" y="19347"/>
                  </a:lnTo>
                  <a:lnTo>
                    <a:pt x="125" y="18807"/>
                  </a:lnTo>
                  <a:lnTo>
                    <a:pt x="42" y="18349"/>
                  </a:lnTo>
                  <a:lnTo>
                    <a:pt x="0" y="17974"/>
                  </a:lnTo>
                  <a:lnTo>
                    <a:pt x="208" y="1410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14;p62"/>
            <p:cNvSpPr/>
            <p:nvPr/>
          </p:nvSpPr>
          <p:spPr>
            <a:xfrm>
              <a:off x="7108300" y="1719550"/>
              <a:ext cx="162300" cy="241350"/>
            </a:xfrm>
            <a:custGeom>
              <a:avLst/>
              <a:gdLst/>
              <a:ahLst/>
              <a:cxnLst/>
              <a:rect l="l" t="t" r="r" b="b"/>
              <a:pathLst>
                <a:path w="6492" h="9654" extrusionOk="0">
                  <a:moveTo>
                    <a:pt x="1" y="4244"/>
                  </a:moveTo>
                  <a:lnTo>
                    <a:pt x="625" y="2539"/>
                  </a:lnTo>
                  <a:lnTo>
                    <a:pt x="4661" y="7864"/>
                  </a:lnTo>
                  <a:lnTo>
                    <a:pt x="4120" y="9653"/>
                  </a:lnTo>
                  <a:lnTo>
                    <a:pt x="1" y="4244"/>
                  </a:lnTo>
                  <a:close/>
                  <a:moveTo>
                    <a:pt x="1124" y="1082"/>
                  </a:moveTo>
                  <a:lnTo>
                    <a:pt x="5118" y="6366"/>
                  </a:lnTo>
                  <a:lnTo>
                    <a:pt x="6491" y="1665"/>
                  </a:lnTo>
                  <a:lnTo>
                    <a:pt x="6491" y="1665"/>
                  </a:lnTo>
                  <a:lnTo>
                    <a:pt x="5950" y="1707"/>
                  </a:lnTo>
                  <a:lnTo>
                    <a:pt x="5243" y="1665"/>
                  </a:lnTo>
                  <a:lnTo>
                    <a:pt x="4452" y="1540"/>
                  </a:lnTo>
                  <a:lnTo>
                    <a:pt x="3620" y="1374"/>
                  </a:lnTo>
                  <a:lnTo>
                    <a:pt x="2871" y="1124"/>
                  </a:lnTo>
                  <a:lnTo>
                    <a:pt x="2539" y="958"/>
                  </a:lnTo>
                  <a:lnTo>
                    <a:pt x="2247" y="833"/>
                  </a:lnTo>
                  <a:lnTo>
                    <a:pt x="1956" y="625"/>
                  </a:lnTo>
                  <a:lnTo>
                    <a:pt x="1748" y="417"/>
                  </a:lnTo>
                  <a:lnTo>
                    <a:pt x="1623" y="209"/>
                  </a:lnTo>
                  <a:lnTo>
                    <a:pt x="1540" y="1"/>
                  </a:lnTo>
                  <a:lnTo>
                    <a:pt x="1124" y="1082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15;p62"/>
            <p:cNvSpPr/>
            <p:nvPr/>
          </p:nvSpPr>
          <p:spPr>
            <a:xfrm>
              <a:off x="5956850" y="1803800"/>
              <a:ext cx="540900" cy="480575"/>
            </a:xfrm>
            <a:custGeom>
              <a:avLst/>
              <a:gdLst/>
              <a:ahLst/>
              <a:cxnLst/>
              <a:rect l="l" t="t" r="r" b="b"/>
              <a:pathLst>
                <a:path w="21636" h="19223" extrusionOk="0">
                  <a:moveTo>
                    <a:pt x="1" y="9445"/>
                  </a:moveTo>
                  <a:lnTo>
                    <a:pt x="2206" y="4245"/>
                  </a:lnTo>
                  <a:lnTo>
                    <a:pt x="5826" y="8821"/>
                  </a:lnTo>
                  <a:lnTo>
                    <a:pt x="5826" y="8821"/>
                  </a:lnTo>
                  <a:lnTo>
                    <a:pt x="7032" y="7947"/>
                  </a:lnTo>
                  <a:lnTo>
                    <a:pt x="9820" y="5867"/>
                  </a:lnTo>
                  <a:lnTo>
                    <a:pt x="12899" y="3496"/>
                  </a:lnTo>
                  <a:lnTo>
                    <a:pt x="14105" y="2539"/>
                  </a:lnTo>
                  <a:lnTo>
                    <a:pt x="14896" y="1831"/>
                  </a:lnTo>
                  <a:lnTo>
                    <a:pt x="14896" y="1831"/>
                  </a:lnTo>
                  <a:lnTo>
                    <a:pt x="15437" y="1374"/>
                  </a:lnTo>
                  <a:lnTo>
                    <a:pt x="15977" y="999"/>
                  </a:lnTo>
                  <a:lnTo>
                    <a:pt x="16560" y="666"/>
                  </a:lnTo>
                  <a:lnTo>
                    <a:pt x="17101" y="417"/>
                  </a:lnTo>
                  <a:lnTo>
                    <a:pt x="17559" y="209"/>
                  </a:lnTo>
                  <a:lnTo>
                    <a:pt x="17933" y="84"/>
                  </a:lnTo>
                  <a:lnTo>
                    <a:pt x="18266" y="1"/>
                  </a:lnTo>
                  <a:lnTo>
                    <a:pt x="21636" y="1831"/>
                  </a:lnTo>
                  <a:lnTo>
                    <a:pt x="19098" y="12483"/>
                  </a:lnTo>
                  <a:lnTo>
                    <a:pt x="8655" y="19223"/>
                  </a:lnTo>
                  <a:lnTo>
                    <a:pt x="209" y="11567"/>
                  </a:lnTo>
                  <a:lnTo>
                    <a:pt x="1" y="944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16;p62"/>
            <p:cNvSpPr/>
            <p:nvPr/>
          </p:nvSpPr>
          <p:spPr>
            <a:xfrm>
              <a:off x="6055675" y="1916150"/>
              <a:ext cx="287100" cy="368225"/>
            </a:xfrm>
            <a:custGeom>
              <a:avLst/>
              <a:gdLst/>
              <a:ahLst/>
              <a:cxnLst/>
              <a:rect l="l" t="t" r="r" b="b"/>
              <a:pathLst>
                <a:path w="11484" h="14729" extrusionOk="0">
                  <a:moveTo>
                    <a:pt x="749" y="2913"/>
                  </a:moveTo>
                  <a:lnTo>
                    <a:pt x="1873" y="4327"/>
                  </a:lnTo>
                  <a:lnTo>
                    <a:pt x="1873" y="4327"/>
                  </a:lnTo>
                  <a:lnTo>
                    <a:pt x="3787" y="2913"/>
                  </a:lnTo>
                  <a:lnTo>
                    <a:pt x="7697" y="0"/>
                  </a:lnTo>
                  <a:lnTo>
                    <a:pt x="11068" y="1748"/>
                  </a:lnTo>
                  <a:lnTo>
                    <a:pt x="11484" y="10360"/>
                  </a:lnTo>
                  <a:lnTo>
                    <a:pt x="4702" y="14729"/>
                  </a:lnTo>
                  <a:lnTo>
                    <a:pt x="0" y="10485"/>
                  </a:lnTo>
                  <a:lnTo>
                    <a:pt x="0" y="10485"/>
                  </a:lnTo>
                  <a:lnTo>
                    <a:pt x="42" y="9445"/>
                  </a:lnTo>
                  <a:lnTo>
                    <a:pt x="84" y="8446"/>
                  </a:lnTo>
                  <a:lnTo>
                    <a:pt x="292" y="6408"/>
                  </a:lnTo>
                  <a:lnTo>
                    <a:pt x="541" y="4494"/>
                  </a:lnTo>
                  <a:lnTo>
                    <a:pt x="749" y="2913"/>
                  </a:lnTo>
                  <a:lnTo>
                    <a:pt x="749" y="2913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617;p62"/>
            <p:cNvSpPr/>
            <p:nvPr/>
          </p:nvSpPr>
          <p:spPr>
            <a:xfrm>
              <a:off x="6421800" y="4240875"/>
              <a:ext cx="122775" cy="200775"/>
            </a:xfrm>
            <a:custGeom>
              <a:avLst/>
              <a:gdLst/>
              <a:ahLst/>
              <a:cxnLst/>
              <a:rect l="l" t="t" r="r" b="b"/>
              <a:pathLst>
                <a:path w="4911" h="8031" extrusionOk="0">
                  <a:moveTo>
                    <a:pt x="1" y="0"/>
                  </a:moveTo>
                  <a:lnTo>
                    <a:pt x="1" y="0"/>
                  </a:lnTo>
                  <a:lnTo>
                    <a:pt x="1" y="6616"/>
                  </a:lnTo>
                  <a:lnTo>
                    <a:pt x="1" y="6616"/>
                  </a:lnTo>
                  <a:lnTo>
                    <a:pt x="292" y="6824"/>
                  </a:lnTo>
                  <a:lnTo>
                    <a:pt x="625" y="7073"/>
                  </a:lnTo>
                  <a:lnTo>
                    <a:pt x="1124" y="7323"/>
                  </a:lnTo>
                  <a:lnTo>
                    <a:pt x="1665" y="7573"/>
                  </a:lnTo>
                  <a:lnTo>
                    <a:pt x="2331" y="7822"/>
                  </a:lnTo>
                  <a:lnTo>
                    <a:pt x="3038" y="7989"/>
                  </a:lnTo>
                  <a:lnTo>
                    <a:pt x="3412" y="8030"/>
                  </a:lnTo>
                  <a:lnTo>
                    <a:pt x="3828" y="8030"/>
                  </a:lnTo>
                  <a:lnTo>
                    <a:pt x="3828" y="8030"/>
                  </a:lnTo>
                  <a:lnTo>
                    <a:pt x="49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618;p62"/>
            <p:cNvSpPr/>
            <p:nvPr/>
          </p:nvSpPr>
          <p:spPr>
            <a:xfrm>
              <a:off x="6396850" y="4376100"/>
              <a:ext cx="132125" cy="109225"/>
            </a:xfrm>
            <a:custGeom>
              <a:avLst/>
              <a:gdLst/>
              <a:ahLst/>
              <a:cxnLst/>
              <a:rect l="l" t="t" r="r" b="b"/>
              <a:pathLst>
                <a:path w="5285" h="4369" extrusionOk="0">
                  <a:moveTo>
                    <a:pt x="0" y="2663"/>
                  </a:moveTo>
                  <a:lnTo>
                    <a:pt x="0" y="2663"/>
                  </a:lnTo>
                  <a:lnTo>
                    <a:pt x="83" y="2496"/>
                  </a:lnTo>
                  <a:lnTo>
                    <a:pt x="375" y="1997"/>
                  </a:lnTo>
                  <a:lnTo>
                    <a:pt x="499" y="1623"/>
                  </a:lnTo>
                  <a:lnTo>
                    <a:pt x="624" y="1207"/>
                  </a:lnTo>
                  <a:lnTo>
                    <a:pt x="707" y="707"/>
                  </a:lnTo>
                  <a:lnTo>
                    <a:pt x="749" y="166"/>
                  </a:lnTo>
                  <a:lnTo>
                    <a:pt x="749" y="166"/>
                  </a:lnTo>
                  <a:lnTo>
                    <a:pt x="791" y="83"/>
                  </a:lnTo>
                  <a:lnTo>
                    <a:pt x="874" y="42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5159" y="0"/>
                  </a:lnTo>
                  <a:lnTo>
                    <a:pt x="5159" y="0"/>
                  </a:lnTo>
                  <a:lnTo>
                    <a:pt x="5201" y="42"/>
                  </a:lnTo>
                  <a:lnTo>
                    <a:pt x="5242" y="83"/>
                  </a:lnTo>
                  <a:lnTo>
                    <a:pt x="5284" y="166"/>
                  </a:lnTo>
                  <a:lnTo>
                    <a:pt x="5284" y="166"/>
                  </a:lnTo>
                  <a:lnTo>
                    <a:pt x="5201" y="1706"/>
                  </a:lnTo>
                  <a:lnTo>
                    <a:pt x="5118" y="2871"/>
                  </a:lnTo>
                  <a:lnTo>
                    <a:pt x="5118" y="3370"/>
                  </a:lnTo>
                  <a:lnTo>
                    <a:pt x="5159" y="3745"/>
                  </a:lnTo>
                  <a:lnTo>
                    <a:pt x="5159" y="3745"/>
                  </a:lnTo>
                  <a:lnTo>
                    <a:pt x="5118" y="3911"/>
                  </a:lnTo>
                  <a:lnTo>
                    <a:pt x="5034" y="4036"/>
                  </a:lnTo>
                  <a:lnTo>
                    <a:pt x="4826" y="4161"/>
                  </a:lnTo>
                  <a:lnTo>
                    <a:pt x="4577" y="4244"/>
                  </a:lnTo>
                  <a:lnTo>
                    <a:pt x="4244" y="4285"/>
                  </a:lnTo>
                  <a:lnTo>
                    <a:pt x="3869" y="4327"/>
                  </a:lnTo>
                  <a:lnTo>
                    <a:pt x="3495" y="4369"/>
                  </a:lnTo>
                  <a:lnTo>
                    <a:pt x="3079" y="4327"/>
                  </a:lnTo>
                  <a:lnTo>
                    <a:pt x="2621" y="4285"/>
                  </a:lnTo>
                  <a:lnTo>
                    <a:pt x="2164" y="4161"/>
                  </a:lnTo>
                  <a:lnTo>
                    <a:pt x="1748" y="4036"/>
                  </a:lnTo>
                  <a:lnTo>
                    <a:pt x="1332" y="3869"/>
                  </a:lnTo>
                  <a:lnTo>
                    <a:pt x="915" y="3620"/>
                  </a:lnTo>
                  <a:lnTo>
                    <a:pt x="541" y="3370"/>
                  </a:lnTo>
                  <a:lnTo>
                    <a:pt x="250" y="3037"/>
                  </a:lnTo>
                  <a:lnTo>
                    <a:pt x="0" y="2663"/>
                  </a:lnTo>
                  <a:lnTo>
                    <a:pt x="0" y="2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619;p62"/>
            <p:cNvSpPr/>
            <p:nvPr/>
          </p:nvSpPr>
          <p:spPr>
            <a:xfrm>
              <a:off x="7010525" y="4240875"/>
              <a:ext cx="145650" cy="184125"/>
            </a:xfrm>
            <a:custGeom>
              <a:avLst/>
              <a:gdLst/>
              <a:ahLst/>
              <a:cxnLst/>
              <a:rect l="l" t="t" r="r" b="b"/>
              <a:pathLst>
                <a:path w="5826" h="7365" extrusionOk="0">
                  <a:moveTo>
                    <a:pt x="5534" y="0"/>
                  </a:moveTo>
                  <a:lnTo>
                    <a:pt x="5534" y="0"/>
                  </a:lnTo>
                  <a:lnTo>
                    <a:pt x="5826" y="7365"/>
                  </a:lnTo>
                  <a:lnTo>
                    <a:pt x="1457" y="7365"/>
                  </a:lnTo>
                  <a:lnTo>
                    <a:pt x="1457" y="7365"/>
                  </a:lnTo>
                  <a:lnTo>
                    <a:pt x="1" y="0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20;p62"/>
            <p:cNvSpPr/>
            <p:nvPr/>
          </p:nvSpPr>
          <p:spPr>
            <a:xfrm>
              <a:off x="7034450" y="4376100"/>
              <a:ext cx="133175" cy="104025"/>
            </a:xfrm>
            <a:custGeom>
              <a:avLst/>
              <a:gdLst/>
              <a:ahLst/>
              <a:cxnLst/>
              <a:rect l="l" t="t" r="r" b="b"/>
              <a:pathLst>
                <a:path w="5327" h="4161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1" y="83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209" y="1539"/>
                  </a:lnTo>
                  <a:lnTo>
                    <a:pt x="3995" y="2954"/>
                  </a:lnTo>
                  <a:lnTo>
                    <a:pt x="4993" y="3869"/>
                  </a:lnTo>
                  <a:lnTo>
                    <a:pt x="5201" y="4161"/>
                  </a:lnTo>
                  <a:lnTo>
                    <a:pt x="5201" y="4161"/>
                  </a:lnTo>
                  <a:lnTo>
                    <a:pt x="5285" y="3661"/>
                  </a:lnTo>
                  <a:lnTo>
                    <a:pt x="5326" y="3245"/>
                  </a:lnTo>
                  <a:lnTo>
                    <a:pt x="5326" y="2829"/>
                  </a:lnTo>
                  <a:lnTo>
                    <a:pt x="5326" y="2829"/>
                  </a:lnTo>
                  <a:lnTo>
                    <a:pt x="5160" y="2080"/>
                  </a:lnTo>
                  <a:lnTo>
                    <a:pt x="5077" y="1664"/>
                  </a:lnTo>
                  <a:lnTo>
                    <a:pt x="5035" y="1248"/>
                  </a:lnTo>
                  <a:lnTo>
                    <a:pt x="5035" y="1248"/>
                  </a:lnTo>
                  <a:lnTo>
                    <a:pt x="4993" y="83"/>
                  </a:lnTo>
                  <a:lnTo>
                    <a:pt x="4993" y="83"/>
                  </a:lnTo>
                  <a:lnTo>
                    <a:pt x="4993" y="42"/>
                  </a:lnTo>
                  <a:lnTo>
                    <a:pt x="4952" y="0"/>
                  </a:lnTo>
                  <a:lnTo>
                    <a:pt x="4869" y="0"/>
                  </a:lnTo>
                  <a:lnTo>
                    <a:pt x="4869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621;p62"/>
            <p:cNvSpPr/>
            <p:nvPr/>
          </p:nvSpPr>
          <p:spPr>
            <a:xfrm>
              <a:off x="6961650" y="4397925"/>
              <a:ext cx="223650" cy="166450"/>
            </a:xfrm>
            <a:custGeom>
              <a:avLst/>
              <a:gdLst/>
              <a:ahLst/>
              <a:cxnLst/>
              <a:rect l="l" t="t" r="r" b="b"/>
              <a:pathLst>
                <a:path w="8946" h="6658" extrusionOk="0">
                  <a:moveTo>
                    <a:pt x="2746" y="1582"/>
                  </a:moveTo>
                  <a:lnTo>
                    <a:pt x="2746" y="1582"/>
                  </a:lnTo>
                  <a:lnTo>
                    <a:pt x="2788" y="1332"/>
                  </a:lnTo>
                  <a:lnTo>
                    <a:pt x="2871" y="1083"/>
                  </a:lnTo>
                  <a:lnTo>
                    <a:pt x="2954" y="791"/>
                  </a:lnTo>
                  <a:lnTo>
                    <a:pt x="3121" y="500"/>
                  </a:lnTo>
                  <a:lnTo>
                    <a:pt x="3329" y="250"/>
                  </a:lnTo>
                  <a:lnTo>
                    <a:pt x="3453" y="167"/>
                  </a:lnTo>
                  <a:lnTo>
                    <a:pt x="3578" y="84"/>
                  </a:lnTo>
                  <a:lnTo>
                    <a:pt x="3745" y="42"/>
                  </a:lnTo>
                  <a:lnTo>
                    <a:pt x="3953" y="1"/>
                  </a:lnTo>
                  <a:lnTo>
                    <a:pt x="3953" y="1"/>
                  </a:lnTo>
                  <a:lnTo>
                    <a:pt x="5991" y="1"/>
                  </a:lnTo>
                  <a:lnTo>
                    <a:pt x="5991" y="1"/>
                  </a:lnTo>
                  <a:lnTo>
                    <a:pt x="6241" y="42"/>
                  </a:lnTo>
                  <a:lnTo>
                    <a:pt x="6491" y="167"/>
                  </a:lnTo>
                  <a:lnTo>
                    <a:pt x="6740" y="334"/>
                  </a:lnTo>
                  <a:lnTo>
                    <a:pt x="6948" y="583"/>
                  </a:lnTo>
                  <a:lnTo>
                    <a:pt x="7156" y="833"/>
                  </a:lnTo>
                  <a:lnTo>
                    <a:pt x="7323" y="1124"/>
                  </a:lnTo>
                  <a:lnTo>
                    <a:pt x="7448" y="1415"/>
                  </a:lnTo>
                  <a:lnTo>
                    <a:pt x="7572" y="1707"/>
                  </a:lnTo>
                  <a:lnTo>
                    <a:pt x="7572" y="1707"/>
                  </a:lnTo>
                  <a:lnTo>
                    <a:pt x="7656" y="1707"/>
                  </a:lnTo>
                  <a:lnTo>
                    <a:pt x="7905" y="1831"/>
                  </a:lnTo>
                  <a:lnTo>
                    <a:pt x="8072" y="1956"/>
                  </a:lnTo>
                  <a:lnTo>
                    <a:pt x="8197" y="2081"/>
                  </a:lnTo>
                  <a:lnTo>
                    <a:pt x="8321" y="2248"/>
                  </a:lnTo>
                  <a:lnTo>
                    <a:pt x="8363" y="2456"/>
                  </a:lnTo>
                  <a:lnTo>
                    <a:pt x="8363" y="2456"/>
                  </a:lnTo>
                  <a:lnTo>
                    <a:pt x="8529" y="3163"/>
                  </a:lnTo>
                  <a:lnTo>
                    <a:pt x="8696" y="4161"/>
                  </a:lnTo>
                  <a:lnTo>
                    <a:pt x="8904" y="5618"/>
                  </a:lnTo>
                  <a:lnTo>
                    <a:pt x="8904" y="5618"/>
                  </a:lnTo>
                  <a:lnTo>
                    <a:pt x="8945" y="5867"/>
                  </a:lnTo>
                  <a:lnTo>
                    <a:pt x="8945" y="6034"/>
                  </a:lnTo>
                  <a:lnTo>
                    <a:pt x="8904" y="6200"/>
                  </a:lnTo>
                  <a:lnTo>
                    <a:pt x="8821" y="6408"/>
                  </a:lnTo>
                  <a:lnTo>
                    <a:pt x="8654" y="6533"/>
                  </a:lnTo>
                  <a:lnTo>
                    <a:pt x="8405" y="6616"/>
                  </a:lnTo>
                  <a:lnTo>
                    <a:pt x="8072" y="6658"/>
                  </a:lnTo>
                  <a:lnTo>
                    <a:pt x="8072" y="6658"/>
                  </a:lnTo>
                  <a:lnTo>
                    <a:pt x="583" y="6658"/>
                  </a:lnTo>
                  <a:lnTo>
                    <a:pt x="583" y="6658"/>
                  </a:lnTo>
                  <a:lnTo>
                    <a:pt x="375" y="6658"/>
                  </a:lnTo>
                  <a:lnTo>
                    <a:pt x="208" y="6616"/>
                  </a:lnTo>
                  <a:lnTo>
                    <a:pt x="83" y="6533"/>
                  </a:lnTo>
                  <a:lnTo>
                    <a:pt x="42" y="6408"/>
                  </a:lnTo>
                  <a:lnTo>
                    <a:pt x="0" y="6325"/>
                  </a:lnTo>
                  <a:lnTo>
                    <a:pt x="0" y="6200"/>
                  </a:lnTo>
                  <a:lnTo>
                    <a:pt x="0" y="5992"/>
                  </a:lnTo>
                  <a:lnTo>
                    <a:pt x="0" y="5992"/>
                  </a:lnTo>
                  <a:lnTo>
                    <a:pt x="42" y="5701"/>
                  </a:lnTo>
                  <a:lnTo>
                    <a:pt x="125" y="5243"/>
                  </a:lnTo>
                  <a:lnTo>
                    <a:pt x="250" y="4744"/>
                  </a:lnTo>
                  <a:lnTo>
                    <a:pt x="375" y="4536"/>
                  </a:lnTo>
                  <a:lnTo>
                    <a:pt x="499" y="4328"/>
                  </a:lnTo>
                  <a:lnTo>
                    <a:pt x="499" y="4328"/>
                  </a:lnTo>
                  <a:lnTo>
                    <a:pt x="1748" y="2788"/>
                  </a:lnTo>
                  <a:lnTo>
                    <a:pt x="2746" y="1582"/>
                  </a:lnTo>
                  <a:lnTo>
                    <a:pt x="2746" y="1582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622;p62"/>
            <p:cNvSpPr/>
            <p:nvPr/>
          </p:nvSpPr>
          <p:spPr>
            <a:xfrm>
              <a:off x="7027175" y="4397925"/>
              <a:ext cx="123800" cy="91575"/>
            </a:xfrm>
            <a:custGeom>
              <a:avLst/>
              <a:gdLst/>
              <a:ahLst/>
              <a:cxnLst/>
              <a:rect l="l" t="t" r="r" b="b"/>
              <a:pathLst>
                <a:path w="4952" h="3663" extrusionOk="0">
                  <a:moveTo>
                    <a:pt x="125" y="1582"/>
                  </a:moveTo>
                  <a:lnTo>
                    <a:pt x="125" y="1582"/>
                  </a:lnTo>
                  <a:lnTo>
                    <a:pt x="167" y="1332"/>
                  </a:lnTo>
                  <a:lnTo>
                    <a:pt x="250" y="1083"/>
                  </a:lnTo>
                  <a:lnTo>
                    <a:pt x="333" y="791"/>
                  </a:lnTo>
                  <a:lnTo>
                    <a:pt x="500" y="500"/>
                  </a:lnTo>
                  <a:lnTo>
                    <a:pt x="708" y="250"/>
                  </a:lnTo>
                  <a:lnTo>
                    <a:pt x="832" y="167"/>
                  </a:lnTo>
                  <a:lnTo>
                    <a:pt x="957" y="84"/>
                  </a:lnTo>
                  <a:lnTo>
                    <a:pt x="1124" y="42"/>
                  </a:lnTo>
                  <a:lnTo>
                    <a:pt x="1332" y="1"/>
                  </a:lnTo>
                  <a:lnTo>
                    <a:pt x="1332" y="1"/>
                  </a:lnTo>
                  <a:lnTo>
                    <a:pt x="3370" y="1"/>
                  </a:lnTo>
                  <a:lnTo>
                    <a:pt x="3370" y="1"/>
                  </a:lnTo>
                  <a:lnTo>
                    <a:pt x="3620" y="42"/>
                  </a:lnTo>
                  <a:lnTo>
                    <a:pt x="3870" y="167"/>
                  </a:lnTo>
                  <a:lnTo>
                    <a:pt x="4119" y="334"/>
                  </a:lnTo>
                  <a:lnTo>
                    <a:pt x="4327" y="583"/>
                  </a:lnTo>
                  <a:lnTo>
                    <a:pt x="4535" y="833"/>
                  </a:lnTo>
                  <a:lnTo>
                    <a:pt x="4702" y="1124"/>
                  </a:lnTo>
                  <a:lnTo>
                    <a:pt x="4827" y="1415"/>
                  </a:lnTo>
                  <a:lnTo>
                    <a:pt x="4951" y="1707"/>
                  </a:lnTo>
                  <a:lnTo>
                    <a:pt x="4078" y="3288"/>
                  </a:lnTo>
                  <a:lnTo>
                    <a:pt x="4078" y="3288"/>
                  </a:lnTo>
                  <a:lnTo>
                    <a:pt x="4036" y="3329"/>
                  </a:lnTo>
                  <a:lnTo>
                    <a:pt x="3828" y="3454"/>
                  </a:lnTo>
                  <a:lnTo>
                    <a:pt x="3454" y="3579"/>
                  </a:lnTo>
                  <a:lnTo>
                    <a:pt x="3246" y="3620"/>
                  </a:lnTo>
                  <a:lnTo>
                    <a:pt x="2996" y="3662"/>
                  </a:lnTo>
                  <a:lnTo>
                    <a:pt x="2996" y="3662"/>
                  </a:lnTo>
                  <a:lnTo>
                    <a:pt x="624" y="3662"/>
                  </a:lnTo>
                  <a:lnTo>
                    <a:pt x="624" y="3662"/>
                  </a:lnTo>
                  <a:lnTo>
                    <a:pt x="500" y="3620"/>
                  </a:lnTo>
                  <a:lnTo>
                    <a:pt x="292" y="3537"/>
                  </a:lnTo>
                  <a:lnTo>
                    <a:pt x="208" y="3454"/>
                  </a:lnTo>
                  <a:lnTo>
                    <a:pt x="84" y="3329"/>
                  </a:lnTo>
                  <a:lnTo>
                    <a:pt x="42" y="3204"/>
                  </a:lnTo>
                  <a:lnTo>
                    <a:pt x="0" y="3038"/>
                  </a:lnTo>
                  <a:lnTo>
                    <a:pt x="0" y="3038"/>
                  </a:lnTo>
                  <a:lnTo>
                    <a:pt x="125" y="1582"/>
                  </a:lnTo>
                  <a:lnTo>
                    <a:pt x="125" y="158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623;p62"/>
            <p:cNvSpPr/>
            <p:nvPr/>
          </p:nvSpPr>
          <p:spPr>
            <a:xfrm>
              <a:off x="6961650" y="4532100"/>
              <a:ext cx="223650" cy="32275"/>
            </a:xfrm>
            <a:custGeom>
              <a:avLst/>
              <a:gdLst/>
              <a:ahLst/>
              <a:cxnLst/>
              <a:rect l="l" t="t" r="r" b="b"/>
              <a:pathLst>
                <a:path w="8946" h="1291" extrusionOk="0">
                  <a:moveTo>
                    <a:pt x="8862" y="1"/>
                  </a:moveTo>
                  <a:lnTo>
                    <a:pt x="8862" y="1"/>
                  </a:lnTo>
                  <a:lnTo>
                    <a:pt x="8904" y="251"/>
                  </a:lnTo>
                  <a:lnTo>
                    <a:pt x="8904" y="251"/>
                  </a:lnTo>
                  <a:lnTo>
                    <a:pt x="8945" y="500"/>
                  </a:lnTo>
                  <a:lnTo>
                    <a:pt x="8945" y="667"/>
                  </a:lnTo>
                  <a:lnTo>
                    <a:pt x="8904" y="833"/>
                  </a:lnTo>
                  <a:lnTo>
                    <a:pt x="8821" y="1041"/>
                  </a:lnTo>
                  <a:lnTo>
                    <a:pt x="8654" y="1166"/>
                  </a:lnTo>
                  <a:lnTo>
                    <a:pt x="8405" y="1249"/>
                  </a:lnTo>
                  <a:lnTo>
                    <a:pt x="8072" y="1291"/>
                  </a:lnTo>
                  <a:lnTo>
                    <a:pt x="8072" y="1291"/>
                  </a:lnTo>
                  <a:lnTo>
                    <a:pt x="583" y="1291"/>
                  </a:lnTo>
                  <a:lnTo>
                    <a:pt x="583" y="1291"/>
                  </a:lnTo>
                  <a:lnTo>
                    <a:pt x="375" y="1291"/>
                  </a:lnTo>
                  <a:lnTo>
                    <a:pt x="208" y="1249"/>
                  </a:lnTo>
                  <a:lnTo>
                    <a:pt x="83" y="1166"/>
                  </a:lnTo>
                  <a:lnTo>
                    <a:pt x="42" y="1041"/>
                  </a:lnTo>
                  <a:lnTo>
                    <a:pt x="0" y="958"/>
                  </a:lnTo>
                  <a:lnTo>
                    <a:pt x="0" y="833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375"/>
                  </a:lnTo>
                  <a:lnTo>
                    <a:pt x="83" y="1"/>
                  </a:lnTo>
                  <a:lnTo>
                    <a:pt x="8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624;p62"/>
            <p:cNvSpPr/>
            <p:nvPr/>
          </p:nvSpPr>
          <p:spPr>
            <a:xfrm>
              <a:off x="6154475" y="4408325"/>
              <a:ext cx="389050" cy="156050"/>
            </a:xfrm>
            <a:custGeom>
              <a:avLst/>
              <a:gdLst/>
              <a:ahLst/>
              <a:cxnLst/>
              <a:rect l="l" t="t" r="r" b="b"/>
              <a:pathLst>
                <a:path w="15562" h="6242" extrusionOk="0">
                  <a:moveTo>
                    <a:pt x="9695" y="209"/>
                  </a:moveTo>
                  <a:lnTo>
                    <a:pt x="9695" y="209"/>
                  </a:lnTo>
                  <a:lnTo>
                    <a:pt x="9196" y="625"/>
                  </a:lnTo>
                  <a:lnTo>
                    <a:pt x="7948" y="1499"/>
                  </a:lnTo>
                  <a:lnTo>
                    <a:pt x="7240" y="1998"/>
                  </a:lnTo>
                  <a:lnTo>
                    <a:pt x="6533" y="2414"/>
                  </a:lnTo>
                  <a:lnTo>
                    <a:pt x="5867" y="2747"/>
                  </a:lnTo>
                  <a:lnTo>
                    <a:pt x="5618" y="2872"/>
                  </a:lnTo>
                  <a:lnTo>
                    <a:pt x="5368" y="2913"/>
                  </a:lnTo>
                  <a:lnTo>
                    <a:pt x="5368" y="2913"/>
                  </a:lnTo>
                  <a:lnTo>
                    <a:pt x="4286" y="3080"/>
                  </a:lnTo>
                  <a:lnTo>
                    <a:pt x="3038" y="3246"/>
                  </a:lnTo>
                  <a:lnTo>
                    <a:pt x="1873" y="3413"/>
                  </a:lnTo>
                  <a:lnTo>
                    <a:pt x="1457" y="3496"/>
                  </a:lnTo>
                  <a:lnTo>
                    <a:pt x="1166" y="3579"/>
                  </a:lnTo>
                  <a:lnTo>
                    <a:pt x="1166" y="3579"/>
                  </a:lnTo>
                  <a:lnTo>
                    <a:pt x="958" y="3745"/>
                  </a:lnTo>
                  <a:lnTo>
                    <a:pt x="750" y="3953"/>
                  </a:lnTo>
                  <a:lnTo>
                    <a:pt x="583" y="4203"/>
                  </a:lnTo>
                  <a:lnTo>
                    <a:pt x="417" y="4453"/>
                  </a:lnTo>
                  <a:lnTo>
                    <a:pt x="167" y="4952"/>
                  </a:lnTo>
                  <a:lnTo>
                    <a:pt x="84" y="5243"/>
                  </a:lnTo>
                  <a:lnTo>
                    <a:pt x="84" y="5243"/>
                  </a:lnTo>
                  <a:lnTo>
                    <a:pt x="43" y="5493"/>
                  </a:lnTo>
                  <a:lnTo>
                    <a:pt x="1" y="5659"/>
                  </a:lnTo>
                  <a:lnTo>
                    <a:pt x="43" y="5826"/>
                  </a:lnTo>
                  <a:lnTo>
                    <a:pt x="84" y="5992"/>
                  </a:lnTo>
                  <a:lnTo>
                    <a:pt x="209" y="6117"/>
                  </a:lnTo>
                  <a:lnTo>
                    <a:pt x="375" y="6200"/>
                  </a:lnTo>
                  <a:lnTo>
                    <a:pt x="625" y="6242"/>
                  </a:lnTo>
                  <a:lnTo>
                    <a:pt x="625" y="6242"/>
                  </a:lnTo>
                  <a:lnTo>
                    <a:pt x="14854" y="6242"/>
                  </a:lnTo>
                  <a:lnTo>
                    <a:pt x="14854" y="6242"/>
                  </a:lnTo>
                  <a:lnTo>
                    <a:pt x="15062" y="6242"/>
                  </a:lnTo>
                  <a:lnTo>
                    <a:pt x="15229" y="6200"/>
                  </a:lnTo>
                  <a:lnTo>
                    <a:pt x="15354" y="6117"/>
                  </a:lnTo>
                  <a:lnTo>
                    <a:pt x="15437" y="6034"/>
                  </a:lnTo>
                  <a:lnTo>
                    <a:pt x="15478" y="5950"/>
                  </a:lnTo>
                  <a:lnTo>
                    <a:pt x="15520" y="5826"/>
                  </a:lnTo>
                  <a:lnTo>
                    <a:pt x="15562" y="5534"/>
                  </a:lnTo>
                  <a:lnTo>
                    <a:pt x="15562" y="5534"/>
                  </a:lnTo>
                  <a:lnTo>
                    <a:pt x="15562" y="5368"/>
                  </a:lnTo>
                  <a:lnTo>
                    <a:pt x="15520" y="5202"/>
                  </a:lnTo>
                  <a:lnTo>
                    <a:pt x="15395" y="4910"/>
                  </a:lnTo>
                  <a:lnTo>
                    <a:pt x="15187" y="4661"/>
                  </a:lnTo>
                  <a:lnTo>
                    <a:pt x="15187" y="4661"/>
                  </a:lnTo>
                  <a:lnTo>
                    <a:pt x="15187" y="2206"/>
                  </a:lnTo>
                  <a:lnTo>
                    <a:pt x="15187" y="2206"/>
                  </a:lnTo>
                  <a:lnTo>
                    <a:pt x="15187" y="1998"/>
                  </a:lnTo>
                  <a:lnTo>
                    <a:pt x="15146" y="1832"/>
                  </a:lnTo>
                  <a:lnTo>
                    <a:pt x="15062" y="1665"/>
                  </a:lnTo>
                  <a:lnTo>
                    <a:pt x="14979" y="1499"/>
                  </a:lnTo>
                  <a:lnTo>
                    <a:pt x="14813" y="1374"/>
                  </a:lnTo>
                  <a:lnTo>
                    <a:pt x="14646" y="1291"/>
                  </a:lnTo>
                  <a:lnTo>
                    <a:pt x="14438" y="1207"/>
                  </a:lnTo>
                  <a:lnTo>
                    <a:pt x="14189" y="1207"/>
                  </a:lnTo>
                  <a:lnTo>
                    <a:pt x="14189" y="1207"/>
                  </a:lnTo>
                  <a:lnTo>
                    <a:pt x="13731" y="1207"/>
                  </a:lnTo>
                  <a:lnTo>
                    <a:pt x="13273" y="1249"/>
                  </a:lnTo>
                  <a:lnTo>
                    <a:pt x="12816" y="1291"/>
                  </a:lnTo>
                  <a:lnTo>
                    <a:pt x="12400" y="1291"/>
                  </a:lnTo>
                  <a:lnTo>
                    <a:pt x="11983" y="1291"/>
                  </a:lnTo>
                  <a:lnTo>
                    <a:pt x="11775" y="1249"/>
                  </a:lnTo>
                  <a:lnTo>
                    <a:pt x="11567" y="1166"/>
                  </a:lnTo>
                  <a:lnTo>
                    <a:pt x="11401" y="1083"/>
                  </a:lnTo>
                  <a:lnTo>
                    <a:pt x="11235" y="958"/>
                  </a:lnTo>
                  <a:lnTo>
                    <a:pt x="11068" y="791"/>
                  </a:lnTo>
                  <a:lnTo>
                    <a:pt x="10902" y="625"/>
                  </a:lnTo>
                  <a:lnTo>
                    <a:pt x="10902" y="625"/>
                  </a:lnTo>
                  <a:lnTo>
                    <a:pt x="10694" y="250"/>
                  </a:lnTo>
                  <a:lnTo>
                    <a:pt x="10569" y="126"/>
                  </a:lnTo>
                  <a:lnTo>
                    <a:pt x="10444" y="42"/>
                  </a:lnTo>
                  <a:lnTo>
                    <a:pt x="10319" y="1"/>
                  </a:lnTo>
                  <a:lnTo>
                    <a:pt x="10153" y="1"/>
                  </a:lnTo>
                  <a:lnTo>
                    <a:pt x="9945" y="84"/>
                  </a:lnTo>
                  <a:lnTo>
                    <a:pt x="9695" y="209"/>
                  </a:lnTo>
                  <a:lnTo>
                    <a:pt x="9695" y="209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625;p62"/>
            <p:cNvSpPr/>
            <p:nvPr/>
          </p:nvSpPr>
          <p:spPr>
            <a:xfrm>
              <a:off x="6290750" y="4408325"/>
              <a:ext cx="141475" cy="88450"/>
            </a:xfrm>
            <a:custGeom>
              <a:avLst/>
              <a:gdLst/>
              <a:ahLst/>
              <a:cxnLst/>
              <a:rect l="l" t="t" r="r" b="b"/>
              <a:pathLst>
                <a:path w="5659" h="3538" extrusionOk="0">
                  <a:moveTo>
                    <a:pt x="4244" y="209"/>
                  </a:moveTo>
                  <a:lnTo>
                    <a:pt x="4244" y="209"/>
                  </a:lnTo>
                  <a:lnTo>
                    <a:pt x="3745" y="583"/>
                  </a:lnTo>
                  <a:lnTo>
                    <a:pt x="2580" y="1457"/>
                  </a:lnTo>
                  <a:lnTo>
                    <a:pt x="1873" y="1915"/>
                  </a:lnTo>
                  <a:lnTo>
                    <a:pt x="1165" y="2372"/>
                  </a:lnTo>
                  <a:lnTo>
                    <a:pt x="500" y="2705"/>
                  </a:lnTo>
                  <a:lnTo>
                    <a:pt x="250" y="2830"/>
                  </a:lnTo>
                  <a:lnTo>
                    <a:pt x="0" y="2913"/>
                  </a:lnTo>
                  <a:lnTo>
                    <a:pt x="0" y="2913"/>
                  </a:lnTo>
                  <a:lnTo>
                    <a:pt x="167" y="3038"/>
                  </a:lnTo>
                  <a:lnTo>
                    <a:pt x="375" y="3204"/>
                  </a:lnTo>
                  <a:lnTo>
                    <a:pt x="791" y="3371"/>
                  </a:lnTo>
                  <a:lnTo>
                    <a:pt x="1207" y="3496"/>
                  </a:lnTo>
                  <a:lnTo>
                    <a:pt x="1540" y="3537"/>
                  </a:lnTo>
                  <a:lnTo>
                    <a:pt x="1540" y="3537"/>
                  </a:lnTo>
                  <a:lnTo>
                    <a:pt x="1789" y="3454"/>
                  </a:lnTo>
                  <a:lnTo>
                    <a:pt x="2289" y="3288"/>
                  </a:lnTo>
                  <a:lnTo>
                    <a:pt x="3578" y="2788"/>
                  </a:lnTo>
                  <a:lnTo>
                    <a:pt x="4827" y="2206"/>
                  </a:lnTo>
                  <a:lnTo>
                    <a:pt x="5284" y="1956"/>
                  </a:lnTo>
                  <a:lnTo>
                    <a:pt x="5534" y="1790"/>
                  </a:lnTo>
                  <a:lnTo>
                    <a:pt x="5534" y="1790"/>
                  </a:lnTo>
                  <a:lnTo>
                    <a:pt x="5617" y="1623"/>
                  </a:lnTo>
                  <a:lnTo>
                    <a:pt x="5659" y="1457"/>
                  </a:lnTo>
                  <a:lnTo>
                    <a:pt x="5659" y="1291"/>
                  </a:lnTo>
                  <a:lnTo>
                    <a:pt x="5659" y="1124"/>
                  </a:lnTo>
                  <a:lnTo>
                    <a:pt x="5576" y="833"/>
                  </a:lnTo>
                  <a:lnTo>
                    <a:pt x="5534" y="708"/>
                  </a:lnTo>
                  <a:lnTo>
                    <a:pt x="5534" y="708"/>
                  </a:lnTo>
                  <a:lnTo>
                    <a:pt x="5534" y="708"/>
                  </a:lnTo>
                  <a:lnTo>
                    <a:pt x="5451" y="625"/>
                  </a:lnTo>
                  <a:lnTo>
                    <a:pt x="5451" y="625"/>
                  </a:lnTo>
                  <a:lnTo>
                    <a:pt x="5243" y="250"/>
                  </a:lnTo>
                  <a:lnTo>
                    <a:pt x="5118" y="126"/>
                  </a:lnTo>
                  <a:lnTo>
                    <a:pt x="4993" y="42"/>
                  </a:lnTo>
                  <a:lnTo>
                    <a:pt x="4868" y="1"/>
                  </a:lnTo>
                  <a:lnTo>
                    <a:pt x="4702" y="1"/>
                  </a:lnTo>
                  <a:lnTo>
                    <a:pt x="4494" y="84"/>
                  </a:lnTo>
                  <a:lnTo>
                    <a:pt x="4244" y="209"/>
                  </a:lnTo>
                  <a:lnTo>
                    <a:pt x="4244" y="209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626;p62"/>
            <p:cNvSpPr/>
            <p:nvPr/>
          </p:nvSpPr>
          <p:spPr>
            <a:xfrm>
              <a:off x="6154475" y="4524825"/>
              <a:ext cx="389050" cy="39550"/>
            </a:xfrm>
            <a:custGeom>
              <a:avLst/>
              <a:gdLst/>
              <a:ahLst/>
              <a:cxnLst/>
              <a:rect l="l" t="t" r="r" b="b"/>
              <a:pathLst>
                <a:path w="15562" h="1582" extrusionOk="0">
                  <a:moveTo>
                    <a:pt x="334" y="1"/>
                  </a:moveTo>
                  <a:lnTo>
                    <a:pt x="334" y="1"/>
                  </a:lnTo>
                  <a:lnTo>
                    <a:pt x="167" y="375"/>
                  </a:lnTo>
                  <a:lnTo>
                    <a:pt x="84" y="583"/>
                  </a:lnTo>
                  <a:lnTo>
                    <a:pt x="84" y="583"/>
                  </a:lnTo>
                  <a:lnTo>
                    <a:pt x="43" y="833"/>
                  </a:lnTo>
                  <a:lnTo>
                    <a:pt x="1" y="999"/>
                  </a:lnTo>
                  <a:lnTo>
                    <a:pt x="43" y="1166"/>
                  </a:lnTo>
                  <a:lnTo>
                    <a:pt x="84" y="1332"/>
                  </a:lnTo>
                  <a:lnTo>
                    <a:pt x="209" y="1457"/>
                  </a:lnTo>
                  <a:lnTo>
                    <a:pt x="375" y="1540"/>
                  </a:lnTo>
                  <a:lnTo>
                    <a:pt x="625" y="1582"/>
                  </a:lnTo>
                  <a:lnTo>
                    <a:pt x="625" y="1582"/>
                  </a:lnTo>
                  <a:lnTo>
                    <a:pt x="14854" y="1582"/>
                  </a:lnTo>
                  <a:lnTo>
                    <a:pt x="14854" y="1582"/>
                  </a:lnTo>
                  <a:lnTo>
                    <a:pt x="15062" y="1582"/>
                  </a:lnTo>
                  <a:lnTo>
                    <a:pt x="15229" y="1540"/>
                  </a:lnTo>
                  <a:lnTo>
                    <a:pt x="15354" y="1457"/>
                  </a:lnTo>
                  <a:lnTo>
                    <a:pt x="15437" y="1374"/>
                  </a:lnTo>
                  <a:lnTo>
                    <a:pt x="15478" y="1290"/>
                  </a:lnTo>
                  <a:lnTo>
                    <a:pt x="15520" y="1166"/>
                  </a:lnTo>
                  <a:lnTo>
                    <a:pt x="15562" y="874"/>
                  </a:lnTo>
                  <a:lnTo>
                    <a:pt x="15562" y="874"/>
                  </a:lnTo>
                  <a:lnTo>
                    <a:pt x="15562" y="708"/>
                  </a:lnTo>
                  <a:lnTo>
                    <a:pt x="15520" y="542"/>
                  </a:lnTo>
                  <a:lnTo>
                    <a:pt x="15395" y="250"/>
                  </a:lnTo>
                  <a:lnTo>
                    <a:pt x="15187" y="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627;p62"/>
            <p:cNvSpPr/>
            <p:nvPr/>
          </p:nvSpPr>
          <p:spPr>
            <a:xfrm>
              <a:off x="6301150" y="2653600"/>
              <a:ext cx="340150" cy="1694425"/>
            </a:xfrm>
            <a:custGeom>
              <a:avLst/>
              <a:gdLst/>
              <a:ahLst/>
              <a:cxnLst/>
              <a:rect l="l" t="t" r="r" b="b"/>
              <a:pathLst>
                <a:path w="13606" h="67777" extrusionOk="0">
                  <a:moveTo>
                    <a:pt x="3495" y="2039"/>
                  </a:moveTo>
                  <a:lnTo>
                    <a:pt x="1498" y="4411"/>
                  </a:lnTo>
                  <a:lnTo>
                    <a:pt x="1498" y="4411"/>
                  </a:lnTo>
                  <a:lnTo>
                    <a:pt x="791" y="6034"/>
                  </a:lnTo>
                  <a:lnTo>
                    <a:pt x="292" y="7323"/>
                  </a:lnTo>
                  <a:lnTo>
                    <a:pt x="125" y="7864"/>
                  </a:lnTo>
                  <a:lnTo>
                    <a:pt x="0" y="8239"/>
                  </a:lnTo>
                  <a:lnTo>
                    <a:pt x="0" y="8239"/>
                  </a:lnTo>
                  <a:lnTo>
                    <a:pt x="0" y="8613"/>
                  </a:lnTo>
                  <a:lnTo>
                    <a:pt x="42" y="9112"/>
                  </a:lnTo>
                  <a:lnTo>
                    <a:pt x="250" y="10277"/>
                  </a:lnTo>
                  <a:lnTo>
                    <a:pt x="500" y="11318"/>
                  </a:lnTo>
                  <a:lnTo>
                    <a:pt x="624" y="11734"/>
                  </a:lnTo>
                  <a:lnTo>
                    <a:pt x="624" y="11734"/>
                  </a:lnTo>
                  <a:lnTo>
                    <a:pt x="916" y="23092"/>
                  </a:lnTo>
                  <a:lnTo>
                    <a:pt x="1207" y="31746"/>
                  </a:lnTo>
                  <a:lnTo>
                    <a:pt x="1332" y="35158"/>
                  </a:lnTo>
                  <a:lnTo>
                    <a:pt x="1457" y="37404"/>
                  </a:lnTo>
                  <a:lnTo>
                    <a:pt x="1457" y="37404"/>
                  </a:lnTo>
                  <a:lnTo>
                    <a:pt x="1956" y="43645"/>
                  </a:lnTo>
                  <a:lnTo>
                    <a:pt x="2746" y="53631"/>
                  </a:lnTo>
                  <a:lnTo>
                    <a:pt x="3537" y="62909"/>
                  </a:lnTo>
                  <a:lnTo>
                    <a:pt x="3953" y="67111"/>
                  </a:lnTo>
                  <a:lnTo>
                    <a:pt x="3953" y="67111"/>
                  </a:lnTo>
                  <a:lnTo>
                    <a:pt x="3953" y="67194"/>
                  </a:lnTo>
                  <a:lnTo>
                    <a:pt x="4036" y="67236"/>
                  </a:lnTo>
                  <a:lnTo>
                    <a:pt x="4327" y="67361"/>
                  </a:lnTo>
                  <a:lnTo>
                    <a:pt x="4785" y="67444"/>
                  </a:lnTo>
                  <a:lnTo>
                    <a:pt x="5284" y="67569"/>
                  </a:lnTo>
                  <a:lnTo>
                    <a:pt x="6449" y="67693"/>
                  </a:lnTo>
                  <a:lnTo>
                    <a:pt x="7032" y="67735"/>
                  </a:lnTo>
                  <a:lnTo>
                    <a:pt x="7531" y="67777"/>
                  </a:lnTo>
                  <a:lnTo>
                    <a:pt x="7531" y="67777"/>
                  </a:lnTo>
                  <a:lnTo>
                    <a:pt x="7989" y="67735"/>
                  </a:lnTo>
                  <a:lnTo>
                    <a:pt x="8446" y="67693"/>
                  </a:lnTo>
                  <a:lnTo>
                    <a:pt x="8862" y="67610"/>
                  </a:lnTo>
                  <a:lnTo>
                    <a:pt x="9237" y="67485"/>
                  </a:lnTo>
                  <a:lnTo>
                    <a:pt x="9570" y="67361"/>
                  </a:lnTo>
                  <a:lnTo>
                    <a:pt x="9819" y="67236"/>
                  </a:lnTo>
                  <a:lnTo>
                    <a:pt x="9986" y="67111"/>
                  </a:lnTo>
                  <a:lnTo>
                    <a:pt x="10069" y="66986"/>
                  </a:lnTo>
                  <a:lnTo>
                    <a:pt x="10069" y="66986"/>
                  </a:lnTo>
                  <a:lnTo>
                    <a:pt x="10152" y="62202"/>
                  </a:lnTo>
                  <a:lnTo>
                    <a:pt x="10277" y="51925"/>
                  </a:lnTo>
                  <a:lnTo>
                    <a:pt x="10402" y="36323"/>
                  </a:lnTo>
                  <a:lnTo>
                    <a:pt x="10402" y="36323"/>
                  </a:lnTo>
                  <a:lnTo>
                    <a:pt x="10527" y="34950"/>
                  </a:lnTo>
                  <a:lnTo>
                    <a:pt x="10901" y="31912"/>
                  </a:lnTo>
                  <a:lnTo>
                    <a:pt x="11983" y="23258"/>
                  </a:lnTo>
                  <a:lnTo>
                    <a:pt x="13606" y="11026"/>
                  </a:lnTo>
                  <a:lnTo>
                    <a:pt x="13231" y="1"/>
                  </a:lnTo>
                  <a:lnTo>
                    <a:pt x="3495" y="2039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628;p62"/>
            <p:cNvSpPr/>
            <p:nvPr/>
          </p:nvSpPr>
          <p:spPr>
            <a:xfrm>
              <a:off x="6492525" y="2769075"/>
              <a:ext cx="148775" cy="418150"/>
            </a:xfrm>
            <a:custGeom>
              <a:avLst/>
              <a:gdLst/>
              <a:ahLst/>
              <a:cxnLst/>
              <a:rect l="l" t="t" r="r" b="b"/>
              <a:pathLst>
                <a:path w="5951" h="16726" extrusionOk="0">
                  <a:moveTo>
                    <a:pt x="4578" y="16726"/>
                  </a:moveTo>
                  <a:lnTo>
                    <a:pt x="4578" y="16726"/>
                  </a:lnTo>
                  <a:lnTo>
                    <a:pt x="5951" y="6407"/>
                  </a:lnTo>
                  <a:lnTo>
                    <a:pt x="5743" y="0"/>
                  </a:lnTo>
                  <a:lnTo>
                    <a:pt x="750" y="1872"/>
                  </a:lnTo>
                  <a:lnTo>
                    <a:pt x="1" y="2247"/>
                  </a:lnTo>
                  <a:lnTo>
                    <a:pt x="1" y="2247"/>
                  </a:lnTo>
                  <a:lnTo>
                    <a:pt x="209" y="2288"/>
                  </a:lnTo>
                  <a:lnTo>
                    <a:pt x="417" y="2413"/>
                  </a:lnTo>
                  <a:lnTo>
                    <a:pt x="625" y="2580"/>
                  </a:lnTo>
                  <a:lnTo>
                    <a:pt x="916" y="2788"/>
                  </a:lnTo>
                  <a:lnTo>
                    <a:pt x="1124" y="3037"/>
                  </a:lnTo>
                  <a:lnTo>
                    <a:pt x="1332" y="3412"/>
                  </a:lnTo>
                  <a:lnTo>
                    <a:pt x="1499" y="3786"/>
                  </a:lnTo>
                  <a:lnTo>
                    <a:pt x="1499" y="3786"/>
                  </a:lnTo>
                  <a:lnTo>
                    <a:pt x="4578" y="16726"/>
                  </a:lnTo>
                  <a:lnTo>
                    <a:pt x="4578" y="16726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629;p62"/>
            <p:cNvSpPr/>
            <p:nvPr/>
          </p:nvSpPr>
          <p:spPr>
            <a:xfrm>
              <a:off x="6329225" y="2653600"/>
              <a:ext cx="310000" cy="210150"/>
            </a:xfrm>
            <a:custGeom>
              <a:avLst/>
              <a:gdLst/>
              <a:ahLst/>
              <a:cxnLst/>
              <a:rect l="l" t="t" r="r" b="b"/>
              <a:pathLst>
                <a:path w="12400" h="8406" extrusionOk="0">
                  <a:moveTo>
                    <a:pt x="2372" y="2039"/>
                  </a:moveTo>
                  <a:lnTo>
                    <a:pt x="375" y="4411"/>
                  </a:lnTo>
                  <a:lnTo>
                    <a:pt x="375" y="4411"/>
                  </a:lnTo>
                  <a:lnTo>
                    <a:pt x="1" y="5243"/>
                  </a:lnTo>
                  <a:lnTo>
                    <a:pt x="1" y="5243"/>
                  </a:lnTo>
                  <a:lnTo>
                    <a:pt x="625" y="5243"/>
                  </a:lnTo>
                  <a:lnTo>
                    <a:pt x="1291" y="5243"/>
                  </a:lnTo>
                  <a:lnTo>
                    <a:pt x="1998" y="5326"/>
                  </a:lnTo>
                  <a:lnTo>
                    <a:pt x="2747" y="5451"/>
                  </a:lnTo>
                  <a:lnTo>
                    <a:pt x="3496" y="5659"/>
                  </a:lnTo>
                  <a:lnTo>
                    <a:pt x="4286" y="5867"/>
                  </a:lnTo>
                  <a:lnTo>
                    <a:pt x="5118" y="6200"/>
                  </a:lnTo>
                  <a:lnTo>
                    <a:pt x="5950" y="6574"/>
                  </a:lnTo>
                  <a:lnTo>
                    <a:pt x="5950" y="6574"/>
                  </a:lnTo>
                  <a:lnTo>
                    <a:pt x="6616" y="6866"/>
                  </a:lnTo>
                  <a:lnTo>
                    <a:pt x="7282" y="7157"/>
                  </a:lnTo>
                  <a:lnTo>
                    <a:pt x="8031" y="7407"/>
                  </a:lnTo>
                  <a:lnTo>
                    <a:pt x="8821" y="7656"/>
                  </a:lnTo>
                  <a:lnTo>
                    <a:pt x="9653" y="7906"/>
                  </a:lnTo>
                  <a:lnTo>
                    <a:pt x="10527" y="8114"/>
                  </a:lnTo>
                  <a:lnTo>
                    <a:pt x="11442" y="8280"/>
                  </a:lnTo>
                  <a:lnTo>
                    <a:pt x="12399" y="8405"/>
                  </a:lnTo>
                  <a:lnTo>
                    <a:pt x="12108" y="1"/>
                  </a:lnTo>
                  <a:lnTo>
                    <a:pt x="2372" y="20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630;p62"/>
            <p:cNvSpPr/>
            <p:nvPr/>
          </p:nvSpPr>
          <p:spPr>
            <a:xfrm>
              <a:off x="6578875" y="2683775"/>
              <a:ext cx="589775" cy="1666325"/>
            </a:xfrm>
            <a:custGeom>
              <a:avLst/>
              <a:gdLst/>
              <a:ahLst/>
              <a:cxnLst/>
              <a:rect l="l" t="t" r="r" b="b"/>
              <a:pathLst>
                <a:path w="23591" h="66653" extrusionOk="0">
                  <a:moveTo>
                    <a:pt x="416" y="3454"/>
                  </a:moveTo>
                  <a:lnTo>
                    <a:pt x="0" y="4660"/>
                  </a:lnTo>
                  <a:lnTo>
                    <a:pt x="0" y="4660"/>
                  </a:lnTo>
                  <a:lnTo>
                    <a:pt x="125" y="4785"/>
                  </a:lnTo>
                  <a:lnTo>
                    <a:pt x="458" y="5118"/>
                  </a:lnTo>
                  <a:lnTo>
                    <a:pt x="666" y="5367"/>
                  </a:lnTo>
                  <a:lnTo>
                    <a:pt x="832" y="5700"/>
                  </a:lnTo>
                  <a:lnTo>
                    <a:pt x="1040" y="6075"/>
                  </a:lnTo>
                  <a:lnTo>
                    <a:pt x="1207" y="6532"/>
                  </a:lnTo>
                  <a:lnTo>
                    <a:pt x="1207" y="6532"/>
                  </a:lnTo>
                  <a:lnTo>
                    <a:pt x="1332" y="7157"/>
                  </a:lnTo>
                  <a:lnTo>
                    <a:pt x="1498" y="8030"/>
                  </a:lnTo>
                  <a:lnTo>
                    <a:pt x="1789" y="9986"/>
                  </a:lnTo>
                  <a:lnTo>
                    <a:pt x="2122" y="12440"/>
                  </a:lnTo>
                  <a:lnTo>
                    <a:pt x="2122" y="12440"/>
                  </a:lnTo>
                  <a:lnTo>
                    <a:pt x="5409" y="23799"/>
                  </a:lnTo>
                  <a:lnTo>
                    <a:pt x="7947" y="32453"/>
                  </a:lnTo>
                  <a:lnTo>
                    <a:pt x="9570" y="38028"/>
                  </a:lnTo>
                  <a:lnTo>
                    <a:pt x="9570" y="38028"/>
                  </a:lnTo>
                  <a:lnTo>
                    <a:pt x="10235" y="40316"/>
                  </a:lnTo>
                  <a:lnTo>
                    <a:pt x="11192" y="43936"/>
                  </a:lnTo>
                  <a:lnTo>
                    <a:pt x="13689" y="53214"/>
                  </a:lnTo>
                  <a:lnTo>
                    <a:pt x="16975" y="65904"/>
                  </a:lnTo>
                  <a:lnTo>
                    <a:pt x="16975" y="65904"/>
                  </a:lnTo>
                  <a:lnTo>
                    <a:pt x="17059" y="66029"/>
                  </a:lnTo>
                  <a:lnTo>
                    <a:pt x="17142" y="66112"/>
                  </a:lnTo>
                  <a:lnTo>
                    <a:pt x="17308" y="66195"/>
                  </a:lnTo>
                  <a:lnTo>
                    <a:pt x="17516" y="66278"/>
                  </a:lnTo>
                  <a:lnTo>
                    <a:pt x="18057" y="66403"/>
                  </a:lnTo>
                  <a:lnTo>
                    <a:pt x="18640" y="66486"/>
                  </a:lnTo>
                  <a:lnTo>
                    <a:pt x="19805" y="66611"/>
                  </a:lnTo>
                  <a:lnTo>
                    <a:pt x="20595" y="66653"/>
                  </a:lnTo>
                  <a:lnTo>
                    <a:pt x="20595" y="66653"/>
                  </a:lnTo>
                  <a:lnTo>
                    <a:pt x="20886" y="66611"/>
                  </a:lnTo>
                  <a:lnTo>
                    <a:pt x="21261" y="66486"/>
                  </a:lnTo>
                  <a:lnTo>
                    <a:pt x="22259" y="66112"/>
                  </a:lnTo>
                  <a:lnTo>
                    <a:pt x="23175" y="65654"/>
                  </a:lnTo>
                  <a:lnTo>
                    <a:pt x="23466" y="65488"/>
                  </a:lnTo>
                  <a:lnTo>
                    <a:pt x="23591" y="65363"/>
                  </a:lnTo>
                  <a:lnTo>
                    <a:pt x="23591" y="65363"/>
                  </a:lnTo>
                  <a:lnTo>
                    <a:pt x="23549" y="64989"/>
                  </a:lnTo>
                  <a:lnTo>
                    <a:pt x="23424" y="64032"/>
                  </a:lnTo>
                  <a:lnTo>
                    <a:pt x="22925" y="60703"/>
                  </a:lnTo>
                  <a:lnTo>
                    <a:pt x="21261" y="50635"/>
                  </a:lnTo>
                  <a:lnTo>
                    <a:pt x="19555" y="40483"/>
                  </a:lnTo>
                  <a:lnTo>
                    <a:pt x="18681" y="35449"/>
                  </a:lnTo>
                  <a:lnTo>
                    <a:pt x="18681" y="35449"/>
                  </a:lnTo>
                  <a:lnTo>
                    <a:pt x="16934" y="25005"/>
                  </a:lnTo>
                  <a:lnTo>
                    <a:pt x="15810" y="18099"/>
                  </a:lnTo>
                  <a:lnTo>
                    <a:pt x="15311" y="14687"/>
                  </a:lnTo>
                  <a:lnTo>
                    <a:pt x="15311" y="14687"/>
                  </a:lnTo>
                  <a:lnTo>
                    <a:pt x="15270" y="13231"/>
                  </a:lnTo>
                  <a:lnTo>
                    <a:pt x="15270" y="10735"/>
                  </a:lnTo>
                  <a:lnTo>
                    <a:pt x="15311" y="6865"/>
                  </a:lnTo>
                  <a:lnTo>
                    <a:pt x="15311" y="6865"/>
                  </a:lnTo>
                  <a:lnTo>
                    <a:pt x="15270" y="6532"/>
                  </a:lnTo>
                  <a:lnTo>
                    <a:pt x="15145" y="5992"/>
                  </a:lnTo>
                  <a:lnTo>
                    <a:pt x="14770" y="4660"/>
                  </a:lnTo>
                  <a:lnTo>
                    <a:pt x="14188" y="2871"/>
                  </a:lnTo>
                  <a:lnTo>
                    <a:pt x="13813" y="84"/>
                  </a:lnTo>
                  <a:lnTo>
                    <a:pt x="5617" y="0"/>
                  </a:lnTo>
                  <a:lnTo>
                    <a:pt x="416" y="3454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631;p62"/>
            <p:cNvSpPr/>
            <p:nvPr/>
          </p:nvSpPr>
          <p:spPr>
            <a:xfrm>
              <a:off x="6578875" y="2683775"/>
              <a:ext cx="376550" cy="187250"/>
            </a:xfrm>
            <a:custGeom>
              <a:avLst/>
              <a:gdLst/>
              <a:ahLst/>
              <a:cxnLst/>
              <a:rect l="l" t="t" r="r" b="b"/>
              <a:pathLst>
                <a:path w="15062" h="7490" extrusionOk="0">
                  <a:moveTo>
                    <a:pt x="416" y="3454"/>
                  </a:moveTo>
                  <a:lnTo>
                    <a:pt x="0" y="4660"/>
                  </a:lnTo>
                  <a:lnTo>
                    <a:pt x="0" y="4660"/>
                  </a:lnTo>
                  <a:lnTo>
                    <a:pt x="125" y="4785"/>
                  </a:lnTo>
                  <a:lnTo>
                    <a:pt x="458" y="5118"/>
                  </a:lnTo>
                  <a:lnTo>
                    <a:pt x="666" y="5367"/>
                  </a:lnTo>
                  <a:lnTo>
                    <a:pt x="832" y="5700"/>
                  </a:lnTo>
                  <a:lnTo>
                    <a:pt x="1040" y="6075"/>
                  </a:lnTo>
                  <a:lnTo>
                    <a:pt x="1207" y="6532"/>
                  </a:lnTo>
                  <a:lnTo>
                    <a:pt x="1207" y="6532"/>
                  </a:lnTo>
                  <a:lnTo>
                    <a:pt x="1290" y="7032"/>
                  </a:lnTo>
                  <a:lnTo>
                    <a:pt x="1290" y="7032"/>
                  </a:lnTo>
                  <a:lnTo>
                    <a:pt x="2122" y="7157"/>
                  </a:lnTo>
                  <a:lnTo>
                    <a:pt x="2954" y="7281"/>
                  </a:lnTo>
                  <a:lnTo>
                    <a:pt x="3786" y="7365"/>
                  </a:lnTo>
                  <a:lnTo>
                    <a:pt x="4660" y="7448"/>
                  </a:lnTo>
                  <a:lnTo>
                    <a:pt x="5534" y="7489"/>
                  </a:lnTo>
                  <a:lnTo>
                    <a:pt x="6449" y="7489"/>
                  </a:lnTo>
                  <a:lnTo>
                    <a:pt x="7323" y="7448"/>
                  </a:lnTo>
                  <a:lnTo>
                    <a:pt x="8197" y="7406"/>
                  </a:lnTo>
                  <a:lnTo>
                    <a:pt x="9112" y="7323"/>
                  </a:lnTo>
                  <a:lnTo>
                    <a:pt x="9986" y="7198"/>
                  </a:lnTo>
                  <a:lnTo>
                    <a:pt x="10859" y="7032"/>
                  </a:lnTo>
                  <a:lnTo>
                    <a:pt x="11733" y="6824"/>
                  </a:lnTo>
                  <a:lnTo>
                    <a:pt x="12607" y="6616"/>
                  </a:lnTo>
                  <a:lnTo>
                    <a:pt x="13439" y="6324"/>
                  </a:lnTo>
                  <a:lnTo>
                    <a:pt x="14229" y="6033"/>
                  </a:lnTo>
                  <a:lnTo>
                    <a:pt x="15062" y="5659"/>
                  </a:lnTo>
                  <a:lnTo>
                    <a:pt x="15062" y="5659"/>
                  </a:lnTo>
                  <a:lnTo>
                    <a:pt x="14479" y="3828"/>
                  </a:lnTo>
                  <a:lnTo>
                    <a:pt x="14188" y="2871"/>
                  </a:lnTo>
                  <a:lnTo>
                    <a:pt x="13813" y="84"/>
                  </a:lnTo>
                  <a:lnTo>
                    <a:pt x="5617" y="0"/>
                  </a:lnTo>
                  <a:lnTo>
                    <a:pt x="416" y="345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632;p62"/>
            <p:cNvSpPr/>
            <p:nvPr/>
          </p:nvSpPr>
          <p:spPr>
            <a:xfrm>
              <a:off x="6577825" y="1642575"/>
              <a:ext cx="145650" cy="251750"/>
            </a:xfrm>
            <a:custGeom>
              <a:avLst/>
              <a:gdLst/>
              <a:ahLst/>
              <a:cxnLst/>
              <a:rect l="l" t="t" r="r" b="b"/>
              <a:pathLst>
                <a:path w="5826" h="10070" extrusionOk="0">
                  <a:moveTo>
                    <a:pt x="2913" y="1"/>
                  </a:moveTo>
                  <a:lnTo>
                    <a:pt x="2913" y="1"/>
                  </a:lnTo>
                  <a:lnTo>
                    <a:pt x="2913" y="1"/>
                  </a:lnTo>
                  <a:lnTo>
                    <a:pt x="3204" y="1"/>
                  </a:lnTo>
                  <a:lnTo>
                    <a:pt x="3495" y="42"/>
                  </a:lnTo>
                  <a:lnTo>
                    <a:pt x="3787" y="126"/>
                  </a:lnTo>
                  <a:lnTo>
                    <a:pt x="4036" y="209"/>
                  </a:lnTo>
                  <a:lnTo>
                    <a:pt x="4286" y="334"/>
                  </a:lnTo>
                  <a:lnTo>
                    <a:pt x="4536" y="500"/>
                  </a:lnTo>
                  <a:lnTo>
                    <a:pt x="4785" y="667"/>
                  </a:lnTo>
                  <a:lnTo>
                    <a:pt x="4993" y="833"/>
                  </a:lnTo>
                  <a:lnTo>
                    <a:pt x="5160" y="1041"/>
                  </a:lnTo>
                  <a:lnTo>
                    <a:pt x="5326" y="1291"/>
                  </a:lnTo>
                  <a:lnTo>
                    <a:pt x="5493" y="1540"/>
                  </a:lnTo>
                  <a:lnTo>
                    <a:pt x="5617" y="1790"/>
                  </a:lnTo>
                  <a:lnTo>
                    <a:pt x="5701" y="2040"/>
                  </a:lnTo>
                  <a:lnTo>
                    <a:pt x="5784" y="2331"/>
                  </a:lnTo>
                  <a:lnTo>
                    <a:pt x="5825" y="2622"/>
                  </a:lnTo>
                  <a:lnTo>
                    <a:pt x="5825" y="2913"/>
                  </a:lnTo>
                  <a:lnTo>
                    <a:pt x="5825" y="7115"/>
                  </a:lnTo>
                  <a:lnTo>
                    <a:pt x="5825" y="7115"/>
                  </a:lnTo>
                  <a:lnTo>
                    <a:pt x="5825" y="7407"/>
                  </a:lnTo>
                  <a:lnTo>
                    <a:pt x="5784" y="7698"/>
                  </a:lnTo>
                  <a:lnTo>
                    <a:pt x="5701" y="7989"/>
                  </a:lnTo>
                  <a:lnTo>
                    <a:pt x="5617" y="8280"/>
                  </a:lnTo>
                  <a:lnTo>
                    <a:pt x="5493" y="8530"/>
                  </a:lnTo>
                  <a:lnTo>
                    <a:pt x="5326" y="8738"/>
                  </a:lnTo>
                  <a:lnTo>
                    <a:pt x="5160" y="8988"/>
                  </a:lnTo>
                  <a:lnTo>
                    <a:pt x="4993" y="9196"/>
                  </a:lnTo>
                  <a:lnTo>
                    <a:pt x="4785" y="9362"/>
                  </a:lnTo>
                  <a:lnTo>
                    <a:pt x="4536" y="9529"/>
                  </a:lnTo>
                  <a:lnTo>
                    <a:pt x="4286" y="9695"/>
                  </a:lnTo>
                  <a:lnTo>
                    <a:pt x="4036" y="9820"/>
                  </a:lnTo>
                  <a:lnTo>
                    <a:pt x="3787" y="9903"/>
                  </a:lnTo>
                  <a:lnTo>
                    <a:pt x="3495" y="9986"/>
                  </a:lnTo>
                  <a:lnTo>
                    <a:pt x="3204" y="10028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2622" y="10028"/>
                  </a:lnTo>
                  <a:lnTo>
                    <a:pt x="2331" y="9986"/>
                  </a:lnTo>
                  <a:lnTo>
                    <a:pt x="2039" y="9903"/>
                  </a:lnTo>
                  <a:lnTo>
                    <a:pt x="1790" y="9820"/>
                  </a:lnTo>
                  <a:lnTo>
                    <a:pt x="1540" y="9695"/>
                  </a:lnTo>
                  <a:lnTo>
                    <a:pt x="1290" y="9529"/>
                  </a:lnTo>
                  <a:lnTo>
                    <a:pt x="1041" y="9362"/>
                  </a:lnTo>
                  <a:lnTo>
                    <a:pt x="833" y="9196"/>
                  </a:lnTo>
                  <a:lnTo>
                    <a:pt x="666" y="8988"/>
                  </a:lnTo>
                  <a:lnTo>
                    <a:pt x="500" y="8738"/>
                  </a:lnTo>
                  <a:lnTo>
                    <a:pt x="333" y="8530"/>
                  </a:lnTo>
                  <a:lnTo>
                    <a:pt x="209" y="8280"/>
                  </a:lnTo>
                  <a:lnTo>
                    <a:pt x="125" y="7989"/>
                  </a:lnTo>
                  <a:lnTo>
                    <a:pt x="42" y="7698"/>
                  </a:lnTo>
                  <a:lnTo>
                    <a:pt x="1" y="7407"/>
                  </a:lnTo>
                  <a:lnTo>
                    <a:pt x="1" y="7115"/>
                  </a:lnTo>
                  <a:lnTo>
                    <a:pt x="1" y="2913"/>
                  </a:lnTo>
                  <a:lnTo>
                    <a:pt x="1" y="2913"/>
                  </a:lnTo>
                  <a:lnTo>
                    <a:pt x="1" y="2622"/>
                  </a:lnTo>
                  <a:lnTo>
                    <a:pt x="42" y="2331"/>
                  </a:lnTo>
                  <a:lnTo>
                    <a:pt x="125" y="2040"/>
                  </a:lnTo>
                  <a:lnTo>
                    <a:pt x="209" y="1790"/>
                  </a:lnTo>
                  <a:lnTo>
                    <a:pt x="333" y="1540"/>
                  </a:lnTo>
                  <a:lnTo>
                    <a:pt x="500" y="1291"/>
                  </a:lnTo>
                  <a:lnTo>
                    <a:pt x="666" y="1041"/>
                  </a:lnTo>
                  <a:lnTo>
                    <a:pt x="833" y="833"/>
                  </a:lnTo>
                  <a:lnTo>
                    <a:pt x="1041" y="667"/>
                  </a:lnTo>
                  <a:lnTo>
                    <a:pt x="1290" y="500"/>
                  </a:lnTo>
                  <a:lnTo>
                    <a:pt x="1540" y="334"/>
                  </a:lnTo>
                  <a:lnTo>
                    <a:pt x="1790" y="209"/>
                  </a:lnTo>
                  <a:lnTo>
                    <a:pt x="2039" y="126"/>
                  </a:lnTo>
                  <a:lnTo>
                    <a:pt x="2331" y="42"/>
                  </a:lnTo>
                  <a:lnTo>
                    <a:pt x="2622" y="1"/>
                  </a:lnTo>
                  <a:lnTo>
                    <a:pt x="2913" y="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633;p62"/>
            <p:cNvSpPr/>
            <p:nvPr/>
          </p:nvSpPr>
          <p:spPr>
            <a:xfrm>
              <a:off x="6329225" y="1796525"/>
              <a:ext cx="611650" cy="1014175"/>
            </a:xfrm>
            <a:custGeom>
              <a:avLst/>
              <a:gdLst/>
              <a:ahLst/>
              <a:cxnLst/>
              <a:rect l="l" t="t" r="r" b="b"/>
              <a:pathLst>
                <a:path w="24466" h="40567" extrusionOk="0">
                  <a:moveTo>
                    <a:pt x="9945" y="167"/>
                  </a:moveTo>
                  <a:lnTo>
                    <a:pt x="9945" y="167"/>
                  </a:lnTo>
                  <a:lnTo>
                    <a:pt x="10028" y="250"/>
                  </a:lnTo>
                  <a:lnTo>
                    <a:pt x="10361" y="458"/>
                  </a:lnTo>
                  <a:lnTo>
                    <a:pt x="10902" y="708"/>
                  </a:lnTo>
                  <a:lnTo>
                    <a:pt x="11193" y="833"/>
                  </a:lnTo>
                  <a:lnTo>
                    <a:pt x="11567" y="916"/>
                  </a:lnTo>
                  <a:lnTo>
                    <a:pt x="11983" y="999"/>
                  </a:lnTo>
                  <a:lnTo>
                    <a:pt x="12441" y="1041"/>
                  </a:lnTo>
                  <a:lnTo>
                    <a:pt x="12899" y="1041"/>
                  </a:lnTo>
                  <a:lnTo>
                    <a:pt x="13439" y="999"/>
                  </a:lnTo>
                  <a:lnTo>
                    <a:pt x="13980" y="916"/>
                  </a:lnTo>
                  <a:lnTo>
                    <a:pt x="14563" y="749"/>
                  </a:lnTo>
                  <a:lnTo>
                    <a:pt x="15145" y="500"/>
                  </a:lnTo>
                  <a:lnTo>
                    <a:pt x="15769" y="167"/>
                  </a:lnTo>
                  <a:lnTo>
                    <a:pt x="16435" y="417"/>
                  </a:lnTo>
                  <a:lnTo>
                    <a:pt x="16435" y="417"/>
                  </a:lnTo>
                  <a:lnTo>
                    <a:pt x="17850" y="541"/>
                  </a:lnTo>
                  <a:lnTo>
                    <a:pt x="19181" y="708"/>
                  </a:lnTo>
                  <a:lnTo>
                    <a:pt x="20513" y="916"/>
                  </a:lnTo>
                  <a:lnTo>
                    <a:pt x="20513" y="916"/>
                  </a:lnTo>
                  <a:lnTo>
                    <a:pt x="20845" y="999"/>
                  </a:lnTo>
                  <a:lnTo>
                    <a:pt x="21178" y="1124"/>
                  </a:lnTo>
                  <a:lnTo>
                    <a:pt x="21553" y="1290"/>
                  </a:lnTo>
                  <a:lnTo>
                    <a:pt x="21927" y="1498"/>
                  </a:lnTo>
                  <a:lnTo>
                    <a:pt x="22718" y="2081"/>
                  </a:lnTo>
                  <a:lnTo>
                    <a:pt x="23550" y="2747"/>
                  </a:lnTo>
                  <a:lnTo>
                    <a:pt x="23550" y="2747"/>
                  </a:lnTo>
                  <a:lnTo>
                    <a:pt x="23258" y="3703"/>
                  </a:lnTo>
                  <a:lnTo>
                    <a:pt x="23009" y="4827"/>
                  </a:lnTo>
                  <a:lnTo>
                    <a:pt x="22759" y="5992"/>
                  </a:lnTo>
                  <a:lnTo>
                    <a:pt x="22634" y="7240"/>
                  </a:lnTo>
                  <a:lnTo>
                    <a:pt x="22593" y="7906"/>
                  </a:lnTo>
                  <a:lnTo>
                    <a:pt x="22551" y="8571"/>
                  </a:lnTo>
                  <a:lnTo>
                    <a:pt x="22551" y="9195"/>
                  </a:lnTo>
                  <a:lnTo>
                    <a:pt x="22593" y="9861"/>
                  </a:lnTo>
                  <a:lnTo>
                    <a:pt x="22676" y="10527"/>
                  </a:lnTo>
                  <a:lnTo>
                    <a:pt x="22801" y="11193"/>
                  </a:lnTo>
                  <a:lnTo>
                    <a:pt x="22967" y="11817"/>
                  </a:lnTo>
                  <a:lnTo>
                    <a:pt x="23175" y="12441"/>
                  </a:lnTo>
                  <a:lnTo>
                    <a:pt x="23175" y="12441"/>
                  </a:lnTo>
                  <a:lnTo>
                    <a:pt x="23009" y="17683"/>
                  </a:lnTo>
                  <a:lnTo>
                    <a:pt x="22884" y="21594"/>
                  </a:lnTo>
                  <a:lnTo>
                    <a:pt x="22884" y="23133"/>
                  </a:lnTo>
                  <a:lnTo>
                    <a:pt x="22884" y="24049"/>
                  </a:lnTo>
                  <a:lnTo>
                    <a:pt x="22884" y="24049"/>
                  </a:lnTo>
                  <a:lnTo>
                    <a:pt x="23175" y="26836"/>
                  </a:lnTo>
                  <a:lnTo>
                    <a:pt x="23716" y="31496"/>
                  </a:lnTo>
                  <a:lnTo>
                    <a:pt x="24465" y="37779"/>
                  </a:lnTo>
                  <a:lnTo>
                    <a:pt x="24465" y="37779"/>
                  </a:lnTo>
                  <a:lnTo>
                    <a:pt x="24465" y="37945"/>
                  </a:lnTo>
                  <a:lnTo>
                    <a:pt x="24423" y="38111"/>
                  </a:lnTo>
                  <a:lnTo>
                    <a:pt x="24340" y="38278"/>
                  </a:lnTo>
                  <a:lnTo>
                    <a:pt x="24174" y="38361"/>
                  </a:lnTo>
                  <a:lnTo>
                    <a:pt x="24174" y="38361"/>
                  </a:lnTo>
                  <a:lnTo>
                    <a:pt x="24132" y="38361"/>
                  </a:lnTo>
                  <a:lnTo>
                    <a:pt x="24091" y="38361"/>
                  </a:lnTo>
                  <a:lnTo>
                    <a:pt x="24091" y="38361"/>
                  </a:lnTo>
                  <a:lnTo>
                    <a:pt x="22842" y="38819"/>
                  </a:lnTo>
                  <a:lnTo>
                    <a:pt x="21636" y="39193"/>
                  </a:lnTo>
                  <a:lnTo>
                    <a:pt x="20513" y="39526"/>
                  </a:lnTo>
                  <a:lnTo>
                    <a:pt x="19431" y="39817"/>
                  </a:lnTo>
                  <a:lnTo>
                    <a:pt x="18432" y="40025"/>
                  </a:lnTo>
                  <a:lnTo>
                    <a:pt x="17434" y="40233"/>
                  </a:lnTo>
                  <a:lnTo>
                    <a:pt x="16518" y="40358"/>
                  </a:lnTo>
                  <a:lnTo>
                    <a:pt x="15645" y="40441"/>
                  </a:lnTo>
                  <a:lnTo>
                    <a:pt x="14812" y="40525"/>
                  </a:lnTo>
                  <a:lnTo>
                    <a:pt x="13980" y="40566"/>
                  </a:lnTo>
                  <a:lnTo>
                    <a:pt x="13231" y="40566"/>
                  </a:lnTo>
                  <a:lnTo>
                    <a:pt x="12483" y="40525"/>
                  </a:lnTo>
                  <a:lnTo>
                    <a:pt x="11775" y="40483"/>
                  </a:lnTo>
                  <a:lnTo>
                    <a:pt x="11110" y="40400"/>
                  </a:lnTo>
                  <a:lnTo>
                    <a:pt x="9820" y="40192"/>
                  </a:lnTo>
                  <a:lnTo>
                    <a:pt x="8613" y="39942"/>
                  </a:lnTo>
                  <a:lnTo>
                    <a:pt x="7448" y="39651"/>
                  </a:lnTo>
                  <a:lnTo>
                    <a:pt x="6283" y="39360"/>
                  </a:lnTo>
                  <a:lnTo>
                    <a:pt x="5160" y="39110"/>
                  </a:lnTo>
                  <a:lnTo>
                    <a:pt x="4037" y="38902"/>
                  </a:lnTo>
                  <a:lnTo>
                    <a:pt x="2872" y="38736"/>
                  </a:lnTo>
                  <a:lnTo>
                    <a:pt x="2289" y="38694"/>
                  </a:lnTo>
                  <a:lnTo>
                    <a:pt x="1665" y="38652"/>
                  </a:lnTo>
                  <a:lnTo>
                    <a:pt x="999" y="38652"/>
                  </a:lnTo>
                  <a:lnTo>
                    <a:pt x="375" y="38694"/>
                  </a:lnTo>
                  <a:lnTo>
                    <a:pt x="375" y="38694"/>
                  </a:lnTo>
                  <a:lnTo>
                    <a:pt x="292" y="38652"/>
                  </a:lnTo>
                  <a:lnTo>
                    <a:pt x="167" y="38444"/>
                  </a:lnTo>
                  <a:lnTo>
                    <a:pt x="42" y="38195"/>
                  </a:lnTo>
                  <a:lnTo>
                    <a:pt x="1" y="37987"/>
                  </a:lnTo>
                  <a:lnTo>
                    <a:pt x="1" y="37779"/>
                  </a:lnTo>
                  <a:lnTo>
                    <a:pt x="1" y="37779"/>
                  </a:lnTo>
                  <a:lnTo>
                    <a:pt x="42" y="36947"/>
                  </a:lnTo>
                  <a:lnTo>
                    <a:pt x="250" y="35116"/>
                  </a:lnTo>
                  <a:lnTo>
                    <a:pt x="874" y="29541"/>
                  </a:lnTo>
                  <a:lnTo>
                    <a:pt x="2039" y="19597"/>
                  </a:lnTo>
                  <a:lnTo>
                    <a:pt x="2039" y="19597"/>
                  </a:lnTo>
                  <a:lnTo>
                    <a:pt x="2164" y="18349"/>
                  </a:lnTo>
                  <a:lnTo>
                    <a:pt x="2247" y="16893"/>
                  </a:lnTo>
                  <a:lnTo>
                    <a:pt x="2289" y="15270"/>
                  </a:lnTo>
                  <a:lnTo>
                    <a:pt x="2289" y="13647"/>
                  </a:lnTo>
                  <a:lnTo>
                    <a:pt x="2331" y="10693"/>
                  </a:lnTo>
                  <a:lnTo>
                    <a:pt x="2289" y="8946"/>
                  </a:lnTo>
                  <a:lnTo>
                    <a:pt x="2289" y="8946"/>
                  </a:lnTo>
                  <a:lnTo>
                    <a:pt x="2372" y="7157"/>
                  </a:lnTo>
                  <a:lnTo>
                    <a:pt x="2455" y="5784"/>
                  </a:lnTo>
                  <a:lnTo>
                    <a:pt x="2580" y="4328"/>
                  </a:lnTo>
                  <a:lnTo>
                    <a:pt x="2747" y="2871"/>
                  </a:lnTo>
                  <a:lnTo>
                    <a:pt x="2913" y="1623"/>
                  </a:lnTo>
                  <a:lnTo>
                    <a:pt x="3038" y="1124"/>
                  </a:lnTo>
                  <a:lnTo>
                    <a:pt x="3121" y="708"/>
                  </a:lnTo>
                  <a:lnTo>
                    <a:pt x="3246" y="417"/>
                  </a:lnTo>
                  <a:lnTo>
                    <a:pt x="3371" y="292"/>
                  </a:lnTo>
                  <a:lnTo>
                    <a:pt x="3371" y="292"/>
                  </a:lnTo>
                  <a:lnTo>
                    <a:pt x="3496" y="209"/>
                  </a:lnTo>
                  <a:lnTo>
                    <a:pt x="3745" y="167"/>
                  </a:lnTo>
                  <a:lnTo>
                    <a:pt x="4328" y="84"/>
                  </a:lnTo>
                  <a:lnTo>
                    <a:pt x="5118" y="1"/>
                  </a:lnTo>
                  <a:lnTo>
                    <a:pt x="6034" y="1"/>
                  </a:lnTo>
                  <a:lnTo>
                    <a:pt x="7032" y="1"/>
                  </a:lnTo>
                  <a:lnTo>
                    <a:pt x="8031" y="42"/>
                  </a:lnTo>
                  <a:lnTo>
                    <a:pt x="9029" y="84"/>
                  </a:lnTo>
                  <a:lnTo>
                    <a:pt x="9945" y="167"/>
                  </a:lnTo>
                  <a:lnTo>
                    <a:pt x="9945" y="167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634;p62"/>
            <p:cNvSpPr/>
            <p:nvPr/>
          </p:nvSpPr>
          <p:spPr>
            <a:xfrm>
              <a:off x="6389550" y="2139775"/>
              <a:ext cx="551325" cy="670925"/>
            </a:xfrm>
            <a:custGeom>
              <a:avLst/>
              <a:gdLst/>
              <a:ahLst/>
              <a:cxnLst/>
              <a:rect l="l" t="t" r="r" b="b"/>
              <a:pathLst>
                <a:path w="22053" h="26837" extrusionOk="0">
                  <a:moveTo>
                    <a:pt x="20721" y="0"/>
                  </a:moveTo>
                  <a:lnTo>
                    <a:pt x="20721" y="0"/>
                  </a:lnTo>
                  <a:lnTo>
                    <a:pt x="20637" y="2455"/>
                  </a:lnTo>
                  <a:lnTo>
                    <a:pt x="1748" y="25172"/>
                  </a:lnTo>
                  <a:lnTo>
                    <a:pt x="1748" y="25172"/>
                  </a:lnTo>
                  <a:lnTo>
                    <a:pt x="875" y="25047"/>
                  </a:lnTo>
                  <a:lnTo>
                    <a:pt x="1" y="24964"/>
                  </a:lnTo>
                  <a:lnTo>
                    <a:pt x="20721" y="0"/>
                  </a:lnTo>
                  <a:close/>
                  <a:moveTo>
                    <a:pt x="20554" y="4536"/>
                  </a:moveTo>
                  <a:lnTo>
                    <a:pt x="3163" y="25463"/>
                  </a:lnTo>
                  <a:lnTo>
                    <a:pt x="3163" y="25463"/>
                  </a:lnTo>
                  <a:lnTo>
                    <a:pt x="4827" y="25879"/>
                  </a:lnTo>
                  <a:lnTo>
                    <a:pt x="6491" y="26295"/>
                  </a:lnTo>
                  <a:lnTo>
                    <a:pt x="7407" y="26462"/>
                  </a:lnTo>
                  <a:lnTo>
                    <a:pt x="8322" y="26628"/>
                  </a:lnTo>
                  <a:lnTo>
                    <a:pt x="9321" y="26753"/>
                  </a:lnTo>
                  <a:lnTo>
                    <a:pt x="10361" y="26795"/>
                  </a:lnTo>
                  <a:lnTo>
                    <a:pt x="11443" y="26836"/>
                  </a:lnTo>
                  <a:lnTo>
                    <a:pt x="12608" y="26795"/>
                  </a:lnTo>
                  <a:lnTo>
                    <a:pt x="13856" y="26670"/>
                  </a:lnTo>
                  <a:lnTo>
                    <a:pt x="15229" y="26462"/>
                  </a:lnTo>
                  <a:lnTo>
                    <a:pt x="16643" y="26171"/>
                  </a:lnTo>
                  <a:lnTo>
                    <a:pt x="18224" y="25754"/>
                  </a:lnTo>
                  <a:lnTo>
                    <a:pt x="19889" y="25255"/>
                  </a:lnTo>
                  <a:lnTo>
                    <a:pt x="21678" y="24631"/>
                  </a:lnTo>
                  <a:lnTo>
                    <a:pt x="21678" y="24631"/>
                  </a:lnTo>
                  <a:lnTo>
                    <a:pt x="21719" y="24631"/>
                  </a:lnTo>
                  <a:lnTo>
                    <a:pt x="21761" y="24631"/>
                  </a:lnTo>
                  <a:lnTo>
                    <a:pt x="21761" y="24631"/>
                  </a:lnTo>
                  <a:lnTo>
                    <a:pt x="21927" y="24548"/>
                  </a:lnTo>
                  <a:lnTo>
                    <a:pt x="22010" y="24381"/>
                  </a:lnTo>
                  <a:lnTo>
                    <a:pt x="22052" y="24215"/>
                  </a:lnTo>
                  <a:lnTo>
                    <a:pt x="22052" y="24049"/>
                  </a:lnTo>
                  <a:lnTo>
                    <a:pt x="22052" y="24049"/>
                  </a:lnTo>
                  <a:lnTo>
                    <a:pt x="21303" y="17766"/>
                  </a:lnTo>
                  <a:lnTo>
                    <a:pt x="20762" y="13106"/>
                  </a:lnTo>
                  <a:lnTo>
                    <a:pt x="20471" y="10319"/>
                  </a:lnTo>
                  <a:lnTo>
                    <a:pt x="20471" y="10319"/>
                  </a:lnTo>
                  <a:lnTo>
                    <a:pt x="20471" y="9487"/>
                  </a:lnTo>
                  <a:lnTo>
                    <a:pt x="20471" y="8114"/>
                  </a:lnTo>
                  <a:lnTo>
                    <a:pt x="20554" y="4536"/>
                  </a:lnTo>
                  <a:lnTo>
                    <a:pt x="20554" y="4536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635;p62"/>
            <p:cNvSpPr/>
            <p:nvPr/>
          </p:nvSpPr>
          <p:spPr>
            <a:xfrm>
              <a:off x="6563275" y="1798600"/>
              <a:ext cx="176850" cy="42675"/>
            </a:xfrm>
            <a:custGeom>
              <a:avLst/>
              <a:gdLst/>
              <a:ahLst/>
              <a:cxnLst/>
              <a:rect l="l" t="t" r="r" b="b"/>
              <a:pathLst>
                <a:path w="7074" h="1707" extrusionOk="0">
                  <a:moveTo>
                    <a:pt x="583" y="84"/>
                  </a:moveTo>
                  <a:lnTo>
                    <a:pt x="583" y="84"/>
                  </a:lnTo>
                  <a:lnTo>
                    <a:pt x="666" y="167"/>
                  </a:lnTo>
                  <a:lnTo>
                    <a:pt x="999" y="375"/>
                  </a:lnTo>
                  <a:lnTo>
                    <a:pt x="1540" y="625"/>
                  </a:lnTo>
                  <a:lnTo>
                    <a:pt x="1831" y="750"/>
                  </a:lnTo>
                  <a:lnTo>
                    <a:pt x="2205" y="833"/>
                  </a:lnTo>
                  <a:lnTo>
                    <a:pt x="2621" y="916"/>
                  </a:lnTo>
                  <a:lnTo>
                    <a:pt x="3079" y="958"/>
                  </a:lnTo>
                  <a:lnTo>
                    <a:pt x="3537" y="958"/>
                  </a:lnTo>
                  <a:lnTo>
                    <a:pt x="4077" y="916"/>
                  </a:lnTo>
                  <a:lnTo>
                    <a:pt x="4618" y="833"/>
                  </a:lnTo>
                  <a:lnTo>
                    <a:pt x="5201" y="666"/>
                  </a:lnTo>
                  <a:lnTo>
                    <a:pt x="5783" y="417"/>
                  </a:lnTo>
                  <a:lnTo>
                    <a:pt x="6407" y="84"/>
                  </a:lnTo>
                  <a:lnTo>
                    <a:pt x="7073" y="334"/>
                  </a:lnTo>
                  <a:lnTo>
                    <a:pt x="7073" y="334"/>
                  </a:lnTo>
                  <a:lnTo>
                    <a:pt x="6615" y="625"/>
                  </a:lnTo>
                  <a:lnTo>
                    <a:pt x="6158" y="874"/>
                  </a:lnTo>
                  <a:lnTo>
                    <a:pt x="5742" y="1082"/>
                  </a:lnTo>
                  <a:lnTo>
                    <a:pt x="5367" y="1291"/>
                  </a:lnTo>
                  <a:lnTo>
                    <a:pt x="4577" y="1540"/>
                  </a:lnTo>
                  <a:lnTo>
                    <a:pt x="3911" y="1665"/>
                  </a:lnTo>
                  <a:lnTo>
                    <a:pt x="3245" y="1707"/>
                  </a:lnTo>
                  <a:lnTo>
                    <a:pt x="2663" y="1665"/>
                  </a:lnTo>
                  <a:lnTo>
                    <a:pt x="2164" y="1582"/>
                  </a:lnTo>
                  <a:lnTo>
                    <a:pt x="1706" y="1415"/>
                  </a:lnTo>
                  <a:lnTo>
                    <a:pt x="1290" y="1207"/>
                  </a:lnTo>
                  <a:lnTo>
                    <a:pt x="957" y="958"/>
                  </a:lnTo>
                  <a:lnTo>
                    <a:pt x="666" y="750"/>
                  </a:lnTo>
                  <a:lnTo>
                    <a:pt x="416" y="500"/>
                  </a:lnTo>
                  <a:lnTo>
                    <a:pt x="83" y="16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83" y="84"/>
                  </a:lnTo>
                  <a:lnTo>
                    <a:pt x="58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636;p62"/>
            <p:cNvSpPr/>
            <p:nvPr/>
          </p:nvSpPr>
          <p:spPr>
            <a:xfrm>
              <a:off x="6466525" y="1524000"/>
              <a:ext cx="43725" cy="85325"/>
            </a:xfrm>
            <a:custGeom>
              <a:avLst/>
              <a:gdLst/>
              <a:ahLst/>
              <a:cxnLst/>
              <a:rect l="l" t="t" r="r" b="b"/>
              <a:pathLst>
                <a:path w="1749" h="3413" extrusionOk="0">
                  <a:moveTo>
                    <a:pt x="1" y="1291"/>
                  </a:moveTo>
                  <a:lnTo>
                    <a:pt x="1" y="1291"/>
                  </a:lnTo>
                  <a:lnTo>
                    <a:pt x="1" y="1707"/>
                  </a:lnTo>
                  <a:lnTo>
                    <a:pt x="42" y="2039"/>
                  </a:lnTo>
                  <a:lnTo>
                    <a:pt x="209" y="2414"/>
                  </a:lnTo>
                  <a:lnTo>
                    <a:pt x="375" y="2705"/>
                  </a:lnTo>
                  <a:lnTo>
                    <a:pt x="625" y="2955"/>
                  </a:lnTo>
                  <a:lnTo>
                    <a:pt x="916" y="3163"/>
                  </a:lnTo>
                  <a:lnTo>
                    <a:pt x="1291" y="3329"/>
                  </a:lnTo>
                  <a:lnTo>
                    <a:pt x="1623" y="3412"/>
                  </a:lnTo>
                  <a:lnTo>
                    <a:pt x="1623" y="3412"/>
                  </a:lnTo>
                  <a:lnTo>
                    <a:pt x="1748" y="3412"/>
                  </a:lnTo>
                  <a:lnTo>
                    <a:pt x="1748" y="3412"/>
                  </a:lnTo>
                  <a:lnTo>
                    <a:pt x="1665" y="2913"/>
                  </a:lnTo>
                  <a:lnTo>
                    <a:pt x="1623" y="2414"/>
                  </a:lnTo>
                  <a:lnTo>
                    <a:pt x="1623" y="1915"/>
                  </a:lnTo>
                  <a:lnTo>
                    <a:pt x="1623" y="1415"/>
                  </a:lnTo>
                  <a:lnTo>
                    <a:pt x="1707" y="833"/>
                  </a:lnTo>
                  <a:lnTo>
                    <a:pt x="1707" y="833"/>
                  </a:lnTo>
                  <a:lnTo>
                    <a:pt x="1707" y="625"/>
                  </a:lnTo>
                  <a:lnTo>
                    <a:pt x="1665" y="458"/>
                  </a:lnTo>
                  <a:lnTo>
                    <a:pt x="1582" y="292"/>
                  </a:lnTo>
                  <a:lnTo>
                    <a:pt x="1499" y="167"/>
                  </a:lnTo>
                  <a:lnTo>
                    <a:pt x="1415" y="84"/>
                  </a:lnTo>
                  <a:lnTo>
                    <a:pt x="1249" y="1"/>
                  </a:lnTo>
                  <a:lnTo>
                    <a:pt x="1124" y="1"/>
                  </a:lnTo>
                  <a:lnTo>
                    <a:pt x="958" y="1"/>
                  </a:lnTo>
                  <a:lnTo>
                    <a:pt x="833" y="1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75" y="334"/>
                  </a:lnTo>
                  <a:lnTo>
                    <a:pt x="250" y="542"/>
                  </a:lnTo>
                  <a:lnTo>
                    <a:pt x="167" y="750"/>
                  </a:lnTo>
                  <a:lnTo>
                    <a:pt x="84" y="999"/>
                  </a:lnTo>
                  <a:lnTo>
                    <a:pt x="1" y="1291"/>
                  </a:lnTo>
                  <a:lnTo>
                    <a:pt x="1" y="129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637;p62"/>
            <p:cNvSpPr/>
            <p:nvPr/>
          </p:nvSpPr>
          <p:spPr>
            <a:xfrm>
              <a:off x="6803550" y="1557300"/>
              <a:ext cx="53050" cy="82200"/>
            </a:xfrm>
            <a:custGeom>
              <a:avLst/>
              <a:gdLst/>
              <a:ahLst/>
              <a:cxnLst/>
              <a:rect l="l" t="t" r="r" b="b"/>
              <a:pathLst>
                <a:path w="2122" h="3288" extrusionOk="0">
                  <a:moveTo>
                    <a:pt x="2122" y="1540"/>
                  </a:moveTo>
                  <a:lnTo>
                    <a:pt x="2122" y="1540"/>
                  </a:lnTo>
                  <a:lnTo>
                    <a:pt x="2039" y="1914"/>
                  </a:lnTo>
                  <a:lnTo>
                    <a:pt x="1914" y="2247"/>
                  </a:lnTo>
                  <a:lnTo>
                    <a:pt x="1706" y="2538"/>
                  </a:lnTo>
                  <a:lnTo>
                    <a:pt x="1456" y="2829"/>
                  </a:lnTo>
                  <a:lnTo>
                    <a:pt x="1165" y="3037"/>
                  </a:lnTo>
                  <a:lnTo>
                    <a:pt x="832" y="3162"/>
                  </a:lnTo>
                  <a:lnTo>
                    <a:pt x="458" y="3245"/>
                  </a:lnTo>
                  <a:lnTo>
                    <a:pt x="83" y="3287"/>
                  </a:lnTo>
                  <a:lnTo>
                    <a:pt x="83" y="3287"/>
                  </a:lnTo>
                  <a:lnTo>
                    <a:pt x="0" y="3245"/>
                  </a:lnTo>
                  <a:lnTo>
                    <a:pt x="0" y="3245"/>
                  </a:lnTo>
                  <a:lnTo>
                    <a:pt x="167" y="2788"/>
                  </a:lnTo>
                  <a:lnTo>
                    <a:pt x="333" y="2289"/>
                  </a:lnTo>
                  <a:lnTo>
                    <a:pt x="416" y="1789"/>
                  </a:lnTo>
                  <a:lnTo>
                    <a:pt x="499" y="1290"/>
                  </a:lnTo>
                  <a:lnTo>
                    <a:pt x="541" y="749"/>
                  </a:lnTo>
                  <a:lnTo>
                    <a:pt x="541" y="749"/>
                  </a:lnTo>
                  <a:lnTo>
                    <a:pt x="583" y="541"/>
                  </a:lnTo>
                  <a:lnTo>
                    <a:pt x="666" y="375"/>
                  </a:lnTo>
                  <a:lnTo>
                    <a:pt x="749" y="208"/>
                  </a:lnTo>
                  <a:lnTo>
                    <a:pt x="874" y="125"/>
                  </a:lnTo>
                  <a:lnTo>
                    <a:pt x="999" y="42"/>
                  </a:lnTo>
                  <a:lnTo>
                    <a:pt x="1123" y="0"/>
                  </a:lnTo>
                  <a:lnTo>
                    <a:pt x="1290" y="0"/>
                  </a:lnTo>
                  <a:lnTo>
                    <a:pt x="1415" y="42"/>
                  </a:lnTo>
                  <a:lnTo>
                    <a:pt x="1581" y="125"/>
                  </a:lnTo>
                  <a:lnTo>
                    <a:pt x="1706" y="208"/>
                  </a:lnTo>
                  <a:lnTo>
                    <a:pt x="1831" y="333"/>
                  </a:lnTo>
                  <a:lnTo>
                    <a:pt x="1914" y="499"/>
                  </a:lnTo>
                  <a:lnTo>
                    <a:pt x="1997" y="707"/>
                  </a:lnTo>
                  <a:lnTo>
                    <a:pt x="2080" y="957"/>
                  </a:lnTo>
                  <a:lnTo>
                    <a:pt x="2122" y="1207"/>
                  </a:lnTo>
                  <a:lnTo>
                    <a:pt x="2122" y="1540"/>
                  </a:lnTo>
                  <a:lnTo>
                    <a:pt x="2122" y="154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638;p62"/>
            <p:cNvSpPr/>
            <p:nvPr/>
          </p:nvSpPr>
          <p:spPr>
            <a:xfrm>
              <a:off x="6502925" y="1303500"/>
              <a:ext cx="324550" cy="464975"/>
            </a:xfrm>
            <a:custGeom>
              <a:avLst/>
              <a:gdLst/>
              <a:ahLst/>
              <a:cxnLst/>
              <a:rect l="l" t="t" r="r" b="b"/>
              <a:pathLst>
                <a:path w="12982" h="18599" extrusionOk="0">
                  <a:moveTo>
                    <a:pt x="7407" y="42"/>
                  </a:moveTo>
                  <a:lnTo>
                    <a:pt x="7407" y="42"/>
                  </a:lnTo>
                  <a:lnTo>
                    <a:pt x="7407" y="42"/>
                  </a:lnTo>
                  <a:lnTo>
                    <a:pt x="6783" y="0"/>
                  </a:lnTo>
                  <a:lnTo>
                    <a:pt x="6159" y="42"/>
                  </a:lnTo>
                  <a:lnTo>
                    <a:pt x="5576" y="125"/>
                  </a:lnTo>
                  <a:lnTo>
                    <a:pt x="4994" y="292"/>
                  </a:lnTo>
                  <a:lnTo>
                    <a:pt x="4411" y="500"/>
                  </a:lnTo>
                  <a:lnTo>
                    <a:pt x="3870" y="791"/>
                  </a:lnTo>
                  <a:lnTo>
                    <a:pt x="3371" y="1082"/>
                  </a:lnTo>
                  <a:lnTo>
                    <a:pt x="2872" y="1457"/>
                  </a:lnTo>
                  <a:lnTo>
                    <a:pt x="2456" y="1873"/>
                  </a:lnTo>
                  <a:lnTo>
                    <a:pt x="2040" y="2330"/>
                  </a:lnTo>
                  <a:lnTo>
                    <a:pt x="1665" y="2830"/>
                  </a:lnTo>
                  <a:lnTo>
                    <a:pt x="1332" y="3370"/>
                  </a:lnTo>
                  <a:lnTo>
                    <a:pt x="1083" y="3911"/>
                  </a:lnTo>
                  <a:lnTo>
                    <a:pt x="875" y="4535"/>
                  </a:lnTo>
                  <a:lnTo>
                    <a:pt x="708" y="5118"/>
                  </a:lnTo>
                  <a:lnTo>
                    <a:pt x="625" y="5784"/>
                  </a:lnTo>
                  <a:lnTo>
                    <a:pt x="43" y="11567"/>
                  </a:lnTo>
                  <a:lnTo>
                    <a:pt x="43" y="11567"/>
                  </a:lnTo>
                  <a:lnTo>
                    <a:pt x="1" y="12232"/>
                  </a:lnTo>
                  <a:lnTo>
                    <a:pt x="43" y="12857"/>
                  </a:lnTo>
                  <a:lnTo>
                    <a:pt x="126" y="13481"/>
                  </a:lnTo>
                  <a:lnTo>
                    <a:pt x="292" y="14105"/>
                  </a:lnTo>
                  <a:lnTo>
                    <a:pt x="500" y="14687"/>
                  </a:lnTo>
                  <a:lnTo>
                    <a:pt x="750" y="15228"/>
                  </a:lnTo>
                  <a:lnTo>
                    <a:pt x="1041" y="15769"/>
                  </a:lnTo>
                  <a:lnTo>
                    <a:pt x="1416" y="16268"/>
                  </a:lnTo>
                  <a:lnTo>
                    <a:pt x="1790" y="16726"/>
                  </a:lnTo>
                  <a:lnTo>
                    <a:pt x="2248" y="17142"/>
                  </a:lnTo>
                  <a:lnTo>
                    <a:pt x="2705" y="17516"/>
                  </a:lnTo>
                  <a:lnTo>
                    <a:pt x="3246" y="17849"/>
                  </a:lnTo>
                  <a:lnTo>
                    <a:pt x="3787" y="18099"/>
                  </a:lnTo>
                  <a:lnTo>
                    <a:pt x="4370" y="18307"/>
                  </a:lnTo>
                  <a:lnTo>
                    <a:pt x="4952" y="18473"/>
                  </a:lnTo>
                  <a:lnTo>
                    <a:pt x="5576" y="18557"/>
                  </a:lnTo>
                  <a:lnTo>
                    <a:pt x="5576" y="18557"/>
                  </a:lnTo>
                  <a:lnTo>
                    <a:pt x="6200" y="18598"/>
                  </a:lnTo>
                  <a:lnTo>
                    <a:pt x="6824" y="18557"/>
                  </a:lnTo>
                  <a:lnTo>
                    <a:pt x="7448" y="18473"/>
                  </a:lnTo>
                  <a:lnTo>
                    <a:pt x="8031" y="18307"/>
                  </a:lnTo>
                  <a:lnTo>
                    <a:pt x="8572" y="18099"/>
                  </a:lnTo>
                  <a:lnTo>
                    <a:pt x="9113" y="17808"/>
                  </a:lnTo>
                  <a:lnTo>
                    <a:pt x="9654" y="17516"/>
                  </a:lnTo>
                  <a:lnTo>
                    <a:pt x="10111" y="17142"/>
                  </a:lnTo>
                  <a:lnTo>
                    <a:pt x="10569" y="16726"/>
                  </a:lnTo>
                  <a:lnTo>
                    <a:pt x="10985" y="16268"/>
                  </a:lnTo>
                  <a:lnTo>
                    <a:pt x="11318" y="15769"/>
                  </a:lnTo>
                  <a:lnTo>
                    <a:pt x="11651" y="15228"/>
                  </a:lnTo>
                  <a:lnTo>
                    <a:pt x="11900" y="14687"/>
                  </a:lnTo>
                  <a:lnTo>
                    <a:pt x="12108" y="14063"/>
                  </a:lnTo>
                  <a:lnTo>
                    <a:pt x="12275" y="13439"/>
                  </a:lnTo>
                  <a:lnTo>
                    <a:pt x="12400" y="12815"/>
                  </a:lnTo>
                  <a:lnTo>
                    <a:pt x="12940" y="7032"/>
                  </a:lnTo>
                  <a:lnTo>
                    <a:pt x="12940" y="7032"/>
                  </a:lnTo>
                  <a:lnTo>
                    <a:pt x="12982" y="6366"/>
                  </a:lnTo>
                  <a:lnTo>
                    <a:pt x="12940" y="5700"/>
                  </a:lnTo>
                  <a:lnTo>
                    <a:pt x="12857" y="5076"/>
                  </a:lnTo>
                  <a:lnTo>
                    <a:pt x="12732" y="4494"/>
                  </a:lnTo>
                  <a:lnTo>
                    <a:pt x="12524" y="3911"/>
                  </a:lnTo>
                  <a:lnTo>
                    <a:pt x="12275" y="3329"/>
                  </a:lnTo>
                  <a:lnTo>
                    <a:pt x="11942" y="2830"/>
                  </a:lnTo>
                  <a:lnTo>
                    <a:pt x="11609" y="2330"/>
                  </a:lnTo>
                  <a:lnTo>
                    <a:pt x="11193" y="1873"/>
                  </a:lnTo>
                  <a:lnTo>
                    <a:pt x="10777" y="1457"/>
                  </a:lnTo>
                  <a:lnTo>
                    <a:pt x="10278" y="1082"/>
                  </a:lnTo>
                  <a:lnTo>
                    <a:pt x="9778" y="749"/>
                  </a:lnTo>
                  <a:lnTo>
                    <a:pt x="9237" y="500"/>
                  </a:lnTo>
                  <a:lnTo>
                    <a:pt x="8655" y="292"/>
                  </a:lnTo>
                  <a:lnTo>
                    <a:pt x="8031" y="125"/>
                  </a:lnTo>
                  <a:lnTo>
                    <a:pt x="7407" y="42"/>
                  </a:lnTo>
                  <a:lnTo>
                    <a:pt x="7407" y="42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39;p62"/>
            <p:cNvSpPr/>
            <p:nvPr/>
          </p:nvSpPr>
          <p:spPr>
            <a:xfrm>
              <a:off x="6724500" y="162385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999" y="1"/>
                  </a:moveTo>
                  <a:lnTo>
                    <a:pt x="999" y="1"/>
                  </a:lnTo>
                  <a:lnTo>
                    <a:pt x="791" y="1"/>
                  </a:lnTo>
                  <a:lnTo>
                    <a:pt x="624" y="43"/>
                  </a:lnTo>
                  <a:lnTo>
                    <a:pt x="458" y="126"/>
                  </a:lnTo>
                  <a:lnTo>
                    <a:pt x="333" y="209"/>
                  </a:lnTo>
                  <a:lnTo>
                    <a:pt x="208" y="334"/>
                  </a:lnTo>
                  <a:lnTo>
                    <a:pt x="125" y="500"/>
                  </a:lnTo>
                  <a:lnTo>
                    <a:pt x="42" y="667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2" y="999"/>
                  </a:lnTo>
                  <a:lnTo>
                    <a:pt x="42" y="1166"/>
                  </a:lnTo>
                  <a:lnTo>
                    <a:pt x="125" y="1332"/>
                  </a:lnTo>
                  <a:lnTo>
                    <a:pt x="250" y="1499"/>
                  </a:lnTo>
                  <a:lnTo>
                    <a:pt x="333" y="1582"/>
                  </a:lnTo>
                  <a:lnTo>
                    <a:pt x="499" y="1707"/>
                  </a:lnTo>
                  <a:lnTo>
                    <a:pt x="666" y="1748"/>
                  </a:lnTo>
                  <a:lnTo>
                    <a:pt x="832" y="1790"/>
                  </a:lnTo>
                  <a:lnTo>
                    <a:pt x="832" y="1790"/>
                  </a:lnTo>
                  <a:lnTo>
                    <a:pt x="1040" y="1790"/>
                  </a:lnTo>
                  <a:lnTo>
                    <a:pt x="1207" y="1748"/>
                  </a:lnTo>
                  <a:lnTo>
                    <a:pt x="1331" y="1665"/>
                  </a:lnTo>
                  <a:lnTo>
                    <a:pt x="1498" y="1582"/>
                  </a:lnTo>
                  <a:lnTo>
                    <a:pt x="1623" y="1457"/>
                  </a:lnTo>
                  <a:lnTo>
                    <a:pt x="1706" y="1332"/>
                  </a:lnTo>
                  <a:lnTo>
                    <a:pt x="1789" y="1166"/>
                  </a:lnTo>
                  <a:lnTo>
                    <a:pt x="1789" y="958"/>
                  </a:lnTo>
                  <a:lnTo>
                    <a:pt x="1789" y="958"/>
                  </a:lnTo>
                  <a:lnTo>
                    <a:pt x="1789" y="791"/>
                  </a:lnTo>
                  <a:lnTo>
                    <a:pt x="1747" y="625"/>
                  </a:lnTo>
                  <a:lnTo>
                    <a:pt x="1706" y="459"/>
                  </a:lnTo>
                  <a:lnTo>
                    <a:pt x="1581" y="334"/>
                  </a:lnTo>
                  <a:lnTo>
                    <a:pt x="1456" y="209"/>
                  </a:lnTo>
                  <a:lnTo>
                    <a:pt x="1331" y="126"/>
                  </a:lnTo>
                  <a:lnTo>
                    <a:pt x="1165" y="43"/>
                  </a:lnTo>
                  <a:lnTo>
                    <a:pt x="999" y="1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40;p62"/>
            <p:cNvSpPr/>
            <p:nvPr/>
          </p:nvSpPr>
          <p:spPr>
            <a:xfrm>
              <a:off x="6540375" y="160930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958" y="0"/>
                  </a:moveTo>
                  <a:lnTo>
                    <a:pt x="958" y="0"/>
                  </a:lnTo>
                  <a:lnTo>
                    <a:pt x="791" y="0"/>
                  </a:lnTo>
                  <a:lnTo>
                    <a:pt x="625" y="42"/>
                  </a:lnTo>
                  <a:lnTo>
                    <a:pt x="458" y="125"/>
                  </a:lnTo>
                  <a:lnTo>
                    <a:pt x="334" y="209"/>
                  </a:lnTo>
                  <a:lnTo>
                    <a:pt x="209" y="333"/>
                  </a:lnTo>
                  <a:lnTo>
                    <a:pt x="84" y="500"/>
                  </a:lnTo>
                  <a:lnTo>
                    <a:pt x="42" y="625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1" y="999"/>
                  </a:lnTo>
                  <a:lnTo>
                    <a:pt x="42" y="1165"/>
                  </a:lnTo>
                  <a:lnTo>
                    <a:pt x="126" y="1332"/>
                  </a:lnTo>
                  <a:lnTo>
                    <a:pt x="209" y="1457"/>
                  </a:lnTo>
                  <a:lnTo>
                    <a:pt x="334" y="1581"/>
                  </a:lnTo>
                  <a:lnTo>
                    <a:pt x="500" y="1706"/>
                  </a:lnTo>
                  <a:lnTo>
                    <a:pt x="625" y="1748"/>
                  </a:lnTo>
                  <a:lnTo>
                    <a:pt x="833" y="1790"/>
                  </a:lnTo>
                  <a:lnTo>
                    <a:pt x="833" y="1790"/>
                  </a:lnTo>
                  <a:lnTo>
                    <a:pt x="999" y="1790"/>
                  </a:lnTo>
                  <a:lnTo>
                    <a:pt x="1166" y="1748"/>
                  </a:lnTo>
                  <a:lnTo>
                    <a:pt x="1332" y="1665"/>
                  </a:lnTo>
                  <a:lnTo>
                    <a:pt x="1457" y="1581"/>
                  </a:lnTo>
                  <a:lnTo>
                    <a:pt x="1582" y="1457"/>
                  </a:lnTo>
                  <a:lnTo>
                    <a:pt x="1707" y="1290"/>
                  </a:lnTo>
                  <a:lnTo>
                    <a:pt x="1748" y="1124"/>
                  </a:lnTo>
                  <a:lnTo>
                    <a:pt x="1790" y="957"/>
                  </a:lnTo>
                  <a:lnTo>
                    <a:pt x="1790" y="957"/>
                  </a:lnTo>
                  <a:lnTo>
                    <a:pt x="1790" y="791"/>
                  </a:lnTo>
                  <a:lnTo>
                    <a:pt x="1748" y="625"/>
                  </a:lnTo>
                  <a:lnTo>
                    <a:pt x="1665" y="458"/>
                  </a:lnTo>
                  <a:lnTo>
                    <a:pt x="1582" y="333"/>
                  </a:lnTo>
                  <a:lnTo>
                    <a:pt x="1457" y="209"/>
                  </a:lnTo>
                  <a:lnTo>
                    <a:pt x="1291" y="84"/>
                  </a:lnTo>
                  <a:lnTo>
                    <a:pt x="1166" y="42"/>
                  </a:lnTo>
                  <a:lnTo>
                    <a:pt x="958" y="0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41;p62"/>
            <p:cNvSpPr/>
            <p:nvPr/>
          </p:nvSpPr>
          <p:spPr>
            <a:xfrm>
              <a:off x="6639200" y="1589525"/>
              <a:ext cx="23950" cy="38525"/>
            </a:xfrm>
            <a:custGeom>
              <a:avLst/>
              <a:gdLst/>
              <a:ahLst/>
              <a:cxnLst/>
              <a:rect l="l" t="t" r="r" b="b"/>
              <a:pathLst>
                <a:path w="958" h="1541" extrusionOk="0">
                  <a:moveTo>
                    <a:pt x="749" y="375"/>
                  </a:moveTo>
                  <a:lnTo>
                    <a:pt x="749" y="375"/>
                  </a:lnTo>
                  <a:lnTo>
                    <a:pt x="874" y="1000"/>
                  </a:lnTo>
                  <a:lnTo>
                    <a:pt x="957" y="1291"/>
                  </a:lnTo>
                  <a:lnTo>
                    <a:pt x="957" y="1457"/>
                  </a:lnTo>
                  <a:lnTo>
                    <a:pt x="957" y="1457"/>
                  </a:lnTo>
                  <a:lnTo>
                    <a:pt x="916" y="1499"/>
                  </a:lnTo>
                  <a:lnTo>
                    <a:pt x="832" y="1540"/>
                  </a:lnTo>
                  <a:lnTo>
                    <a:pt x="541" y="1540"/>
                  </a:lnTo>
                  <a:lnTo>
                    <a:pt x="250" y="1457"/>
                  </a:lnTo>
                  <a:lnTo>
                    <a:pt x="125" y="1416"/>
                  </a:lnTo>
                  <a:lnTo>
                    <a:pt x="42" y="1332"/>
                  </a:lnTo>
                  <a:lnTo>
                    <a:pt x="42" y="1332"/>
                  </a:lnTo>
                  <a:lnTo>
                    <a:pt x="0" y="1249"/>
                  </a:lnTo>
                  <a:lnTo>
                    <a:pt x="0" y="1166"/>
                  </a:lnTo>
                  <a:lnTo>
                    <a:pt x="42" y="916"/>
                  </a:lnTo>
                  <a:lnTo>
                    <a:pt x="167" y="625"/>
                  </a:lnTo>
                  <a:lnTo>
                    <a:pt x="292" y="375"/>
                  </a:lnTo>
                  <a:lnTo>
                    <a:pt x="292" y="375"/>
                  </a:lnTo>
                  <a:lnTo>
                    <a:pt x="458" y="126"/>
                  </a:lnTo>
                  <a:lnTo>
                    <a:pt x="500" y="43"/>
                  </a:lnTo>
                  <a:lnTo>
                    <a:pt x="583" y="1"/>
                  </a:lnTo>
                  <a:lnTo>
                    <a:pt x="624" y="43"/>
                  </a:lnTo>
                  <a:lnTo>
                    <a:pt x="666" y="126"/>
                  </a:lnTo>
                  <a:lnTo>
                    <a:pt x="749" y="375"/>
                  </a:lnTo>
                  <a:lnTo>
                    <a:pt x="749" y="375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42;p62"/>
            <p:cNvSpPr/>
            <p:nvPr/>
          </p:nvSpPr>
          <p:spPr>
            <a:xfrm>
              <a:off x="6559100" y="1488650"/>
              <a:ext cx="60350" cy="19775"/>
            </a:xfrm>
            <a:custGeom>
              <a:avLst/>
              <a:gdLst/>
              <a:ahLst/>
              <a:cxnLst/>
              <a:rect l="l" t="t" r="r" b="b"/>
              <a:pathLst>
                <a:path w="2414" h="791" extrusionOk="0">
                  <a:moveTo>
                    <a:pt x="2247" y="291"/>
                  </a:moveTo>
                  <a:lnTo>
                    <a:pt x="2247" y="291"/>
                  </a:lnTo>
                  <a:lnTo>
                    <a:pt x="2331" y="375"/>
                  </a:lnTo>
                  <a:lnTo>
                    <a:pt x="2372" y="458"/>
                  </a:lnTo>
                  <a:lnTo>
                    <a:pt x="2414" y="541"/>
                  </a:lnTo>
                  <a:lnTo>
                    <a:pt x="2372" y="666"/>
                  </a:lnTo>
                  <a:lnTo>
                    <a:pt x="2372" y="666"/>
                  </a:lnTo>
                  <a:lnTo>
                    <a:pt x="2289" y="749"/>
                  </a:lnTo>
                  <a:lnTo>
                    <a:pt x="2206" y="791"/>
                  </a:lnTo>
                  <a:lnTo>
                    <a:pt x="2081" y="791"/>
                  </a:lnTo>
                  <a:lnTo>
                    <a:pt x="1998" y="749"/>
                  </a:lnTo>
                  <a:lnTo>
                    <a:pt x="1998" y="749"/>
                  </a:lnTo>
                  <a:lnTo>
                    <a:pt x="1873" y="666"/>
                  </a:lnTo>
                  <a:lnTo>
                    <a:pt x="1498" y="583"/>
                  </a:lnTo>
                  <a:lnTo>
                    <a:pt x="1249" y="541"/>
                  </a:lnTo>
                  <a:lnTo>
                    <a:pt x="999" y="541"/>
                  </a:lnTo>
                  <a:lnTo>
                    <a:pt x="708" y="583"/>
                  </a:lnTo>
                  <a:lnTo>
                    <a:pt x="375" y="707"/>
                  </a:lnTo>
                  <a:lnTo>
                    <a:pt x="375" y="707"/>
                  </a:lnTo>
                  <a:lnTo>
                    <a:pt x="292" y="707"/>
                  </a:lnTo>
                  <a:lnTo>
                    <a:pt x="167" y="707"/>
                  </a:lnTo>
                  <a:lnTo>
                    <a:pt x="84" y="666"/>
                  </a:lnTo>
                  <a:lnTo>
                    <a:pt x="42" y="583"/>
                  </a:lnTo>
                  <a:lnTo>
                    <a:pt x="42" y="583"/>
                  </a:lnTo>
                  <a:lnTo>
                    <a:pt x="1" y="458"/>
                  </a:lnTo>
                  <a:lnTo>
                    <a:pt x="1" y="375"/>
                  </a:lnTo>
                  <a:lnTo>
                    <a:pt x="84" y="291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542" y="42"/>
                  </a:lnTo>
                  <a:lnTo>
                    <a:pt x="958" y="0"/>
                  </a:lnTo>
                  <a:lnTo>
                    <a:pt x="1290" y="0"/>
                  </a:lnTo>
                  <a:lnTo>
                    <a:pt x="1623" y="42"/>
                  </a:lnTo>
                  <a:lnTo>
                    <a:pt x="1873" y="125"/>
                  </a:lnTo>
                  <a:lnTo>
                    <a:pt x="2081" y="208"/>
                  </a:lnTo>
                  <a:lnTo>
                    <a:pt x="2247" y="291"/>
                  </a:lnTo>
                  <a:lnTo>
                    <a:pt x="2247" y="29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43;p62"/>
            <p:cNvSpPr/>
            <p:nvPr/>
          </p:nvSpPr>
          <p:spPr>
            <a:xfrm>
              <a:off x="6717200" y="1504250"/>
              <a:ext cx="59325" cy="22900"/>
            </a:xfrm>
            <a:custGeom>
              <a:avLst/>
              <a:gdLst/>
              <a:ahLst/>
              <a:cxnLst/>
              <a:rect l="l" t="t" r="r" b="b"/>
              <a:pathLst>
                <a:path w="2373" h="916" extrusionOk="0">
                  <a:moveTo>
                    <a:pt x="2289" y="416"/>
                  </a:moveTo>
                  <a:lnTo>
                    <a:pt x="2289" y="416"/>
                  </a:lnTo>
                  <a:lnTo>
                    <a:pt x="2331" y="500"/>
                  </a:lnTo>
                  <a:lnTo>
                    <a:pt x="2372" y="583"/>
                  </a:lnTo>
                  <a:lnTo>
                    <a:pt x="2372" y="708"/>
                  </a:lnTo>
                  <a:lnTo>
                    <a:pt x="2331" y="791"/>
                  </a:lnTo>
                  <a:lnTo>
                    <a:pt x="2331" y="791"/>
                  </a:lnTo>
                  <a:lnTo>
                    <a:pt x="2248" y="874"/>
                  </a:lnTo>
                  <a:lnTo>
                    <a:pt x="2164" y="916"/>
                  </a:lnTo>
                  <a:lnTo>
                    <a:pt x="2081" y="916"/>
                  </a:lnTo>
                  <a:lnTo>
                    <a:pt x="1956" y="874"/>
                  </a:lnTo>
                  <a:lnTo>
                    <a:pt x="1956" y="874"/>
                  </a:lnTo>
                  <a:lnTo>
                    <a:pt x="1831" y="791"/>
                  </a:lnTo>
                  <a:lnTo>
                    <a:pt x="1499" y="624"/>
                  </a:lnTo>
                  <a:lnTo>
                    <a:pt x="1249" y="583"/>
                  </a:lnTo>
                  <a:lnTo>
                    <a:pt x="999" y="541"/>
                  </a:lnTo>
                  <a:lnTo>
                    <a:pt x="708" y="583"/>
                  </a:lnTo>
                  <a:lnTo>
                    <a:pt x="375" y="666"/>
                  </a:lnTo>
                  <a:lnTo>
                    <a:pt x="375" y="666"/>
                  </a:lnTo>
                  <a:lnTo>
                    <a:pt x="292" y="708"/>
                  </a:lnTo>
                  <a:lnTo>
                    <a:pt x="167" y="666"/>
                  </a:lnTo>
                  <a:lnTo>
                    <a:pt x="84" y="624"/>
                  </a:lnTo>
                  <a:lnTo>
                    <a:pt x="42" y="500"/>
                  </a:lnTo>
                  <a:lnTo>
                    <a:pt x="42" y="500"/>
                  </a:lnTo>
                  <a:lnTo>
                    <a:pt x="1" y="416"/>
                  </a:lnTo>
                  <a:lnTo>
                    <a:pt x="42" y="292"/>
                  </a:lnTo>
                  <a:lnTo>
                    <a:pt x="84" y="208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583" y="42"/>
                  </a:lnTo>
                  <a:lnTo>
                    <a:pt x="999" y="0"/>
                  </a:lnTo>
                  <a:lnTo>
                    <a:pt x="1332" y="42"/>
                  </a:lnTo>
                  <a:lnTo>
                    <a:pt x="1665" y="125"/>
                  </a:lnTo>
                  <a:lnTo>
                    <a:pt x="1915" y="208"/>
                  </a:lnTo>
                  <a:lnTo>
                    <a:pt x="2123" y="292"/>
                  </a:lnTo>
                  <a:lnTo>
                    <a:pt x="2289" y="416"/>
                  </a:lnTo>
                  <a:lnTo>
                    <a:pt x="2289" y="416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44;p62"/>
            <p:cNvSpPr/>
            <p:nvPr/>
          </p:nvSpPr>
          <p:spPr>
            <a:xfrm>
              <a:off x="6780650" y="1371100"/>
              <a:ext cx="95725" cy="204950"/>
            </a:xfrm>
            <a:custGeom>
              <a:avLst/>
              <a:gdLst/>
              <a:ahLst/>
              <a:cxnLst/>
              <a:rect l="l" t="t" r="r" b="b"/>
              <a:pathLst>
                <a:path w="3829" h="8198" extrusionOk="0">
                  <a:moveTo>
                    <a:pt x="2372" y="7490"/>
                  </a:moveTo>
                  <a:lnTo>
                    <a:pt x="2372" y="7490"/>
                  </a:lnTo>
                  <a:lnTo>
                    <a:pt x="2247" y="7490"/>
                  </a:lnTo>
                  <a:lnTo>
                    <a:pt x="1956" y="7573"/>
                  </a:lnTo>
                  <a:lnTo>
                    <a:pt x="1790" y="7656"/>
                  </a:lnTo>
                  <a:lnTo>
                    <a:pt x="1623" y="7781"/>
                  </a:lnTo>
                  <a:lnTo>
                    <a:pt x="1540" y="7947"/>
                  </a:lnTo>
                  <a:lnTo>
                    <a:pt x="1457" y="8197"/>
                  </a:lnTo>
                  <a:lnTo>
                    <a:pt x="1457" y="8197"/>
                  </a:lnTo>
                  <a:lnTo>
                    <a:pt x="1374" y="8031"/>
                  </a:lnTo>
                  <a:lnTo>
                    <a:pt x="1249" y="7656"/>
                  </a:lnTo>
                  <a:lnTo>
                    <a:pt x="1166" y="7407"/>
                  </a:lnTo>
                  <a:lnTo>
                    <a:pt x="1124" y="7074"/>
                  </a:lnTo>
                  <a:lnTo>
                    <a:pt x="1124" y="6741"/>
                  </a:lnTo>
                  <a:lnTo>
                    <a:pt x="1166" y="6408"/>
                  </a:lnTo>
                  <a:lnTo>
                    <a:pt x="1166" y="6408"/>
                  </a:lnTo>
                  <a:lnTo>
                    <a:pt x="958" y="6075"/>
                  </a:lnTo>
                  <a:lnTo>
                    <a:pt x="750" y="5659"/>
                  </a:lnTo>
                  <a:lnTo>
                    <a:pt x="500" y="5160"/>
                  </a:lnTo>
                  <a:lnTo>
                    <a:pt x="292" y="4536"/>
                  </a:lnTo>
                  <a:lnTo>
                    <a:pt x="126" y="3870"/>
                  </a:lnTo>
                  <a:lnTo>
                    <a:pt x="42" y="3496"/>
                  </a:lnTo>
                  <a:lnTo>
                    <a:pt x="1" y="3121"/>
                  </a:lnTo>
                  <a:lnTo>
                    <a:pt x="1" y="2747"/>
                  </a:lnTo>
                  <a:lnTo>
                    <a:pt x="42" y="2372"/>
                  </a:lnTo>
                  <a:lnTo>
                    <a:pt x="42" y="2372"/>
                  </a:lnTo>
                  <a:lnTo>
                    <a:pt x="126" y="1998"/>
                  </a:lnTo>
                  <a:lnTo>
                    <a:pt x="209" y="1665"/>
                  </a:lnTo>
                  <a:lnTo>
                    <a:pt x="334" y="1374"/>
                  </a:lnTo>
                  <a:lnTo>
                    <a:pt x="458" y="1124"/>
                  </a:lnTo>
                  <a:lnTo>
                    <a:pt x="625" y="916"/>
                  </a:lnTo>
                  <a:lnTo>
                    <a:pt x="791" y="708"/>
                  </a:lnTo>
                  <a:lnTo>
                    <a:pt x="1124" y="417"/>
                  </a:lnTo>
                  <a:lnTo>
                    <a:pt x="1457" y="209"/>
                  </a:lnTo>
                  <a:lnTo>
                    <a:pt x="1707" y="84"/>
                  </a:lnTo>
                  <a:lnTo>
                    <a:pt x="1998" y="1"/>
                  </a:lnTo>
                  <a:lnTo>
                    <a:pt x="1998" y="1"/>
                  </a:lnTo>
                  <a:lnTo>
                    <a:pt x="2622" y="292"/>
                  </a:lnTo>
                  <a:lnTo>
                    <a:pt x="3080" y="625"/>
                  </a:lnTo>
                  <a:lnTo>
                    <a:pt x="3288" y="791"/>
                  </a:lnTo>
                  <a:lnTo>
                    <a:pt x="3412" y="958"/>
                  </a:lnTo>
                  <a:lnTo>
                    <a:pt x="3579" y="1166"/>
                  </a:lnTo>
                  <a:lnTo>
                    <a:pt x="3662" y="1332"/>
                  </a:lnTo>
                  <a:lnTo>
                    <a:pt x="3745" y="1499"/>
                  </a:lnTo>
                  <a:lnTo>
                    <a:pt x="3787" y="1707"/>
                  </a:lnTo>
                  <a:lnTo>
                    <a:pt x="3829" y="2123"/>
                  </a:lnTo>
                  <a:lnTo>
                    <a:pt x="3787" y="2539"/>
                  </a:lnTo>
                  <a:lnTo>
                    <a:pt x="3704" y="2996"/>
                  </a:lnTo>
                  <a:lnTo>
                    <a:pt x="3579" y="3496"/>
                  </a:lnTo>
                  <a:lnTo>
                    <a:pt x="3371" y="3995"/>
                  </a:lnTo>
                  <a:lnTo>
                    <a:pt x="2996" y="5077"/>
                  </a:lnTo>
                  <a:lnTo>
                    <a:pt x="2788" y="5618"/>
                  </a:lnTo>
                  <a:lnTo>
                    <a:pt x="2622" y="6242"/>
                  </a:lnTo>
                  <a:lnTo>
                    <a:pt x="2456" y="6866"/>
                  </a:lnTo>
                  <a:lnTo>
                    <a:pt x="2372" y="7490"/>
                  </a:lnTo>
                  <a:lnTo>
                    <a:pt x="2372" y="7490"/>
                  </a:lnTo>
                  <a:close/>
                </a:path>
              </a:pathLst>
            </a:custGeom>
            <a:solidFill>
              <a:srgbClr val="AC5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645;p62"/>
            <p:cNvSpPr/>
            <p:nvPr/>
          </p:nvSpPr>
          <p:spPr>
            <a:xfrm>
              <a:off x="6479025" y="1341975"/>
              <a:ext cx="93625" cy="202850"/>
            </a:xfrm>
            <a:custGeom>
              <a:avLst/>
              <a:gdLst/>
              <a:ahLst/>
              <a:cxnLst/>
              <a:rect l="l" t="t" r="r" b="b"/>
              <a:pathLst>
                <a:path w="3745" h="8114" extrusionOk="0">
                  <a:moveTo>
                    <a:pt x="458" y="7282"/>
                  </a:moveTo>
                  <a:lnTo>
                    <a:pt x="458" y="7282"/>
                  </a:lnTo>
                  <a:lnTo>
                    <a:pt x="582" y="7282"/>
                  </a:lnTo>
                  <a:lnTo>
                    <a:pt x="832" y="7407"/>
                  </a:lnTo>
                  <a:lnTo>
                    <a:pt x="999" y="7531"/>
                  </a:lnTo>
                  <a:lnTo>
                    <a:pt x="1123" y="7656"/>
                  </a:lnTo>
                  <a:lnTo>
                    <a:pt x="1165" y="7864"/>
                  </a:lnTo>
                  <a:lnTo>
                    <a:pt x="1207" y="8114"/>
                  </a:lnTo>
                  <a:lnTo>
                    <a:pt x="1207" y="8114"/>
                  </a:lnTo>
                  <a:lnTo>
                    <a:pt x="1290" y="7989"/>
                  </a:lnTo>
                  <a:lnTo>
                    <a:pt x="1498" y="7656"/>
                  </a:lnTo>
                  <a:lnTo>
                    <a:pt x="1623" y="7407"/>
                  </a:lnTo>
                  <a:lnTo>
                    <a:pt x="1747" y="7115"/>
                  </a:lnTo>
                  <a:lnTo>
                    <a:pt x="1789" y="6783"/>
                  </a:lnTo>
                  <a:lnTo>
                    <a:pt x="1831" y="6450"/>
                  </a:lnTo>
                  <a:lnTo>
                    <a:pt x="1831" y="6450"/>
                  </a:lnTo>
                  <a:lnTo>
                    <a:pt x="2122" y="6158"/>
                  </a:lnTo>
                  <a:lnTo>
                    <a:pt x="2372" y="5784"/>
                  </a:lnTo>
                  <a:lnTo>
                    <a:pt x="2746" y="5326"/>
                  </a:lnTo>
                  <a:lnTo>
                    <a:pt x="3079" y="4785"/>
                  </a:lnTo>
                  <a:lnTo>
                    <a:pt x="3370" y="4161"/>
                  </a:lnTo>
                  <a:lnTo>
                    <a:pt x="3495" y="3787"/>
                  </a:lnTo>
                  <a:lnTo>
                    <a:pt x="3620" y="3454"/>
                  </a:lnTo>
                  <a:lnTo>
                    <a:pt x="3661" y="3080"/>
                  </a:lnTo>
                  <a:lnTo>
                    <a:pt x="3745" y="2664"/>
                  </a:lnTo>
                  <a:lnTo>
                    <a:pt x="3745" y="2664"/>
                  </a:lnTo>
                  <a:lnTo>
                    <a:pt x="3745" y="2331"/>
                  </a:lnTo>
                  <a:lnTo>
                    <a:pt x="3703" y="1956"/>
                  </a:lnTo>
                  <a:lnTo>
                    <a:pt x="3661" y="1665"/>
                  </a:lnTo>
                  <a:lnTo>
                    <a:pt x="3578" y="1374"/>
                  </a:lnTo>
                  <a:lnTo>
                    <a:pt x="3453" y="1166"/>
                  </a:lnTo>
                  <a:lnTo>
                    <a:pt x="3328" y="916"/>
                  </a:lnTo>
                  <a:lnTo>
                    <a:pt x="3079" y="583"/>
                  </a:lnTo>
                  <a:lnTo>
                    <a:pt x="2788" y="292"/>
                  </a:lnTo>
                  <a:lnTo>
                    <a:pt x="2538" y="126"/>
                  </a:lnTo>
                  <a:lnTo>
                    <a:pt x="2288" y="1"/>
                  </a:lnTo>
                  <a:lnTo>
                    <a:pt x="2288" y="1"/>
                  </a:lnTo>
                  <a:lnTo>
                    <a:pt x="1623" y="167"/>
                  </a:lnTo>
                  <a:lnTo>
                    <a:pt x="1082" y="375"/>
                  </a:lnTo>
                  <a:lnTo>
                    <a:pt x="874" y="500"/>
                  </a:lnTo>
                  <a:lnTo>
                    <a:pt x="666" y="666"/>
                  </a:lnTo>
                  <a:lnTo>
                    <a:pt x="541" y="791"/>
                  </a:lnTo>
                  <a:lnTo>
                    <a:pt x="374" y="958"/>
                  </a:lnTo>
                  <a:lnTo>
                    <a:pt x="250" y="1124"/>
                  </a:lnTo>
                  <a:lnTo>
                    <a:pt x="166" y="1332"/>
                  </a:lnTo>
                  <a:lnTo>
                    <a:pt x="42" y="1707"/>
                  </a:lnTo>
                  <a:lnTo>
                    <a:pt x="0" y="2123"/>
                  </a:lnTo>
                  <a:lnTo>
                    <a:pt x="0" y="2580"/>
                  </a:lnTo>
                  <a:lnTo>
                    <a:pt x="42" y="3080"/>
                  </a:lnTo>
                  <a:lnTo>
                    <a:pt x="125" y="3620"/>
                  </a:lnTo>
                  <a:lnTo>
                    <a:pt x="333" y="4744"/>
                  </a:lnTo>
                  <a:lnTo>
                    <a:pt x="416" y="5368"/>
                  </a:lnTo>
                  <a:lnTo>
                    <a:pt x="458" y="5992"/>
                  </a:lnTo>
                  <a:lnTo>
                    <a:pt x="458" y="6616"/>
                  </a:lnTo>
                  <a:lnTo>
                    <a:pt x="458" y="7282"/>
                  </a:lnTo>
                  <a:lnTo>
                    <a:pt x="458" y="7282"/>
                  </a:lnTo>
                  <a:close/>
                </a:path>
              </a:pathLst>
            </a:custGeom>
            <a:solidFill>
              <a:srgbClr val="AC5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46;p62"/>
            <p:cNvSpPr/>
            <p:nvPr/>
          </p:nvSpPr>
          <p:spPr>
            <a:xfrm>
              <a:off x="6414525" y="1216125"/>
              <a:ext cx="416075" cy="296475"/>
            </a:xfrm>
            <a:custGeom>
              <a:avLst/>
              <a:gdLst/>
              <a:ahLst/>
              <a:cxnLst/>
              <a:rect l="l" t="t" r="r" b="b"/>
              <a:pathLst>
                <a:path w="16643" h="11859" extrusionOk="0">
                  <a:moveTo>
                    <a:pt x="15270" y="8946"/>
                  </a:moveTo>
                  <a:lnTo>
                    <a:pt x="15270" y="8946"/>
                  </a:lnTo>
                  <a:lnTo>
                    <a:pt x="15187" y="9112"/>
                  </a:lnTo>
                  <a:lnTo>
                    <a:pt x="14895" y="9403"/>
                  </a:lnTo>
                  <a:lnTo>
                    <a:pt x="14729" y="9570"/>
                  </a:lnTo>
                  <a:lnTo>
                    <a:pt x="14563" y="9695"/>
                  </a:lnTo>
                  <a:lnTo>
                    <a:pt x="14355" y="9819"/>
                  </a:lnTo>
                  <a:lnTo>
                    <a:pt x="14188" y="9819"/>
                  </a:lnTo>
                  <a:lnTo>
                    <a:pt x="14188" y="9819"/>
                  </a:lnTo>
                  <a:lnTo>
                    <a:pt x="14022" y="9736"/>
                  </a:lnTo>
                  <a:lnTo>
                    <a:pt x="13897" y="9611"/>
                  </a:lnTo>
                  <a:lnTo>
                    <a:pt x="13814" y="9487"/>
                  </a:lnTo>
                  <a:lnTo>
                    <a:pt x="13772" y="9320"/>
                  </a:lnTo>
                  <a:lnTo>
                    <a:pt x="13730" y="9071"/>
                  </a:lnTo>
                  <a:lnTo>
                    <a:pt x="13730" y="8863"/>
                  </a:lnTo>
                  <a:lnTo>
                    <a:pt x="13772" y="8613"/>
                  </a:lnTo>
                  <a:lnTo>
                    <a:pt x="13855" y="8363"/>
                  </a:lnTo>
                  <a:lnTo>
                    <a:pt x="13855" y="8363"/>
                  </a:lnTo>
                  <a:lnTo>
                    <a:pt x="13564" y="8114"/>
                  </a:lnTo>
                  <a:lnTo>
                    <a:pt x="13231" y="7864"/>
                  </a:lnTo>
                  <a:lnTo>
                    <a:pt x="12815" y="7573"/>
                  </a:lnTo>
                  <a:lnTo>
                    <a:pt x="12316" y="7281"/>
                  </a:lnTo>
                  <a:lnTo>
                    <a:pt x="11817" y="7073"/>
                  </a:lnTo>
                  <a:lnTo>
                    <a:pt x="11525" y="6990"/>
                  </a:lnTo>
                  <a:lnTo>
                    <a:pt x="11276" y="6949"/>
                  </a:lnTo>
                  <a:lnTo>
                    <a:pt x="11026" y="6949"/>
                  </a:lnTo>
                  <a:lnTo>
                    <a:pt x="10735" y="6949"/>
                  </a:lnTo>
                  <a:lnTo>
                    <a:pt x="10735" y="6949"/>
                  </a:lnTo>
                  <a:lnTo>
                    <a:pt x="10485" y="7073"/>
                  </a:lnTo>
                  <a:lnTo>
                    <a:pt x="10194" y="7281"/>
                  </a:lnTo>
                  <a:lnTo>
                    <a:pt x="9903" y="7531"/>
                  </a:lnTo>
                  <a:lnTo>
                    <a:pt x="9528" y="7906"/>
                  </a:lnTo>
                  <a:lnTo>
                    <a:pt x="8821" y="8738"/>
                  </a:lnTo>
                  <a:lnTo>
                    <a:pt x="7989" y="9653"/>
                  </a:lnTo>
                  <a:lnTo>
                    <a:pt x="7573" y="10111"/>
                  </a:lnTo>
                  <a:lnTo>
                    <a:pt x="7115" y="10527"/>
                  </a:lnTo>
                  <a:lnTo>
                    <a:pt x="6616" y="10943"/>
                  </a:lnTo>
                  <a:lnTo>
                    <a:pt x="6117" y="11276"/>
                  </a:lnTo>
                  <a:lnTo>
                    <a:pt x="5617" y="11567"/>
                  </a:lnTo>
                  <a:lnTo>
                    <a:pt x="5118" y="11733"/>
                  </a:lnTo>
                  <a:lnTo>
                    <a:pt x="4827" y="11817"/>
                  </a:lnTo>
                  <a:lnTo>
                    <a:pt x="4577" y="11817"/>
                  </a:lnTo>
                  <a:lnTo>
                    <a:pt x="4286" y="11858"/>
                  </a:lnTo>
                  <a:lnTo>
                    <a:pt x="3995" y="11817"/>
                  </a:lnTo>
                  <a:lnTo>
                    <a:pt x="3995" y="11817"/>
                  </a:lnTo>
                  <a:lnTo>
                    <a:pt x="3454" y="11692"/>
                  </a:lnTo>
                  <a:lnTo>
                    <a:pt x="2954" y="11525"/>
                  </a:lnTo>
                  <a:lnTo>
                    <a:pt x="2455" y="11276"/>
                  </a:lnTo>
                  <a:lnTo>
                    <a:pt x="1956" y="10943"/>
                  </a:lnTo>
                  <a:lnTo>
                    <a:pt x="1540" y="10610"/>
                  </a:lnTo>
                  <a:lnTo>
                    <a:pt x="1165" y="10194"/>
                  </a:lnTo>
                  <a:lnTo>
                    <a:pt x="791" y="9736"/>
                  </a:lnTo>
                  <a:lnTo>
                    <a:pt x="500" y="9237"/>
                  </a:lnTo>
                  <a:lnTo>
                    <a:pt x="292" y="8696"/>
                  </a:lnTo>
                  <a:lnTo>
                    <a:pt x="125" y="8155"/>
                  </a:lnTo>
                  <a:lnTo>
                    <a:pt x="0" y="7531"/>
                  </a:lnTo>
                  <a:lnTo>
                    <a:pt x="0" y="6949"/>
                  </a:lnTo>
                  <a:lnTo>
                    <a:pt x="42" y="6325"/>
                  </a:lnTo>
                  <a:lnTo>
                    <a:pt x="167" y="5659"/>
                  </a:lnTo>
                  <a:lnTo>
                    <a:pt x="375" y="4993"/>
                  </a:lnTo>
                  <a:lnTo>
                    <a:pt x="708" y="4369"/>
                  </a:lnTo>
                  <a:lnTo>
                    <a:pt x="708" y="4369"/>
                  </a:lnTo>
                  <a:lnTo>
                    <a:pt x="1082" y="3703"/>
                  </a:lnTo>
                  <a:lnTo>
                    <a:pt x="1498" y="3121"/>
                  </a:lnTo>
                  <a:lnTo>
                    <a:pt x="1956" y="2580"/>
                  </a:lnTo>
                  <a:lnTo>
                    <a:pt x="2455" y="2122"/>
                  </a:lnTo>
                  <a:lnTo>
                    <a:pt x="2954" y="1665"/>
                  </a:lnTo>
                  <a:lnTo>
                    <a:pt x="3537" y="1290"/>
                  </a:lnTo>
                  <a:lnTo>
                    <a:pt x="4119" y="957"/>
                  </a:lnTo>
                  <a:lnTo>
                    <a:pt x="4744" y="666"/>
                  </a:lnTo>
                  <a:lnTo>
                    <a:pt x="5409" y="417"/>
                  </a:lnTo>
                  <a:lnTo>
                    <a:pt x="6075" y="250"/>
                  </a:lnTo>
                  <a:lnTo>
                    <a:pt x="6824" y="125"/>
                  </a:lnTo>
                  <a:lnTo>
                    <a:pt x="7573" y="42"/>
                  </a:lnTo>
                  <a:lnTo>
                    <a:pt x="8363" y="0"/>
                  </a:lnTo>
                  <a:lnTo>
                    <a:pt x="9195" y="42"/>
                  </a:lnTo>
                  <a:lnTo>
                    <a:pt x="10027" y="125"/>
                  </a:lnTo>
                  <a:lnTo>
                    <a:pt x="10901" y="250"/>
                  </a:lnTo>
                  <a:lnTo>
                    <a:pt x="10901" y="250"/>
                  </a:lnTo>
                  <a:lnTo>
                    <a:pt x="11775" y="458"/>
                  </a:lnTo>
                  <a:lnTo>
                    <a:pt x="12565" y="708"/>
                  </a:lnTo>
                  <a:lnTo>
                    <a:pt x="13231" y="957"/>
                  </a:lnTo>
                  <a:lnTo>
                    <a:pt x="13855" y="1290"/>
                  </a:lnTo>
                  <a:lnTo>
                    <a:pt x="14438" y="1623"/>
                  </a:lnTo>
                  <a:lnTo>
                    <a:pt x="14895" y="1998"/>
                  </a:lnTo>
                  <a:lnTo>
                    <a:pt x="15311" y="2372"/>
                  </a:lnTo>
                  <a:lnTo>
                    <a:pt x="15686" y="2788"/>
                  </a:lnTo>
                  <a:lnTo>
                    <a:pt x="15977" y="3246"/>
                  </a:lnTo>
                  <a:lnTo>
                    <a:pt x="16185" y="3662"/>
                  </a:lnTo>
                  <a:lnTo>
                    <a:pt x="16393" y="4119"/>
                  </a:lnTo>
                  <a:lnTo>
                    <a:pt x="16518" y="4535"/>
                  </a:lnTo>
                  <a:lnTo>
                    <a:pt x="16601" y="4993"/>
                  </a:lnTo>
                  <a:lnTo>
                    <a:pt x="16643" y="5409"/>
                  </a:lnTo>
                  <a:lnTo>
                    <a:pt x="16643" y="5825"/>
                  </a:lnTo>
                  <a:lnTo>
                    <a:pt x="16643" y="6200"/>
                  </a:lnTo>
                  <a:lnTo>
                    <a:pt x="16643" y="6200"/>
                  </a:lnTo>
                  <a:lnTo>
                    <a:pt x="16476" y="6907"/>
                  </a:lnTo>
                  <a:lnTo>
                    <a:pt x="16310" y="7531"/>
                  </a:lnTo>
                  <a:lnTo>
                    <a:pt x="16060" y="7989"/>
                  </a:lnTo>
                  <a:lnTo>
                    <a:pt x="15852" y="8363"/>
                  </a:lnTo>
                  <a:lnTo>
                    <a:pt x="15644" y="8613"/>
                  </a:lnTo>
                  <a:lnTo>
                    <a:pt x="15436" y="8821"/>
                  </a:lnTo>
                  <a:lnTo>
                    <a:pt x="15270" y="8946"/>
                  </a:lnTo>
                  <a:lnTo>
                    <a:pt x="15270" y="8946"/>
                  </a:lnTo>
                  <a:close/>
                </a:path>
              </a:pathLst>
            </a:custGeom>
            <a:solidFill>
              <a:srgbClr val="CB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47;p62"/>
            <p:cNvSpPr/>
            <p:nvPr/>
          </p:nvSpPr>
          <p:spPr>
            <a:xfrm>
              <a:off x="6419725" y="1268125"/>
              <a:ext cx="385925" cy="116525"/>
            </a:xfrm>
            <a:custGeom>
              <a:avLst/>
              <a:gdLst/>
              <a:ahLst/>
              <a:cxnLst/>
              <a:rect l="l" t="t" r="r" b="b"/>
              <a:pathLst>
                <a:path w="15437" h="4661" extrusionOk="0">
                  <a:moveTo>
                    <a:pt x="15436" y="708"/>
                  </a:moveTo>
                  <a:lnTo>
                    <a:pt x="15436" y="708"/>
                  </a:lnTo>
                  <a:lnTo>
                    <a:pt x="14771" y="1207"/>
                  </a:lnTo>
                  <a:lnTo>
                    <a:pt x="14105" y="1707"/>
                  </a:lnTo>
                  <a:lnTo>
                    <a:pt x="13356" y="2206"/>
                  </a:lnTo>
                  <a:lnTo>
                    <a:pt x="12524" y="2705"/>
                  </a:lnTo>
                  <a:lnTo>
                    <a:pt x="11692" y="3121"/>
                  </a:lnTo>
                  <a:lnTo>
                    <a:pt x="10818" y="3537"/>
                  </a:lnTo>
                  <a:lnTo>
                    <a:pt x="9903" y="3912"/>
                  </a:lnTo>
                  <a:lnTo>
                    <a:pt x="8946" y="4203"/>
                  </a:lnTo>
                  <a:lnTo>
                    <a:pt x="7947" y="4411"/>
                  </a:lnTo>
                  <a:lnTo>
                    <a:pt x="6907" y="4577"/>
                  </a:lnTo>
                  <a:lnTo>
                    <a:pt x="5825" y="4661"/>
                  </a:lnTo>
                  <a:lnTo>
                    <a:pt x="4744" y="4619"/>
                  </a:lnTo>
                  <a:lnTo>
                    <a:pt x="4161" y="4577"/>
                  </a:lnTo>
                  <a:lnTo>
                    <a:pt x="3579" y="4536"/>
                  </a:lnTo>
                  <a:lnTo>
                    <a:pt x="2996" y="4411"/>
                  </a:lnTo>
                  <a:lnTo>
                    <a:pt x="2414" y="4286"/>
                  </a:lnTo>
                  <a:lnTo>
                    <a:pt x="1831" y="4161"/>
                  </a:lnTo>
                  <a:lnTo>
                    <a:pt x="1207" y="3953"/>
                  </a:lnTo>
                  <a:lnTo>
                    <a:pt x="625" y="3745"/>
                  </a:lnTo>
                  <a:lnTo>
                    <a:pt x="0" y="3496"/>
                  </a:lnTo>
                  <a:lnTo>
                    <a:pt x="0" y="3496"/>
                  </a:lnTo>
                  <a:lnTo>
                    <a:pt x="208" y="2872"/>
                  </a:lnTo>
                  <a:lnTo>
                    <a:pt x="500" y="2289"/>
                  </a:lnTo>
                  <a:lnTo>
                    <a:pt x="500" y="2289"/>
                  </a:lnTo>
                  <a:lnTo>
                    <a:pt x="833" y="1707"/>
                  </a:lnTo>
                  <a:lnTo>
                    <a:pt x="1207" y="1166"/>
                  </a:lnTo>
                  <a:lnTo>
                    <a:pt x="1207" y="1166"/>
                  </a:lnTo>
                  <a:lnTo>
                    <a:pt x="2289" y="1582"/>
                  </a:lnTo>
                  <a:lnTo>
                    <a:pt x="3329" y="1873"/>
                  </a:lnTo>
                  <a:lnTo>
                    <a:pt x="4369" y="2123"/>
                  </a:lnTo>
                  <a:lnTo>
                    <a:pt x="5326" y="2289"/>
                  </a:lnTo>
                  <a:lnTo>
                    <a:pt x="6325" y="2372"/>
                  </a:lnTo>
                  <a:lnTo>
                    <a:pt x="7240" y="2372"/>
                  </a:lnTo>
                  <a:lnTo>
                    <a:pt x="8155" y="2331"/>
                  </a:lnTo>
                  <a:lnTo>
                    <a:pt x="9029" y="2206"/>
                  </a:lnTo>
                  <a:lnTo>
                    <a:pt x="9861" y="2039"/>
                  </a:lnTo>
                  <a:lnTo>
                    <a:pt x="10652" y="1831"/>
                  </a:lnTo>
                  <a:lnTo>
                    <a:pt x="11442" y="1623"/>
                  </a:lnTo>
                  <a:lnTo>
                    <a:pt x="12191" y="1332"/>
                  </a:lnTo>
                  <a:lnTo>
                    <a:pt x="12898" y="1041"/>
                  </a:lnTo>
                  <a:lnTo>
                    <a:pt x="13564" y="708"/>
                  </a:lnTo>
                  <a:lnTo>
                    <a:pt x="14188" y="334"/>
                  </a:lnTo>
                  <a:lnTo>
                    <a:pt x="14771" y="1"/>
                  </a:lnTo>
                  <a:lnTo>
                    <a:pt x="14771" y="1"/>
                  </a:lnTo>
                  <a:lnTo>
                    <a:pt x="15145" y="334"/>
                  </a:lnTo>
                  <a:lnTo>
                    <a:pt x="15436" y="708"/>
                  </a:lnTo>
                  <a:lnTo>
                    <a:pt x="15436" y="708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648;p62"/>
            <p:cNvSpPr/>
            <p:nvPr/>
          </p:nvSpPr>
          <p:spPr>
            <a:xfrm>
              <a:off x="6566375" y="1542725"/>
              <a:ext cx="37475" cy="37475"/>
            </a:xfrm>
            <a:custGeom>
              <a:avLst/>
              <a:gdLst/>
              <a:ahLst/>
              <a:cxnLst/>
              <a:rect l="l" t="t" r="r" b="b"/>
              <a:pathLst>
                <a:path w="1499" h="1499" extrusionOk="0">
                  <a:moveTo>
                    <a:pt x="667" y="1499"/>
                  </a:moveTo>
                  <a:lnTo>
                    <a:pt x="667" y="1499"/>
                  </a:lnTo>
                  <a:lnTo>
                    <a:pt x="833" y="1499"/>
                  </a:lnTo>
                  <a:lnTo>
                    <a:pt x="958" y="1499"/>
                  </a:lnTo>
                  <a:lnTo>
                    <a:pt x="1124" y="1415"/>
                  </a:lnTo>
                  <a:lnTo>
                    <a:pt x="1249" y="1332"/>
                  </a:lnTo>
                  <a:lnTo>
                    <a:pt x="1332" y="1249"/>
                  </a:lnTo>
                  <a:lnTo>
                    <a:pt x="1416" y="1124"/>
                  </a:lnTo>
                  <a:lnTo>
                    <a:pt x="1499" y="999"/>
                  </a:lnTo>
                  <a:lnTo>
                    <a:pt x="1499" y="833"/>
                  </a:lnTo>
                  <a:lnTo>
                    <a:pt x="1499" y="833"/>
                  </a:lnTo>
                  <a:lnTo>
                    <a:pt x="1499" y="666"/>
                  </a:lnTo>
                  <a:lnTo>
                    <a:pt x="1499" y="542"/>
                  </a:lnTo>
                  <a:lnTo>
                    <a:pt x="1416" y="375"/>
                  </a:lnTo>
                  <a:lnTo>
                    <a:pt x="1332" y="250"/>
                  </a:lnTo>
                  <a:lnTo>
                    <a:pt x="1249" y="167"/>
                  </a:lnTo>
                  <a:lnTo>
                    <a:pt x="1124" y="84"/>
                  </a:lnTo>
                  <a:lnTo>
                    <a:pt x="958" y="1"/>
                  </a:lnTo>
                  <a:lnTo>
                    <a:pt x="833" y="1"/>
                  </a:lnTo>
                  <a:lnTo>
                    <a:pt x="833" y="1"/>
                  </a:lnTo>
                  <a:lnTo>
                    <a:pt x="667" y="1"/>
                  </a:lnTo>
                  <a:lnTo>
                    <a:pt x="500" y="1"/>
                  </a:lnTo>
                  <a:lnTo>
                    <a:pt x="375" y="84"/>
                  </a:lnTo>
                  <a:lnTo>
                    <a:pt x="251" y="167"/>
                  </a:lnTo>
                  <a:lnTo>
                    <a:pt x="167" y="250"/>
                  </a:lnTo>
                  <a:lnTo>
                    <a:pt x="84" y="375"/>
                  </a:lnTo>
                  <a:lnTo>
                    <a:pt x="1" y="542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1" y="833"/>
                  </a:lnTo>
                  <a:lnTo>
                    <a:pt x="1" y="999"/>
                  </a:lnTo>
                  <a:lnTo>
                    <a:pt x="84" y="1124"/>
                  </a:lnTo>
                  <a:lnTo>
                    <a:pt x="167" y="1249"/>
                  </a:lnTo>
                  <a:lnTo>
                    <a:pt x="251" y="1332"/>
                  </a:lnTo>
                  <a:lnTo>
                    <a:pt x="375" y="1415"/>
                  </a:lnTo>
                  <a:lnTo>
                    <a:pt x="500" y="1499"/>
                  </a:lnTo>
                  <a:lnTo>
                    <a:pt x="667" y="1499"/>
                  </a:lnTo>
                  <a:lnTo>
                    <a:pt x="667" y="149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49;p62"/>
            <p:cNvSpPr/>
            <p:nvPr/>
          </p:nvSpPr>
          <p:spPr>
            <a:xfrm>
              <a:off x="6720325" y="1557300"/>
              <a:ext cx="38500" cy="38500"/>
            </a:xfrm>
            <a:custGeom>
              <a:avLst/>
              <a:gdLst/>
              <a:ahLst/>
              <a:cxnLst/>
              <a:rect l="l" t="t" r="r" b="b"/>
              <a:pathLst>
                <a:path w="1540" h="1540" extrusionOk="0">
                  <a:moveTo>
                    <a:pt x="666" y="1540"/>
                  </a:moveTo>
                  <a:lnTo>
                    <a:pt x="666" y="1540"/>
                  </a:lnTo>
                  <a:lnTo>
                    <a:pt x="833" y="1540"/>
                  </a:lnTo>
                  <a:lnTo>
                    <a:pt x="999" y="1498"/>
                  </a:lnTo>
                  <a:lnTo>
                    <a:pt x="1124" y="1456"/>
                  </a:lnTo>
                  <a:lnTo>
                    <a:pt x="1249" y="1373"/>
                  </a:lnTo>
                  <a:lnTo>
                    <a:pt x="1332" y="1290"/>
                  </a:lnTo>
                  <a:lnTo>
                    <a:pt x="1415" y="1165"/>
                  </a:lnTo>
                  <a:lnTo>
                    <a:pt x="1498" y="999"/>
                  </a:lnTo>
                  <a:lnTo>
                    <a:pt x="1540" y="874"/>
                  </a:lnTo>
                  <a:lnTo>
                    <a:pt x="1540" y="874"/>
                  </a:lnTo>
                  <a:lnTo>
                    <a:pt x="1498" y="707"/>
                  </a:lnTo>
                  <a:lnTo>
                    <a:pt x="1498" y="541"/>
                  </a:lnTo>
                  <a:lnTo>
                    <a:pt x="1415" y="416"/>
                  </a:lnTo>
                  <a:lnTo>
                    <a:pt x="1332" y="291"/>
                  </a:lnTo>
                  <a:lnTo>
                    <a:pt x="1249" y="208"/>
                  </a:lnTo>
                  <a:lnTo>
                    <a:pt x="1124" y="125"/>
                  </a:lnTo>
                  <a:lnTo>
                    <a:pt x="999" y="42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666" y="0"/>
                  </a:lnTo>
                  <a:lnTo>
                    <a:pt x="541" y="42"/>
                  </a:lnTo>
                  <a:lnTo>
                    <a:pt x="375" y="125"/>
                  </a:lnTo>
                  <a:lnTo>
                    <a:pt x="250" y="208"/>
                  </a:lnTo>
                  <a:lnTo>
                    <a:pt x="167" y="291"/>
                  </a:lnTo>
                  <a:lnTo>
                    <a:pt x="84" y="416"/>
                  </a:lnTo>
                  <a:lnTo>
                    <a:pt x="42" y="541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874"/>
                  </a:lnTo>
                  <a:lnTo>
                    <a:pt x="1" y="999"/>
                  </a:lnTo>
                  <a:lnTo>
                    <a:pt x="84" y="1165"/>
                  </a:lnTo>
                  <a:lnTo>
                    <a:pt x="167" y="1290"/>
                  </a:lnTo>
                  <a:lnTo>
                    <a:pt x="250" y="1373"/>
                  </a:lnTo>
                  <a:lnTo>
                    <a:pt x="375" y="1456"/>
                  </a:lnTo>
                  <a:lnTo>
                    <a:pt x="541" y="1498"/>
                  </a:lnTo>
                  <a:lnTo>
                    <a:pt x="666" y="1540"/>
                  </a:lnTo>
                  <a:lnTo>
                    <a:pt x="666" y="154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50;p62"/>
            <p:cNvSpPr/>
            <p:nvPr/>
          </p:nvSpPr>
          <p:spPr>
            <a:xfrm>
              <a:off x="6619425" y="1647775"/>
              <a:ext cx="67650" cy="42675"/>
            </a:xfrm>
            <a:custGeom>
              <a:avLst/>
              <a:gdLst/>
              <a:ahLst/>
              <a:cxnLst/>
              <a:rect l="l" t="t" r="r" b="b"/>
              <a:pathLst>
                <a:path w="2706" h="1707" extrusionOk="0">
                  <a:moveTo>
                    <a:pt x="2705" y="500"/>
                  </a:moveTo>
                  <a:lnTo>
                    <a:pt x="2705" y="500"/>
                  </a:lnTo>
                  <a:lnTo>
                    <a:pt x="2664" y="791"/>
                  </a:lnTo>
                  <a:lnTo>
                    <a:pt x="2539" y="1041"/>
                  </a:lnTo>
                  <a:lnTo>
                    <a:pt x="2414" y="1249"/>
                  </a:lnTo>
                  <a:lnTo>
                    <a:pt x="2206" y="1415"/>
                  </a:lnTo>
                  <a:lnTo>
                    <a:pt x="1998" y="1582"/>
                  </a:lnTo>
                  <a:lnTo>
                    <a:pt x="1748" y="1665"/>
                  </a:lnTo>
                  <a:lnTo>
                    <a:pt x="1499" y="1707"/>
                  </a:lnTo>
                  <a:lnTo>
                    <a:pt x="1207" y="1707"/>
                  </a:lnTo>
                  <a:lnTo>
                    <a:pt x="1207" y="1707"/>
                  </a:lnTo>
                  <a:lnTo>
                    <a:pt x="958" y="1665"/>
                  </a:lnTo>
                  <a:lnTo>
                    <a:pt x="708" y="1582"/>
                  </a:lnTo>
                  <a:lnTo>
                    <a:pt x="500" y="1415"/>
                  </a:lnTo>
                  <a:lnTo>
                    <a:pt x="292" y="1249"/>
                  </a:lnTo>
                  <a:lnTo>
                    <a:pt x="167" y="999"/>
                  </a:lnTo>
                  <a:lnTo>
                    <a:pt x="42" y="791"/>
                  </a:lnTo>
                  <a:lnTo>
                    <a:pt x="1" y="500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2" y="126"/>
                  </a:lnTo>
                  <a:lnTo>
                    <a:pt x="84" y="84"/>
                  </a:lnTo>
                  <a:lnTo>
                    <a:pt x="167" y="42"/>
                  </a:lnTo>
                  <a:lnTo>
                    <a:pt x="292" y="1"/>
                  </a:lnTo>
                  <a:lnTo>
                    <a:pt x="2497" y="251"/>
                  </a:lnTo>
                  <a:lnTo>
                    <a:pt x="2497" y="251"/>
                  </a:lnTo>
                  <a:lnTo>
                    <a:pt x="2580" y="251"/>
                  </a:lnTo>
                  <a:lnTo>
                    <a:pt x="2664" y="334"/>
                  </a:lnTo>
                  <a:lnTo>
                    <a:pt x="2705" y="417"/>
                  </a:lnTo>
                  <a:lnTo>
                    <a:pt x="2705" y="500"/>
                  </a:lnTo>
                  <a:lnTo>
                    <a:pt x="2705" y="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51;p62"/>
            <p:cNvSpPr/>
            <p:nvPr/>
          </p:nvSpPr>
          <p:spPr>
            <a:xfrm>
              <a:off x="7128075" y="1456400"/>
              <a:ext cx="253800" cy="276700"/>
            </a:xfrm>
            <a:custGeom>
              <a:avLst/>
              <a:gdLst/>
              <a:ahLst/>
              <a:cxnLst/>
              <a:rect l="l" t="t" r="r" b="b"/>
              <a:pathLst>
                <a:path w="10152" h="11068" extrusionOk="0">
                  <a:moveTo>
                    <a:pt x="1040" y="7115"/>
                  </a:moveTo>
                  <a:lnTo>
                    <a:pt x="1040" y="7115"/>
                  </a:lnTo>
                  <a:lnTo>
                    <a:pt x="957" y="6741"/>
                  </a:lnTo>
                  <a:lnTo>
                    <a:pt x="832" y="6366"/>
                  </a:lnTo>
                  <a:lnTo>
                    <a:pt x="707" y="6075"/>
                  </a:lnTo>
                  <a:lnTo>
                    <a:pt x="541" y="5784"/>
                  </a:lnTo>
                  <a:lnTo>
                    <a:pt x="250" y="5326"/>
                  </a:lnTo>
                  <a:lnTo>
                    <a:pt x="42" y="5035"/>
                  </a:lnTo>
                  <a:lnTo>
                    <a:pt x="42" y="5035"/>
                  </a:lnTo>
                  <a:lnTo>
                    <a:pt x="0" y="4993"/>
                  </a:lnTo>
                  <a:lnTo>
                    <a:pt x="0" y="4910"/>
                  </a:lnTo>
                  <a:lnTo>
                    <a:pt x="42" y="4827"/>
                  </a:lnTo>
                  <a:lnTo>
                    <a:pt x="83" y="4743"/>
                  </a:lnTo>
                  <a:lnTo>
                    <a:pt x="291" y="4577"/>
                  </a:lnTo>
                  <a:lnTo>
                    <a:pt x="583" y="4494"/>
                  </a:lnTo>
                  <a:lnTo>
                    <a:pt x="749" y="4494"/>
                  </a:lnTo>
                  <a:lnTo>
                    <a:pt x="915" y="4494"/>
                  </a:lnTo>
                  <a:lnTo>
                    <a:pt x="1082" y="4535"/>
                  </a:lnTo>
                  <a:lnTo>
                    <a:pt x="1248" y="4619"/>
                  </a:lnTo>
                  <a:lnTo>
                    <a:pt x="1415" y="4743"/>
                  </a:lnTo>
                  <a:lnTo>
                    <a:pt x="1540" y="4910"/>
                  </a:lnTo>
                  <a:lnTo>
                    <a:pt x="1706" y="5118"/>
                  </a:lnTo>
                  <a:lnTo>
                    <a:pt x="1831" y="5409"/>
                  </a:lnTo>
                  <a:lnTo>
                    <a:pt x="1831" y="5409"/>
                  </a:lnTo>
                  <a:lnTo>
                    <a:pt x="1914" y="5492"/>
                  </a:lnTo>
                  <a:lnTo>
                    <a:pt x="2122" y="5700"/>
                  </a:lnTo>
                  <a:lnTo>
                    <a:pt x="2247" y="5784"/>
                  </a:lnTo>
                  <a:lnTo>
                    <a:pt x="2413" y="5825"/>
                  </a:lnTo>
                  <a:lnTo>
                    <a:pt x="2538" y="5867"/>
                  </a:lnTo>
                  <a:lnTo>
                    <a:pt x="2663" y="5825"/>
                  </a:lnTo>
                  <a:lnTo>
                    <a:pt x="2663" y="5825"/>
                  </a:lnTo>
                  <a:lnTo>
                    <a:pt x="2705" y="5742"/>
                  </a:lnTo>
                  <a:lnTo>
                    <a:pt x="2788" y="5576"/>
                  </a:lnTo>
                  <a:lnTo>
                    <a:pt x="2913" y="4993"/>
                  </a:lnTo>
                  <a:lnTo>
                    <a:pt x="3037" y="4203"/>
                  </a:lnTo>
                  <a:lnTo>
                    <a:pt x="3204" y="3287"/>
                  </a:lnTo>
                  <a:lnTo>
                    <a:pt x="3412" y="1498"/>
                  </a:lnTo>
                  <a:lnTo>
                    <a:pt x="3537" y="458"/>
                  </a:lnTo>
                  <a:lnTo>
                    <a:pt x="3537" y="458"/>
                  </a:lnTo>
                  <a:lnTo>
                    <a:pt x="3578" y="292"/>
                  </a:lnTo>
                  <a:lnTo>
                    <a:pt x="3661" y="167"/>
                  </a:lnTo>
                  <a:lnTo>
                    <a:pt x="3786" y="84"/>
                  </a:lnTo>
                  <a:lnTo>
                    <a:pt x="3911" y="42"/>
                  </a:lnTo>
                  <a:lnTo>
                    <a:pt x="4036" y="0"/>
                  </a:lnTo>
                  <a:lnTo>
                    <a:pt x="4161" y="0"/>
                  </a:lnTo>
                  <a:lnTo>
                    <a:pt x="4286" y="42"/>
                  </a:lnTo>
                  <a:lnTo>
                    <a:pt x="4369" y="84"/>
                  </a:lnTo>
                  <a:lnTo>
                    <a:pt x="4369" y="84"/>
                  </a:lnTo>
                  <a:lnTo>
                    <a:pt x="4410" y="167"/>
                  </a:lnTo>
                  <a:lnTo>
                    <a:pt x="4410" y="292"/>
                  </a:lnTo>
                  <a:lnTo>
                    <a:pt x="4452" y="708"/>
                  </a:lnTo>
                  <a:lnTo>
                    <a:pt x="4369" y="1914"/>
                  </a:lnTo>
                  <a:lnTo>
                    <a:pt x="4369" y="1914"/>
                  </a:lnTo>
                  <a:lnTo>
                    <a:pt x="4327" y="3287"/>
                  </a:lnTo>
                  <a:lnTo>
                    <a:pt x="4327" y="3787"/>
                  </a:lnTo>
                  <a:lnTo>
                    <a:pt x="4327" y="3995"/>
                  </a:lnTo>
                  <a:lnTo>
                    <a:pt x="4327" y="3995"/>
                  </a:lnTo>
                  <a:lnTo>
                    <a:pt x="4410" y="4078"/>
                  </a:lnTo>
                  <a:lnTo>
                    <a:pt x="4535" y="4036"/>
                  </a:lnTo>
                  <a:lnTo>
                    <a:pt x="4702" y="3911"/>
                  </a:lnTo>
                  <a:lnTo>
                    <a:pt x="4868" y="3620"/>
                  </a:lnTo>
                  <a:lnTo>
                    <a:pt x="4868" y="3620"/>
                  </a:lnTo>
                  <a:lnTo>
                    <a:pt x="5700" y="1706"/>
                  </a:lnTo>
                  <a:lnTo>
                    <a:pt x="6199" y="666"/>
                  </a:lnTo>
                  <a:lnTo>
                    <a:pt x="6407" y="292"/>
                  </a:lnTo>
                  <a:lnTo>
                    <a:pt x="6532" y="125"/>
                  </a:lnTo>
                  <a:lnTo>
                    <a:pt x="6532" y="125"/>
                  </a:lnTo>
                  <a:lnTo>
                    <a:pt x="6616" y="84"/>
                  </a:lnTo>
                  <a:lnTo>
                    <a:pt x="6740" y="84"/>
                  </a:lnTo>
                  <a:lnTo>
                    <a:pt x="6865" y="125"/>
                  </a:lnTo>
                  <a:lnTo>
                    <a:pt x="6990" y="167"/>
                  </a:lnTo>
                  <a:lnTo>
                    <a:pt x="7073" y="292"/>
                  </a:lnTo>
                  <a:lnTo>
                    <a:pt x="7156" y="416"/>
                  </a:lnTo>
                  <a:lnTo>
                    <a:pt x="7198" y="541"/>
                  </a:lnTo>
                  <a:lnTo>
                    <a:pt x="7198" y="708"/>
                  </a:lnTo>
                  <a:lnTo>
                    <a:pt x="7198" y="708"/>
                  </a:lnTo>
                  <a:lnTo>
                    <a:pt x="7115" y="999"/>
                  </a:lnTo>
                  <a:lnTo>
                    <a:pt x="6948" y="1457"/>
                  </a:lnTo>
                  <a:lnTo>
                    <a:pt x="6491" y="2622"/>
                  </a:lnTo>
                  <a:lnTo>
                    <a:pt x="6033" y="3745"/>
                  </a:lnTo>
                  <a:lnTo>
                    <a:pt x="5867" y="4161"/>
                  </a:lnTo>
                  <a:lnTo>
                    <a:pt x="5825" y="4452"/>
                  </a:lnTo>
                  <a:lnTo>
                    <a:pt x="5825" y="4452"/>
                  </a:lnTo>
                  <a:lnTo>
                    <a:pt x="5825" y="4577"/>
                  </a:lnTo>
                  <a:lnTo>
                    <a:pt x="5867" y="4660"/>
                  </a:lnTo>
                  <a:lnTo>
                    <a:pt x="5908" y="4743"/>
                  </a:lnTo>
                  <a:lnTo>
                    <a:pt x="5991" y="4743"/>
                  </a:lnTo>
                  <a:lnTo>
                    <a:pt x="6075" y="4743"/>
                  </a:lnTo>
                  <a:lnTo>
                    <a:pt x="6199" y="4743"/>
                  </a:lnTo>
                  <a:lnTo>
                    <a:pt x="6283" y="4702"/>
                  </a:lnTo>
                  <a:lnTo>
                    <a:pt x="6366" y="4619"/>
                  </a:lnTo>
                  <a:lnTo>
                    <a:pt x="6366" y="4619"/>
                  </a:lnTo>
                  <a:lnTo>
                    <a:pt x="7448" y="2954"/>
                  </a:lnTo>
                  <a:lnTo>
                    <a:pt x="8197" y="1914"/>
                  </a:lnTo>
                  <a:lnTo>
                    <a:pt x="8446" y="1540"/>
                  </a:lnTo>
                  <a:lnTo>
                    <a:pt x="8613" y="1373"/>
                  </a:lnTo>
                  <a:lnTo>
                    <a:pt x="8613" y="1373"/>
                  </a:lnTo>
                  <a:lnTo>
                    <a:pt x="8696" y="1332"/>
                  </a:lnTo>
                  <a:lnTo>
                    <a:pt x="8821" y="1373"/>
                  </a:lnTo>
                  <a:lnTo>
                    <a:pt x="8904" y="1415"/>
                  </a:lnTo>
                  <a:lnTo>
                    <a:pt x="9029" y="1457"/>
                  </a:lnTo>
                  <a:lnTo>
                    <a:pt x="9112" y="1581"/>
                  </a:lnTo>
                  <a:lnTo>
                    <a:pt x="9153" y="1706"/>
                  </a:lnTo>
                  <a:lnTo>
                    <a:pt x="9153" y="1831"/>
                  </a:lnTo>
                  <a:lnTo>
                    <a:pt x="9112" y="1997"/>
                  </a:lnTo>
                  <a:lnTo>
                    <a:pt x="9112" y="1997"/>
                  </a:lnTo>
                  <a:lnTo>
                    <a:pt x="8779" y="2746"/>
                  </a:lnTo>
                  <a:lnTo>
                    <a:pt x="8155" y="3870"/>
                  </a:lnTo>
                  <a:lnTo>
                    <a:pt x="7572" y="4952"/>
                  </a:lnTo>
                  <a:lnTo>
                    <a:pt x="7406" y="5368"/>
                  </a:lnTo>
                  <a:lnTo>
                    <a:pt x="7323" y="5534"/>
                  </a:lnTo>
                  <a:lnTo>
                    <a:pt x="7323" y="5534"/>
                  </a:lnTo>
                  <a:lnTo>
                    <a:pt x="7364" y="5617"/>
                  </a:lnTo>
                  <a:lnTo>
                    <a:pt x="7406" y="5700"/>
                  </a:lnTo>
                  <a:lnTo>
                    <a:pt x="7448" y="5784"/>
                  </a:lnTo>
                  <a:lnTo>
                    <a:pt x="7572" y="5825"/>
                  </a:lnTo>
                  <a:lnTo>
                    <a:pt x="7697" y="5825"/>
                  </a:lnTo>
                  <a:lnTo>
                    <a:pt x="7822" y="5784"/>
                  </a:lnTo>
                  <a:lnTo>
                    <a:pt x="7989" y="5700"/>
                  </a:lnTo>
                  <a:lnTo>
                    <a:pt x="8197" y="5617"/>
                  </a:lnTo>
                  <a:lnTo>
                    <a:pt x="8197" y="5617"/>
                  </a:lnTo>
                  <a:lnTo>
                    <a:pt x="9153" y="4827"/>
                  </a:lnTo>
                  <a:lnTo>
                    <a:pt x="9611" y="4494"/>
                  </a:lnTo>
                  <a:lnTo>
                    <a:pt x="9819" y="4411"/>
                  </a:lnTo>
                  <a:lnTo>
                    <a:pt x="9902" y="4369"/>
                  </a:lnTo>
                  <a:lnTo>
                    <a:pt x="9902" y="4369"/>
                  </a:lnTo>
                  <a:lnTo>
                    <a:pt x="9986" y="4369"/>
                  </a:lnTo>
                  <a:lnTo>
                    <a:pt x="10069" y="4452"/>
                  </a:lnTo>
                  <a:lnTo>
                    <a:pt x="10110" y="4577"/>
                  </a:lnTo>
                  <a:lnTo>
                    <a:pt x="10152" y="4702"/>
                  </a:lnTo>
                  <a:lnTo>
                    <a:pt x="10152" y="4868"/>
                  </a:lnTo>
                  <a:lnTo>
                    <a:pt x="10110" y="5035"/>
                  </a:lnTo>
                  <a:lnTo>
                    <a:pt x="10027" y="5243"/>
                  </a:lnTo>
                  <a:lnTo>
                    <a:pt x="9902" y="5409"/>
                  </a:lnTo>
                  <a:lnTo>
                    <a:pt x="9902" y="5409"/>
                  </a:lnTo>
                  <a:lnTo>
                    <a:pt x="8904" y="6449"/>
                  </a:lnTo>
                  <a:lnTo>
                    <a:pt x="8155" y="7281"/>
                  </a:lnTo>
                  <a:lnTo>
                    <a:pt x="8155" y="7281"/>
                  </a:lnTo>
                  <a:lnTo>
                    <a:pt x="7864" y="7697"/>
                  </a:lnTo>
                  <a:lnTo>
                    <a:pt x="7614" y="8114"/>
                  </a:lnTo>
                  <a:lnTo>
                    <a:pt x="7198" y="8904"/>
                  </a:lnTo>
                  <a:lnTo>
                    <a:pt x="6740" y="9653"/>
                  </a:lnTo>
                  <a:lnTo>
                    <a:pt x="6532" y="9986"/>
                  </a:lnTo>
                  <a:lnTo>
                    <a:pt x="6283" y="10277"/>
                  </a:lnTo>
                  <a:lnTo>
                    <a:pt x="6283" y="10277"/>
                  </a:lnTo>
                  <a:lnTo>
                    <a:pt x="6075" y="10443"/>
                  </a:lnTo>
                  <a:lnTo>
                    <a:pt x="5825" y="10610"/>
                  </a:lnTo>
                  <a:lnTo>
                    <a:pt x="5575" y="10776"/>
                  </a:lnTo>
                  <a:lnTo>
                    <a:pt x="5326" y="10860"/>
                  </a:lnTo>
                  <a:lnTo>
                    <a:pt x="5326" y="10860"/>
                  </a:lnTo>
                  <a:lnTo>
                    <a:pt x="4951" y="10984"/>
                  </a:lnTo>
                  <a:lnTo>
                    <a:pt x="4618" y="11026"/>
                  </a:lnTo>
                  <a:lnTo>
                    <a:pt x="4244" y="11068"/>
                  </a:lnTo>
                  <a:lnTo>
                    <a:pt x="3870" y="11068"/>
                  </a:lnTo>
                  <a:lnTo>
                    <a:pt x="3495" y="11026"/>
                  </a:lnTo>
                  <a:lnTo>
                    <a:pt x="3162" y="10943"/>
                  </a:lnTo>
                  <a:lnTo>
                    <a:pt x="2829" y="10818"/>
                  </a:lnTo>
                  <a:lnTo>
                    <a:pt x="2497" y="10652"/>
                  </a:lnTo>
                  <a:lnTo>
                    <a:pt x="2497" y="10652"/>
                  </a:lnTo>
                  <a:lnTo>
                    <a:pt x="2247" y="10527"/>
                  </a:lnTo>
                  <a:lnTo>
                    <a:pt x="1997" y="10360"/>
                  </a:lnTo>
                  <a:lnTo>
                    <a:pt x="1831" y="10152"/>
                  </a:lnTo>
                  <a:lnTo>
                    <a:pt x="1664" y="9986"/>
                  </a:lnTo>
                  <a:lnTo>
                    <a:pt x="1540" y="9778"/>
                  </a:lnTo>
                  <a:lnTo>
                    <a:pt x="1456" y="9570"/>
                  </a:lnTo>
                  <a:lnTo>
                    <a:pt x="1290" y="9154"/>
                  </a:lnTo>
                  <a:lnTo>
                    <a:pt x="1207" y="8654"/>
                  </a:lnTo>
                  <a:lnTo>
                    <a:pt x="1165" y="8197"/>
                  </a:lnTo>
                  <a:lnTo>
                    <a:pt x="1124" y="7656"/>
                  </a:lnTo>
                  <a:lnTo>
                    <a:pt x="1040" y="7115"/>
                  </a:lnTo>
                  <a:lnTo>
                    <a:pt x="1040" y="7115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652;p62"/>
            <p:cNvSpPr/>
            <p:nvPr/>
          </p:nvSpPr>
          <p:spPr>
            <a:xfrm>
              <a:off x="6383325" y="1851650"/>
              <a:ext cx="524250" cy="319350"/>
            </a:xfrm>
            <a:custGeom>
              <a:avLst/>
              <a:gdLst/>
              <a:ahLst/>
              <a:cxnLst/>
              <a:rect l="l" t="t" r="r" b="b"/>
              <a:pathLst>
                <a:path w="20970" h="12774" extrusionOk="0">
                  <a:moveTo>
                    <a:pt x="666" y="1"/>
                  </a:moveTo>
                  <a:lnTo>
                    <a:pt x="624" y="42"/>
                  </a:lnTo>
                  <a:lnTo>
                    <a:pt x="458" y="999"/>
                  </a:lnTo>
                  <a:lnTo>
                    <a:pt x="291" y="1998"/>
                  </a:lnTo>
                  <a:lnTo>
                    <a:pt x="208" y="3079"/>
                  </a:lnTo>
                  <a:lnTo>
                    <a:pt x="125" y="4161"/>
                  </a:lnTo>
                  <a:lnTo>
                    <a:pt x="42" y="6325"/>
                  </a:lnTo>
                  <a:lnTo>
                    <a:pt x="0" y="8363"/>
                  </a:lnTo>
                  <a:lnTo>
                    <a:pt x="42" y="10818"/>
                  </a:lnTo>
                  <a:lnTo>
                    <a:pt x="83" y="11817"/>
                  </a:lnTo>
                  <a:lnTo>
                    <a:pt x="83" y="11858"/>
                  </a:lnTo>
                  <a:lnTo>
                    <a:pt x="167" y="11858"/>
                  </a:lnTo>
                  <a:lnTo>
                    <a:pt x="208" y="11817"/>
                  </a:lnTo>
                  <a:lnTo>
                    <a:pt x="167" y="11567"/>
                  </a:lnTo>
                  <a:lnTo>
                    <a:pt x="167" y="10319"/>
                  </a:lnTo>
                  <a:lnTo>
                    <a:pt x="125" y="8363"/>
                  </a:lnTo>
                  <a:lnTo>
                    <a:pt x="167" y="6325"/>
                  </a:lnTo>
                  <a:lnTo>
                    <a:pt x="250" y="4161"/>
                  </a:lnTo>
                  <a:lnTo>
                    <a:pt x="333" y="3079"/>
                  </a:lnTo>
                  <a:lnTo>
                    <a:pt x="416" y="1998"/>
                  </a:lnTo>
                  <a:lnTo>
                    <a:pt x="541" y="999"/>
                  </a:lnTo>
                  <a:lnTo>
                    <a:pt x="708" y="84"/>
                  </a:lnTo>
                  <a:lnTo>
                    <a:pt x="708" y="42"/>
                  </a:lnTo>
                  <a:lnTo>
                    <a:pt x="666" y="1"/>
                  </a:lnTo>
                  <a:close/>
                  <a:moveTo>
                    <a:pt x="19763" y="1082"/>
                  </a:moveTo>
                  <a:lnTo>
                    <a:pt x="19722" y="1124"/>
                  </a:lnTo>
                  <a:lnTo>
                    <a:pt x="19597" y="1998"/>
                  </a:lnTo>
                  <a:lnTo>
                    <a:pt x="19513" y="2871"/>
                  </a:lnTo>
                  <a:lnTo>
                    <a:pt x="19430" y="3745"/>
                  </a:lnTo>
                  <a:lnTo>
                    <a:pt x="19430" y="4619"/>
                  </a:lnTo>
                  <a:lnTo>
                    <a:pt x="19430" y="5451"/>
                  </a:lnTo>
                  <a:lnTo>
                    <a:pt x="19472" y="6283"/>
                  </a:lnTo>
                  <a:lnTo>
                    <a:pt x="19555" y="7074"/>
                  </a:lnTo>
                  <a:lnTo>
                    <a:pt x="19638" y="7823"/>
                  </a:lnTo>
                  <a:lnTo>
                    <a:pt x="19888" y="9196"/>
                  </a:lnTo>
                  <a:lnTo>
                    <a:pt x="20138" y="10402"/>
                  </a:lnTo>
                  <a:lnTo>
                    <a:pt x="20387" y="11359"/>
                  </a:lnTo>
                  <a:lnTo>
                    <a:pt x="20637" y="12108"/>
                  </a:lnTo>
                  <a:lnTo>
                    <a:pt x="20845" y="12732"/>
                  </a:lnTo>
                  <a:lnTo>
                    <a:pt x="20886" y="12774"/>
                  </a:lnTo>
                  <a:lnTo>
                    <a:pt x="20928" y="12774"/>
                  </a:lnTo>
                  <a:lnTo>
                    <a:pt x="20970" y="12732"/>
                  </a:lnTo>
                  <a:lnTo>
                    <a:pt x="20970" y="12690"/>
                  </a:lnTo>
                  <a:lnTo>
                    <a:pt x="20886" y="12524"/>
                  </a:lnTo>
                  <a:lnTo>
                    <a:pt x="20595" y="11525"/>
                  </a:lnTo>
                  <a:lnTo>
                    <a:pt x="20346" y="10735"/>
                  </a:lnTo>
                  <a:lnTo>
                    <a:pt x="20138" y="9778"/>
                  </a:lnTo>
                  <a:lnTo>
                    <a:pt x="19888" y="8655"/>
                  </a:lnTo>
                  <a:lnTo>
                    <a:pt x="19722" y="7406"/>
                  </a:lnTo>
                  <a:lnTo>
                    <a:pt x="19597" y="6075"/>
                  </a:lnTo>
                  <a:lnTo>
                    <a:pt x="19555" y="4619"/>
                  </a:lnTo>
                  <a:lnTo>
                    <a:pt x="19555" y="3745"/>
                  </a:lnTo>
                  <a:lnTo>
                    <a:pt x="19597" y="2913"/>
                  </a:lnTo>
                  <a:lnTo>
                    <a:pt x="19722" y="2039"/>
                  </a:lnTo>
                  <a:lnTo>
                    <a:pt x="19846" y="1124"/>
                  </a:lnTo>
                  <a:lnTo>
                    <a:pt x="19846" y="1082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653;p62"/>
            <p:cNvSpPr/>
            <p:nvPr/>
          </p:nvSpPr>
          <p:spPr>
            <a:xfrm>
              <a:off x="4833500" y="1464725"/>
              <a:ext cx="103000" cy="67625"/>
            </a:xfrm>
            <a:custGeom>
              <a:avLst/>
              <a:gdLst/>
              <a:ahLst/>
              <a:cxnLst/>
              <a:rect l="l" t="t" r="r" b="b"/>
              <a:pathLst>
                <a:path w="4120" h="2705" extrusionOk="0">
                  <a:moveTo>
                    <a:pt x="84" y="0"/>
                  </a:moveTo>
                  <a:lnTo>
                    <a:pt x="84" y="0"/>
                  </a:lnTo>
                  <a:lnTo>
                    <a:pt x="500" y="42"/>
                  </a:lnTo>
                  <a:lnTo>
                    <a:pt x="916" y="167"/>
                  </a:lnTo>
                  <a:lnTo>
                    <a:pt x="1498" y="291"/>
                  </a:lnTo>
                  <a:lnTo>
                    <a:pt x="2122" y="583"/>
                  </a:lnTo>
                  <a:lnTo>
                    <a:pt x="2455" y="749"/>
                  </a:lnTo>
                  <a:lnTo>
                    <a:pt x="2788" y="957"/>
                  </a:lnTo>
                  <a:lnTo>
                    <a:pt x="3162" y="1207"/>
                  </a:lnTo>
                  <a:lnTo>
                    <a:pt x="3495" y="1498"/>
                  </a:lnTo>
                  <a:lnTo>
                    <a:pt x="3828" y="1873"/>
                  </a:lnTo>
                  <a:lnTo>
                    <a:pt x="4119" y="2247"/>
                  </a:lnTo>
                  <a:lnTo>
                    <a:pt x="2830" y="2705"/>
                  </a:lnTo>
                  <a:lnTo>
                    <a:pt x="0" y="13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654;p62"/>
            <p:cNvSpPr/>
            <p:nvPr/>
          </p:nvSpPr>
          <p:spPr>
            <a:xfrm>
              <a:off x="4836625" y="1296225"/>
              <a:ext cx="201800" cy="220525"/>
            </a:xfrm>
            <a:custGeom>
              <a:avLst/>
              <a:gdLst/>
              <a:ahLst/>
              <a:cxnLst/>
              <a:rect l="l" t="t" r="r" b="b"/>
              <a:pathLst>
                <a:path w="8072" h="8821" extrusionOk="0">
                  <a:moveTo>
                    <a:pt x="416" y="5076"/>
                  </a:moveTo>
                  <a:lnTo>
                    <a:pt x="416" y="5076"/>
                  </a:lnTo>
                  <a:lnTo>
                    <a:pt x="416" y="4743"/>
                  </a:lnTo>
                  <a:lnTo>
                    <a:pt x="416" y="4452"/>
                  </a:lnTo>
                  <a:lnTo>
                    <a:pt x="291" y="3911"/>
                  </a:lnTo>
                  <a:lnTo>
                    <a:pt x="167" y="3495"/>
                  </a:lnTo>
                  <a:lnTo>
                    <a:pt x="0" y="3245"/>
                  </a:lnTo>
                  <a:lnTo>
                    <a:pt x="0" y="3245"/>
                  </a:lnTo>
                  <a:lnTo>
                    <a:pt x="0" y="3162"/>
                  </a:lnTo>
                  <a:lnTo>
                    <a:pt x="0" y="3121"/>
                  </a:lnTo>
                  <a:lnTo>
                    <a:pt x="125" y="2996"/>
                  </a:lnTo>
                  <a:lnTo>
                    <a:pt x="333" y="2913"/>
                  </a:lnTo>
                  <a:lnTo>
                    <a:pt x="583" y="2913"/>
                  </a:lnTo>
                  <a:lnTo>
                    <a:pt x="832" y="2954"/>
                  </a:lnTo>
                  <a:lnTo>
                    <a:pt x="957" y="3037"/>
                  </a:lnTo>
                  <a:lnTo>
                    <a:pt x="1082" y="3121"/>
                  </a:lnTo>
                  <a:lnTo>
                    <a:pt x="1165" y="3245"/>
                  </a:lnTo>
                  <a:lnTo>
                    <a:pt x="1248" y="3412"/>
                  </a:lnTo>
                  <a:lnTo>
                    <a:pt x="1332" y="3620"/>
                  </a:lnTo>
                  <a:lnTo>
                    <a:pt x="1373" y="3869"/>
                  </a:lnTo>
                  <a:lnTo>
                    <a:pt x="1373" y="3869"/>
                  </a:lnTo>
                  <a:lnTo>
                    <a:pt x="1415" y="3953"/>
                  </a:lnTo>
                  <a:lnTo>
                    <a:pt x="1540" y="4119"/>
                  </a:lnTo>
                  <a:lnTo>
                    <a:pt x="1748" y="4327"/>
                  </a:lnTo>
                  <a:lnTo>
                    <a:pt x="1831" y="4369"/>
                  </a:lnTo>
                  <a:lnTo>
                    <a:pt x="1956" y="4369"/>
                  </a:lnTo>
                  <a:lnTo>
                    <a:pt x="1956" y="4369"/>
                  </a:lnTo>
                  <a:lnTo>
                    <a:pt x="1997" y="4286"/>
                  </a:lnTo>
                  <a:lnTo>
                    <a:pt x="2080" y="4161"/>
                  </a:lnTo>
                  <a:lnTo>
                    <a:pt x="2288" y="3745"/>
                  </a:lnTo>
                  <a:lnTo>
                    <a:pt x="2871" y="2455"/>
                  </a:lnTo>
                  <a:lnTo>
                    <a:pt x="3661" y="291"/>
                  </a:lnTo>
                  <a:lnTo>
                    <a:pt x="3661" y="291"/>
                  </a:lnTo>
                  <a:lnTo>
                    <a:pt x="3703" y="167"/>
                  </a:lnTo>
                  <a:lnTo>
                    <a:pt x="3828" y="83"/>
                  </a:lnTo>
                  <a:lnTo>
                    <a:pt x="3911" y="42"/>
                  </a:lnTo>
                  <a:lnTo>
                    <a:pt x="4036" y="0"/>
                  </a:lnTo>
                  <a:lnTo>
                    <a:pt x="4244" y="42"/>
                  </a:lnTo>
                  <a:lnTo>
                    <a:pt x="4369" y="125"/>
                  </a:lnTo>
                  <a:lnTo>
                    <a:pt x="4369" y="125"/>
                  </a:lnTo>
                  <a:lnTo>
                    <a:pt x="4410" y="208"/>
                  </a:lnTo>
                  <a:lnTo>
                    <a:pt x="4369" y="291"/>
                  </a:lnTo>
                  <a:lnTo>
                    <a:pt x="4327" y="624"/>
                  </a:lnTo>
                  <a:lnTo>
                    <a:pt x="4036" y="1581"/>
                  </a:lnTo>
                  <a:lnTo>
                    <a:pt x="4036" y="1581"/>
                  </a:lnTo>
                  <a:lnTo>
                    <a:pt x="3745" y="2663"/>
                  </a:lnTo>
                  <a:lnTo>
                    <a:pt x="3620" y="3037"/>
                  </a:lnTo>
                  <a:lnTo>
                    <a:pt x="3620" y="3245"/>
                  </a:lnTo>
                  <a:lnTo>
                    <a:pt x="3620" y="3245"/>
                  </a:lnTo>
                  <a:lnTo>
                    <a:pt x="3661" y="3287"/>
                  </a:lnTo>
                  <a:lnTo>
                    <a:pt x="3786" y="3287"/>
                  </a:lnTo>
                  <a:lnTo>
                    <a:pt x="3911" y="3204"/>
                  </a:lnTo>
                  <a:lnTo>
                    <a:pt x="4119" y="2996"/>
                  </a:lnTo>
                  <a:lnTo>
                    <a:pt x="4119" y="2996"/>
                  </a:lnTo>
                  <a:lnTo>
                    <a:pt x="5118" y="1664"/>
                  </a:lnTo>
                  <a:lnTo>
                    <a:pt x="5700" y="915"/>
                  </a:lnTo>
                  <a:lnTo>
                    <a:pt x="5950" y="666"/>
                  </a:lnTo>
                  <a:lnTo>
                    <a:pt x="6075" y="583"/>
                  </a:lnTo>
                  <a:lnTo>
                    <a:pt x="6075" y="583"/>
                  </a:lnTo>
                  <a:lnTo>
                    <a:pt x="6158" y="541"/>
                  </a:lnTo>
                  <a:lnTo>
                    <a:pt x="6241" y="583"/>
                  </a:lnTo>
                  <a:lnTo>
                    <a:pt x="6324" y="624"/>
                  </a:lnTo>
                  <a:lnTo>
                    <a:pt x="6407" y="707"/>
                  </a:lnTo>
                  <a:lnTo>
                    <a:pt x="6491" y="791"/>
                  </a:lnTo>
                  <a:lnTo>
                    <a:pt x="6491" y="915"/>
                  </a:lnTo>
                  <a:lnTo>
                    <a:pt x="6532" y="1040"/>
                  </a:lnTo>
                  <a:lnTo>
                    <a:pt x="6491" y="1165"/>
                  </a:lnTo>
                  <a:lnTo>
                    <a:pt x="6491" y="1165"/>
                  </a:lnTo>
                  <a:lnTo>
                    <a:pt x="6366" y="1373"/>
                  </a:lnTo>
                  <a:lnTo>
                    <a:pt x="6158" y="1706"/>
                  </a:lnTo>
                  <a:lnTo>
                    <a:pt x="5575" y="2538"/>
                  </a:lnTo>
                  <a:lnTo>
                    <a:pt x="4993" y="3329"/>
                  </a:lnTo>
                  <a:lnTo>
                    <a:pt x="4785" y="3661"/>
                  </a:lnTo>
                  <a:lnTo>
                    <a:pt x="4702" y="3828"/>
                  </a:lnTo>
                  <a:lnTo>
                    <a:pt x="4702" y="3828"/>
                  </a:lnTo>
                  <a:lnTo>
                    <a:pt x="4660" y="3953"/>
                  </a:lnTo>
                  <a:lnTo>
                    <a:pt x="4702" y="4036"/>
                  </a:lnTo>
                  <a:lnTo>
                    <a:pt x="4743" y="4077"/>
                  </a:lnTo>
                  <a:lnTo>
                    <a:pt x="4785" y="4119"/>
                  </a:lnTo>
                  <a:lnTo>
                    <a:pt x="4951" y="4161"/>
                  </a:lnTo>
                  <a:lnTo>
                    <a:pt x="5118" y="4077"/>
                  </a:lnTo>
                  <a:lnTo>
                    <a:pt x="5118" y="4077"/>
                  </a:lnTo>
                  <a:lnTo>
                    <a:pt x="6283" y="2996"/>
                  </a:lnTo>
                  <a:lnTo>
                    <a:pt x="7032" y="2288"/>
                  </a:lnTo>
                  <a:lnTo>
                    <a:pt x="7323" y="2080"/>
                  </a:lnTo>
                  <a:lnTo>
                    <a:pt x="7489" y="1956"/>
                  </a:lnTo>
                  <a:lnTo>
                    <a:pt x="7489" y="1956"/>
                  </a:lnTo>
                  <a:lnTo>
                    <a:pt x="7572" y="1956"/>
                  </a:lnTo>
                  <a:lnTo>
                    <a:pt x="7656" y="1956"/>
                  </a:lnTo>
                  <a:lnTo>
                    <a:pt x="7739" y="2039"/>
                  </a:lnTo>
                  <a:lnTo>
                    <a:pt x="7780" y="2122"/>
                  </a:lnTo>
                  <a:lnTo>
                    <a:pt x="7822" y="2205"/>
                  </a:lnTo>
                  <a:lnTo>
                    <a:pt x="7864" y="2288"/>
                  </a:lnTo>
                  <a:lnTo>
                    <a:pt x="7822" y="2413"/>
                  </a:lnTo>
                  <a:lnTo>
                    <a:pt x="7780" y="2538"/>
                  </a:lnTo>
                  <a:lnTo>
                    <a:pt x="7780" y="2538"/>
                  </a:lnTo>
                  <a:lnTo>
                    <a:pt x="7364" y="3037"/>
                  </a:lnTo>
                  <a:lnTo>
                    <a:pt x="6657" y="3828"/>
                  </a:lnTo>
                  <a:lnTo>
                    <a:pt x="5991" y="4577"/>
                  </a:lnTo>
                  <a:lnTo>
                    <a:pt x="5783" y="4868"/>
                  </a:lnTo>
                  <a:lnTo>
                    <a:pt x="5700" y="4993"/>
                  </a:lnTo>
                  <a:lnTo>
                    <a:pt x="5700" y="4993"/>
                  </a:lnTo>
                  <a:lnTo>
                    <a:pt x="5700" y="5159"/>
                  </a:lnTo>
                  <a:lnTo>
                    <a:pt x="5742" y="5201"/>
                  </a:lnTo>
                  <a:lnTo>
                    <a:pt x="5825" y="5242"/>
                  </a:lnTo>
                  <a:lnTo>
                    <a:pt x="5908" y="5284"/>
                  </a:lnTo>
                  <a:lnTo>
                    <a:pt x="6033" y="5284"/>
                  </a:lnTo>
                  <a:lnTo>
                    <a:pt x="6158" y="5242"/>
                  </a:lnTo>
                  <a:lnTo>
                    <a:pt x="6324" y="5201"/>
                  </a:lnTo>
                  <a:lnTo>
                    <a:pt x="6324" y="5201"/>
                  </a:lnTo>
                  <a:lnTo>
                    <a:pt x="7281" y="4785"/>
                  </a:lnTo>
                  <a:lnTo>
                    <a:pt x="7697" y="4618"/>
                  </a:lnTo>
                  <a:lnTo>
                    <a:pt x="7864" y="4535"/>
                  </a:lnTo>
                  <a:lnTo>
                    <a:pt x="7947" y="4535"/>
                  </a:lnTo>
                  <a:lnTo>
                    <a:pt x="7947" y="4535"/>
                  </a:lnTo>
                  <a:lnTo>
                    <a:pt x="7988" y="4577"/>
                  </a:lnTo>
                  <a:lnTo>
                    <a:pt x="8030" y="4660"/>
                  </a:lnTo>
                  <a:lnTo>
                    <a:pt x="8072" y="4743"/>
                  </a:lnTo>
                  <a:lnTo>
                    <a:pt x="8072" y="4868"/>
                  </a:lnTo>
                  <a:lnTo>
                    <a:pt x="8030" y="4993"/>
                  </a:lnTo>
                  <a:lnTo>
                    <a:pt x="7988" y="5118"/>
                  </a:lnTo>
                  <a:lnTo>
                    <a:pt x="7864" y="5242"/>
                  </a:lnTo>
                  <a:lnTo>
                    <a:pt x="7739" y="5367"/>
                  </a:lnTo>
                  <a:lnTo>
                    <a:pt x="7739" y="5367"/>
                  </a:lnTo>
                  <a:lnTo>
                    <a:pt x="6740" y="6033"/>
                  </a:lnTo>
                  <a:lnTo>
                    <a:pt x="5991" y="6532"/>
                  </a:lnTo>
                  <a:lnTo>
                    <a:pt x="5991" y="6532"/>
                  </a:lnTo>
                  <a:lnTo>
                    <a:pt x="5451" y="7073"/>
                  </a:lnTo>
                  <a:lnTo>
                    <a:pt x="4951" y="7614"/>
                  </a:lnTo>
                  <a:lnTo>
                    <a:pt x="4452" y="8113"/>
                  </a:lnTo>
                  <a:lnTo>
                    <a:pt x="4202" y="8321"/>
                  </a:lnTo>
                  <a:lnTo>
                    <a:pt x="3953" y="8529"/>
                  </a:lnTo>
                  <a:lnTo>
                    <a:pt x="3953" y="8529"/>
                  </a:lnTo>
                  <a:lnTo>
                    <a:pt x="3786" y="8654"/>
                  </a:lnTo>
                  <a:lnTo>
                    <a:pt x="3537" y="8737"/>
                  </a:lnTo>
                  <a:lnTo>
                    <a:pt x="3329" y="8779"/>
                  </a:lnTo>
                  <a:lnTo>
                    <a:pt x="3079" y="8821"/>
                  </a:lnTo>
                  <a:lnTo>
                    <a:pt x="3079" y="8821"/>
                  </a:lnTo>
                  <a:lnTo>
                    <a:pt x="2788" y="8821"/>
                  </a:lnTo>
                  <a:lnTo>
                    <a:pt x="2496" y="8821"/>
                  </a:lnTo>
                  <a:lnTo>
                    <a:pt x="2205" y="8779"/>
                  </a:lnTo>
                  <a:lnTo>
                    <a:pt x="1914" y="8696"/>
                  </a:lnTo>
                  <a:lnTo>
                    <a:pt x="1664" y="8613"/>
                  </a:lnTo>
                  <a:lnTo>
                    <a:pt x="1373" y="8488"/>
                  </a:lnTo>
                  <a:lnTo>
                    <a:pt x="1123" y="8321"/>
                  </a:lnTo>
                  <a:lnTo>
                    <a:pt x="915" y="8113"/>
                  </a:lnTo>
                  <a:lnTo>
                    <a:pt x="915" y="8113"/>
                  </a:lnTo>
                  <a:lnTo>
                    <a:pt x="583" y="7780"/>
                  </a:lnTo>
                  <a:lnTo>
                    <a:pt x="416" y="7448"/>
                  </a:lnTo>
                  <a:lnTo>
                    <a:pt x="291" y="7073"/>
                  </a:lnTo>
                  <a:lnTo>
                    <a:pt x="250" y="6699"/>
                  </a:lnTo>
                  <a:lnTo>
                    <a:pt x="291" y="6324"/>
                  </a:lnTo>
                  <a:lnTo>
                    <a:pt x="333" y="5908"/>
                  </a:lnTo>
                  <a:lnTo>
                    <a:pt x="416" y="5076"/>
                  </a:lnTo>
                  <a:lnTo>
                    <a:pt x="416" y="5076"/>
                  </a:lnTo>
                  <a:close/>
                </a:path>
              </a:pathLst>
            </a:custGeom>
            <a:solidFill>
              <a:srgbClr val="E4B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655;p62"/>
            <p:cNvSpPr/>
            <p:nvPr/>
          </p:nvSpPr>
          <p:spPr>
            <a:xfrm>
              <a:off x="4163650" y="1464725"/>
              <a:ext cx="779075" cy="703150"/>
            </a:xfrm>
            <a:custGeom>
              <a:avLst/>
              <a:gdLst/>
              <a:ahLst/>
              <a:cxnLst/>
              <a:rect l="l" t="t" r="r" b="b"/>
              <a:pathLst>
                <a:path w="31163" h="28126" extrusionOk="0">
                  <a:moveTo>
                    <a:pt x="8612" y="27751"/>
                  </a:moveTo>
                  <a:lnTo>
                    <a:pt x="8612" y="27751"/>
                  </a:lnTo>
                  <a:lnTo>
                    <a:pt x="9361" y="27460"/>
                  </a:lnTo>
                  <a:lnTo>
                    <a:pt x="10277" y="27044"/>
                  </a:lnTo>
                  <a:lnTo>
                    <a:pt x="11234" y="26503"/>
                  </a:lnTo>
                  <a:lnTo>
                    <a:pt x="12315" y="25921"/>
                  </a:lnTo>
                  <a:lnTo>
                    <a:pt x="14562" y="24631"/>
                  </a:lnTo>
                  <a:lnTo>
                    <a:pt x="16892" y="23175"/>
                  </a:lnTo>
                  <a:lnTo>
                    <a:pt x="19097" y="21719"/>
                  </a:lnTo>
                  <a:lnTo>
                    <a:pt x="20969" y="20429"/>
                  </a:lnTo>
                  <a:lnTo>
                    <a:pt x="22426" y="19347"/>
                  </a:lnTo>
                  <a:lnTo>
                    <a:pt x="22925" y="18931"/>
                  </a:lnTo>
                  <a:lnTo>
                    <a:pt x="23258" y="18640"/>
                  </a:lnTo>
                  <a:lnTo>
                    <a:pt x="23258" y="18640"/>
                  </a:lnTo>
                  <a:lnTo>
                    <a:pt x="23674" y="18140"/>
                  </a:lnTo>
                  <a:lnTo>
                    <a:pt x="24132" y="17558"/>
                  </a:lnTo>
                  <a:lnTo>
                    <a:pt x="24548" y="16892"/>
                  </a:lnTo>
                  <a:lnTo>
                    <a:pt x="25047" y="16143"/>
                  </a:lnTo>
                  <a:lnTo>
                    <a:pt x="25546" y="15270"/>
                  </a:lnTo>
                  <a:lnTo>
                    <a:pt x="26087" y="14229"/>
                  </a:lnTo>
                  <a:lnTo>
                    <a:pt x="26669" y="13023"/>
                  </a:lnTo>
                  <a:lnTo>
                    <a:pt x="27294" y="11608"/>
                  </a:lnTo>
                  <a:lnTo>
                    <a:pt x="27294" y="11608"/>
                  </a:lnTo>
                  <a:lnTo>
                    <a:pt x="27959" y="10277"/>
                  </a:lnTo>
                  <a:lnTo>
                    <a:pt x="28500" y="9237"/>
                  </a:lnTo>
                  <a:lnTo>
                    <a:pt x="29041" y="8363"/>
                  </a:lnTo>
                  <a:lnTo>
                    <a:pt x="29499" y="7739"/>
                  </a:lnTo>
                  <a:lnTo>
                    <a:pt x="30248" y="6740"/>
                  </a:lnTo>
                  <a:lnTo>
                    <a:pt x="30580" y="6324"/>
                  </a:lnTo>
                  <a:lnTo>
                    <a:pt x="30872" y="5867"/>
                  </a:lnTo>
                  <a:lnTo>
                    <a:pt x="30872" y="5867"/>
                  </a:lnTo>
                  <a:lnTo>
                    <a:pt x="30997" y="5659"/>
                  </a:lnTo>
                  <a:lnTo>
                    <a:pt x="31080" y="5409"/>
                  </a:lnTo>
                  <a:lnTo>
                    <a:pt x="31163" y="4993"/>
                  </a:lnTo>
                  <a:lnTo>
                    <a:pt x="31163" y="4577"/>
                  </a:lnTo>
                  <a:lnTo>
                    <a:pt x="31121" y="4202"/>
                  </a:lnTo>
                  <a:lnTo>
                    <a:pt x="30997" y="3870"/>
                  </a:lnTo>
                  <a:lnTo>
                    <a:pt x="30872" y="3578"/>
                  </a:lnTo>
                  <a:lnTo>
                    <a:pt x="30622" y="3162"/>
                  </a:lnTo>
                  <a:lnTo>
                    <a:pt x="30997" y="2580"/>
                  </a:lnTo>
                  <a:lnTo>
                    <a:pt x="30997" y="2580"/>
                  </a:lnTo>
                  <a:lnTo>
                    <a:pt x="30997" y="2455"/>
                  </a:lnTo>
                  <a:lnTo>
                    <a:pt x="30955" y="2330"/>
                  </a:lnTo>
                  <a:lnTo>
                    <a:pt x="30913" y="2247"/>
                  </a:lnTo>
                  <a:lnTo>
                    <a:pt x="30913" y="2247"/>
                  </a:lnTo>
                  <a:lnTo>
                    <a:pt x="30414" y="2039"/>
                  </a:lnTo>
                  <a:lnTo>
                    <a:pt x="29249" y="1581"/>
                  </a:lnTo>
                  <a:lnTo>
                    <a:pt x="28583" y="1248"/>
                  </a:lnTo>
                  <a:lnTo>
                    <a:pt x="27959" y="874"/>
                  </a:lnTo>
                  <a:lnTo>
                    <a:pt x="27377" y="458"/>
                  </a:lnTo>
                  <a:lnTo>
                    <a:pt x="27086" y="250"/>
                  </a:lnTo>
                  <a:lnTo>
                    <a:pt x="26878" y="0"/>
                  </a:lnTo>
                  <a:lnTo>
                    <a:pt x="26878" y="0"/>
                  </a:lnTo>
                  <a:lnTo>
                    <a:pt x="26794" y="42"/>
                  </a:lnTo>
                  <a:lnTo>
                    <a:pt x="26711" y="83"/>
                  </a:lnTo>
                  <a:lnTo>
                    <a:pt x="26711" y="83"/>
                  </a:lnTo>
                  <a:lnTo>
                    <a:pt x="26295" y="749"/>
                  </a:lnTo>
                  <a:lnTo>
                    <a:pt x="26295" y="749"/>
                  </a:lnTo>
                  <a:lnTo>
                    <a:pt x="26045" y="749"/>
                  </a:lnTo>
                  <a:lnTo>
                    <a:pt x="25754" y="791"/>
                  </a:lnTo>
                  <a:lnTo>
                    <a:pt x="25380" y="832"/>
                  </a:lnTo>
                  <a:lnTo>
                    <a:pt x="24964" y="957"/>
                  </a:lnTo>
                  <a:lnTo>
                    <a:pt x="24548" y="1165"/>
                  </a:lnTo>
                  <a:lnTo>
                    <a:pt x="24090" y="1456"/>
                  </a:lnTo>
                  <a:lnTo>
                    <a:pt x="23840" y="1664"/>
                  </a:lnTo>
                  <a:lnTo>
                    <a:pt x="23632" y="1914"/>
                  </a:lnTo>
                  <a:lnTo>
                    <a:pt x="23632" y="1914"/>
                  </a:lnTo>
                  <a:lnTo>
                    <a:pt x="23383" y="2247"/>
                  </a:lnTo>
                  <a:lnTo>
                    <a:pt x="23050" y="2705"/>
                  </a:lnTo>
                  <a:lnTo>
                    <a:pt x="22218" y="4078"/>
                  </a:lnTo>
                  <a:lnTo>
                    <a:pt x="21261" y="5783"/>
                  </a:lnTo>
                  <a:lnTo>
                    <a:pt x="20262" y="7614"/>
                  </a:lnTo>
                  <a:lnTo>
                    <a:pt x="18432" y="10984"/>
                  </a:lnTo>
                  <a:lnTo>
                    <a:pt x="17766" y="12191"/>
                  </a:lnTo>
                  <a:lnTo>
                    <a:pt x="17558" y="12524"/>
                  </a:lnTo>
                  <a:lnTo>
                    <a:pt x="17391" y="12732"/>
                  </a:lnTo>
                  <a:lnTo>
                    <a:pt x="17391" y="12732"/>
                  </a:lnTo>
                  <a:lnTo>
                    <a:pt x="17225" y="12690"/>
                  </a:lnTo>
                  <a:lnTo>
                    <a:pt x="17100" y="12690"/>
                  </a:lnTo>
                  <a:lnTo>
                    <a:pt x="16892" y="12732"/>
                  </a:lnTo>
                  <a:lnTo>
                    <a:pt x="16726" y="12773"/>
                  </a:lnTo>
                  <a:lnTo>
                    <a:pt x="16518" y="12898"/>
                  </a:lnTo>
                  <a:lnTo>
                    <a:pt x="16393" y="13064"/>
                  </a:lnTo>
                  <a:lnTo>
                    <a:pt x="16351" y="13314"/>
                  </a:lnTo>
                  <a:lnTo>
                    <a:pt x="16351" y="13314"/>
                  </a:lnTo>
                  <a:lnTo>
                    <a:pt x="16226" y="13356"/>
                  </a:lnTo>
                  <a:lnTo>
                    <a:pt x="15935" y="13439"/>
                  </a:lnTo>
                  <a:lnTo>
                    <a:pt x="15769" y="13522"/>
                  </a:lnTo>
                  <a:lnTo>
                    <a:pt x="15644" y="13647"/>
                  </a:lnTo>
                  <a:lnTo>
                    <a:pt x="15561" y="13813"/>
                  </a:lnTo>
                  <a:lnTo>
                    <a:pt x="15477" y="14063"/>
                  </a:lnTo>
                  <a:lnTo>
                    <a:pt x="15477" y="14063"/>
                  </a:lnTo>
                  <a:lnTo>
                    <a:pt x="13813" y="14229"/>
                  </a:lnTo>
                  <a:lnTo>
                    <a:pt x="10069" y="14646"/>
                  </a:lnTo>
                  <a:lnTo>
                    <a:pt x="7947" y="14937"/>
                  </a:lnTo>
                  <a:lnTo>
                    <a:pt x="5991" y="15228"/>
                  </a:lnTo>
                  <a:lnTo>
                    <a:pt x="4410" y="15519"/>
                  </a:lnTo>
                  <a:lnTo>
                    <a:pt x="3828" y="15686"/>
                  </a:lnTo>
                  <a:lnTo>
                    <a:pt x="3412" y="15810"/>
                  </a:lnTo>
                  <a:lnTo>
                    <a:pt x="3412" y="15810"/>
                  </a:lnTo>
                  <a:lnTo>
                    <a:pt x="2788" y="16185"/>
                  </a:lnTo>
                  <a:lnTo>
                    <a:pt x="2205" y="16559"/>
                  </a:lnTo>
                  <a:lnTo>
                    <a:pt x="1706" y="16975"/>
                  </a:lnTo>
                  <a:lnTo>
                    <a:pt x="1290" y="17433"/>
                  </a:lnTo>
                  <a:lnTo>
                    <a:pt x="915" y="17932"/>
                  </a:lnTo>
                  <a:lnTo>
                    <a:pt x="624" y="18432"/>
                  </a:lnTo>
                  <a:lnTo>
                    <a:pt x="375" y="18973"/>
                  </a:lnTo>
                  <a:lnTo>
                    <a:pt x="208" y="19513"/>
                  </a:lnTo>
                  <a:lnTo>
                    <a:pt x="83" y="20054"/>
                  </a:lnTo>
                  <a:lnTo>
                    <a:pt x="0" y="20637"/>
                  </a:lnTo>
                  <a:lnTo>
                    <a:pt x="0" y="21219"/>
                  </a:lnTo>
                  <a:lnTo>
                    <a:pt x="42" y="21802"/>
                  </a:lnTo>
                  <a:lnTo>
                    <a:pt x="125" y="22343"/>
                  </a:lnTo>
                  <a:lnTo>
                    <a:pt x="291" y="22925"/>
                  </a:lnTo>
                  <a:lnTo>
                    <a:pt x="458" y="23466"/>
                  </a:lnTo>
                  <a:lnTo>
                    <a:pt x="707" y="24048"/>
                  </a:lnTo>
                  <a:lnTo>
                    <a:pt x="957" y="24548"/>
                  </a:lnTo>
                  <a:lnTo>
                    <a:pt x="1290" y="25047"/>
                  </a:lnTo>
                  <a:lnTo>
                    <a:pt x="1623" y="25546"/>
                  </a:lnTo>
                  <a:lnTo>
                    <a:pt x="1997" y="26004"/>
                  </a:lnTo>
                  <a:lnTo>
                    <a:pt x="2413" y="26420"/>
                  </a:lnTo>
                  <a:lnTo>
                    <a:pt x="2871" y="26794"/>
                  </a:lnTo>
                  <a:lnTo>
                    <a:pt x="3370" y="27127"/>
                  </a:lnTo>
                  <a:lnTo>
                    <a:pt x="3869" y="27419"/>
                  </a:lnTo>
                  <a:lnTo>
                    <a:pt x="4369" y="27668"/>
                  </a:lnTo>
                  <a:lnTo>
                    <a:pt x="4951" y="27876"/>
                  </a:lnTo>
                  <a:lnTo>
                    <a:pt x="5492" y="28001"/>
                  </a:lnTo>
                  <a:lnTo>
                    <a:pt x="6116" y="28084"/>
                  </a:lnTo>
                  <a:lnTo>
                    <a:pt x="6699" y="28126"/>
                  </a:lnTo>
                  <a:lnTo>
                    <a:pt x="7323" y="28084"/>
                  </a:lnTo>
                  <a:lnTo>
                    <a:pt x="7947" y="27959"/>
                  </a:lnTo>
                  <a:lnTo>
                    <a:pt x="8612" y="27751"/>
                  </a:lnTo>
                  <a:lnTo>
                    <a:pt x="8612" y="27751"/>
                  </a:lnTo>
                  <a:close/>
                </a:path>
              </a:pathLst>
            </a:custGeom>
            <a:solidFill>
              <a:srgbClr val="6A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656;p62"/>
            <p:cNvSpPr/>
            <p:nvPr/>
          </p:nvSpPr>
          <p:spPr>
            <a:xfrm>
              <a:off x="3390800" y="1464725"/>
              <a:ext cx="101975" cy="67625"/>
            </a:xfrm>
            <a:custGeom>
              <a:avLst/>
              <a:gdLst/>
              <a:ahLst/>
              <a:cxnLst/>
              <a:rect l="l" t="t" r="r" b="b"/>
              <a:pathLst>
                <a:path w="4079" h="2705" extrusionOk="0">
                  <a:moveTo>
                    <a:pt x="4037" y="0"/>
                  </a:moveTo>
                  <a:lnTo>
                    <a:pt x="4037" y="0"/>
                  </a:lnTo>
                  <a:lnTo>
                    <a:pt x="3621" y="42"/>
                  </a:lnTo>
                  <a:lnTo>
                    <a:pt x="3163" y="167"/>
                  </a:lnTo>
                  <a:lnTo>
                    <a:pt x="2622" y="291"/>
                  </a:lnTo>
                  <a:lnTo>
                    <a:pt x="1998" y="583"/>
                  </a:lnTo>
                  <a:lnTo>
                    <a:pt x="1665" y="749"/>
                  </a:lnTo>
                  <a:lnTo>
                    <a:pt x="1291" y="957"/>
                  </a:lnTo>
                  <a:lnTo>
                    <a:pt x="958" y="1207"/>
                  </a:lnTo>
                  <a:lnTo>
                    <a:pt x="625" y="1498"/>
                  </a:lnTo>
                  <a:lnTo>
                    <a:pt x="292" y="1873"/>
                  </a:lnTo>
                  <a:lnTo>
                    <a:pt x="1" y="2247"/>
                  </a:lnTo>
                  <a:lnTo>
                    <a:pt x="1291" y="2705"/>
                  </a:lnTo>
                  <a:lnTo>
                    <a:pt x="4078" y="1373"/>
                  </a:lnTo>
                  <a:lnTo>
                    <a:pt x="4037" y="0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657;p62"/>
            <p:cNvSpPr/>
            <p:nvPr/>
          </p:nvSpPr>
          <p:spPr>
            <a:xfrm>
              <a:off x="3288875" y="1296225"/>
              <a:ext cx="201800" cy="220525"/>
            </a:xfrm>
            <a:custGeom>
              <a:avLst/>
              <a:gdLst/>
              <a:ahLst/>
              <a:cxnLst/>
              <a:rect l="l" t="t" r="r" b="b"/>
              <a:pathLst>
                <a:path w="8072" h="8821" extrusionOk="0">
                  <a:moveTo>
                    <a:pt x="7656" y="5076"/>
                  </a:moveTo>
                  <a:lnTo>
                    <a:pt x="7656" y="5076"/>
                  </a:lnTo>
                  <a:lnTo>
                    <a:pt x="7614" y="4743"/>
                  </a:lnTo>
                  <a:lnTo>
                    <a:pt x="7656" y="4452"/>
                  </a:lnTo>
                  <a:lnTo>
                    <a:pt x="7781" y="3911"/>
                  </a:lnTo>
                  <a:lnTo>
                    <a:pt x="7906" y="3495"/>
                  </a:lnTo>
                  <a:lnTo>
                    <a:pt x="8030" y="3245"/>
                  </a:lnTo>
                  <a:lnTo>
                    <a:pt x="8030" y="3245"/>
                  </a:lnTo>
                  <a:lnTo>
                    <a:pt x="8072" y="3162"/>
                  </a:lnTo>
                  <a:lnTo>
                    <a:pt x="8030" y="3121"/>
                  </a:lnTo>
                  <a:lnTo>
                    <a:pt x="7947" y="2996"/>
                  </a:lnTo>
                  <a:lnTo>
                    <a:pt x="7739" y="2913"/>
                  </a:lnTo>
                  <a:lnTo>
                    <a:pt x="7489" y="2913"/>
                  </a:lnTo>
                  <a:lnTo>
                    <a:pt x="7240" y="2954"/>
                  </a:lnTo>
                  <a:lnTo>
                    <a:pt x="7115" y="3037"/>
                  </a:lnTo>
                  <a:lnTo>
                    <a:pt x="6990" y="3121"/>
                  </a:lnTo>
                  <a:lnTo>
                    <a:pt x="6907" y="3245"/>
                  </a:lnTo>
                  <a:lnTo>
                    <a:pt x="6824" y="3412"/>
                  </a:lnTo>
                  <a:lnTo>
                    <a:pt x="6741" y="3620"/>
                  </a:lnTo>
                  <a:lnTo>
                    <a:pt x="6699" y="3869"/>
                  </a:lnTo>
                  <a:lnTo>
                    <a:pt x="6699" y="3869"/>
                  </a:lnTo>
                  <a:lnTo>
                    <a:pt x="6657" y="3953"/>
                  </a:lnTo>
                  <a:lnTo>
                    <a:pt x="6533" y="4119"/>
                  </a:lnTo>
                  <a:lnTo>
                    <a:pt x="6325" y="4327"/>
                  </a:lnTo>
                  <a:lnTo>
                    <a:pt x="6241" y="4369"/>
                  </a:lnTo>
                  <a:lnTo>
                    <a:pt x="6116" y="4369"/>
                  </a:lnTo>
                  <a:lnTo>
                    <a:pt x="6116" y="4369"/>
                  </a:lnTo>
                  <a:lnTo>
                    <a:pt x="6075" y="4286"/>
                  </a:lnTo>
                  <a:lnTo>
                    <a:pt x="5992" y="4161"/>
                  </a:lnTo>
                  <a:lnTo>
                    <a:pt x="5742" y="3745"/>
                  </a:lnTo>
                  <a:lnTo>
                    <a:pt x="5201" y="2455"/>
                  </a:lnTo>
                  <a:lnTo>
                    <a:pt x="4411" y="291"/>
                  </a:lnTo>
                  <a:lnTo>
                    <a:pt x="4411" y="291"/>
                  </a:lnTo>
                  <a:lnTo>
                    <a:pt x="4327" y="167"/>
                  </a:lnTo>
                  <a:lnTo>
                    <a:pt x="4244" y="83"/>
                  </a:lnTo>
                  <a:lnTo>
                    <a:pt x="4161" y="42"/>
                  </a:lnTo>
                  <a:lnTo>
                    <a:pt x="4036" y="0"/>
                  </a:lnTo>
                  <a:lnTo>
                    <a:pt x="3828" y="42"/>
                  </a:lnTo>
                  <a:lnTo>
                    <a:pt x="3703" y="125"/>
                  </a:lnTo>
                  <a:lnTo>
                    <a:pt x="3703" y="125"/>
                  </a:lnTo>
                  <a:lnTo>
                    <a:pt x="3662" y="208"/>
                  </a:lnTo>
                  <a:lnTo>
                    <a:pt x="3662" y="291"/>
                  </a:lnTo>
                  <a:lnTo>
                    <a:pt x="3745" y="624"/>
                  </a:lnTo>
                  <a:lnTo>
                    <a:pt x="4036" y="1581"/>
                  </a:lnTo>
                  <a:lnTo>
                    <a:pt x="4036" y="1581"/>
                  </a:lnTo>
                  <a:lnTo>
                    <a:pt x="4327" y="2663"/>
                  </a:lnTo>
                  <a:lnTo>
                    <a:pt x="4411" y="3037"/>
                  </a:lnTo>
                  <a:lnTo>
                    <a:pt x="4452" y="3245"/>
                  </a:lnTo>
                  <a:lnTo>
                    <a:pt x="4452" y="3245"/>
                  </a:lnTo>
                  <a:lnTo>
                    <a:pt x="4369" y="3287"/>
                  </a:lnTo>
                  <a:lnTo>
                    <a:pt x="4286" y="3287"/>
                  </a:lnTo>
                  <a:lnTo>
                    <a:pt x="4119" y="3204"/>
                  </a:lnTo>
                  <a:lnTo>
                    <a:pt x="3953" y="2996"/>
                  </a:lnTo>
                  <a:lnTo>
                    <a:pt x="3953" y="2996"/>
                  </a:lnTo>
                  <a:lnTo>
                    <a:pt x="2954" y="1664"/>
                  </a:lnTo>
                  <a:lnTo>
                    <a:pt x="2372" y="915"/>
                  </a:lnTo>
                  <a:lnTo>
                    <a:pt x="2122" y="666"/>
                  </a:lnTo>
                  <a:lnTo>
                    <a:pt x="1997" y="583"/>
                  </a:lnTo>
                  <a:lnTo>
                    <a:pt x="1997" y="583"/>
                  </a:lnTo>
                  <a:lnTo>
                    <a:pt x="1914" y="541"/>
                  </a:lnTo>
                  <a:lnTo>
                    <a:pt x="1831" y="583"/>
                  </a:lnTo>
                  <a:lnTo>
                    <a:pt x="1748" y="624"/>
                  </a:lnTo>
                  <a:lnTo>
                    <a:pt x="1665" y="707"/>
                  </a:lnTo>
                  <a:lnTo>
                    <a:pt x="1581" y="791"/>
                  </a:lnTo>
                  <a:lnTo>
                    <a:pt x="1540" y="915"/>
                  </a:lnTo>
                  <a:lnTo>
                    <a:pt x="1540" y="1040"/>
                  </a:lnTo>
                  <a:lnTo>
                    <a:pt x="1581" y="1165"/>
                  </a:lnTo>
                  <a:lnTo>
                    <a:pt x="1581" y="1165"/>
                  </a:lnTo>
                  <a:lnTo>
                    <a:pt x="1665" y="1373"/>
                  </a:lnTo>
                  <a:lnTo>
                    <a:pt x="1873" y="1706"/>
                  </a:lnTo>
                  <a:lnTo>
                    <a:pt x="2455" y="2538"/>
                  </a:lnTo>
                  <a:lnTo>
                    <a:pt x="3038" y="3329"/>
                  </a:lnTo>
                  <a:lnTo>
                    <a:pt x="3246" y="3661"/>
                  </a:lnTo>
                  <a:lnTo>
                    <a:pt x="3370" y="3828"/>
                  </a:lnTo>
                  <a:lnTo>
                    <a:pt x="3370" y="3828"/>
                  </a:lnTo>
                  <a:lnTo>
                    <a:pt x="3370" y="3953"/>
                  </a:lnTo>
                  <a:lnTo>
                    <a:pt x="3370" y="4036"/>
                  </a:lnTo>
                  <a:lnTo>
                    <a:pt x="3329" y="4077"/>
                  </a:lnTo>
                  <a:lnTo>
                    <a:pt x="3287" y="4119"/>
                  </a:lnTo>
                  <a:lnTo>
                    <a:pt x="3121" y="4161"/>
                  </a:lnTo>
                  <a:lnTo>
                    <a:pt x="2954" y="4077"/>
                  </a:lnTo>
                  <a:lnTo>
                    <a:pt x="2954" y="4077"/>
                  </a:lnTo>
                  <a:lnTo>
                    <a:pt x="1789" y="2996"/>
                  </a:lnTo>
                  <a:lnTo>
                    <a:pt x="1041" y="2288"/>
                  </a:lnTo>
                  <a:lnTo>
                    <a:pt x="749" y="2080"/>
                  </a:lnTo>
                  <a:lnTo>
                    <a:pt x="583" y="1956"/>
                  </a:lnTo>
                  <a:lnTo>
                    <a:pt x="583" y="1956"/>
                  </a:lnTo>
                  <a:lnTo>
                    <a:pt x="500" y="1956"/>
                  </a:lnTo>
                  <a:lnTo>
                    <a:pt x="416" y="1956"/>
                  </a:lnTo>
                  <a:lnTo>
                    <a:pt x="333" y="2039"/>
                  </a:lnTo>
                  <a:lnTo>
                    <a:pt x="292" y="2122"/>
                  </a:lnTo>
                  <a:lnTo>
                    <a:pt x="250" y="2205"/>
                  </a:lnTo>
                  <a:lnTo>
                    <a:pt x="208" y="2288"/>
                  </a:lnTo>
                  <a:lnTo>
                    <a:pt x="250" y="2413"/>
                  </a:lnTo>
                  <a:lnTo>
                    <a:pt x="292" y="2538"/>
                  </a:lnTo>
                  <a:lnTo>
                    <a:pt x="292" y="2538"/>
                  </a:lnTo>
                  <a:lnTo>
                    <a:pt x="708" y="3037"/>
                  </a:lnTo>
                  <a:lnTo>
                    <a:pt x="1415" y="3828"/>
                  </a:lnTo>
                  <a:lnTo>
                    <a:pt x="2081" y="4577"/>
                  </a:lnTo>
                  <a:lnTo>
                    <a:pt x="2289" y="4868"/>
                  </a:lnTo>
                  <a:lnTo>
                    <a:pt x="2372" y="4993"/>
                  </a:lnTo>
                  <a:lnTo>
                    <a:pt x="2372" y="4993"/>
                  </a:lnTo>
                  <a:lnTo>
                    <a:pt x="2372" y="5159"/>
                  </a:lnTo>
                  <a:lnTo>
                    <a:pt x="2330" y="5201"/>
                  </a:lnTo>
                  <a:lnTo>
                    <a:pt x="2247" y="5242"/>
                  </a:lnTo>
                  <a:lnTo>
                    <a:pt x="2164" y="5284"/>
                  </a:lnTo>
                  <a:lnTo>
                    <a:pt x="2039" y="5284"/>
                  </a:lnTo>
                  <a:lnTo>
                    <a:pt x="1873" y="5242"/>
                  </a:lnTo>
                  <a:lnTo>
                    <a:pt x="1706" y="5201"/>
                  </a:lnTo>
                  <a:lnTo>
                    <a:pt x="1706" y="5201"/>
                  </a:lnTo>
                  <a:lnTo>
                    <a:pt x="791" y="4785"/>
                  </a:lnTo>
                  <a:lnTo>
                    <a:pt x="375" y="4618"/>
                  </a:lnTo>
                  <a:lnTo>
                    <a:pt x="208" y="4535"/>
                  </a:lnTo>
                  <a:lnTo>
                    <a:pt x="125" y="4535"/>
                  </a:lnTo>
                  <a:lnTo>
                    <a:pt x="125" y="4535"/>
                  </a:lnTo>
                  <a:lnTo>
                    <a:pt x="84" y="4577"/>
                  </a:lnTo>
                  <a:lnTo>
                    <a:pt x="42" y="4660"/>
                  </a:lnTo>
                  <a:lnTo>
                    <a:pt x="0" y="4743"/>
                  </a:lnTo>
                  <a:lnTo>
                    <a:pt x="0" y="4868"/>
                  </a:lnTo>
                  <a:lnTo>
                    <a:pt x="42" y="4993"/>
                  </a:lnTo>
                  <a:lnTo>
                    <a:pt x="84" y="5118"/>
                  </a:lnTo>
                  <a:lnTo>
                    <a:pt x="208" y="5242"/>
                  </a:lnTo>
                  <a:lnTo>
                    <a:pt x="333" y="5367"/>
                  </a:lnTo>
                  <a:lnTo>
                    <a:pt x="333" y="5367"/>
                  </a:lnTo>
                  <a:lnTo>
                    <a:pt x="1332" y="6033"/>
                  </a:lnTo>
                  <a:lnTo>
                    <a:pt x="2081" y="6532"/>
                  </a:lnTo>
                  <a:lnTo>
                    <a:pt x="2081" y="6532"/>
                  </a:lnTo>
                  <a:lnTo>
                    <a:pt x="2622" y="7073"/>
                  </a:lnTo>
                  <a:lnTo>
                    <a:pt x="3121" y="7614"/>
                  </a:lnTo>
                  <a:lnTo>
                    <a:pt x="3579" y="8113"/>
                  </a:lnTo>
                  <a:lnTo>
                    <a:pt x="3828" y="8321"/>
                  </a:lnTo>
                  <a:lnTo>
                    <a:pt x="4078" y="8529"/>
                  </a:lnTo>
                  <a:lnTo>
                    <a:pt x="4078" y="8529"/>
                  </a:lnTo>
                  <a:lnTo>
                    <a:pt x="4286" y="8654"/>
                  </a:lnTo>
                  <a:lnTo>
                    <a:pt x="4494" y="8737"/>
                  </a:lnTo>
                  <a:lnTo>
                    <a:pt x="4743" y="8779"/>
                  </a:lnTo>
                  <a:lnTo>
                    <a:pt x="4952" y="8821"/>
                  </a:lnTo>
                  <a:lnTo>
                    <a:pt x="4952" y="8821"/>
                  </a:lnTo>
                  <a:lnTo>
                    <a:pt x="5243" y="8821"/>
                  </a:lnTo>
                  <a:lnTo>
                    <a:pt x="5534" y="8821"/>
                  </a:lnTo>
                  <a:lnTo>
                    <a:pt x="5825" y="8779"/>
                  </a:lnTo>
                  <a:lnTo>
                    <a:pt x="6116" y="8696"/>
                  </a:lnTo>
                  <a:lnTo>
                    <a:pt x="6408" y="8613"/>
                  </a:lnTo>
                  <a:lnTo>
                    <a:pt x="6699" y="8488"/>
                  </a:lnTo>
                  <a:lnTo>
                    <a:pt x="6949" y="8321"/>
                  </a:lnTo>
                  <a:lnTo>
                    <a:pt x="7157" y="8113"/>
                  </a:lnTo>
                  <a:lnTo>
                    <a:pt x="7157" y="8113"/>
                  </a:lnTo>
                  <a:lnTo>
                    <a:pt x="7489" y="7780"/>
                  </a:lnTo>
                  <a:lnTo>
                    <a:pt x="7656" y="7448"/>
                  </a:lnTo>
                  <a:lnTo>
                    <a:pt x="7781" y="7073"/>
                  </a:lnTo>
                  <a:lnTo>
                    <a:pt x="7781" y="6699"/>
                  </a:lnTo>
                  <a:lnTo>
                    <a:pt x="7781" y="6324"/>
                  </a:lnTo>
                  <a:lnTo>
                    <a:pt x="7739" y="5908"/>
                  </a:lnTo>
                  <a:lnTo>
                    <a:pt x="7656" y="5076"/>
                  </a:lnTo>
                  <a:lnTo>
                    <a:pt x="7656" y="5076"/>
                  </a:lnTo>
                  <a:close/>
                </a:path>
              </a:pathLst>
            </a:custGeom>
            <a:solidFill>
              <a:srgbClr val="E4B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658;p62"/>
            <p:cNvSpPr/>
            <p:nvPr/>
          </p:nvSpPr>
          <p:spPr>
            <a:xfrm>
              <a:off x="3383525" y="1464725"/>
              <a:ext cx="780150" cy="703150"/>
            </a:xfrm>
            <a:custGeom>
              <a:avLst/>
              <a:gdLst/>
              <a:ahLst/>
              <a:cxnLst/>
              <a:rect l="l" t="t" r="r" b="b"/>
              <a:pathLst>
                <a:path w="31206" h="28126" extrusionOk="0">
                  <a:moveTo>
                    <a:pt x="22593" y="27751"/>
                  </a:moveTo>
                  <a:lnTo>
                    <a:pt x="22593" y="27751"/>
                  </a:lnTo>
                  <a:lnTo>
                    <a:pt x="21844" y="27460"/>
                  </a:lnTo>
                  <a:lnTo>
                    <a:pt x="20928" y="27044"/>
                  </a:lnTo>
                  <a:lnTo>
                    <a:pt x="19930" y="26503"/>
                  </a:lnTo>
                  <a:lnTo>
                    <a:pt x="18890" y="25921"/>
                  </a:lnTo>
                  <a:lnTo>
                    <a:pt x="16601" y="24631"/>
                  </a:lnTo>
                  <a:lnTo>
                    <a:pt x="14313" y="23175"/>
                  </a:lnTo>
                  <a:lnTo>
                    <a:pt x="12108" y="21719"/>
                  </a:lnTo>
                  <a:lnTo>
                    <a:pt x="10194" y="20429"/>
                  </a:lnTo>
                  <a:lnTo>
                    <a:pt x="8779" y="19347"/>
                  </a:lnTo>
                  <a:lnTo>
                    <a:pt x="8280" y="18931"/>
                  </a:lnTo>
                  <a:lnTo>
                    <a:pt x="7947" y="18640"/>
                  </a:lnTo>
                  <a:lnTo>
                    <a:pt x="7947" y="18640"/>
                  </a:lnTo>
                  <a:lnTo>
                    <a:pt x="7531" y="18140"/>
                  </a:lnTo>
                  <a:lnTo>
                    <a:pt x="7074" y="17558"/>
                  </a:lnTo>
                  <a:lnTo>
                    <a:pt x="6616" y="16892"/>
                  </a:lnTo>
                  <a:lnTo>
                    <a:pt x="6158" y="16143"/>
                  </a:lnTo>
                  <a:lnTo>
                    <a:pt x="5659" y="15270"/>
                  </a:lnTo>
                  <a:lnTo>
                    <a:pt x="5118" y="14229"/>
                  </a:lnTo>
                  <a:lnTo>
                    <a:pt x="4536" y="13023"/>
                  </a:lnTo>
                  <a:lnTo>
                    <a:pt x="3912" y="11608"/>
                  </a:lnTo>
                  <a:lnTo>
                    <a:pt x="3912" y="11608"/>
                  </a:lnTo>
                  <a:lnTo>
                    <a:pt x="3246" y="10277"/>
                  </a:lnTo>
                  <a:lnTo>
                    <a:pt x="2663" y="9237"/>
                  </a:lnTo>
                  <a:lnTo>
                    <a:pt x="2164" y="8363"/>
                  </a:lnTo>
                  <a:lnTo>
                    <a:pt x="1706" y="7739"/>
                  </a:lnTo>
                  <a:lnTo>
                    <a:pt x="957" y="6740"/>
                  </a:lnTo>
                  <a:lnTo>
                    <a:pt x="625" y="6324"/>
                  </a:lnTo>
                  <a:lnTo>
                    <a:pt x="333" y="5867"/>
                  </a:lnTo>
                  <a:lnTo>
                    <a:pt x="333" y="5867"/>
                  </a:lnTo>
                  <a:lnTo>
                    <a:pt x="209" y="5659"/>
                  </a:lnTo>
                  <a:lnTo>
                    <a:pt x="125" y="5409"/>
                  </a:lnTo>
                  <a:lnTo>
                    <a:pt x="42" y="4993"/>
                  </a:lnTo>
                  <a:lnTo>
                    <a:pt x="1" y="4577"/>
                  </a:lnTo>
                  <a:lnTo>
                    <a:pt x="84" y="4202"/>
                  </a:lnTo>
                  <a:lnTo>
                    <a:pt x="209" y="3870"/>
                  </a:lnTo>
                  <a:lnTo>
                    <a:pt x="333" y="3578"/>
                  </a:lnTo>
                  <a:lnTo>
                    <a:pt x="583" y="3162"/>
                  </a:lnTo>
                  <a:lnTo>
                    <a:pt x="209" y="2580"/>
                  </a:lnTo>
                  <a:lnTo>
                    <a:pt x="209" y="2580"/>
                  </a:lnTo>
                  <a:lnTo>
                    <a:pt x="209" y="2455"/>
                  </a:lnTo>
                  <a:lnTo>
                    <a:pt x="209" y="2330"/>
                  </a:lnTo>
                  <a:lnTo>
                    <a:pt x="292" y="2247"/>
                  </a:lnTo>
                  <a:lnTo>
                    <a:pt x="292" y="2247"/>
                  </a:lnTo>
                  <a:lnTo>
                    <a:pt x="791" y="2039"/>
                  </a:lnTo>
                  <a:lnTo>
                    <a:pt x="1914" y="1581"/>
                  </a:lnTo>
                  <a:lnTo>
                    <a:pt x="2580" y="1248"/>
                  </a:lnTo>
                  <a:lnTo>
                    <a:pt x="3246" y="874"/>
                  </a:lnTo>
                  <a:lnTo>
                    <a:pt x="3828" y="458"/>
                  </a:lnTo>
                  <a:lnTo>
                    <a:pt x="4078" y="250"/>
                  </a:lnTo>
                  <a:lnTo>
                    <a:pt x="4328" y="0"/>
                  </a:lnTo>
                  <a:lnTo>
                    <a:pt x="4328" y="0"/>
                  </a:lnTo>
                  <a:lnTo>
                    <a:pt x="4369" y="42"/>
                  </a:lnTo>
                  <a:lnTo>
                    <a:pt x="4494" y="83"/>
                  </a:lnTo>
                  <a:lnTo>
                    <a:pt x="4494" y="83"/>
                  </a:lnTo>
                  <a:lnTo>
                    <a:pt x="4910" y="749"/>
                  </a:lnTo>
                  <a:lnTo>
                    <a:pt x="4910" y="749"/>
                  </a:lnTo>
                  <a:lnTo>
                    <a:pt x="5160" y="749"/>
                  </a:lnTo>
                  <a:lnTo>
                    <a:pt x="5451" y="791"/>
                  </a:lnTo>
                  <a:lnTo>
                    <a:pt x="5825" y="832"/>
                  </a:lnTo>
                  <a:lnTo>
                    <a:pt x="6241" y="957"/>
                  </a:lnTo>
                  <a:lnTo>
                    <a:pt x="6658" y="1165"/>
                  </a:lnTo>
                  <a:lnTo>
                    <a:pt x="7115" y="1456"/>
                  </a:lnTo>
                  <a:lnTo>
                    <a:pt x="7365" y="1664"/>
                  </a:lnTo>
                  <a:lnTo>
                    <a:pt x="7573" y="1914"/>
                  </a:lnTo>
                  <a:lnTo>
                    <a:pt x="7573" y="1914"/>
                  </a:lnTo>
                  <a:lnTo>
                    <a:pt x="7822" y="2247"/>
                  </a:lnTo>
                  <a:lnTo>
                    <a:pt x="8155" y="2705"/>
                  </a:lnTo>
                  <a:lnTo>
                    <a:pt x="8946" y="4078"/>
                  </a:lnTo>
                  <a:lnTo>
                    <a:pt x="9903" y="5783"/>
                  </a:lnTo>
                  <a:lnTo>
                    <a:pt x="10943" y="7614"/>
                  </a:lnTo>
                  <a:lnTo>
                    <a:pt x="12774" y="10984"/>
                  </a:lnTo>
                  <a:lnTo>
                    <a:pt x="13439" y="12191"/>
                  </a:lnTo>
                  <a:lnTo>
                    <a:pt x="13647" y="12524"/>
                  </a:lnTo>
                  <a:lnTo>
                    <a:pt x="13814" y="12732"/>
                  </a:lnTo>
                  <a:lnTo>
                    <a:pt x="13814" y="12732"/>
                  </a:lnTo>
                  <a:lnTo>
                    <a:pt x="13939" y="12690"/>
                  </a:lnTo>
                  <a:lnTo>
                    <a:pt x="14105" y="12690"/>
                  </a:lnTo>
                  <a:lnTo>
                    <a:pt x="14313" y="12732"/>
                  </a:lnTo>
                  <a:lnTo>
                    <a:pt x="14479" y="12773"/>
                  </a:lnTo>
                  <a:lnTo>
                    <a:pt x="14646" y="12898"/>
                  </a:lnTo>
                  <a:lnTo>
                    <a:pt x="14812" y="13064"/>
                  </a:lnTo>
                  <a:lnTo>
                    <a:pt x="14854" y="13314"/>
                  </a:lnTo>
                  <a:lnTo>
                    <a:pt x="14854" y="13314"/>
                  </a:lnTo>
                  <a:lnTo>
                    <a:pt x="14979" y="13356"/>
                  </a:lnTo>
                  <a:lnTo>
                    <a:pt x="15270" y="13439"/>
                  </a:lnTo>
                  <a:lnTo>
                    <a:pt x="15395" y="13522"/>
                  </a:lnTo>
                  <a:lnTo>
                    <a:pt x="15561" y="13647"/>
                  </a:lnTo>
                  <a:lnTo>
                    <a:pt x="15644" y="13813"/>
                  </a:lnTo>
                  <a:lnTo>
                    <a:pt x="15728" y="14063"/>
                  </a:lnTo>
                  <a:lnTo>
                    <a:pt x="15728" y="14063"/>
                  </a:lnTo>
                  <a:lnTo>
                    <a:pt x="17350" y="14229"/>
                  </a:lnTo>
                  <a:lnTo>
                    <a:pt x="21136" y="14646"/>
                  </a:lnTo>
                  <a:lnTo>
                    <a:pt x="23258" y="14937"/>
                  </a:lnTo>
                  <a:lnTo>
                    <a:pt x="25214" y="15228"/>
                  </a:lnTo>
                  <a:lnTo>
                    <a:pt x="26795" y="15519"/>
                  </a:lnTo>
                  <a:lnTo>
                    <a:pt x="27377" y="15686"/>
                  </a:lnTo>
                  <a:lnTo>
                    <a:pt x="27752" y="15810"/>
                  </a:lnTo>
                  <a:lnTo>
                    <a:pt x="27752" y="15810"/>
                  </a:lnTo>
                  <a:lnTo>
                    <a:pt x="28417" y="16185"/>
                  </a:lnTo>
                  <a:lnTo>
                    <a:pt x="29000" y="16559"/>
                  </a:lnTo>
                  <a:lnTo>
                    <a:pt x="29499" y="16975"/>
                  </a:lnTo>
                  <a:lnTo>
                    <a:pt x="29915" y="17433"/>
                  </a:lnTo>
                  <a:lnTo>
                    <a:pt x="30290" y="17932"/>
                  </a:lnTo>
                  <a:lnTo>
                    <a:pt x="30581" y="18432"/>
                  </a:lnTo>
                  <a:lnTo>
                    <a:pt x="30831" y="18973"/>
                  </a:lnTo>
                  <a:lnTo>
                    <a:pt x="30997" y="19513"/>
                  </a:lnTo>
                  <a:lnTo>
                    <a:pt x="31122" y="20054"/>
                  </a:lnTo>
                  <a:lnTo>
                    <a:pt x="31205" y="20637"/>
                  </a:lnTo>
                  <a:lnTo>
                    <a:pt x="31205" y="21219"/>
                  </a:lnTo>
                  <a:lnTo>
                    <a:pt x="31163" y="21802"/>
                  </a:lnTo>
                  <a:lnTo>
                    <a:pt x="31080" y="22343"/>
                  </a:lnTo>
                  <a:lnTo>
                    <a:pt x="30914" y="22925"/>
                  </a:lnTo>
                  <a:lnTo>
                    <a:pt x="30747" y="23466"/>
                  </a:lnTo>
                  <a:lnTo>
                    <a:pt x="30498" y="24048"/>
                  </a:lnTo>
                  <a:lnTo>
                    <a:pt x="30248" y="24548"/>
                  </a:lnTo>
                  <a:lnTo>
                    <a:pt x="29915" y="25047"/>
                  </a:lnTo>
                  <a:lnTo>
                    <a:pt x="29582" y="25546"/>
                  </a:lnTo>
                  <a:lnTo>
                    <a:pt x="29166" y="26004"/>
                  </a:lnTo>
                  <a:lnTo>
                    <a:pt x="28750" y="26420"/>
                  </a:lnTo>
                  <a:lnTo>
                    <a:pt x="28334" y="26794"/>
                  </a:lnTo>
                  <a:lnTo>
                    <a:pt x="27835" y="27127"/>
                  </a:lnTo>
                  <a:lnTo>
                    <a:pt x="27336" y="27419"/>
                  </a:lnTo>
                  <a:lnTo>
                    <a:pt x="26795" y="27668"/>
                  </a:lnTo>
                  <a:lnTo>
                    <a:pt x="26254" y="27876"/>
                  </a:lnTo>
                  <a:lnTo>
                    <a:pt x="25671" y="28001"/>
                  </a:lnTo>
                  <a:lnTo>
                    <a:pt x="25089" y="28084"/>
                  </a:lnTo>
                  <a:lnTo>
                    <a:pt x="24506" y="28126"/>
                  </a:lnTo>
                  <a:lnTo>
                    <a:pt x="23882" y="28084"/>
                  </a:lnTo>
                  <a:lnTo>
                    <a:pt x="23258" y="27959"/>
                  </a:lnTo>
                  <a:lnTo>
                    <a:pt x="22593" y="27751"/>
                  </a:lnTo>
                  <a:lnTo>
                    <a:pt x="22593" y="27751"/>
                  </a:lnTo>
                  <a:close/>
                </a:path>
              </a:pathLst>
            </a:custGeom>
            <a:solidFill>
              <a:srgbClr val="6A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659;p62"/>
            <p:cNvSpPr/>
            <p:nvPr/>
          </p:nvSpPr>
          <p:spPr>
            <a:xfrm>
              <a:off x="4160525" y="2751375"/>
              <a:ext cx="388000" cy="1690275"/>
            </a:xfrm>
            <a:custGeom>
              <a:avLst/>
              <a:gdLst/>
              <a:ahLst/>
              <a:cxnLst/>
              <a:rect l="l" t="t" r="r" b="b"/>
              <a:pathLst>
                <a:path w="15520" h="67611" extrusionOk="0">
                  <a:moveTo>
                    <a:pt x="13356" y="1"/>
                  </a:moveTo>
                  <a:lnTo>
                    <a:pt x="13855" y="2539"/>
                  </a:lnTo>
                  <a:lnTo>
                    <a:pt x="13855" y="2539"/>
                  </a:lnTo>
                  <a:lnTo>
                    <a:pt x="14687" y="17642"/>
                  </a:lnTo>
                  <a:lnTo>
                    <a:pt x="15270" y="28542"/>
                  </a:lnTo>
                  <a:lnTo>
                    <a:pt x="15436" y="32495"/>
                  </a:lnTo>
                  <a:lnTo>
                    <a:pt x="15478" y="33826"/>
                  </a:lnTo>
                  <a:lnTo>
                    <a:pt x="15519" y="34575"/>
                  </a:lnTo>
                  <a:lnTo>
                    <a:pt x="15519" y="34575"/>
                  </a:lnTo>
                  <a:lnTo>
                    <a:pt x="15478" y="36614"/>
                  </a:lnTo>
                  <a:lnTo>
                    <a:pt x="15436" y="40525"/>
                  </a:lnTo>
                  <a:lnTo>
                    <a:pt x="15436" y="51259"/>
                  </a:lnTo>
                  <a:lnTo>
                    <a:pt x="15394" y="66196"/>
                  </a:lnTo>
                  <a:lnTo>
                    <a:pt x="15394" y="66196"/>
                  </a:lnTo>
                  <a:lnTo>
                    <a:pt x="15103" y="66404"/>
                  </a:lnTo>
                  <a:lnTo>
                    <a:pt x="14770" y="66653"/>
                  </a:lnTo>
                  <a:lnTo>
                    <a:pt x="14313" y="66903"/>
                  </a:lnTo>
                  <a:lnTo>
                    <a:pt x="13730" y="67153"/>
                  </a:lnTo>
                  <a:lnTo>
                    <a:pt x="13106" y="67402"/>
                  </a:lnTo>
                  <a:lnTo>
                    <a:pt x="12357" y="67569"/>
                  </a:lnTo>
                  <a:lnTo>
                    <a:pt x="11983" y="67610"/>
                  </a:lnTo>
                  <a:lnTo>
                    <a:pt x="11608" y="67610"/>
                  </a:lnTo>
                  <a:lnTo>
                    <a:pt x="11608" y="67610"/>
                  </a:lnTo>
                  <a:lnTo>
                    <a:pt x="10319" y="58124"/>
                  </a:lnTo>
                  <a:lnTo>
                    <a:pt x="9320" y="50885"/>
                  </a:lnTo>
                  <a:lnTo>
                    <a:pt x="8613" y="46100"/>
                  </a:lnTo>
                  <a:lnTo>
                    <a:pt x="8613" y="46100"/>
                  </a:lnTo>
                  <a:lnTo>
                    <a:pt x="8529" y="45434"/>
                  </a:lnTo>
                  <a:lnTo>
                    <a:pt x="8488" y="44769"/>
                  </a:lnTo>
                  <a:lnTo>
                    <a:pt x="8446" y="43396"/>
                  </a:lnTo>
                  <a:lnTo>
                    <a:pt x="8488" y="42064"/>
                  </a:lnTo>
                  <a:lnTo>
                    <a:pt x="8571" y="40733"/>
                  </a:lnTo>
                  <a:lnTo>
                    <a:pt x="8821" y="38445"/>
                  </a:lnTo>
                  <a:lnTo>
                    <a:pt x="8904" y="37612"/>
                  </a:lnTo>
                  <a:lnTo>
                    <a:pt x="8946" y="36988"/>
                  </a:lnTo>
                  <a:lnTo>
                    <a:pt x="8946" y="36988"/>
                  </a:lnTo>
                  <a:lnTo>
                    <a:pt x="8821" y="36406"/>
                  </a:lnTo>
                  <a:lnTo>
                    <a:pt x="8571" y="35158"/>
                  </a:lnTo>
                  <a:lnTo>
                    <a:pt x="7531" y="31080"/>
                  </a:lnTo>
                  <a:lnTo>
                    <a:pt x="6116" y="25547"/>
                  </a:lnTo>
                  <a:lnTo>
                    <a:pt x="4452" y="19306"/>
                  </a:lnTo>
                  <a:lnTo>
                    <a:pt x="1373" y="7739"/>
                  </a:lnTo>
                  <a:lnTo>
                    <a:pt x="0" y="2539"/>
                  </a:lnTo>
                  <a:lnTo>
                    <a:pt x="13356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660;p62"/>
            <p:cNvSpPr/>
            <p:nvPr/>
          </p:nvSpPr>
          <p:spPr>
            <a:xfrm>
              <a:off x="4318625" y="3398350"/>
              <a:ext cx="223650" cy="107150"/>
            </a:xfrm>
            <a:custGeom>
              <a:avLst/>
              <a:gdLst/>
              <a:ahLst/>
              <a:cxnLst/>
              <a:rect l="l" t="t" r="r" b="b"/>
              <a:pathLst>
                <a:path w="8946" h="4286" extrusionOk="0">
                  <a:moveTo>
                    <a:pt x="8821" y="1"/>
                  </a:moveTo>
                  <a:lnTo>
                    <a:pt x="8821" y="1"/>
                  </a:lnTo>
                  <a:lnTo>
                    <a:pt x="8946" y="2289"/>
                  </a:lnTo>
                  <a:lnTo>
                    <a:pt x="999" y="4286"/>
                  </a:lnTo>
                  <a:lnTo>
                    <a:pt x="999" y="4286"/>
                  </a:lnTo>
                  <a:lnTo>
                    <a:pt x="0" y="458"/>
                  </a:lnTo>
                  <a:lnTo>
                    <a:pt x="8821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661;p62"/>
            <p:cNvSpPr/>
            <p:nvPr/>
          </p:nvSpPr>
          <p:spPr>
            <a:xfrm>
              <a:off x="3841200" y="2772175"/>
              <a:ext cx="431675" cy="1652825"/>
            </a:xfrm>
            <a:custGeom>
              <a:avLst/>
              <a:gdLst/>
              <a:ahLst/>
              <a:cxnLst/>
              <a:rect l="l" t="t" r="r" b="b"/>
              <a:pathLst>
                <a:path w="17267" h="66113" extrusionOk="0">
                  <a:moveTo>
                    <a:pt x="3537" y="3621"/>
                  </a:moveTo>
                  <a:lnTo>
                    <a:pt x="3537" y="3621"/>
                  </a:lnTo>
                  <a:lnTo>
                    <a:pt x="3162" y="17517"/>
                  </a:lnTo>
                  <a:lnTo>
                    <a:pt x="2829" y="27336"/>
                  </a:lnTo>
                  <a:lnTo>
                    <a:pt x="2705" y="30748"/>
                  </a:lnTo>
                  <a:lnTo>
                    <a:pt x="2621" y="32370"/>
                  </a:lnTo>
                  <a:lnTo>
                    <a:pt x="2621" y="32370"/>
                  </a:lnTo>
                  <a:lnTo>
                    <a:pt x="2330" y="33951"/>
                  </a:lnTo>
                  <a:lnTo>
                    <a:pt x="1914" y="36489"/>
                  </a:lnTo>
                  <a:lnTo>
                    <a:pt x="1415" y="39277"/>
                  </a:lnTo>
                  <a:lnTo>
                    <a:pt x="1248" y="40608"/>
                  </a:lnTo>
                  <a:lnTo>
                    <a:pt x="1124" y="41732"/>
                  </a:lnTo>
                  <a:lnTo>
                    <a:pt x="1124" y="41732"/>
                  </a:lnTo>
                  <a:lnTo>
                    <a:pt x="999" y="43562"/>
                  </a:lnTo>
                  <a:lnTo>
                    <a:pt x="832" y="46724"/>
                  </a:lnTo>
                  <a:lnTo>
                    <a:pt x="458" y="54962"/>
                  </a:lnTo>
                  <a:lnTo>
                    <a:pt x="0" y="66113"/>
                  </a:lnTo>
                  <a:lnTo>
                    <a:pt x="4369" y="66113"/>
                  </a:lnTo>
                  <a:lnTo>
                    <a:pt x="4369" y="66113"/>
                  </a:lnTo>
                  <a:lnTo>
                    <a:pt x="7531" y="49886"/>
                  </a:lnTo>
                  <a:lnTo>
                    <a:pt x="9694" y="38361"/>
                  </a:lnTo>
                  <a:lnTo>
                    <a:pt x="10443" y="34326"/>
                  </a:lnTo>
                  <a:lnTo>
                    <a:pt x="10651" y="33036"/>
                  </a:lnTo>
                  <a:lnTo>
                    <a:pt x="10735" y="32370"/>
                  </a:lnTo>
                  <a:lnTo>
                    <a:pt x="10735" y="32370"/>
                  </a:lnTo>
                  <a:lnTo>
                    <a:pt x="10818" y="31704"/>
                  </a:lnTo>
                  <a:lnTo>
                    <a:pt x="11026" y="30456"/>
                  </a:lnTo>
                  <a:lnTo>
                    <a:pt x="11775" y="26545"/>
                  </a:lnTo>
                  <a:lnTo>
                    <a:pt x="14021" y="15520"/>
                  </a:lnTo>
                  <a:lnTo>
                    <a:pt x="16268" y="4827"/>
                  </a:lnTo>
                  <a:lnTo>
                    <a:pt x="17267" y="1"/>
                  </a:lnTo>
                  <a:lnTo>
                    <a:pt x="3537" y="362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662;p62"/>
            <p:cNvSpPr/>
            <p:nvPr/>
          </p:nvSpPr>
          <p:spPr>
            <a:xfrm>
              <a:off x="3910875" y="3419150"/>
              <a:ext cx="228875" cy="117575"/>
            </a:xfrm>
            <a:custGeom>
              <a:avLst/>
              <a:gdLst/>
              <a:ahLst/>
              <a:cxnLst/>
              <a:rect l="l" t="t" r="r" b="b"/>
              <a:pathLst>
                <a:path w="9155" h="4703" extrusionOk="0">
                  <a:moveTo>
                    <a:pt x="84" y="458"/>
                  </a:moveTo>
                  <a:lnTo>
                    <a:pt x="84" y="458"/>
                  </a:lnTo>
                  <a:lnTo>
                    <a:pt x="1" y="3121"/>
                  </a:lnTo>
                  <a:lnTo>
                    <a:pt x="8239" y="4702"/>
                  </a:lnTo>
                  <a:lnTo>
                    <a:pt x="8239" y="4702"/>
                  </a:lnTo>
                  <a:lnTo>
                    <a:pt x="9154" y="1"/>
                  </a:lnTo>
                  <a:lnTo>
                    <a:pt x="84" y="458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663;p62"/>
            <p:cNvSpPr/>
            <p:nvPr/>
          </p:nvSpPr>
          <p:spPr>
            <a:xfrm>
              <a:off x="4164675" y="2814825"/>
              <a:ext cx="393200" cy="662600"/>
            </a:xfrm>
            <a:custGeom>
              <a:avLst/>
              <a:gdLst/>
              <a:ahLst/>
              <a:cxnLst/>
              <a:rect l="l" t="t" r="r" b="b"/>
              <a:pathLst>
                <a:path w="15728" h="26504" extrusionOk="0">
                  <a:moveTo>
                    <a:pt x="14147" y="1"/>
                  </a:moveTo>
                  <a:lnTo>
                    <a:pt x="15728" y="24673"/>
                  </a:lnTo>
                  <a:lnTo>
                    <a:pt x="15728" y="24673"/>
                  </a:lnTo>
                  <a:lnTo>
                    <a:pt x="15728" y="24798"/>
                  </a:lnTo>
                  <a:lnTo>
                    <a:pt x="15686" y="24923"/>
                  </a:lnTo>
                  <a:lnTo>
                    <a:pt x="15561" y="25047"/>
                  </a:lnTo>
                  <a:lnTo>
                    <a:pt x="15561" y="25047"/>
                  </a:lnTo>
                  <a:lnTo>
                    <a:pt x="15270" y="25131"/>
                  </a:lnTo>
                  <a:lnTo>
                    <a:pt x="14604" y="25339"/>
                  </a:lnTo>
                  <a:lnTo>
                    <a:pt x="13606" y="25588"/>
                  </a:lnTo>
                  <a:lnTo>
                    <a:pt x="12358" y="25838"/>
                  </a:lnTo>
                  <a:lnTo>
                    <a:pt x="10943" y="26088"/>
                  </a:lnTo>
                  <a:lnTo>
                    <a:pt x="9445" y="26296"/>
                  </a:lnTo>
                  <a:lnTo>
                    <a:pt x="7906" y="26462"/>
                  </a:lnTo>
                  <a:lnTo>
                    <a:pt x="7157" y="26462"/>
                  </a:lnTo>
                  <a:lnTo>
                    <a:pt x="6408" y="26462"/>
                  </a:lnTo>
                  <a:lnTo>
                    <a:pt x="6408" y="26462"/>
                  </a:lnTo>
                  <a:lnTo>
                    <a:pt x="6283" y="26504"/>
                  </a:lnTo>
                  <a:lnTo>
                    <a:pt x="6158" y="26462"/>
                  </a:lnTo>
                  <a:lnTo>
                    <a:pt x="5992" y="26462"/>
                  </a:lnTo>
                  <a:lnTo>
                    <a:pt x="5825" y="26379"/>
                  </a:lnTo>
                  <a:lnTo>
                    <a:pt x="5617" y="26254"/>
                  </a:lnTo>
                  <a:lnTo>
                    <a:pt x="5451" y="26046"/>
                  </a:lnTo>
                  <a:lnTo>
                    <a:pt x="5326" y="25755"/>
                  </a:lnTo>
                  <a:lnTo>
                    <a:pt x="5326" y="25755"/>
                  </a:lnTo>
                  <a:lnTo>
                    <a:pt x="4993" y="24756"/>
                  </a:lnTo>
                  <a:lnTo>
                    <a:pt x="4328" y="22551"/>
                  </a:lnTo>
                  <a:lnTo>
                    <a:pt x="2539" y="16310"/>
                  </a:lnTo>
                  <a:lnTo>
                    <a:pt x="1" y="7490"/>
                  </a:lnTo>
                  <a:lnTo>
                    <a:pt x="1415" y="916"/>
                  </a:lnTo>
                  <a:lnTo>
                    <a:pt x="14147" y="1"/>
                  </a:lnTo>
                  <a:close/>
                </a:path>
              </a:pathLst>
            </a:custGeom>
            <a:solidFill>
              <a:srgbClr val="2E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664;p62"/>
            <p:cNvSpPr/>
            <p:nvPr/>
          </p:nvSpPr>
          <p:spPr>
            <a:xfrm>
              <a:off x="4176125" y="2814825"/>
              <a:ext cx="343275" cy="133175"/>
            </a:xfrm>
            <a:custGeom>
              <a:avLst/>
              <a:gdLst/>
              <a:ahLst/>
              <a:cxnLst/>
              <a:rect l="l" t="t" r="r" b="b"/>
              <a:pathLst>
                <a:path w="13731" h="5327" extrusionOk="0">
                  <a:moveTo>
                    <a:pt x="13689" y="1"/>
                  </a:moveTo>
                  <a:lnTo>
                    <a:pt x="13730" y="833"/>
                  </a:lnTo>
                  <a:lnTo>
                    <a:pt x="13730" y="833"/>
                  </a:lnTo>
                  <a:lnTo>
                    <a:pt x="12981" y="1249"/>
                  </a:lnTo>
                  <a:lnTo>
                    <a:pt x="11941" y="1748"/>
                  </a:lnTo>
                  <a:lnTo>
                    <a:pt x="10610" y="2331"/>
                  </a:lnTo>
                  <a:lnTo>
                    <a:pt x="9029" y="2955"/>
                  </a:lnTo>
                  <a:lnTo>
                    <a:pt x="7198" y="3620"/>
                  </a:lnTo>
                  <a:lnTo>
                    <a:pt x="6158" y="3912"/>
                  </a:lnTo>
                  <a:lnTo>
                    <a:pt x="5076" y="4203"/>
                  </a:lnTo>
                  <a:lnTo>
                    <a:pt x="3911" y="4536"/>
                  </a:lnTo>
                  <a:lnTo>
                    <a:pt x="2663" y="4785"/>
                  </a:lnTo>
                  <a:lnTo>
                    <a:pt x="1373" y="5077"/>
                  </a:lnTo>
                  <a:lnTo>
                    <a:pt x="0" y="5326"/>
                  </a:lnTo>
                  <a:lnTo>
                    <a:pt x="957" y="916"/>
                  </a:lnTo>
                  <a:lnTo>
                    <a:pt x="13689" y="1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665;p62"/>
            <p:cNvSpPr/>
            <p:nvPr/>
          </p:nvSpPr>
          <p:spPr>
            <a:xfrm>
              <a:off x="3893200" y="2861625"/>
              <a:ext cx="381750" cy="639725"/>
            </a:xfrm>
            <a:custGeom>
              <a:avLst/>
              <a:gdLst/>
              <a:ahLst/>
              <a:cxnLst/>
              <a:rect l="l" t="t" r="r" b="b"/>
              <a:pathLst>
                <a:path w="15270" h="25589" extrusionOk="0">
                  <a:moveTo>
                    <a:pt x="15270" y="1"/>
                  </a:moveTo>
                  <a:lnTo>
                    <a:pt x="9986" y="24840"/>
                  </a:lnTo>
                  <a:lnTo>
                    <a:pt x="9986" y="24840"/>
                  </a:lnTo>
                  <a:lnTo>
                    <a:pt x="9944" y="24923"/>
                  </a:lnTo>
                  <a:lnTo>
                    <a:pt x="9861" y="25048"/>
                  </a:lnTo>
                  <a:lnTo>
                    <a:pt x="9695" y="25256"/>
                  </a:lnTo>
                  <a:lnTo>
                    <a:pt x="9570" y="25297"/>
                  </a:lnTo>
                  <a:lnTo>
                    <a:pt x="9487" y="25339"/>
                  </a:lnTo>
                  <a:lnTo>
                    <a:pt x="9487" y="25339"/>
                  </a:lnTo>
                  <a:lnTo>
                    <a:pt x="9071" y="25422"/>
                  </a:lnTo>
                  <a:lnTo>
                    <a:pt x="8280" y="25505"/>
                  </a:lnTo>
                  <a:lnTo>
                    <a:pt x="7157" y="25547"/>
                  </a:lnTo>
                  <a:lnTo>
                    <a:pt x="5784" y="25589"/>
                  </a:lnTo>
                  <a:lnTo>
                    <a:pt x="5035" y="25589"/>
                  </a:lnTo>
                  <a:lnTo>
                    <a:pt x="4328" y="25547"/>
                  </a:lnTo>
                  <a:lnTo>
                    <a:pt x="3579" y="25505"/>
                  </a:lnTo>
                  <a:lnTo>
                    <a:pt x="2830" y="25381"/>
                  </a:lnTo>
                  <a:lnTo>
                    <a:pt x="2122" y="25256"/>
                  </a:lnTo>
                  <a:lnTo>
                    <a:pt x="1415" y="25089"/>
                  </a:lnTo>
                  <a:lnTo>
                    <a:pt x="791" y="24840"/>
                  </a:lnTo>
                  <a:lnTo>
                    <a:pt x="209" y="24548"/>
                  </a:lnTo>
                  <a:lnTo>
                    <a:pt x="209" y="24548"/>
                  </a:lnTo>
                  <a:lnTo>
                    <a:pt x="84" y="24382"/>
                  </a:lnTo>
                  <a:lnTo>
                    <a:pt x="42" y="24216"/>
                  </a:lnTo>
                  <a:lnTo>
                    <a:pt x="0" y="24091"/>
                  </a:lnTo>
                  <a:lnTo>
                    <a:pt x="0" y="23924"/>
                  </a:lnTo>
                  <a:lnTo>
                    <a:pt x="0" y="23924"/>
                  </a:lnTo>
                  <a:lnTo>
                    <a:pt x="458" y="12732"/>
                  </a:lnTo>
                  <a:lnTo>
                    <a:pt x="916" y="1790"/>
                  </a:lnTo>
                  <a:lnTo>
                    <a:pt x="3121" y="916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rgbClr val="2E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666;p62"/>
            <p:cNvSpPr/>
            <p:nvPr/>
          </p:nvSpPr>
          <p:spPr>
            <a:xfrm>
              <a:off x="3914000" y="2861625"/>
              <a:ext cx="360950" cy="107175"/>
            </a:xfrm>
            <a:custGeom>
              <a:avLst/>
              <a:gdLst/>
              <a:ahLst/>
              <a:cxnLst/>
              <a:rect l="l" t="t" r="r" b="b"/>
              <a:pathLst>
                <a:path w="14438" h="4287" extrusionOk="0">
                  <a:moveTo>
                    <a:pt x="14438" y="1"/>
                  </a:moveTo>
                  <a:lnTo>
                    <a:pt x="13855" y="2789"/>
                  </a:lnTo>
                  <a:lnTo>
                    <a:pt x="13855" y="2789"/>
                  </a:lnTo>
                  <a:lnTo>
                    <a:pt x="12441" y="3080"/>
                  </a:lnTo>
                  <a:lnTo>
                    <a:pt x="10901" y="3371"/>
                  </a:lnTo>
                  <a:lnTo>
                    <a:pt x="9320" y="3621"/>
                  </a:lnTo>
                  <a:lnTo>
                    <a:pt x="7615" y="3829"/>
                  </a:lnTo>
                  <a:lnTo>
                    <a:pt x="5825" y="4037"/>
                  </a:lnTo>
                  <a:lnTo>
                    <a:pt x="3995" y="4162"/>
                  </a:lnTo>
                  <a:lnTo>
                    <a:pt x="2039" y="4245"/>
                  </a:lnTo>
                  <a:lnTo>
                    <a:pt x="1" y="4286"/>
                  </a:lnTo>
                  <a:lnTo>
                    <a:pt x="84" y="1790"/>
                  </a:lnTo>
                  <a:lnTo>
                    <a:pt x="2289" y="916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667;p62"/>
            <p:cNvSpPr/>
            <p:nvPr/>
          </p:nvSpPr>
          <p:spPr>
            <a:xfrm>
              <a:off x="4438250" y="4376100"/>
              <a:ext cx="133150" cy="109225"/>
            </a:xfrm>
            <a:custGeom>
              <a:avLst/>
              <a:gdLst/>
              <a:ahLst/>
              <a:cxnLst/>
              <a:rect l="l" t="t" r="r" b="b"/>
              <a:pathLst>
                <a:path w="5326" h="4369" extrusionOk="0">
                  <a:moveTo>
                    <a:pt x="5326" y="2663"/>
                  </a:moveTo>
                  <a:lnTo>
                    <a:pt x="5326" y="2663"/>
                  </a:lnTo>
                  <a:lnTo>
                    <a:pt x="5201" y="2496"/>
                  </a:lnTo>
                  <a:lnTo>
                    <a:pt x="4951" y="1997"/>
                  </a:lnTo>
                  <a:lnTo>
                    <a:pt x="4785" y="1623"/>
                  </a:lnTo>
                  <a:lnTo>
                    <a:pt x="4660" y="1207"/>
                  </a:lnTo>
                  <a:lnTo>
                    <a:pt x="4577" y="707"/>
                  </a:lnTo>
                  <a:lnTo>
                    <a:pt x="4577" y="166"/>
                  </a:lnTo>
                  <a:lnTo>
                    <a:pt x="4577" y="166"/>
                  </a:lnTo>
                  <a:lnTo>
                    <a:pt x="4535" y="83"/>
                  </a:lnTo>
                  <a:lnTo>
                    <a:pt x="4452" y="42"/>
                  </a:lnTo>
                  <a:lnTo>
                    <a:pt x="4285" y="0"/>
                  </a:lnTo>
                  <a:lnTo>
                    <a:pt x="428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83" y="42"/>
                  </a:lnTo>
                  <a:lnTo>
                    <a:pt x="42" y="8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5" y="1706"/>
                  </a:lnTo>
                  <a:lnTo>
                    <a:pt x="166" y="2871"/>
                  </a:lnTo>
                  <a:lnTo>
                    <a:pt x="166" y="3370"/>
                  </a:lnTo>
                  <a:lnTo>
                    <a:pt x="125" y="3745"/>
                  </a:lnTo>
                  <a:lnTo>
                    <a:pt x="125" y="3745"/>
                  </a:lnTo>
                  <a:lnTo>
                    <a:pt x="166" y="3911"/>
                  </a:lnTo>
                  <a:lnTo>
                    <a:pt x="291" y="4036"/>
                  </a:lnTo>
                  <a:lnTo>
                    <a:pt x="458" y="4161"/>
                  </a:lnTo>
                  <a:lnTo>
                    <a:pt x="749" y="4244"/>
                  </a:lnTo>
                  <a:lnTo>
                    <a:pt x="1040" y="4285"/>
                  </a:lnTo>
                  <a:lnTo>
                    <a:pt x="1415" y="4327"/>
                  </a:lnTo>
                  <a:lnTo>
                    <a:pt x="1831" y="4369"/>
                  </a:lnTo>
                  <a:lnTo>
                    <a:pt x="2247" y="4327"/>
                  </a:lnTo>
                  <a:lnTo>
                    <a:pt x="2663" y="4285"/>
                  </a:lnTo>
                  <a:lnTo>
                    <a:pt x="3120" y="4161"/>
                  </a:lnTo>
                  <a:lnTo>
                    <a:pt x="3578" y="4036"/>
                  </a:lnTo>
                  <a:lnTo>
                    <a:pt x="3994" y="3869"/>
                  </a:lnTo>
                  <a:lnTo>
                    <a:pt x="4369" y="3620"/>
                  </a:lnTo>
                  <a:lnTo>
                    <a:pt x="4743" y="3370"/>
                  </a:lnTo>
                  <a:lnTo>
                    <a:pt x="5076" y="3037"/>
                  </a:lnTo>
                  <a:lnTo>
                    <a:pt x="5326" y="2663"/>
                  </a:lnTo>
                  <a:lnTo>
                    <a:pt x="5326" y="2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668;p62"/>
            <p:cNvSpPr/>
            <p:nvPr/>
          </p:nvSpPr>
          <p:spPr>
            <a:xfrm>
              <a:off x="3829750" y="4376100"/>
              <a:ext cx="133175" cy="104025"/>
            </a:xfrm>
            <a:custGeom>
              <a:avLst/>
              <a:gdLst/>
              <a:ahLst/>
              <a:cxnLst/>
              <a:rect l="l" t="t" r="r" b="b"/>
              <a:pathLst>
                <a:path w="5327" h="4161" extrusionOk="0">
                  <a:moveTo>
                    <a:pt x="5243" y="0"/>
                  </a:moveTo>
                  <a:lnTo>
                    <a:pt x="5243" y="0"/>
                  </a:lnTo>
                  <a:lnTo>
                    <a:pt x="5284" y="42"/>
                  </a:lnTo>
                  <a:lnTo>
                    <a:pt x="5326" y="83"/>
                  </a:lnTo>
                  <a:lnTo>
                    <a:pt x="5326" y="166"/>
                  </a:lnTo>
                  <a:lnTo>
                    <a:pt x="5326" y="166"/>
                  </a:lnTo>
                  <a:lnTo>
                    <a:pt x="5118" y="1539"/>
                  </a:lnTo>
                  <a:lnTo>
                    <a:pt x="1332" y="2954"/>
                  </a:lnTo>
                  <a:lnTo>
                    <a:pt x="333" y="3869"/>
                  </a:lnTo>
                  <a:lnTo>
                    <a:pt x="125" y="4161"/>
                  </a:lnTo>
                  <a:lnTo>
                    <a:pt x="125" y="4161"/>
                  </a:lnTo>
                  <a:lnTo>
                    <a:pt x="42" y="3661"/>
                  </a:lnTo>
                  <a:lnTo>
                    <a:pt x="1" y="3245"/>
                  </a:lnTo>
                  <a:lnTo>
                    <a:pt x="1" y="2829"/>
                  </a:lnTo>
                  <a:lnTo>
                    <a:pt x="1" y="2829"/>
                  </a:lnTo>
                  <a:lnTo>
                    <a:pt x="167" y="2080"/>
                  </a:lnTo>
                  <a:lnTo>
                    <a:pt x="250" y="1664"/>
                  </a:lnTo>
                  <a:lnTo>
                    <a:pt x="292" y="1248"/>
                  </a:lnTo>
                  <a:lnTo>
                    <a:pt x="292" y="1248"/>
                  </a:lnTo>
                  <a:lnTo>
                    <a:pt x="333" y="83"/>
                  </a:lnTo>
                  <a:lnTo>
                    <a:pt x="333" y="83"/>
                  </a:lnTo>
                  <a:lnTo>
                    <a:pt x="333" y="42"/>
                  </a:lnTo>
                  <a:lnTo>
                    <a:pt x="375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5243" y="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669;p62"/>
            <p:cNvSpPr/>
            <p:nvPr/>
          </p:nvSpPr>
          <p:spPr>
            <a:xfrm>
              <a:off x="3812075" y="4397925"/>
              <a:ext cx="223650" cy="166450"/>
            </a:xfrm>
            <a:custGeom>
              <a:avLst/>
              <a:gdLst/>
              <a:ahLst/>
              <a:cxnLst/>
              <a:rect l="l" t="t" r="r" b="b"/>
              <a:pathLst>
                <a:path w="8946" h="6658" extrusionOk="0">
                  <a:moveTo>
                    <a:pt x="6200" y="1582"/>
                  </a:moveTo>
                  <a:lnTo>
                    <a:pt x="6200" y="1582"/>
                  </a:lnTo>
                  <a:lnTo>
                    <a:pt x="6158" y="1332"/>
                  </a:lnTo>
                  <a:lnTo>
                    <a:pt x="6116" y="1083"/>
                  </a:lnTo>
                  <a:lnTo>
                    <a:pt x="5991" y="791"/>
                  </a:lnTo>
                  <a:lnTo>
                    <a:pt x="5867" y="500"/>
                  </a:lnTo>
                  <a:lnTo>
                    <a:pt x="5659" y="250"/>
                  </a:lnTo>
                  <a:lnTo>
                    <a:pt x="5492" y="167"/>
                  </a:lnTo>
                  <a:lnTo>
                    <a:pt x="5367" y="84"/>
                  </a:lnTo>
                  <a:lnTo>
                    <a:pt x="5201" y="42"/>
                  </a:lnTo>
                  <a:lnTo>
                    <a:pt x="4993" y="1"/>
                  </a:lnTo>
                  <a:lnTo>
                    <a:pt x="4993" y="1"/>
                  </a:lnTo>
                  <a:lnTo>
                    <a:pt x="2954" y="1"/>
                  </a:lnTo>
                  <a:lnTo>
                    <a:pt x="2954" y="1"/>
                  </a:lnTo>
                  <a:lnTo>
                    <a:pt x="2705" y="42"/>
                  </a:lnTo>
                  <a:lnTo>
                    <a:pt x="2455" y="167"/>
                  </a:lnTo>
                  <a:lnTo>
                    <a:pt x="2205" y="334"/>
                  </a:lnTo>
                  <a:lnTo>
                    <a:pt x="1997" y="583"/>
                  </a:lnTo>
                  <a:lnTo>
                    <a:pt x="1789" y="833"/>
                  </a:lnTo>
                  <a:lnTo>
                    <a:pt x="1623" y="1124"/>
                  </a:lnTo>
                  <a:lnTo>
                    <a:pt x="1498" y="1415"/>
                  </a:lnTo>
                  <a:lnTo>
                    <a:pt x="1373" y="1707"/>
                  </a:lnTo>
                  <a:lnTo>
                    <a:pt x="1373" y="1707"/>
                  </a:lnTo>
                  <a:lnTo>
                    <a:pt x="1290" y="1707"/>
                  </a:lnTo>
                  <a:lnTo>
                    <a:pt x="1040" y="1831"/>
                  </a:lnTo>
                  <a:lnTo>
                    <a:pt x="874" y="1956"/>
                  </a:lnTo>
                  <a:lnTo>
                    <a:pt x="749" y="2081"/>
                  </a:lnTo>
                  <a:lnTo>
                    <a:pt x="666" y="2248"/>
                  </a:lnTo>
                  <a:lnTo>
                    <a:pt x="583" y="2456"/>
                  </a:lnTo>
                  <a:lnTo>
                    <a:pt x="583" y="2456"/>
                  </a:lnTo>
                  <a:lnTo>
                    <a:pt x="416" y="3163"/>
                  </a:lnTo>
                  <a:lnTo>
                    <a:pt x="291" y="4161"/>
                  </a:lnTo>
                  <a:lnTo>
                    <a:pt x="42" y="5618"/>
                  </a:lnTo>
                  <a:lnTo>
                    <a:pt x="42" y="5618"/>
                  </a:lnTo>
                  <a:lnTo>
                    <a:pt x="0" y="5867"/>
                  </a:lnTo>
                  <a:lnTo>
                    <a:pt x="0" y="6034"/>
                  </a:lnTo>
                  <a:lnTo>
                    <a:pt x="42" y="6200"/>
                  </a:lnTo>
                  <a:lnTo>
                    <a:pt x="125" y="6408"/>
                  </a:lnTo>
                  <a:lnTo>
                    <a:pt x="291" y="6533"/>
                  </a:lnTo>
                  <a:lnTo>
                    <a:pt x="541" y="6616"/>
                  </a:lnTo>
                  <a:lnTo>
                    <a:pt x="874" y="6658"/>
                  </a:lnTo>
                  <a:lnTo>
                    <a:pt x="874" y="6658"/>
                  </a:lnTo>
                  <a:lnTo>
                    <a:pt x="8363" y="6658"/>
                  </a:lnTo>
                  <a:lnTo>
                    <a:pt x="8363" y="6658"/>
                  </a:lnTo>
                  <a:lnTo>
                    <a:pt x="8571" y="6658"/>
                  </a:lnTo>
                  <a:lnTo>
                    <a:pt x="8737" y="6616"/>
                  </a:lnTo>
                  <a:lnTo>
                    <a:pt x="8862" y="6533"/>
                  </a:lnTo>
                  <a:lnTo>
                    <a:pt x="8904" y="6408"/>
                  </a:lnTo>
                  <a:lnTo>
                    <a:pt x="8946" y="6325"/>
                  </a:lnTo>
                  <a:lnTo>
                    <a:pt x="8946" y="6200"/>
                  </a:lnTo>
                  <a:lnTo>
                    <a:pt x="8946" y="5992"/>
                  </a:lnTo>
                  <a:lnTo>
                    <a:pt x="8946" y="5992"/>
                  </a:lnTo>
                  <a:lnTo>
                    <a:pt x="8946" y="5701"/>
                  </a:lnTo>
                  <a:lnTo>
                    <a:pt x="8821" y="5243"/>
                  </a:lnTo>
                  <a:lnTo>
                    <a:pt x="8696" y="4744"/>
                  </a:lnTo>
                  <a:lnTo>
                    <a:pt x="8571" y="4536"/>
                  </a:lnTo>
                  <a:lnTo>
                    <a:pt x="8446" y="4328"/>
                  </a:lnTo>
                  <a:lnTo>
                    <a:pt x="8446" y="4328"/>
                  </a:lnTo>
                  <a:lnTo>
                    <a:pt x="7198" y="2788"/>
                  </a:lnTo>
                  <a:lnTo>
                    <a:pt x="6200" y="1582"/>
                  </a:lnTo>
                  <a:lnTo>
                    <a:pt x="6200" y="1582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70;p62"/>
            <p:cNvSpPr/>
            <p:nvPr/>
          </p:nvSpPr>
          <p:spPr>
            <a:xfrm>
              <a:off x="3846400" y="4397925"/>
              <a:ext cx="123800" cy="91575"/>
            </a:xfrm>
            <a:custGeom>
              <a:avLst/>
              <a:gdLst/>
              <a:ahLst/>
              <a:cxnLst/>
              <a:rect l="l" t="t" r="r" b="b"/>
              <a:pathLst>
                <a:path w="4952" h="3663" extrusionOk="0">
                  <a:moveTo>
                    <a:pt x="4827" y="1582"/>
                  </a:moveTo>
                  <a:lnTo>
                    <a:pt x="4827" y="1582"/>
                  </a:lnTo>
                  <a:lnTo>
                    <a:pt x="4785" y="1332"/>
                  </a:lnTo>
                  <a:lnTo>
                    <a:pt x="4743" y="1083"/>
                  </a:lnTo>
                  <a:lnTo>
                    <a:pt x="4618" y="791"/>
                  </a:lnTo>
                  <a:lnTo>
                    <a:pt x="4494" y="500"/>
                  </a:lnTo>
                  <a:lnTo>
                    <a:pt x="4286" y="250"/>
                  </a:lnTo>
                  <a:lnTo>
                    <a:pt x="4119" y="167"/>
                  </a:lnTo>
                  <a:lnTo>
                    <a:pt x="3994" y="84"/>
                  </a:lnTo>
                  <a:lnTo>
                    <a:pt x="3828" y="42"/>
                  </a:lnTo>
                  <a:lnTo>
                    <a:pt x="3620" y="1"/>
                  </a:lnTo>
                  <a:lnTo>
                    <a:pt x="3620" y="1"/>
                  </a:lnTo>
                  <a:lnTo>
                    <a:pt x="1581" y="1"/>
                  </a:lnTo>
                  <a:lnTo>
                    <a:pt x="1581" y="1"/>
                  </a:lnTo>
                  <a:lnTo>
                    <a:pt x="1332" y="42"/>
                  </a:lnTo>
                  <a:lnTo>
                    <a:pt x="1082" y="167"/>
                  </a:lnTo>
                  <a:lnTo>
                    <a:pt x="832" y="334"/>
                  </a:lnTo>
                  <a:lnTo>
                    <a:pt x="624" y="583"/>
                  </a:lnTo>
                  <a:lnTo>
                    <a:pt x="416" y="833"/>
                  </a:lnTo>
                  <a:lnTo>
                    <a:pt x="250" y="1124"/>
                  </a:lnTo>
                  <a:lnTo>
                    <a:pt x="125" y="1415"/>
                  </a:lnTo>
                  <a:lnTo>
                    <a:pt x="0" y="1707"/>
                  </a:lnTo>
                  <a:lnTo>
                    <a:pt x="874" y="3288"/>
                  </a:lnTo>
                  <a:lnTo>
                    <a:pt x="874" y="3288"/>
                  </a:lnTo>
                  <a:lnTo>
                    <a:pt x="916" y="3329"/>
                  </a:lnTo>
                  <a:lnTo>
                    <a:pt x="1124" y="3454"/>
                  </a:lnTo>
                  <a:lnTo>
                    <a:pt x="1498" y="3579"/>
                  </a:lnTo>
                  <a:lnTo>
                    <a:pt x="1706" y="3620"/>
                  </a:lnTo>
                  <a:lnTo>
                    <a:pt x="1956" y="3662"/>
                  </a:lnTo>
                  <a:lnTo>
                    <a:pt x="1956" y="3662"/>
                  </a:lnTo>
                  <a:lnTo>
                    <a:pt x="4327" y="3662"/>
                  </a:lnTo>
                  <a:lnTo>
                    <a:pt x="4327" y="3662"/>
                  </a:lnTo>
                  <a:lnTo>
                    <a:pt x="4452" y="3620"/>
                  </a:lnTo>
                  <a:lnTo>
                    <a:pt x="4660" y="3537"/>
                  </a:lnTo>
                  <a:lnTo>
                    <a:pt x="4785" y="3454"/>
                  </a:lnTo>
                  <a:lnTo>
                    <a:pt x="4868" y="3329"/>
                  </a:lnTo>
                  <a:lnTo>
                    <a:pt x="4910" y="3204"/>
                  </a:lnTo>
                  <a:lnTo>
                    <a:pt x="4951" y="3038"/>
                  </a:lnTo>
                  <a:lnTo>
                    <a:pt x="4951" y="3038"/>
                  </a:lnTo>
                  <a:lnTo>
                    <a:pt x="4827" y="1582"/>
                  </a:lnTo>
                  <a:lnTo>
                    <a:pt x="4827" y="158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71;p62"/>
            <p:cNvSpPr/>
            <p:nvPr/>
          </p:nvSpPr>
          <p:spPr>
            <a:xfrm>
              <a:off x="3812075" y="4532100"/>
              <a:ext cx="223650" cy="32275"/>
            </a:xfrm>
            <a:custGeom>
              <a:avLst/>
              <a:gdLst/>
              <a:ahLst/>
              <a:cxnLst/>
              <a:rect l="l" t="t" r="r" b="b"/>
              <a:pathLst>
                <a:path w="8946" h="1291" extrusionOk="0">
                  <a:moveTo>
                    <a:pt x="83" y="1"/>
                  </a:moveTo>
                  <a:lnTo>
                    <a:pt x="83" y="1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0" y="500"/>
                  </a:lnTo>
                  <a:lnTo>
                    <a:pt x="0" y="667"/>
                  </a:lnTo>
                  <a:lnTo>
                    <a:pt x="42" y="833"/>
                  </a:lnTo>
                  <a:lnTo>
                    <a:pt x="125" y="1041"/>
                  </a:lnTo>
                  <a:lnTo>
                    <a:pt x="291" y="1166"/>
                  </a:lnTo>
                  <a:lnTo>
                    <a:pt x="541" y="1249"/>
                  </a:lnTo>
                  <a:lnTo>
                    <a:pt x="874" y="1291"/>
                  </a:lnTo>
                  <a:lnTo>
                    <a:pt x="874" y="1291"/>
                  </a:lnTo>
                  <a:lnTo>
                    <a:pt x="8363" y="1291"/>
                  </a:lnTo>
                  <a:lnTo>
                    <a:pt x="8363" y="1291"/>
                  </a:lnTo>
                  <a:lnTo>
                    <a:pt x="8571" y="1291"/>
                  </a:lnTo>
                  <a:lnTo>
                    <a:pt x="8737" y="1249"/>
                  </a:lnTo>
                  <a:lnTo>
                    <a:pt x="8862" y="1166"/>
                  </a:lnTo>
                  <a:lnTo>
                    <a:pt x="8904" y="1041"/>
                  </a:lnTo>
                  <a:lnTo>
                    <a:pt x="8946" y="958"/>
                  </a:lnTo>
                  <a:lnTo>
                    <a:pt x="8946" y="833"/>
                  </a:lnTo>
                  <a:lnTo>
                    <a:pt x="8946" y="625"/>
                  </a:lnTo>
                  <a:lnTo>
                    <a:pt x="8946" y="625"/>
                  </a:lnTo>
                  <a:lnTo>
                    <a:pt x="8946" y="375"/>
                  </a:lnTo>
                  <a:lnTo>
                    <a:pt x="8862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672;p62"/>
            <p:cNvSpPr/>
            <p:nvPr/>
          </p:nvSpPr>
          <p:spPr>
            <a:xfrm>
              <a:off x="4423675" y="4408325"/>
              <a:ext cx="389050" cy="156050"/>
            </a:xfrm>
            <a:custGeom>
              <a:avLst/>
              <a:gdLst/>
              <a:ahLst/>
              <a:cxnLst/>
              <a:rect l="l" t="t" r="r" b="b"/>
              <a:pathLst>
                <a:path w="15562" h="6242" extrusionOk="0">
                  <a:moveTo>
                    <a:pt x="5867" y="209"/>
                  </a:moveTo>
                  <a:lnTo>
                    <a:pt x="5867" y="209"/>
                  </a:lnTo>
                  <a:lnTo>
                    <a:pt x="6408" y="625"/>
                  </a:lnTo>
                  <a:lnTo>
                    <a:pt x="7614" y="1499"/>
                  </a:lnTo>
                  <a:lnTo>
                    <a:pt x="8322" y="1998"/>
                  </a:lnTo>
                  <a:lnTo>
                    <a:pt x="9071" y="2414"/>
                  </a:lnTo>
                  <a:lnTo>
                    <a:pt x="9695" y="2747"/>
                  </a:lnTo>
                  <a:lnTo>
                    <a:pt x="9986" y="2872"/>
                  </a:lnTo>
                  <a:lnTo>
                    <a:pt x="10194" y="2913"/>
                  </a:lnTo>
                  <a:lnTo>
                    <a:pt x="10194" y="2913"/>
                  </a:lnTo>
                  <a:lnTo>
                    <a:pt x="11276" y="3080"/>
                  </a:lnTo>
                  <a:lnTo>
                    <a:pt x="12566" y="3246"/>
                  </a:lnTo>
                  <a:lnTo>
                    <a:pt x="13689" y="3413"/>
                  </a:lnTo>
                  <a:lnTo>
                    <a:pt x="14147" y="3496"/>
                  </a:lnTo>
                  <a:lnTo>
                    <a:pt x="14438" y="3579"/>
                  </a:lnTo>
                  <a:lnTo>
                    <a:pt x="14438" y="3579"/>
                  </a:lnTo>
                  <a:lnTo>
                    <a:pt x="14604" y="3745"/>
                  </a:lnTo>
                  <a:lnTo>
                    <a:pt x="14812" y="3953"/>
                  </a:lnTo>
                  <a:lnTo>
                    <a:pt x="14979" y="4203"/>
                  </a:lnTo>
                  <a:lnTo>
                    <a:pt x="15145" y="4453"/>
                  </a:lnTo>
                  <a:lnTo>
                    <a:pt x="15395" y="4952"/>
                  </a:lnTo>
                  <a:lnTo>
                    <a:pt x="15520" y="5243"/>
                  </a:lnTo>
                  <a:lnTo>
                    <a:pt x="15520" y="5243"/>
                  </a:lnTo>
                  <a:lnTo>
                    <a:pt x="15561" y="5493"/>
                  </a:lnTo>
                  <a:lnTo>
                    <a:pt x="15561" y="5659"/>
                  </a:lnTo>
                  <a:lnTo>
                    <a:pt x="15520" y="5826"/>
                  </a:lnTo>
                  <a:lnTo>
                    <a:pt x="15478" y="5992"/>
                  </a:lnTo>
                  <a:lnTo>
                    <a:pt x="15353" y="6117"/>
                  </a:lnTo>
                  <a:lnTo>
                    <a:pt x="15187" y="6200"/>
                  </a:lnTo>
                  <a:lnTo>
                    <a:pt x="14937" y="6242"/>
                  </a:lnTo>
                  <a:lnTo>
                    <a:pt x="14937" y="6242"/>
                  </a:lnTo>
                  <a:lnTo>
                    <a:pt x="708" y="6242"/>
                  </a:lnTo>
                  <a:lnTo>
                    <a:pt x="708" y="6242"/>
                  </a:lnTo>
                  <a:lnTo>
                    <a:pt x="541" y="6242"/>
                  </a:lnTo>
                  <a:lnTo>
                    <a:pt x="375" y="6200"/>
                  </a:lnTo>
                  <a:lnTo>
                    <a:pt x="250" y="6117"/>
                  </a:lnTo>
                  <a:lnTo>
                    <a:pt x="167" y="6034"/>
                  </a:lnTo>
                  <a:lnTo>
                    <a:pt x="84" y="5950"/>
                  </a:lnTo>
                  <a:lnTo>
                    <a:pt x="42" y="5826"/>
                  </a:lnTo>
                  <a:lnTo>
                    <a:pt x="1" y="5534"/>
                  </a:lnTo>
                  <a:lnTo>
                    <a:pt x="1" y="5534"/>
                  </a:lnTo>
                  <a:lnTo>
                    <a:pt x="42" y="5368"/>
                  </a:lnTo>
                  <a:lnTo>
                    <a:pt x="84" y="5202"/>
                  </a:lnTo>
                  <a:lnTo>
                    <a:pt x="209" y="4910"/>
                  </a:lnTo>
                  <a:lnTo>
                    <a:pt x="375" y="4661"/>
                  </a:lnTo>
                  <a:lnTo>
                    <a:pt x="375" y="4661"/>
                  </a:lnTo>
                  <a:lnTo>
                    <a:pt x="375" y="2206"/>
                  </a:lnTo>
                  <a:lnTo>
                    <a:pt x="375" y="2206"/>
                  </a:lnTo>
                  <a:lnTo>
                    <a:pt x="375" y="1998"/>
                  </a:lnTo>
                  <a:lnTo>
                    <a:pt x="417" y="1832"/>
                  </a:lnTo>
                  <a:lnTo>
                    <a:pt x="500" y="1665"/>
                  </a:lnTo>
                  <a:lnTo>
                    <a:pt x="625" y="1499"/>
                  </a:lnTo>
                  <a:lnTo>
                    <a:pt x="749" y="1374"/>
                  </a:lnTo>
                  <a:lnTo>
                    <a:pt x="916" y="1291"/>
                  </a:lnTo>
                  <a:lnTo>
                    <a:pt x="1124" y="1207"/>
                  </a:lnTo>
                  <a:lnTo>
                    <a:pt x="1374" y="1207"/>
                  </a:lnTo>
                  <a:lnTo>
                    <a:pt x="1374" y="1207"/>
                  </a:lnTo>
                  <a:lnTo>
                    <a:pt x="1831" y="1207"/>
                  </a:lnTo>
                  <a:lnTo>
                    <a:pt x="2289" y="1249"/>
                  </a:lnTo>
                  <a:lnTo>
                    <a:pt x="2747" y="1291"/>
                  </a:lnTo>
                  <a:lnTo>
                    <a:pt x="3163" y="1291"/>
                  </a:lnTo>
                  <a:lnTo>
                    <a:pt x="3620" y="1291"/>
                  </a:lnTo>
                  <a:lnTo>
                    <a:pt x="3787" y="1249"/>
                  </a:lnTo>
                  <a:lnTo>
                    <a:pt x="3995" y="1166"/>
                  </a:lnTo>
                  <a:lnTo>
                    <a:pt x="4161" y="1083"/>
                  </a:lnTo>
                  <a:lnTo>
                    <a:pt x="4369" y="958"/>
                  </a:lnTo>
                  <a:lnTo>
                    <a:pt x="4494" y="791"/>
                  </a:lnTo>
                  <a:lnTo>
                    <a:pt x="4660" y="625"/>
                  </a:lnTo>
                  <a:lnTo>
                    <a:pt x="4660" y="625"/>
                  </a:lnTo>
                  <a:lnTo>
                    <a:pt x="4910" y="250"/>
                  </a:lnTo>
                  <a:lnTo>
                    <a:pt x="4993" y="126"/>
                  </a:lnTo>
                  <a:lnTo>
                    <a:pt x="5118" y="42"/>
                  </a:lnTo>
                  <a:lnTo>
                    <a:pt x="5285" y="1"/>
                  </a:lnTo>
                  <a:lnTo>
                    <a:pt x="5451" y="1"/>
                  </a:lnTo>
                  <a:lnTo>
                    <a:pt x="5659" y="84"/>
                  </a:lnTo>
                  <a:lnTo>
                    <a:pt x="5867" y="209"/>
                  </a:lnTo>
                  <a:lnTo>
                    <a:pt x="5867" y="209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673;p62"/>
            <p:cNvSpPr/>
            <p:nvPr/>
          </p:nvSpPr>
          <p:spPr>
            <a:xfrm>
              <a:off x="4534975" y="4408325"/>
              <a:ext cx="142525" cy="88450"/>
            </a:xfrm>
            <a:custGeom>
              <a:avLst/>
              <a:gdLst/>
              <a:ahLst/>
              <a:cxnLst/>
              <a:rect l="l" t="t" r="r" b="b"/>
              <a:pathLst>
                <a:path w="5701" h="3538" extrusionOk="0">
                  <a:moveTo>
                    <a:pt x="1415" y="209"/>
                  </a:moveTo>
                  <a:lnTo>
                    <a:pt x="1415" y="209"/>
                  </a:lnTo>
                  <a:lnTo>
                    <a:pt x="1914" y="583"/>
                  </a:lnTo>
                  <a:lnTo>
                    <a:pt x="3121" y="1457"/>
                  </a:lnTo>
                  <a:lnTo>
                    <a:pt x="3828" y="1915"/>
                  </a:lnTo>
                  <a:lnTo>
                    <a:pt x="4494" y="2372"/>
                  </a:lnTo>
                  <a:lnTo>
                    <a:pt x="5160" y="2705"/>
                  </a:lnTo>
                  <a:lnTo>
                    <a:pt x="5451" y="2830"/>
                  </a:lnTo>
                  <a:lnTo>
                    <a:pt x="5700" y="2913"/>
                  </a:lnTo>
                  <a:lnTo>
                    <a:pt x="5700" y="2913"/>
                  </a:lnTo>
                  <a:lnTo>
                    <a:pt x="5492" y="3038"/>
                  </a:lnTo>
                  <a:lnTo>
                    <a:pt x="5326" y="3204"/>
                  </a:lnTo>
                  <a:lnTo>
                    <a:pt x="4868" y="3371"/>
                  </a:lnTo>
                  <a:lnTo>
                    <a:pt x="4452" y="3496"/>
                  </a:lnTo>
                  <a:lnTo>
                    <a:pt x="4161" y="3537"/>
                  </a:lnTo>
                  <a:lnTo>
                    <a:pt x="4161" y="3537"/>
                  </a:lnTo>
                  <a:lnTo>
                    <a:pt x="3870" y="3454"/>
                  </a:lnTo>
                  <a:lnTo>
                    <a:pt x="3370" y="3288"/>
                  </a:lnTo>
                  <a:lnTo>
                    <a:pt x="2081" y="2788"/>
                  </a:lnTo>
                  <a:lnTo>
                    <a:pt x="833" y="2206"/>
                  </a:lnTo>
                  <a:lnTo>
                    <a:pt x="375" y="1956"/>
                  </a:lnTo>
                  <a:lnTo>
                    <a:pt x="125" y="1790"/>
                  </a:lnTo>
                  <a:lnTo>
                    <a:pt x="125" y="1790"/>
                  </a:lnTo>
                  <a:lnTo>
                    <a:pt x="42" y="1623"/>
                  </a:lnTo>
                  <a:lnTo>
                    <a:pt x="0" y="1457"/>
                  </a:lnTo>
                  <a:lnTo>
                    <a:pt x="0" y="1291"/>
                  </a:lnTo>
                  <a:lnTo>
                    <a:pt x="42" y="1124"/>
                  </a:lnTo>
                  <a:lnTo>
                    <a:pt x="125" y="833"/>
                  </a:lnTo>
                  <a:lnTo>
                    <a:pt x="167" y="708"/>
                  </a:lnTo>
                  <a:lnTo>
                    <a:pt x="167" y="708"/>
                  </a:lnTo>
                  <a:lnTo>
                    <a:pt x="167" y="708"/>
                  </a:lnTo>
                  <a:lnTo>
                    <a:pt x="208" y="625"/>
                  </a:lnTo>
                  <a:lnTo>
                    <a:pt x="208" y="625"/>
                  </a:lnTo>
                  <a:lnTo>
                    <a:pt x="458" y="250"/>
                  </a:lnTo>
                  <a:lnTo>
                    <a:pt x="541" y="126"/>
                  </a:lnTo>
                  <a:lnTo>
                    <a:pt x="666" y="42"/>
                  </a:lnTo>
                  <a:lnTo>
                    <a:pt x="833" y="1"/>
                  </a:lnTo>
                  <a:lnTo>
                    <a:pt x="999" y="1"/>
                  </a:lnTo>
                  <a:lnTo>
                    <a:pt x="1207" y="84"/>
                  </a:lnTo>
                  <a:lnTo>
                    <a:pt x="1415" y="209"/>
                  </a:lnTo>
                  <a:lnTo>
                    <a:pt x="1415" y="209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674;p62"/>
            <p:cNvSpPr/>
            <p:nvPr/>
          </p:nvSpPr>
          <p:spPr>
            <a:xfrm>
              <a:off x="4423675" y="4524825"/>
              <a:ext cx="389050" cy="39550"/>
            </a:xfrm>
            <a:custGeom>
              <a:avLst/>
              <a:gdLst/>
              <a:ahLst/>
              <a:cxnLst/>
              <a:rect l="l" t="t" r="r" b="b"/>
              <a:pathLst>
                <a:path w="15562" h="1582" extrusionOk="0">
                  <a:moveTo>
                    <a:pt x="15228" y="1"/>
                  </a:moveTo>
                  <a:lnTo>
                    <a:pt x="15228" y="1"/>
                  </a:lnTo>
                  <a:lnTo>
                    <a:pt x="15436" y="375"/>
                  </a:lnTo>
                  <a:lnTo>
                    <a:pt x="15520" y="583"/>
                  </a:lnTo>
                  <a:lnTo>
                    <a:pt x="15520" y="583"/>
                  </a:lnTo>
                  <a:lnTo>
                    <a:pt x="15561" y="833"/>
                  </a:lnTo>
                  <a:lnTo>
                    <a:pt x="15561" y="999"/>
                  </a:lnTo>
                  <a:lnTo>
                    <a:pt x="15520" y="1166"/>
                  </a:lnTo>
                  <a:lnTo>
                    <a:pt x="15478" y="1332"/>
                  </a:lnTo>
                  <a:lnTo>
                    <a:pt x="15353" y="1457"/>
                  </a:lnTo>
                  <a:lnTo>
                    <a:pt x="15187" y="1540"/>
                  </a:lnTo>
                  <a:lnTo>
                    <a:pt x="14937" y="1582"/>
                  </a:lnTo>
                  <a:lnTo>
                    <a:pt x="14937" y="1582"/>
                  </a:lnTo>
                  <a:lnTo>
                    <a:pt x="708" y="1582"/>
                  </a:lnTo>
                  <a:lnTo>
                    <a:pt x="708" y="1582"/>
                  </a:lnTo>
                  <a:lnTo>
                    <a:pt x="541" y="1582"/>
                  </a:lnTo>
                  <a:lnTo>
                    <a:pt x="375" y="1540"/>
                  </a:lnTo>
                  <a:lnTo>
                    <a:pt x="250" y="1457"/>
                  </a:lnTo>
                  <a:lnTo>
                    <a:pt x="167" y="1374"/>
                  </a:lnTo>
                  <a:lnTo>
                    <a:pt x="84" y="1290"/>
                  </a:lnTo>
                  <a:lnTo>
                    <a:pt x="42" y="1166"/>
                  </a:lnTo>
                  <a:lnTo>
                    <a:pt x="1" y="874"/>
                  </a:lnTo>
                  <a:lnTo>
                    <a:pt x="1" y="874"/>
                  </a:lnTo>
                  <a:lnTo>
                    <a:pt x="42" y="708"/>
                  </a:lnTo>
                  <a:lnTo>
                    <a:pt x="84" y="542"/>
                  </a:lnTo>
                  <a:lnTo>
                    <a:pt x="209" y="250"/>
                  </a:lnTo>
                  <a:lnTo>
                    <a:pt x="375" y="1"/>
                  </a:lnTo>
                  <a:lnTo>
                    <a:pt x="152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75;p62"/>
            <p:cNvSpPr/>
            <p:nvPr/>
          </p:nvSpPr>
          <p:spPr>
            <a:xfrm>
              <a:off x="4133475" y="1693550"/>
              <a:ext cx="145650" cy="251750"/>
            </a:xfrm>
            <a:custGeom>
              <a:avLst/>
              <a:gdLst/>
              <a:ahLst/>
              <a:cxnLst/>
              <a:rect l="l" t="t" r="r" b="b"/>
              <a:pathLst>
                <a:path w="5826" h="10070" extrusionOk="0">
                  <a:moveTo>
                    <a:pt x="2913" y="1"/>
                  </a:moveTo>
                  <a:lnTo>
                    <a:pt x="2913" y="1"/>
                  </a:lnTo>
                  <a:lnTo>
                    <a:pt x="2913" y="1"/>
                  </a:lnTo>
                  <a:lnTo>
                    <a:pt x="2622" y="1"/>
                  </a:lnTo>
                  <a:lnTo>
                    <a:pt x="2330" y="42"/>
                  </a:lnTo>
                  <a:lnTo>
                    <a:pt x="2039" y="125"/>
                  </a:lnTo>
                  <a:lnTo>
                    <a:pt x="1790" y="209"/>
                  </a:lnTo>
                  <a:lnTo>
                    <a:pt x="1498" y="333"/>
                  </a:lnTo>
                  <a:lnTo>
                    <a:pt x="1290" y="500"/>
                  </a:lnTo>
                  <a:lnTo>
                    <a:pt x="1041" y="666"/>
                  </a:lnTo>
                  <a:lnTo>
                    <a:pt x="833" y="833"/>
                  </a:lnTo>
                  <a:lnTo>
                    <a:pt x="666" y="1041"/>
                  </a:lnTo>
                  <a:lnTo>
                    <a:pt x="500" y="1290"/>
                  </a:lnTo>
                  <a:lnTo>
                    <a:pt x="333" y="1540"/>
                  </a:lnTo>
                  <a:lnTo>
                    <a:pt x="209" y="1790"/>
                  </a:lnTo>
                  <a:lnTo>
                    <a:pt x="125" y="2039"/>
                  </a:lnTo>
                  <a:lnTo>
                    <a:pt x="42" y="2330"/>
                  </a:lnTo>
                  <a:lnTo>
                    <a:pt x="0" y="2622"/>
                  </a:lnTo>
                  <a:lnTo>
                    <a:pt x="0" y="2913"/>
                  </a:lnTo>
                  <a:lnTo>
                    <a:pt x="0" y="7115"/>
                  </a:lnTo>
                  <a:lnTo>
                    <a:pt x="0" y="7115"/>
                  </a:lnTo>
                  <a:lnTo>
                    <a:pt x="0" y="7406"/>
                  </a:lnTo>
                  <a:lnTo>
                    <a:pt x="42" y="7698"/>
                  </a:lnTo>
                  <a:lnTo>
                    <a:pt x="125" y="7989"/>
                  </a:lnTo>
                  <a:lnTo>
                    <a:pt x="209" y="8280"/>
                  </a:lnTo>
                  <a:lnTo>
                    <a:pt x="333" y="8530"/>
                  </a:lnTo>
                  <a:lnTo>
                    <a:pt x="500" y="8779"/>
                  </a:lnTo>
                  <a:lnTo>
                    <a:pt x="666" y="8987"/>
                  </a:lnTo>
                  <a:lnTo>
                    <a:pt x="833" y="9195"/>
                  </a:lnTo>
                  <a:lnTo>
                    <a:pt x="1041" y="9362"/>
                  </a:lnTo>
                  <a:lnTo>
                    <a:pt x="1290" y="9570"/>
                  </a:lnTo>
                  <a:lnTo>
                    <a:pt x="1498" y="9695"/>
                  </a:lnTo>
                  <a:lnTo>
                    <a:pt x="1790" y="9820"/>
                  </a:lnTo>
                  <a:lnTo>
                    <a:pt x="2039" y="9903"/>
                  </a:lnTo>
                  <a:lnTo>
                    <a:pt x="2330" y="9986"/>
                  </a:lnTo>
                  <a:lnTo>
                    <a:pt x="2622" y="10028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3204" y="10028"/>
                  </a:lnTo>
                  <a:lnTo>
                    <a:pt x="3495" y="9986"/>
                  </a:lnTo>
                  <a:lnTo>
                    <a:pt x="3787" y="9903"/>
                  </a:lnTo>
                  <a:lnTo>
                    <a:pt x="4036" y="9820"/>
                  </a:lnTo>
                  <a:lnTo>
                    <a:pt x="4286" y="9695"/>
                  </a:lnTo>
                  <a:lnTo>
                    <a:pt x="4536" y="9570"/>
                  </a:lnTo>
                  <a:lnTo>
                    <a:pt x="4744" y="9362"/>
                  </a:lnTo>
                  <a:lnTo>
                    <a:pt x="4952" y="9195"/>
                  </a:lnTo>
                  <a:lnTo>
                    <a:pt x="5160" y="8987"/>
                  </a:lnTo>
                  <a:lnTo>
                    <a:pt x="5326" y="8779"/>
                  </a:lnTo>
                  <a:lnTo>
                    <a:pt x="5492" y="8530"/>
                  </a:lnTo>
                  <a:lnTo>
                    <a:pt x="5617" y="8280"/>
                  </a:lnTo>
                  <a:lnTo>
                    <a:pt x="5700" y="7989"/>
                  </a:lnTo>
                  <a:lnTo>
                    <a:pt x="5784" y="7698"/>
                  </a:lnTo>
                  <a:lnTo>
                    <a:pt x="5825" y="7406"/>
                  </a:lnTo>
                  <a:lnTo>
                    <a:pt x="5825" y="7115"/>
                  </a:lnTo>
                  <a:lnTo>
                    <a:pt x="5825" y="2913"/>
                  </a:lnTo>
                  <a:lnTo>
                    <a:pt x="5825" y="2913"/>
                  </a:lnTo>
                  <a:lnTo>
                    <a:pt x="5825" y="2622"/>
                  </a:lnTo>
                  <a:lnTo>
                    <a:pt x="5784" y="2330"/>
                  </a:lnTo>
                  <a:lnTo>
                    <a:pt x="5700" y="2039"/>
                  </a:lnTo>
                  <a:lnTo>
                    <a:pt x="5617" y="1790"/>
                  </a:lnTo>
                  <a:lnTo>
                    <a:pt x="5492" y="1540"/>
                  </a:lnTo>
                  <a:lnTo>
                    <a:pt x="5326" y="1290"/>
                  </a:lnTo>
                  <a:lnTo>
                    <a:pt x="5160" y="1041"/>
                  </a:lnTo>
                  <a:lnTo>
                    <a:pt x="4952" y="833"/>
                  </a:lnTo>
                  <a:lnTo>
                    <a:pt x="4744" y="666"/>
                  </a:lnTo>
                  <a:lnTo>
                    <a:pt x="4536" y="500"/>
                  </a:lnTo>
                  <a:lnTo>
                    <a:pt x="4286" y="333"/>
                  </a:lnTo>
                  <a:lnTo>
                    <a:pt x="4036" y="209"/>
                  </a:lnTo>
                  <a:lnTo>
                    <a:pt x="3787" y="125"/>
                  </a:lnTo>
                  <a:lnTo>
                    <a:pt x="3495" y="42"/>
                  </a:lnTo>
                  <a:lnTo>
                    <a:pt x="3204" y="1"/>
                  </a:lnTo>
                  <a:lnTo>
                    <a:pt x="2913" y="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676;p62"/>
            <p:cNvSpPr/>
            <p:nvPr/>
          </p:nvSpPr>
          <p:spPr>
            <a:xfrm>
              <a:off x="3908800" y="1836050"/>
              <a:ext cx="618925" cy="1078650"/>
            </a:xfrm>
            <a:custGeom>
              <a:avLst/>
              <a:gdLst/>
              <a:ahLst/>
              <a:cxnLst/>
              <a:rect l="l" t="t" r="r" b="b"/>
              <a:pathLst>
                <a:path w="24757" h="43146" extrusionOk="0">
                  <a:moveTo>
                    <a:pt x="14812" y="625"/>
                  </a:moveTo>
                  <a:lnTo>
                    <a:pt x="14812" y="625"/>
                  </a:lnTo>
                  <a:lnTo>
                    <a:pt x="14687" y="708"/>
                  </a:lnTo>
                  <a:lnTo>
                    <a:pt x="14396" y="916"/>
                  </a:lnTo>
                  <a:lnTo>
                    <a:pt x="13855" y="1166"/>
                  </a:lnTo>
                  <a:lnTo>
                    <a:pt x="13523" y="1290"/>
                  </a:lnTo>
                  <a:lnTo>
                    <a:pt x="13190" y="1374"/>
                  </a:lnTo>
                  <a:lnTo>
                    <a:pt x="12774" y="1457"/>
                  </a:lnTo>
                  <a:lnTo>
                    <a:pt x="12316" y="1498"/>
                  </a:lnTo>
                  <a:lnTo>
                    <a:pt x="11817" y="1498"/>
                  </a:lnTo>
                  <a:lnTo>
                    <a:pt x="11317" y="1457"/>
                  </a:lnTo>
                  <a:lnTo>
                    <a:pt x="10777" y="1374"/>
                  </a:lnTo>
                  <a:lnTo>
                    <a:pt x="10194" y="1207"/>
                  </a:lnTo>
                  <a:lnTo>
                    <a:pt x="9612" y="957"/>
                  </a:lnTo>
                  <a:lnTo>
                    <a:pt x="8987" y="625"/>
                  </a:lnTo>
                  <a:lnTo>
                    <a:pt x="8322" y="916"/>
                  </a:lnTo>
                  <a:lnTo>
                    <a:pt x="8322" y="916"/>
                  </a:lnTo>
                  <a:lnTo>
                    <a:pt x="7157" y="791"/>
                  </a:lnTo>
                  <a:lnTo>
                    <a:pt x="6075" y="666"/>
                  </a:lnTo>
                  <a:lnTo>
                    <a:pt x="4993" y="458"/>
                  </a:lnTo>
                  <a:lnTo>
                    <a:pt x="4993" y="458"/>
                  </a:lnTo>
                  <a:lnTo>
                    <a:pt x="4161" y="333"/>
                  </a:lnTo>
                  <a:lnTo>
                    <a:pt x="3620" y="250"/>
                  </a:lnTo>
                  <a:lnTo>
                    <a:pt x="3246" y="250"/>
                  </a:lnTo>
                  <a:lnTo>
                    <a:pt x="3246" y="250"/>
                  </a:lnTo>
                  <a:lnTo>
                    <a:pt x="3246" y="1498"/>
                  </a:lnTo>
                  <a:lnTo>
                    <a:pt x="3204" y="2871"/>
                  </a:lnTo>
                  <a:lnTo>
                    <a:pt x="3121" y="4660"/>
                  </a:lnTo>
                  <a:lnTo>
                    <a:pt x="2955" y="6616"/>
                  </a:lnTo>
                  <a:lnTo>
                    <a:pt x="2788" y="7698"/>
                  </a:lnTo>
                  <a:lnTo>
                    <a:pt x="2622" y="8738"/>
                  </a:lnTo>
                  <a:lnTo>
                    <a:pt x="2455" y="9820"/>
                  </a:lnTo>
                  <a:lnTo>
                    <a:pt x="2206" y="10901"/>
                  </a:lnTo>
                  <a:lnTo>
                    <a:pt x="1914" y="11900"/>
                  </a:lnTo>
                  <a:lnTo>
                    <a:pt x="1582" y="12898"/>
                  </a:lnTo>
                  <a:lnTo>
                    <a:pt x="1582" y="12898"/>
                  </a:lnTo>
                  <a:lnTo>
                    <a:pt x="1748" y="18141"/>
                  </a:lnTo>
                  <a:lnTo>
                    <a:pt x="1873" y="22052"/>
                  </a:lnTo>
                  <a:lnTo>
                    <a:pt x="1873" y="23591"/>
                  </a:lnTo>
                  <a:lnTo>
                    <a:pt x="1873" y="24506"/>
                  </a:lnTo>
                  <a:lnTo>
                    <a:pt x="1873" y="24506"/>
                  </a:lnTo>
                  <a:lnTo>
                    <a:pt x="1540" y="27918"/>
                  </a:lnTo>
                  <a:lnTo>
                    <a:pt x="916" y="33951"/>
                  </a:lnTo>
                  <a:lnTo>
                    <a:pt x="1" y="42230"/>
                  </a:lnTo>
                  <a:lnTo>
                    <a:pt x="1" y="42230"/>
                  </a:lnTo>
                  <a:lnTo>
                    <a:pt x="1" y="42314"/>
                  </a:lnTo>
                  <a:lnTo>
                    <a:pt x="1" y="42480"/>
                  </a:lnTo>
                  <a:lnTo>
                    <a:pt x="42" y="42563"/>
                  </a:lnTo>
                  <a:lnTo>
                    <a:pt x="84" y="42647"/>
                  </a:lnTo>
                  <a:lnTo>
                    <a:pt x="167" y="42730"/>
                  </a:lnTo>
                  <a:lnTo>
                    <a:pt x="292" y="42813"/>
                  </a:lnTo>
                  <a:lnTo>
                    <a:pt x="292" y="42813"/>
                  </a:lnTo>
                  <a:lnTo>
                    <a:pt x="1041" y="42938"/>
                  </a:lnTo>
                  <a:lnTo>
                    <a:pt x="1790" y="42979"/>
                  </a:lnTo>
                  <a:lnTo>
                    <a:pt x="2830" y="43063"/>
                  </a:lnTo>
                  <a:lnTo>
                    <a:pt x="4078" y="43104"/>
                  </a:lnTo>
                  <a:lnTo>
                    <a:pt x="5493" y="43146"/>
                  </a:lnTo>
                  <a:lnTo>
                    <a:pt x="7074" y="43104"/>
                  </a:lnTo>
                  <a:lnTo>
                    <a:pt x="8779" y="43021"/>
                  </a:lnTo>
                  <a:lnTo>
                    <a:pt x="10610" y="42896"/>
                  </a:lnTo>
                  <a:lnTo>
                    <a:pt x="12524" y="42688"/>
                  </a:lnTo>
                  <a:lnTo>
                    <a:pt x="14521" y="42397"/>
                  </a:lnTo>
                  <a:lnTo>
                    <a:pt x="15520" y="42189"/>
                  </a:lnTo>
                  <a:lnTo>
                    <a:pt x="16518" y="41981"/>
                  </a:lnTo>
                  <a:lnTo>
                    <a:pt x="17558" y="41773"/>
                  </a:lnTo>
                  <a:lnTo>
                    <a:pt x="18557" y="41482"/>
                  </a:lnTo>
                  <a:lnTo>
                    <a:pt x="19555" y="41190"/>
                  </a:lnTo>
                  <a:lnTo>
                    <a:pt x="20554" y="40858"/>
                  </a:lnTo>
                  <a:lnTo>
                    <a:pt x="21552" y="40483"/>
                  </a:lnTo>
                  <a:lnTo>
                    <a:pt x="22509" y="40067"/>
                  </a:lnTo>
                  <a:lnTo>
                    <a:pt x="23466" y="39651"/>
                  </a:lnTo>
                  <a:lnTo>
                    <a:pt x="24382" y="39152"/>
                  </a:lnTo>
                  <a:lnTo>
                    <a:pt x="24382" y="39152"/>
                  </a:lnTo>
                  <a:lnTo>
                    <a:pt x="24465" y="39110"/>
                  </a:lnTo>
                  <a:lnTo>
                    <a:pt x="24548" y="38902"/>
                  </a:lnTo>
                  <a:lnTo>
                    <a:pt x="24673" y="38652"/>
                  </a:lnTo>
                  <a:lnTo>
                    <a:pt x="24756" y="38444"/>
                  </a:lnTo>
                  <a:lnTo>
                    <a:pt x="24756" y="38236"/>
                  </a:lnTo>
                  <a:lnTo>
                    <a:pt x="24756" y="38236"/>
                  </a:lnTo>
                  <a:lnTo>
                    <a:pt x="24673" y="37363"/>
                  </a:lnTo>
                  <a:lnTo>
                    <a:pt x="24382" y="35282"/>
                  </a:lnTo>
                  <a:lnTo>
                    <a:pt x="23508" y="29125"/>
                  </a:lnTo>
                  <a:lnTo>
                    <a:pt x="22509" y="22509"/>
                  </a:lnTo>
                  <a:lnTo>
                    <a:pt x="21927" y="18266"/>
                  </a:lnTo>
                  <a:lnTo>
                    <a:pt x="21927" y="18266"/>
                  </a:lnTo>
                  <a:lnTo>
                    <a:pt x="21802" y="17059"/>
                  </a:lnTo>
                  <a:lnTo>
                    <a:pt x="21719" y="15686"/>
                  </a:lnTo>
                  <a:lnTo>
                    <a:pt x="21594" y="12732"/>
                  </a:lnTo>
                  <a:lnTo>
                    <a:pt x="21552" y="10069"/>
                  </a:lnTo>
                  <a:lnTo>
                    <a:pt x="21552" y="8447"/>
                  </a:lnTo>
                  <a:lnTo>
                    <a:pt x="21552" y="8447"/>
                  </a:lnTo>
                  <a:lnTo>
                    <a:pt x="21511" y="7739"/>
                  </a:lnTo>
                  <a:lnTo>
                    <a:pt x="21386" y="6699"/>
                  </a:lnTo>
                  <a:lnTo>
                    <a:pt x="21178" y="5368"/>
                  </a:lnTo>
                  <a:lnTo>
                    <a:pt x="20970" y="3953"/>
                  </a:lnTo>
                  <a:lnTo>
                    <a:pt x="20679" y="2580"/>
                  </a:lnTo>
                  <a:lnTo>
                    <a:pt x="20388" y="1415"/>
                  </a:lnTo>
                  <a:lnTo>
                    <a:pt x="20263" y="916"/>
                  </a:lnTo>
                  <a:lnTo>
                    <a:pt x="20138" y="541"/>
                  </a:lnTo>
                  <a:lnTo>
                    <a:pt x="20013" y="250"/>
                  </a:lnTo>
                  <a:lnTo>
                    <a:pt x="19888" y="125"/>
                  </a:lnTo>
                  <a:lnTo>
                    <a:pt x="19888" y="125"/>
                  </a:lnTo>
                  <a:lnTo>
                    <a:pt x="19763" y="42"/>
                  </a:lnTo>
                  <a:lnTo>
                    <a:pt x="19597" y="42"/>
                  </a:lnTo>
                  <a:lnTo>
                    <a:pt x="19139" y="1"/>
                  </a:lnTo>
                  <a:lnTo>
                    <a:pt x="18598" y="42"/>
                  </a:lnTo>
                  <a:lnTo>
                    <a:pt x="17974" y="125"/>
                  </a:lnTo>
                  <a:lnTo>
                    <a:pt x="16477" y="375"/>
                  </a:lnTo>
                  <a:lnTo>
                    <a:pt x="14812" y="625"/>
                  </a:lnTo>
                  <a:lnTo>
                    <a:pt x="14812" y="625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677;p62"/>
            <p:cNvSpPr/>
            <p:nvPr/>
          </p:nvSpPr>
          <p:spPr>
            <a:xfrm>
              <a:off x="3951450" y="2045125"/>
              <a:ext cx="503450" cy="226775"/>
            </a:xfrm>
            <a:custGeom>
              <a:avLst/>
              <a:gdLst/>
              <a:ahLst/>
              <a:cxnLst/>
              <a:rect l="l" t="t" r="r" b="b"/>
              <a:pathLst>
                <a:path w="20138" h="9071" extrusionOk="0">
                  <a:moveTo>
                    <a:pt x="999" y="84"/>
                  </a:moveTo>
                  <a:lnTo>
                    <a:pt x="999" y="84"/>
                  </a:lnTo>
                  <a:lnTo>
                    <a:pt x="791" y="1165"/>
                  </a:lnTo>
                  <a:lnTo>
                    <a:pt x="791" y="1165"/>
                  </a:lnTo>
                  <a:lnTo>
                    <a:pt x="1332" y="1040"/>
                  </a:lnTo>
                  <a:lnTo>
                    <a:pt x="1914" y="999"/>
                  </a:lnTo>
                  <a:lnTo>
                    <a:pt x="1914" y="999"/>
                  </a:lnTo>
                  <a:lnTo>
                    <a:pt x="2206" y="999"/>
                  </a:lnTo>
                  <a:lnTo>
                    <a:pt x="2538" y="1040"/>
                  </a:lnTo>
                  <a:lnTo>
                    <a:pt x="2830" y="1124"/>
                  </a:lnTo>
                  <a:lnTo>
                    <a:pt x="3121" y="1207"/>
                  </a:lnTo>
                  <a:lnTo>
                    <a:pt x="3412" y="1332"/>
                  </a:lnTo>
                  <a:lnTo>
                    <a:pt x="3703" y="1457"/>
                  </a:lnTo>
                  <a:lnTo>
                    <a:pt x="3953" y="1623"/>
                  </a:lnTo>
                  <a:lnTo>
                    <a:pt x="4203" y="1831"/>
                  </a:lnTo>
                  <a:lnTo>
                    <a:pt x="4203" y="1831"/>
                  </a:lnTo>
                  <a:lnTo>
                    <a:pt x="3995" y="2122"/>
                  </a:lnTo>
                  <a:lnTo>
                    <a:pt x="3828" y="2413"/>
                  </a:lnTo>
                  <a:lnTo>
                    <a:pt x="3662" y="2746"/>
                  </a:lnTo>
                  <a:lnTo>
                    <a:pt x="3537" y="3079"/>
                  </a:lnTo>
                  <a:lnTo>
                    <a:pt x="3412" y="3412"/>
                  </a:lnTo>
                  <a:lnTo>
                    <a:pt x="3371" y="3786"/>
                  </a:lnTo>
                  <a:lnTo>
                    <a:pt x="3287" y="4161"/>
                  </a:lnTo>
                  <a:lnTo>
                    <a:pt x="3287" y="4535"/>
                  </a:lnTo>
                  <a:lnTo>
                    <a:pt x="3287" y="4535"/>
                  </a:lnTo>
                  <a:lnTo>
                    <a:pt x="3287" y="4910"/>
                  </a:lnTo>
                  <a:lnTo>
                    <a:pt x="3371" y="5284"/>
                  </a:lnTo>
                  <a:lnTo>
                    <a:pt x="3412" y="5617"/>
                  </a:lnTo>
                  <a:lnTo>
                    <a:pt x="3537" y="5992"/>
                  </a:lnTo>
                  <a:lnTo>
                    <a:pt x="3662" y="6324"/>
                  </a:lnTo>
                  <a:lnTo>
                    <a:pt x="3828" y="6657"/>
                  </a:lnTo>
                  <a:lnTo>
                    <a:pt x="3995" y="6949"/>
                  </a:lnTo>
                  <a:lnTo>
                    <a:pt x="4203" y="7240"/>
                  </a:lnTo>
                  <a:lnTo>
                    <a:pt x="4203" y="7240"/>
                  </a:lnTo>
                  <a:lnTo>
                    <a:pt x="3953" y="7406"/>
                  </a:lnTo>
                  <a:lnTo>
                    <a:pt x="3703" y="7573"/>
                  </a:lnTo>
                  <a:lnTo>
                    <a:pt x="3412" y="7739"/>
                  </a:lnTo>
                  <a:lnTo>
                    <a:pt x="3121" y="7864"/>
                  </a:lnTo>
                  <a:lnTo>
                    <a:pt x="2830" y="7947"/>
                  </a:lnTo>
                  <a:lnTo>
                    <a:pt x="2538" y="8030"/>
                  </a:lnTo>
                  <a:lnTo>
                    <a:pt x="2206" y="8072"/>
                  </a:lnTo>
                  <a:lnTo>
                    <a:pt x="1914" y="8072"/>
                  </a:lnTo>
                  <a:lnTo>
                    <a:pt x="1914" y="8072"/>
                  </a:lnTo>
                  <a:lnTo>
                    <a:pt x="1373" y="8030"/>
                  </a:lnTo>
                  <a:lnTo>
                    <a:pt x="874" y="7947"/>
                  </a:lnTo>
                  <a:lnTo>
                    <a:pt x="416" y="7739"/>
                  </a:lnTo>
                  <a:lnTo>
                    <a:pt x="0" y="7531"/>
                  </a:lnTo>
                  <a:lnTo>
                    <a:pt x="42" y="8696"/>
                  </a:lnTo>
                  <a:lnTo>
                    <a:pt x="42" y="8696"/>
                  </a:lnTo>
                  <a:lnTo>
                    <a:pt x="458" y="8862"/>
                  </a:lnTo>
                  <a:lnTo>
                    <a:pt x="916" y="8987"/>
                  </a:lnTo>
                  <a:lnTo>
                    <a:pt x="1415" y="9070"/>
                  </a:lnTo>
                  <a:lnTo>
                    <a:pt x="1914" y="9070"/>
                  </a:lnTo>
                  <a:lnTo>
                    <a:pt x="1914" y="9070"/>
                  </a:lnTo>
                  <a:lnTo>
                    <a:pt x="2330" y="9070"/>
                  </a:lnTo>
                  <a:lnTo>
                    <a:pt x="2746" y="8987"/>
                  </a:lnTo>
                  <a:lnTo>
                    <a:pt x="3121" y="8904"/>
                  </a:lnTo>
                  <a:lnTo>
                    <a:pt x="3495" y="8779"/>
                  </a:lnTo>
                  <a:lnTo>
                    <a:pt x="3870" y="8613"/>
                  </a:lnTo>
                  <a:lnTo>
                    <a:pt x="4244" y="8446"/>
                  </a:lnTo>
                  <a:lnTo>
                    <a:pt x="4577" y="8238"/>
                  </a:lnTo>
                  <a:lnTo>
                    <a:pt x="4868" y="7989"/>
                  </a:lnTo>
                  <a:lnTo>
                    <a:pt x="4868" y="7989"/>
                  </a:lnTo>
                  <a:lnTo>
                    <a:pt x="5160" y="8238"/>
                  </a:lnTo>
                  <a:lnTo>
                    <a:pt x="5492" y="8446"/>
                  </a:lnTo>
                  <a:lnTo>
                    <a:pt x="5867" y="8613"/>
                  </a:lnTo>
                  <a:lnTo>
                    <a:pt x="6241" y="8779"/>
                  </a:lnTo>
                  <a:lnTo>
                    <a:pt x="6616" y="8904"/>
                  </a:lnTo>
                  <a:lnTo>
                    <a:pt x="6990" y="8987"/>
                  </a:lnTo>
                  <a:lnTo>
                    <a:pt x="7406" y="9070"/>
                  </a:lnTo>
                  <a:lnTo>
                    <a:pt x="7822" y="9070"/>
                  </a:lnTo>
                  <a:lnTo>
                    <a:pt x="7822" y="9070"/>
                  </a:lnTo>
                  <a:lnTo>
                    <a:pt x="8280" y="9070"/>
                  </a:lnTo>
                  <a:lnTo>
                    <a:pt x="8654" y="8987"/>
                  </a:lnTo>
                  <a:lnTo>
                    <a:pt x="9071" y="8904"/>
                  </a:lnTo>
                  <a:lnTo>
                    <a:pt x="9445" y="8779"/>
                  </a:lnTo>
                  <a:lnTo>
                    <a:pt x="9819" y="8613"/>
                  </a:lnTo>
                  <a:lnTo>
                    <a:pt x="10194" y="8446"/>
                  </a:lnTo>
                  <a:lnTo>
                    <a:pt x="10527" y="8238"/>
                  </a:lnTo>
                  <a:lnTo>
                    <a:pt x="10818" y="7989"/>
                  </a:lnTo>
                  <a:lnTo>
                    <a:pt x="10818" y="7989"/>
                  </a:lnTo>
                  <a:lnTo>
                    <a:pt x="11109" y="8238"/>
                  </a:lnTo>
                  <a:lnTo>
                    <a:pt x="11442" y="8446"/>
                  </a:lnTo>
                  <a:lnTo>
                    <a:pt x="11817" y="8613"/>
                  </a:lnTo>
                  <a:lnTo>
                    <a:pt x="12191" y="8779"/>
                  </a:lnTo>
                  <a:lnTo>
                    <a:pt x="12565" y="8904"/>
                  </a:lnTo>
                  <a:lnTo>
                    <a:pt x="12940" y="8987"/>
                  </a:lnTo>
                  <a:lnTo>
                    <a:pt x="13356" y="9070"/>
                  </a:lnTo>
                  <a:lnTo>
                    <a:pt x="13772" y="9070"/>
                  </a:lnTo>
                  <a:lnTo>
                    <a:pt x="13772" y="9070"/>
                  </a:lnTo>
                  <a:lnTo>
                    <a:pt x="14230" y="9070"/>
                  </a:lnTo>
                  <a:lnTo>
                    <a:pt x="14604" y="8987"/>
                  </a:lnTo>
                  <a:lnTo>
                    <a:pt x="15020" y="8904"/>
                  </a:lnTo>
                  <a:lnTo>
                    <a:pt x="15395" y="8779"/>
                  </a:lnTo>
                  <a:lnTo>
                    <a:pt x="15769" y="8613"/>
                  </a:lnTo>
                  <a:lnTo>
                    <a:pt x="16102" y="8446"/>
                  </a:lnTo>
                  <a:lnTo>
                    <a:pt x="16435" y="8238"/>
                  </a:lnTo>
                  <a:lnTo>
                    <a:pt x="16768" y="7989"/>
                  </a:lnTo>
                  <a:lnTo>
                    <a:pt x="16768" y="7989"/>
                  </a:lnTo>
                  <a:lnTo>
                    <a:pt x="17059" y="8238"/>
                  </a:lnTo>
                  <a:lnTo>
                    <a:pt x="17392" y="8446"/>
                  </a:lnTo>
                  <a:lnTo>
                    <a:pt x="17766" y="8613"/>
                  </a:lnTo>
                  <a:lnTo>
                    <a:pt x="18141" y="8779"/>
                  </a:lnTo>
                  <a:lnTo>
                    <a:pt x="18515" y="8904"/>
                  </a:lnTo>
                  <a:lnTo>
                    <a:pt x="18890" y="8987"/>
                  </a:lnTo>
                  <a:lnTo>
                    <a:pt x="19306" y="9070"/>
                  </a:lnTo>
                  <a:lnTo>
                    <a:pt x="19722" y="9070"/>
                  </a:lnTo>
                  <a:lnTo>
                    <a:pt x="19722" y="9070"/>
                  </a:lnTo>
                  <a:lnTo>
                    <a:pt x="20138" y="9070"/>
                  </a:lnTo>
                  <a:lnTo>
                    <a:pt x="20138" y="9070"/>
                  </a:lnTo>
                  <a:lnTo>
                    <a:pt x="20055" y="8072"/>
                  </a:lnTo>
                  <a:lnTo>
                    <a:pt x="20055" y="8072"/>
                  </a:lnTo>
                  <a:lnTo>
                    <a:pt x="19722" y="8072"/>
                  </a:lnTo>
                  <a:lnTo>
                    <a:pt x="19722" y="8072"/>
                  </a:lnTo>
                  <a:lnTo>
                    <a:pt x="19430" y="8072"/>
                  </a:lnTo>
                  <a:lnTo>
                    <a:pt x="19098" y="8030"/>
                  </a:lnTo>
                  <a:lnTo>
                    <a:pt x="18806" y="7947"/>
                  </a:lnTo>
                  <a:lnTo>
                    <a:pt x="18515" y="7864"/>
                  </a:lnTo>
                  <a:lnTo>
                    <a:pt x="18224" y="7739"/>
                  </a:lnTo>
                  <a:lnTo>
                    <a:pt x="17933" y="7573"/>
                  </a:lnTo>
                  <a:lnTo>
                    <a:pt x="17683" y="7406"/>
                  </a:lnTo>
                  <a:lnTo>
                    <a:pt x="17433" y="7240"/>
                  </a:lnTo>
                  <a:lnTo>
                    <a:pt x="17433" y="7240"/>
                  </a:lnTo>
                  <a:lnTo>
                    <a:pt x="17641" y="6949"/>
                  </a:lnTo>
                  <a:lnTo>
                    <a:pt x="17808" y="6657"/>
                  </a:lnTo>
                  <a:lnTo>
                    <a:pt x="17974" y="6324"/>
                  </a:lnTo>
                  <a:lnTo>
                    <a:pt x="18099" y="5992"/>
                  </a:lnTo>
                  <a:lnTo>
                    <a:pt x="18224" y="5617"/>
                  </a:lnTo>
                  <a:lnTo>
                    <a:pt x="18265" y="5284"/>
                  </a:lnTo>
                  <a:lnTo>
                    <a:pt x="18307" y="4910"/>
                  </a:lnTo>
                  <a:lnTo>
                    <a:pt x="18349" y="4535"/>
                  </a:lnTo>
                  <a:lnTo>
                    <a:pt x="18349" y="4535"/>
                  </a:lnTo>
                  <a:lnTo>
                    <a:pt x="18307" y="4161"/>
                  </a:lnTo>
                  <a:lnTo>
                    <a:pt x="18265" y="3786"/>
                  </a:lnTo>
                  <a:lnTo>
                    <a:pt x="18224" y="3412"/>
                  </a:lnTo>
                  <a:lnTo>
                    <a:pt x="18099" y="3079"/>
                  </a:lnTo>
                  <a:lnTo>
                    <a:pt x="17974" y="2746"/>
                  </a:lnTo>
                  <a:lnTo>
                    <a:pt x="17808" y="2413"/>
                  </a:lnTo>
                  <a:lnTo>
                    <a:pt x="17641" y="2122"/>
                  </a:lnTo>
                  <a:lnTo>
                    <a:pt x="17433" y="1831"/>
                  </a:lnTo>
                  <a:lnTo>
                    <a:pt x="17433" y="1831"/>
                  </a:lnTo>
                  <a:lnTo>
                    <a:pt x="17683" y="1623"/>
                  </a:lnTo>
                  <a:lnTo>
                    <a:pt x="17933" y="1457"/>
                  </a:lnTo>
                  <a:lnTo>
                    <a:pt x="18224" y="1332"/>
                  </a:lnTo>
                  <a:lnTo>
                    <a:pt x="18515" y="1207"/>
                  </a:lnTo>
                  <a:lnTo>
                    <a:pt x="18806" y="1124"/>
                  </a:lnTo>
                  <a:lnTo>
                    <a:pt x="19098" y="1040"/>
                  </a:lnTo>
                  <a:lnTo>
                    <a:pt x="19430" y="999"/>
                  </a:lnTo>
                  <a:lnTo>
                    <a:pt x="19722" y="999"/>
                  </a:lnTo>
                  <a:lnTo>
                    <a:pt x="19722" y="999"/>
                  </a:lnTo>
                  <a:lnTo>
                    <a:pt x="19846" y="999"/>
                  </a:lnTo>
                  <a:lnTo>
                    <a:pt x="19846" y="999"/>
                  </a:lnTo>
                  <a:lnTo>
                    <a:pt x="19846" y="84"/>
                  </a:lnTo>
                  <a:lnTo>
                    <a:pt x="19846" y="84"/>
                  </a:lnTo>
                  <a:lnTo>
                    <a:pt x="19846" y="0"/>
                  </a:lnTo>
                  <a:lnTo>
                    <a:pt x="19846" y="0"/>
                  </a:lnTo>
                  <a:lnTo>
                    <a:pt x="19722" y="0"/>
                  </a:lnTo>
                  <a:lnTo>
                    <a:pt x="19722" y="0"/>
                  </a:lnTo>
                  <a:lnTo>
                    <a:pt x="19306" y="0"/>
                  </a:lnTo>
                  <a:lnTo>
                    <a:pt x="18890" y="42"/>
                  </a:lnTo>
                  <a:lnTo>
                    <a:pt x="18515" y="167"/>
                  </a:lnTo>
                  <a:lnTo>
                    <a:pt x="18141" y="292"/>
                  </a:lnTo>
                  <a:lnTo>
                    <a:pt x="17766" y="416"/>
                  </a:lnTo>
                  <a:lnTo>
                    <a:pt x="17392" y="624"/>
                  </a:lnTo>
                  <a:lnTo>
                    <a:pt x="17059" y="832"/>
                  </a:lnTo>
                  <a:lnTo>
                    <a:pt x="16768" y="1082"/>
                  </a:lnTo>
                  <a:lnTo>
                    <a:pt x="16768" y="1082"/>
                  </a:lnTo>
                  <a:lnTo>
                    <a:pt x="16435" y="832"/>
                  </a:lnTo>
                  <a:lnTo>
                    <a:pt x="16102" y="624"/>
                  </a:lnTo>
                  <a:lnTo>
                    <a:pt x="15769" y="416"/>
                  </a:lnTo>
                  <a:lnTo>
                    <a:pt x="15395" y="292"/>
                  </a:lnTo>
                  <a:lnTo>
                    <a:pt x="15020" y="167"/>
                  </a:lnTo>
                  <a:lnTo>
                    <a:pt x="14604" y="42"/>
                  </a:lnTo>
                  <a:lnTo>
                    <a:pt x="14230" y="0"/>
                  </a:lnTo>
                  <a:lnTo>
                    <a:pt x="13772" y="0"/>
                  </a:lnTo>
                  <a:lnTo>
                    <a:pt x="13772" y="0"/>
                  </a:lnTo>
                  <a:lnTo>
                    <a:pt x="13356" y="0"/>
                  </a:lnTo>
                  <a:lnTo>
                    <a:pt x="12940" y="42"/>
                  </a:lnTo>
                  <a:lnTo>
                    <a:pt x="12565" y="167"/>
                  </a:lnTo>
                  <a:lnTo>
                    <a:pt x="12191" y="292"/>
                  </a:lnTo>
                  <a:lnTo>
                    <a:pt x="11817" y="416"/>
                  </a:lnTo>
                  <a:lnTo>
                    <a:pt x="11442" y="624"/>
                  </a:lnTo>
                  <a:lnTo>
                    <a:pt x="11109" y="832"/>
                  </a:lnTo>
                  <a:lnTo>
                    <a:pt x="10818" y="1082"/>
                  </a:lnTo>
                  <a:lnTo>
                    <a:pt x="10818" y="1082"/>
                  </a:lnTo>
                  <a:lnTo>
                    <a:pt x="10527" y="832"/>
                  </a:lnTo>
                  <a:lnTo>
                    <a:pt x="10194" y="624"/>
                  </a:lnTo>
                  <a:lnTo>
                    <a:pt x="9819" y="416"/>
                  </a:lnTo>
                  <a:lnTo>
                    <a:pt x="9445" y="292"/>
                  </a:lnTo>
                  <a:lnTo>
                    <a:pt x="9071" y="167"/>
                  </a:lnTo>
                  <a:lnTo>
                    <a:pt x="8654" y="42"/>
                  </a:lnTo>
                  <a:lnTo>
                    <a:pt x="8280" y="0"/>
                  </a:lnTo>
                  <a:lnTo>
                    <a:pt x="7822" y="0"/>
                  </a:lnTo>
                  <a:lnTo>
                    <a:pt x="7822" y="0"/>
                  </a:lnTo>
                  <a:lnTo>
                    <a:pt x="7406" y="0"/>
                  </a:lnTo>
                  <a:lnTo>
                    <a:pt x="6990" y="42"/>
                  </a:lnTo>
                  <a:lnTo>
                    <a:pt x="6616" y="167"/>
                  </a:lnTo>
                  <a:lnTo>
                    <a:pt x="6241" y="292"/>
                  </a:lnTo>
                  <a:lnTo>
                    <a:pt x="5867" y="416"/>
                  </a:lnTo>
                  <a:lnTo>
                    <a:pt x="5492" y="624"/>
                  </a:lnTo>
                  <a:lnTo>
                    <a:pt x="5160" y="832"/>
                  </a:lnTo>
                  <a:lnTo>
                    <a:pt x="4868" y="1082"/>
                  </a:lnTo>
                  <a:lnTo>
                    <a:pt x="4868" y="1082"/>
                  </a:lnTo>
                  <a:lnTo>
                    <a:pt x="4577" y="832"/>
                  </a:lnTo>
                  <a:lnTo>
                    <a:pt x="4244" y="624"/>
                  </a:lnTo>
                  <a:lnTo>
                    <a:pt x="3870" y="416"/>
                  </a:lnTo>
                  <a:lnTo>
                    <a:pt x="3495" y="292"/>
                  </a:lnTo>
                  <a:lnTo>
                    <a:pt x="3121" y="167"/>
                  </a:lnTo>
                  <a:lnTo>
                    <a:pt x="2746" y="42"/>
                  </a:lnTo>
                  <a:lnTo>
                    <a:pt x="2330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415" y="0"/>
                  </a:lnTo>
                  <a:lnTo>
                    <a:pt x="999" y="84"/>
                  </a:lnTo>
                  <a:lnTo>
                    <a:pt x="999" y="84"/>
                  </a:lnTo>
                  <a:close/>
                  <a:moveTo>
                    <a:pt x="16060" y="7240"/>
                  </a:moveTo>
                  <a:lnTo>
                    <a:pt x="16060" y="7240"/>
                  </a:lnTo>
                  <a:lnTo>
                    <a:pt x="15852" y="7406"/>
                  </a:lnTo>
                  <a:lnTo>
                    <a:pt x="15603" y="7573"/>
                  </a:lnTo>
                  <a:lnTo>
                    <a:pt x="15311" y="7739"/>
                  </a:lnTo>
                  <a:lnTo>
                    <a:pt x="15020" y="7864"/>
                  </a:lnTo>
                  <a:lnTo>
                    <a:pt x="14729" y="7947"/>
                  </a:lnTo>
                  <a:lnTo>
                    <a:pt x="14438" y="8030"/>
                  </a:lnTo>
                  <a:lnTo>
                    <a:pt x="14105" y="8072"/>
                  </a:lnTo>
                  <a:lnTo>
                    <a:pt x="13772" y="8072"/>
                  </a:lnTo>
                  <a:lnTo>
                    <a:pt x="13772" y="8072"/>
                  </a:lnTo>
                  <a:lnTo>
                    <a:pt x="13481" y="8072"/>
                  </a:lnTo>
                  <a:lnTo>
                    <a:pt x="13148" y="8030"/>
                  </a:lnTo>
                  <a:lnTo>
                    <a:pt x="12857" y="7947"/>
                  </a:lnTo>
                  <a:lnTo>
                    <a:pt x="12565" y="7864"/>
                  </a:lnTo>
                  <a:lnTo>
                    <a:pt x="12274" y="7739"/>
                  </a:lnTo>
                  <a:lnTo>
                    <a:pt x="11983" y="7573"/>
                  </a:lnTo>
                  <a:lnTo>
                    <a:pt x="11733" y="7406"/>
                  </a:lnTo>
                  <a:lnTo>
                    <a:pt x="11484" y="7240"/>
                  </a:lnTo>
                  <a:lnTo>
                    <a:pt x="11484" y="7240"/>
                  </a:lnTo>
                  <a:lnTo>
                    <a:pt x="11692" y="6949"/>
                  </a:lnTo>
                  <a:lnTo>
                    <a:pt x="11858" y="6657"/>
                  </a:lnTo>
                  <a:lnTo>
                    <a:pt x="12025" y="6324"/>
                  </a:lnTo>
                  <a:lnTo>
                    <a:pt x="12149" y="5992"/>
                  </a:lnTo>
                  <a:lnTo>
                    <a:pt x="12274" y="5617"/>
                  </a:lnTo>
                  <a:lnTo>
                    <a:pt x="12316" y="5284"/>
                  </a:lnTo>
                  <a:lnTo>
                    <a:pt x="12357" y="4910"/>
                  </a:lnTo>
                  <a:lnTo>
                    <a:pt x="12399" y="4535"/>
                  </a:lnTo>
                  <a:lnTo>
                    <a:pt x="12399" y="4535"/>
                  </a:lnTo>
                  <a:lnTo>
                    <a:pt x="12357" y="4161"/>
                  </a:lnTo>
                  <a:lnTo>
                    <a:pt x="12316" y="3786"/>
                  </a:lnTo>
                  <a:lnTo>
                    <a:pt x="12274" y="3412"/>
                  </a:lnTo>
                  <a:lnTo>
                    <a:pt x="12149" y="3079"/>
                  </a:lnTo>
                  <a:lnTo>
                    <a:pt x="12025" y="2746"/>
                  </a:lnTo>
                  <a:lnTo>
                    <a:pt x="11858" y="2413"/>
                  </a:lnTo>
                  <a:lnTo>
                    <a:pt x="11692" y="2122"/>
                  </a:lnTo>
                  <a:lnTo>
                    <a:pt x="11484" y="1831"/>
                  </a:lnTo>
                  <a:lnTo>
                    <a:pt x="11484" y="1831"/>
                  </a:lnTo>
                  <a:lnTo>
                    <a:pt x="11733" y="1623"/>
                  </a:lnTo>
                  <a:lnTo>
                    <a:pt x="11983" y="1457"/>
                  </a:lnTo>
                  <a:lnTo>
                    <a:pt x="12274" y="1332"/>
                  </a:lnTo>
                  <a:lnTo>
                    <a:pt x="12565" y="1207"/>
                  </a:lnTo>
                  <a:lnTo>
                    <a:pt x="12857" y="1124"/>
                  </a:lnTo>
                  <a:lnTo>
                    <a:pt x="13148" y="1040"/>
                  </a:lnTo>
                  <a:lnTo>
                    <a:pt x="13481" y="999"/>
                  </a:lnTo>
                  <a:lnTo>
                    <a:pt x="13772" y="999"/>
                  </a:lnTo>
                  <a:lnTo>
                    <a:pt x="13772" y="999"/>
                  </a:lnTo>
                  <a:lnTo>
                    <a:pt x="14105" y="999"/>
                  </a:lnTo>
                  <a:lnTo>
                    <a:pt x="14438" y="1040"/>
                  </a:lnTo>
                  <a:lnTo>
                    <a:pt x="14729" y="1124"/>
                  </a:lnTo>
                  <a:lnTo>
                    <a:pt x="15020" y="1207"/>
                  </a:lnTo>
                  <a:lnTo>
                    <a:pt x="15311" y="1332"/>
                  </a:lnTo>
                  <a:lnTo>
                    <a:pt x="15603" y="1457"/>
                  </a:lnTo>
                  <a:lnTo>
                    <a:pt x="15852" y="1623"/>
                  </a:lnTo>
                  <a:lnTo>
                    <a:pt x="16060" y="1831"/>
                  </a:lnTo>
                  <a:lnTo>
                    <a:pt x="16060" y="1831"/>
                  </a:lnTo>
                  <a:lnTo>
                    <a:pt x="15894" y="2122"/>
                  </a:lnTo>
                  <a:lnTo>
                    <a:pt x="15686" y="2413"/>
                  </a:lnTo>
                  <a:lnTo>
                    <a:pt x="15561" y="2746"/>
                  </a:lnTo>
                  <a:lnTo>
                    <a:pt x="15436" y="3079"/>
                  </a:lnTo>
                  <a:lnTo>
                    <a:pt x="15311" y="3412"/>
                  </a:lnTo>
                  <a:lnTo>
                    <a:pt x="15228" y="3786"/>
                  </a:lnTo>
                  <a:lnTo>
                    <a:pt x="15187" y="4161"/>
                  </a:lnTo>
                  <a:lnTo>
                    <a:pt x="15187" y="4535"/>
                  </a:lnTo>
                  <a:lnTo>
                    <a:pt x="15187" y="4535"/>
                  </a:lnTo>
                  <a:lnTo>
                    <a:pt x="15187" y="4910"/>
                  </a:lnTo>
                  <a:lnTo>
                    <a:pt x="15228" y="5284"/>
                  </a:lnTo>
                  <a:lnTo>
                    <a:pt x="15311" y="5617"/>
                  </a:lnTo>
                  <a:lnTo>
                    <a:pt x="15436" y="5992"/>
                  </a:lnTo>
                  <a:lnTo>
                    <a:pt x="15561" y="6324"/>
                  </a:lnTo>
                  <a:lnTo>
                    <a:pt x="15686" y="6657"/>
                  </a:lnTo>
                  <a:lnTo>
                    <a:pt x="15894" y="6949"/>
                  </a:lnTo>
                  <a:lnTo>
                    <a:pt x="16060" y="7240"/>
                  </a:lnTo>
                  <a:lnTo>
                    <a:pt x="16060" y="7240"/>
                  </a:lnTo>
                  <a:close/>
                  <a:moveTo>
                    <a:pt x="16768" y="2621"/>
                  </a:moveTo>
                  <a:lnTo>
                    <a:pt x="16768" y="2621"/>
                  </a:lnTo>
                  <a:lnTo>
                    <a:pt x="17017" y="3038"/>
                  </a:lnTo>
                  <a:lnTo>
                    <a:pt x="17184" y="3495"/>
                  </a:lnTo>
                  <a:lnTo>
                    <a:pt x="17309" y="3994"/>
                  </a:lnTo>
                  <a:lnTo>
                    <a:pt x="17350" y="4535"/>
                  </a:lnTo>
                  <a:lnTo>
                    <a:pt x="17350" y="4535"/>
                  </a:lnTo>
                  <a:lnTo>
                    <a:pt x="17309" y="5076"/>
                  </a:lnTo>
                  <a:lnTo>
                    <a:pt x="17184" y="5576"/>
                  </a:lnTo>
                  <a:lnTo>
                    <a:pt x="17017" y="6033"/>
                  </a:lnTo>
                  <a:lnTo>
                    <a:pt x="16768" y="6449"/>
                  </a:lnTo>
                  <a:lnTo>
                    <a:pt x="16768" y="6449"/>
                  </a:lnTo>
                  <a:lnTo>
                    <a:pt x="16518" y="6033"/>
                  </a:lnTo>
                  <a:lnTo>
                    <a:pt x="16352" y="5576"/>
                  </a:lnTo>
                  <a:lnTo>
                    <a:pt x="16227" y="5076"/>
                  </a:lnTo>
                  <a:lnTo>
                    <a:pt x="16185" y="4535"/>
                  </a:lnTo>
                  <a:lnTo>
                    <a:pt x="16185" y="4535"/>
                  </a:lnTo>
                  <a:lnTo>
                    <a:pt x="16227" y="3994"/>
                  </a:lnTo>
                  <a:lnTo>
                    <a:pt x="16352" y="3495"/>
                  </a:lnTo>
                  <a:lnTo>
                    <a:pt x="16518" y="3038"/>
                  </a:lnTo>
                  <a:lnTo>
                    <a:pt x="16768" y="2621"/>
                  </a:lnTo>
                  <a:lnTo>
                    <a:pt x="16768" y="2621"/>
                  </a:lnTo>
                  <a:close/>
                  <a:moveTo>
                    <a:pt x="10111" y="7240"/>
                  </a:moveTo>
                  <a:lnTo>
                    <a:pt x="10111" y="7240"/>
                  </a:lnTo>
                  <a:lnTo>
                    <a:pt x="9903" y="7406"/>
                  </a:lnTo>
                  <a:lnTo>
                    <a:pt x="9653" y="7573"/>
                  </a:lnTo>
                  <a:lnTo>
                    <a:pt x="9362" y="7739"/>
                  </a:lnTo>
                  <a:lnTo>
                    <a:pt x="9071" y="7864"/>
                  </a:lnTo>
                  <a:lnTo>
                    <a:pt x="8779" y="7947"/>
                  </a:lnTo>
                  <a:lnTo>
                    <a:pt x="8488" y="8030"/>
                  </a:lnTo>
                  <a:lnTo>
                    <a:pt x="8155" y="8072"/>
                  </a:lnTo>
                  <a:lnTo>
                    <a:pt x="7822" y="8072"/>
                  </a:lnTo>
                  <a:lnTo>
                    <a:pt x="7822" y="8072"/>
                  </a:lnTo>
                  <a:lnTo>
                    <a:pt x="7531" y="8072"/>
                  </a:lnTo>
                  <a:lnTo>
                    <a:pt x="7198" y="8030"/>
                  </a:lnTo>
                  <a:lnTo>
                    <a:pt x="6907" y="7947"/>
                  </a:lnTo>
                  <a:lnTo>
                    <a:pt x="6616" y="7864"/>
                  </a:lnTo>
                  <a:lnTo>
                    <a:pt x="6325" y="7739"/>
                  </a:lnTo>
                  <a:lnTo>
                    <a:pt x="6033" y="7573"/>
                  </a:lnTo>
                  <a:lnTo>
                    <a:pt x="5784" y="7406"/>
                  </a:lnTo>
                  <a:lnTo>
                    <a:pt x="5534" y="7240"/>
                  </a:lnTo>
                  <a:lnTo>
                    <a:pt x="5534" y="7240"/>
                  </a:lnTo>
                  <a:lnTo>
                    <a:pt x="5742" y="6949"/>
                  </a:lnTo>
                  <a:lnTo>
                    <a:pt x="5950" y="6657"/>
                  </a:lnTo>
                  <a:lnTo>
                    <a:pt x="6075" y="6324"/>
                  </a:lnTo>
                  <a:lnTo>
                    <a:pt x="6200" y="5992"/>
                  </a:lnTo>
                  <a:lnTo>
                    <a:pt x="6325" y="5617"/>
                  </a:lnTo>
                  <a:lnTo>
                    <a:pt x="6366" y="5284"/>
                  </a:lnTo>
                  <a:lnTo>
                    <a:pt x="6449" y="4910"/>
                  </a:lnTo>
                  <a:lnTo>
                    <a:pt x="6449" y="4535"/>
                  </a:lnTo>
                  <a:lnTo>
                    <a:pt x="6449" y="4535"/>
                  </a:lnTo>
                  <a:lnTo>
                    <a:pt x="6449" y="4161"/>
                  </a:lnTo>
                  <a:lnTo>
                    <a:pt x="6366" y="3786"/>
                  </a:lnTo>
                  <a:lnTo>
                    <a:pt x="6325" y="3412"/>
                  </a:lnTo>
                  <a:lnTo>
                    <a:pt x="6200" y="3079"/>
                  </a:lnTo>
                  <a:lnTo>
                    <a:pt x="6075" y="2746"/>
                  </a:lnTo>
                  <a:lnTo>
                    <a:pt x="5950" y="2413"/>
                  </a:lnTo>
                  <a:lnTo>
                    <a:pt x="5742" y="2122"/>
                  </a:lnTo>
                  <a:lnTo>
                    <a:pt x="5534" y="1831"/>
                  </a:lnTo>
                  <a:lnTo>
                    <a:pt x="5534" y="1831"/>
                  </a:lnTo>
                  <a:lnTo>
                    <a:pt x="5784" y="1623"/>
                  </a:lnTo>
                  <a:lnTo>
                    <a:pt x="6033" y="1457"/>
                  </a:lnTo>
                  <a:lnTo>
                    <a:pt x="6325" y="1332"/>
                  </a:lnTo>
                  <a:lnTo>
                    <a:pt x="6616" y="1207"/>
                  </a:lnTo>
                  <a:lnTo>
                    <a:pt x="6907" y="1124"/>
                  </a:lnTo>
                  <a:lnTo>
                    <a:pt x="7198" y="1040"/>
                  </a:lnTo>
                  <a:lnTo>
                    <a:pt x="7531" y="999"/>
                  </a:lnTo>
                  <a:lnTo>
                    <a:pt x="7822" y="999"/>
                  </a:lnTo>
                  <a:lnTo>
                    <a:pt x="7822" y="999"/>
                  </a:lnTo>
                  <a:lnTo>
                    <a:pt x="8155" y="999"/>
                  </a:lnTo>
                  <a:lnTo>
                    <a:pt x="8488" y="1040"/>
                  </a:lnTo>
                  <a:lnTo>
                    <a:pt x="8779" y="1124"/>
                  </a:lnTo>
                  <a:lnTo>
                    <a:pt x="9071" y="1207"/>
                  </a:lnTo>
                  <a:lnTo>
                    <a:pt x="9362" y="1332"/>
                  </a:lnTo>
                  <a:lnTo>
                    <a:pt x="9653" y="1457"/>
                  </a:lnTo>
                  <a:lnTo>
                    <a:pt x="9903" y="1623"/>
                  </a:lnTo>
                  <a:lnTo>
                    <a:pt x="10111" y="1831"/>
                  </a:lnTo>
                  <a:lnTo>
                    <a:pt x="10111" y="1831"/>
                  </a:lnTo>
                  <a:lnTo>
                    <a:pt x="9944" y="2122"/>
                  </a:lnTo>
                  <a:lnTo>
                    <a:pt x="9736" y="2413"/>
                  </a:lnTo>
                  <a:lnTo>
                    <a:pt x="9611" y="2746"/>
                  </a:lnTo>
                  <a:lnTo>
                    <a:pt x="9487" y="3079"/>
                  </a:lnTo>
                  <a:lnTo>
                    <a:pt x="9362" y="3412"/>
                  </a:lnTo>
                  <a:lnTo>
                    <a:pt x="9320" y="3786"/>
                  </a:lnTo>
                  <a:lnTo>
                    <a:pt x="9237" y="4161"/>
                  </a:lnTo>
                  <a:lnTo>
                    <a:pt x="9237" y="4535"/>
                  </a:lnTo>
                  <a:lnTo>
                    <a:pt x="9237" y="4535"/>
                  </a:lnTo>
                  <a:lnTo>
                    <a:pt x="9237" y="4910"/>
                  </a:lnTo>
                  <a:lnTo>
                    <a:pt x="9320" y="5284"/>
                  </a:lnTo>
                  <a:lnTo>
                    <a:pt x="9362" y="5617"/>
                  </a:lnTo>
                  <a:lnTo>
                    <a:pt x="9487" y="5992"/>
                  </a:lnTo>
                  <a:lnTo>
                    <a:pt x="9611" y="6324"/>
                  </a:lnTo>
                  <a:lnTo>
                    <a:pt x="9736" y="6657"/>
                  </a:lnTo>
                  <a:lnTo>
                    <a:pt x="9944" y="6949"/>
                  </a:lnTo>
                  <a:lnTo>
                    <a:pt x="10111" y="7240"/>
                  </a:lnTo>
                  <a:lnTo>
                    <a:pt x="10111" y="7240"/>
                  </a:lnTo>
                  <a:close/>
                  <a:moveTo>
                    <a:pt x="10818" y="2621"/>
                  </a:moveTo>
                  <a:lnTo>
                    <a:pt x="10818" y="2621"/>
                  </a:lnTo>
                  <a:lnTo>
                    <a:pt x="11068" y="3038"/>
                  </a:lnTo>
                  <a:lnTo>
                    <a:pt x="11234" y="3495"/>
                  </a:lnTo>
                  <a:lnTo>
                    <a:pt x="11359" y="3994"/>
                  </a:lnTo>
                  <a:lnTo>
                    <a:pt x="11400" y="4535"/>
                  </a:lnTo>
                  <a:lnTo>
                    <a:pt x="11400" y="4535"/>
                  </a:lnTo>
                  <a:lnTo>
                    <a:pt x="11359" y="5076"/>
                  </a:lnTo>
                  <a:lnTo>
                    <a:pt x="11234" y="5576"/>
                  </a:lnTo>
                  <a:lnTo>
                    <a:pt x="11068" y="6033"/>
                  </a:lnTo>
                  <a:lnTo>
                    <a:pt x="10818" y="6449"/>
                  </a:lnTo>
                  <a:lnTo>
                    <a:pt x="10818" y="6449"/>
                  </a:lnTo>
                  <a:lnTo>
                    <a:pt x="10568" y="6033"/>
                  </a:lnTo>
                  <a:lnTo>
                    <a:pt x="10402" y="5576"/>
                  </a:lnTo>
                  <a:lnTo>
                    <a:pt x="10277" y="5076"/>
                  </a:lnTo>
                  <a:lnTo>
                    <a:pt x="10235" y="4535"/>
                  </a:lnTo>
                  <a:lnTo>
                    <a:pt x="10235" y="4535"/>
                  </a:lnTo>
                  <a:lnTo>
                    <a:pt x="10277" y="3994"/>
                  </a:lnTo>
                  <a:lnTo>
                    <a:pt x="10402" y="3495"/>
                  </a:lnTo>
                  <a:lnTo>
                    <a:pt x="10568" y="3038"/>
                  </a:lnTo>
                  <a:lnTo>
                    <a:pt x="10818" y="2621"/>
                  </a:lnTo>
                  <a:lnTo>
                    <a:pt x="10818" y="2621"/>
                  </a:lnTo>
                  <a:close/>
                  <a:moveTo>
                    <a:pt x="4868" y="2621"/>
                  </a:moveTo>
                  <a:lnTo>
                    <a:pt x="4868" y="2621"/>
                  </a:lnTo>
                  <a:lnTo>
                    <a:pt x="5118" y="3038"/>
                  </a:lnTo>
                  <a:lnTo>
                    <a:pt x="5284" y="3495"/>
                  </a:lnTo>
                  <a:lnTo>
                    <a:pt x="5409" y="3994"/>
                  </a:lnTo>
                  <a:lnTo>
                    <a:pt x="5451" y="4535"/>
                  </a:lnTo>
                  <a:lnTo>
                    <a:pt x="5451" y="4535"/>
                  </a:lnTo>
                  <a:lnTo>
                    <a:pt x="5409" y="5076"/>
                  </a:lnTo>
                  <a:lnTo>
                    <a:pt x="5284" y="5576"/>
                  </a:lnTo>
                  <a:lnTo>
                    <a:pt x="5118" y="6033"/>
                  </a:lnTo>
                  <a:lnTo>
                    <a:pt x="4868" y="6449"/>
                  </a:lnTo>
                  <a:lnTo>
                    <a:pt x="4868" y="6449"/>
                  </a:lnTo>
                  <a:lnTo>
                    <a:pt x="4619" y="6033"/>
                  </a:lnTo>
                  <a:lnTo>
                    <a:pt x="4452" y="5576"/>
                  </a:lnTo>
                  <a:lnTo>
                    <a:pt x="4327" y="5076"/>
                  </a:lnTo>
                  <a:lnTo>
                    <a:pt x="4286" y="4535"/>
                  </a:lnTo>
                  <a:lnTo>
                    <a:pt x="4286" y="4535"/>
                  </a:lnTo>
                  <a:lnTo>
                    <a:pt x="4327" y="3994"/>
                  </a:lnTo>
                  <a:lnTo>
                    <a:pt x="4452" y="3495"/>
                  </a:lnTo>
                  <a:lnTo>
                    <a:pt x="4619" y="3038"/>
                  </a:lnTo>
                  <a:lnTo>
                    <a:pt x="4868" y="2621"/>
                  </a:lnTo>
                  <a:lnTo>
                    <a:pt x="4868" y="26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678;p62"/>
            <p:cNvSpPr/>
            <p:nvPr/>
          </p:nvSpPr>
          <p:spPr>
            <a:xfrm>
              <a:off x="3908800" y="2771150"/>
              <a:ext cx="618925" cy="143550"/>
            </a:xfrm>
            <a:custGeom>
              <a:avLst/>
              <a:gdLst/>
              <a:ahLst/>
              <a:cxnLst/>
              <a:rect l="l" t="t" r="r" b="b"/>
              <a:pathLst>
                <a:path w="24757" h="5742" extrusionOk="0">
                  <a:moveTo>
                    <a:pt x="84" y="4036"/>
                  </a:moveTo>
                  <a:lnTo>
                    <a:pt x="1" y="4826"/>
                  </a:lnTo>
                  <a:lnTo>
                    <a:pt x="1" y="4826"/>
                  </a:lnTo>
                  <a:lnTo>
                    <a:pt x="1" y="4910"/>
                  </a:lnTo>
                  <a:lnTo>
                    <a:pt x="1" y="5076"/>
                  </a:lnTo>
                  <a:lnTo>
                    <a:pt x="42" y="5159"/>
                  </a:lnTo>
                  <a:lnTo>
                    <a:pt x="84" y="5243"/>
                  </a:lnTo>
                  <a:lnTo>
                    <a:pt x="167" y="5326"/>
                  </a:lnTo>
                  <a:lnTo>
                    <a:pt x="292" y="5409"/>
                  </a:lnTo>
                  <a:lnTo>
                    <a:pt x="292" y="5409"/>
                  </a:lnTo>
                  <a:lnTo>
                    <a:pt x="1041" y="5534"/>
                  </a:lnTo>
                  <a:lnTo>
                    <a:pt x="1790" y="5575"/>
                  </a:lnTo>
                  <a:lnTo>
                    <a:pt x="2830" y="5659"/>
                  </a:lnTo>
                  <a:lnTo>
                    <a:pt x="4078" y="5700"/>
                  </a:lnTo>
                  <a:lnTo>
                    <a:pt x="5493" y="5742"/>
                  </a:lnTo>
                  <a:lnTo>
                    <a:pt x="7074" y="5700"/>
                  </a:lnTo>
                  <a:lnTo>
                    <a:pt x="8779" y="5617"/>
                  </a:lnTo>
                  <a:lnTo>
                    <a:pt x="10610" y="5492"/>
                  </a:lnTo>
                  <a:lnTo>
                    <a:pt x="12524" y="5284"/>
                  </a:lnTo>
                  <a:lnTo>
                    <a:pt x="14521" y="4993"/>
                  </a:lnTo>
                  <a:lnTo>
                    <a:pt x="15520" y="4785"/>
                  </a:lnTo>
                  <a:lnTo>
                    <a:pt x="16518" y="4577"/>
                  </a:lnTo>
                  <a:lnTo>
                    <a:pt x="17558" y="4369"/>
                  </a:lnTo>
                  <a:lnTo>
                    <a:pt x="18557" y="4078"/>
                  </a:lnTo>
                  <a:lnTo>
                    <a:pt x="19555" y="3786"/>
                  </a:lnTo>
                  <a:lnTo>
                    <a:pt x="20554" y="3454"/>
                  </a:lnTo>
                  <a:lnTo>
                    <a:pt x="21552" y="3079"/>
                  </a:lnTo>
                  <a:lnTo>
                    <a:pt x="22509" y="2663"/>
                  </a:lnTo>
                  <a:lnTo>
                    <a:pt x="23466" y="2247"/>
                  </a:lnTo>
                  <a:lnTo>
                    <a:pt x="24382" y="1748"/>
                  </a:lnTo>
                  <a:lnTo>
                    <a:pt x="24382" y="1748"/>
                  </a:lnTo>
                  <a:lnTo>
                    <a:pt x="24465" y="1706"/>
                  </a:lnTo>
                  <a:lnTo>
                    <a:pt x="24548" y="1498"/>
                  </a:lnTo>
                  <a:lnTo>
                    <a:pt x="24673" y="1248"/>
                  </a:lnTo>
                  <a:lnTo>
                    <a:pt x="24756" y="1040"/>
                  </a:lnTo>
                  <a:lnTo>
                    <a:pt x="24756" y="832"/>
                  </a:lnTo>
                  <a:lnTo>
                    <a:pt x="24756" y="832"/>
                  </a:lnTo>
                  <a:lnTo>
                    <a:pt x="24673" y="0"/>
                  </a:lnTo>
                  <a:lnTo>
                    <a:pt x="24673" y="0"/>
                  </a:lnTo>
                  <a:lnTo>
                    <a:pt x="24174" y="250"/>
                  </a:lnTo>
                  <a:lnTo>
                    <a:pt x="22717" y="874"/>
                  </a:lnTo>
                  <a:lnTo>
                    <a:pt x="21636" y="1290"/>
                  </a:lnTo>
                  <a:lnTo>
                    <a:pt x="20388" y="1706"/>
                  </a:lnTo>
                  <a:lnTo>
                    <a:pt x="18973" y="2205"/>
                  </a:lnTo>
                  <a:lnTo>
                    <a:pt x="17350" y="2663"/>
                  </a:lnTo>
                  <a:lnTo>
                    <a:pt x="15603" y="3079"/>
                  </a:lnTo>
                  <a:lnTo>
                    <a:pt x="13689" y="3495"/>
                  </a:lnTo>
                  <a:lnTo>
                    <a:pt x="11692" y="3828"/>
                  </a:lnTo>
                  <a:lnTo>
                    <a:pt x="10610" y="3994"/>
                  </a:lnTo>
                  <a:lnTo>
                    <a:pt x="9528" y="4119"/>
                  </a:lnTo>
                  <a:lnTo>
                    <a:pt x="8447" y="4202"/>
                  </a:lnTo>
                  <a:lnTo>
                    <a:pt x="7282" y="4286"/>
                  </a:lnTo>
                  <a:lnTo>
                    <a:pt x="6117" y="4327"/>
                  </a:lnTo>
                  <a:lnTo>
                    <a:pt x="4952" y="4327"/>
                  </a:lnTo>
                  <a:lnTo>
                    <a:pt x="3745" y="4327"/>
                  </a:lnTo>
                  <a:lnTo>
                    <a:pt x="2539" y="4244"/>
                  </a:lnTo>
                  <a:lnTo>
                    <a:pt x="1332" y="4161"/>
                  </a:lnTo>
                  <a:lnTo>
                    <a:pt x="84" y="4036"/>
                  </a:lnTo>
                  <a:lnTo>
                    <a:pt x="84" y="4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679;p62"/>
            <p:cNvSpPr/>
            <p:nvPr/>
          </p:nvSpPr>
          <p:spPr>
            <a:xfrm>
              <a:off x="4116825" y="1849575"/>
              <a:ext cx="176850" cy="42675"/>
            </a:xfrm>
            <a:custGeom>
              <a:avLst/>
              <a:gdLst/>
              <a:ahLst/>
              <a:cxnLst/>
              <a:rect l="l" t="t" r="r" b="b"/>
              <a:pathLst>
                <a:path w="7074" h="1707" extrusionOk="0">
                  <a:moveTo>
                    <a:pt x="6491" y="84"/>
                  </a:moveTo>
                  <a:lnTo>
                    <a:pt x="6491" y="84"/>
                  </a:lnTo>
                  <a:lnTo>
                    <a:pt x="6366" y="167"/>
                  </a:lnTo>
                  <a:lnTo>
                    <a:pt x="6075" y="375"/>
                  </a:lnTo>
                  <a:lnTo>
                    <a:pt x="5534" y="625"/>
                  </a:lnTo>
                  <a:lnTo>
                    <a:pt x="5202" y="749"/>
                  </a:lnTo>
                  <a:lnTo>
                    <a:pt x="4869" y="833"/>
                  </a:lnTo>
                  <a:lnTo>
                    <a:pt x="4453" y="916"/>
                  </a:lnTo>
                  <a:lnTo>
                    <a:pt x="3995" y="957"/>
                  </a:lnTo>
                  <a:lnTo>
                    <a:pt x="3496" y="957"/>
                  </a:lnTo>
                  <a:lnTo>
                    <a:pt x="2996" y="916"/>
                  </a:lnTo>
                  <a:lnTo>
                    <a:pt x="2456" y="833"/>
                  </a:lnTo>
                  <a:lnTo>
                    <a:pt x="1873" y="666"/>
                  </a:lnTo>
                  <a:lnTo>
                    <a:pt x="1291" y="416"/>
                  </a:lnTo>
                  <a:lnTo>
                    <a:pt x="666" y="84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458" y="625"/>
                  </a:lnTo>
                  <a:lnTo>
                    <a:pt x="875" y="874"/>
                  </a:lnTo>
                  <a:lnTo>
                    <a:pt x="1291" y="1082"/>
                  </a:lnTo>
                  <a:lnTo>
                    <a:pt x="1707" y="1290"/>
                  </a:lnTo>
                  <a:lnTo>
                    <a:pt x="2456" y="1540"/>
                  </a:lnTo>
                  <a:lnTo>
                    <a:pt x="3163" y="1665"/>
                  </a:lnTo>
                  <a:lnTo>
                    <a:pt x="3787" y="1706"/>
                  </a:lnTo>
                  <a:lnTo>
                    <a:pt x="4369" y="1665"/>
                  </a:lnTo>
                  <a:lnTo>
                    <a:pt x="4910" y="1581"/>
                  </a:lnTo>
                  <a:lnTo>
                    <a:pt x="5368" y="1415"/>
                  </a:lnTo>
                  <a:lnTo>
                    <a:pt x="5784" y="1207"/>
                  </a:lnTo>
                  <a:lnTo>
                    <a:pt x="6117" y="999"/>
                  </a:lnTo>
                  <a:lnTo>
                    <a:pt x="6408" y="749"/>
                  </a:lnTo>
                  <a:lnTo>
                    <a:pt x="6658" y="541"/>
                  </a:lnTo>
                  <a:lnTo>
                    <a:pt x="6949" y="167"/>
                  </a:lnTo>
                  <a:lnTo>
                    <a:pt x="7074" y="0"/>
                  </a:lnTo>
                  <a:lnTo>
                    <a:pt x="7074" y="0"/>
                  </a:lnTo>
                  <a:lnTo>
                    <a:pt x="7074" y="0"/>
                  </a:lnTo>
                  <a:lnTo>
                    <a:pt x="6491" y="84"/>
                  </a:lnTo>
                  <a:lnTo>
                    <a:pt x="649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680;p62"/>
            <p:cNvSpPr/>
            <p:nvPr/>
          </p:nvSpPr>
          <p:spPr>
            <a:xfrm>
              <a:off x="3903600" y="2835625"/>
              <a:ext cx="624125" cy="619950"/>
            </a:xfrm>
            <a:custGeom>
              <a:avLst/>
              <a:gdLst/>
              <a:ahLst/>
              <a:cxnLst/>
              <a:rect l="l" t="t" r="r" b="b"/>
              <a:pathLst>
                <a:path w="24965" h="24798" extrusionOk="0">
                  <a:moveTo>
                    <a:pt x="23591" y="1"/>
                  </a:moveTo>
                  <a:lnTo>
                    <a:pt x="23550" y="42"/>
                  </a:lnTo>
                  <a:lnTo>
                    <a:pt x="23550" y="84"/>
                  </a:lnTo>
                  <a:lnTo>
                    <a:pt x="23716" y="1956"/>
                  </a:lnTo>
                  <a:lnTo>
                    <a:pt x="24007" y="4328"/>
                  </a:lnTo>
                  <a:lnTo>
                    <a:pt x="24049" y="4577"/>
                  </a:lnTo>
                  <a:lnTo>
                    <a:pt x="24174" y="4785"/>
                  </a:lnTo>
                  <a:lnTo>
                    <a:pt x="24298" y="4993"/>
                  </a:lnTo>
                  <a:lnTo>
                    <a:pt x="24465" y="5202"/>
                  </a:lnTo>
                  <a:lnTo>
                    <a:pt x="24715" y="5451"/>
                  </a:lnTo>
                  <a:lnTo>
                    <a:pt x="24839" y="5576"/>
                  </a:lnTo>
                  <a:lnTo>
                    <a:pt x="24923" y="5576"/>
                  </a:lnTo>
                  <a:lnTo>
                    <a:pt x="24964" y="5493"/>
                  </a:lnTo>
                  <a:lnTo>
                    <a:pt x="24923" y="5493"/>
                  </a:lnTo>
                  <a:lnTo>
                    <a:pt x="24881" y="5451"/>
                  </a:lnTo>
                  <a:lnTo>
                    <a:pt x="24715" y="5285"/>
                  </a:lnTo>
                  <a:lnTo>
                    <a:pt x="24465" y="5035"/>
                  </a:lnTo>
                  <a:lnTo>
                    <a:pt x="24257" y="4702"/>
                  </a:lnTo>
                  <a:lnTo>
                    <a:pt x="24174" y="4494"/>
                  </a:lnTo>
                  <a:lnTo>
                    <a:pt x="24090" y="4328"/>
                  </a:lnTo>
                  <a:lnTo>
                    <a:pt x="23841" y="1956"/>
                  </a:lnTo>
                  <a:lnTo>
                    <a:pt x="23716" y="625"/>
                  </a:lnTo>
                  <a:lnTo>
                    <a:pt x="23674" y="84"/>
                  </a:lnTo>
                  <a:lnTo>
                    <a:pt x="23633" y="42"/>
                  </a:lnTo>
                  <a:lnTo>
                    <a:pt x="23591" y="1"/>
                  </a:lnTo>
                  <a:close/>
                  <a:moveTo>
                    <a:pt x="14230" y="2414"/>
                  </a:moveTo>
                  <a:lnTo>
                    <a:pt x="14188" y="2456"/>
                  </a:lnTo>
                  <a:lnTo>
                    <a:pt x="14188" y="2497"/>
                  </a:lnTo>
                  <a:lnTo>
                    <a:pt x="12908" y="9445"/>
                  </a:lnTo>
                  <a:lnTo>
                    <a:pt x="12898" y="9445"/>
                  </a:lnTo>
                  <a:lnTo>
                    <a:pt x="12898" y="9495"/>
                  </a:lnTo>
                  <a:lnTo>
                    <a:pt x="12233" y="13107"/>
                  </a:lnTo>
                  <a:lnTo>
                    <a:pt x="12233" y="13148"/>
                  </a:lnTo>
                  <a:lnTo>
                    <a:pt x="12274" y="13190"/>
                  </a:lnTo>
                  <a:lnTo>
                    <a:pt x="12316" y="13148"/>
                  </a:lnTo>
                  <a:lnTo>
                    <a:pt x="12358" y="13107"/>
                  </a:lnTo>
                  <a:lnTo>
                    <a:pt x="13023" y="9499"/>
                  </a:lnTo>
                  <a:lnTo>
                    <a:pt x="13606" y="9071"/>
                  </a:lnTo>
                  <a:lnTo>
                    <a:pt x="14063" y="8655"/>
                  </a:lnTo>
                  <a:lnTo>
                    <a:pt x="14230" y="8488"/>
                  </a:lnTo>
                  <a:lnTo>
                    <a:pt x="14355" y="8322"/>
                  </a:lnTo>
                  <a:lnTo>
                    <a:pt x="14479" y="7947"/>
                  </a:lnTo>
                  <a:lnTo>
                    <a:pt x="15270" y="4785"/>
                  </a:lnTo>
                  <a:lnTo>
                    <a:pt x="15811" y="2539"/>
                  </a:lnTo>
                  <a:lnTo>
                    <a:pt x="15811" y="2497"/>
                  </a:lnTo>
                  <a:lnTo>
                    <a:pt x="15728" y="2497"/>
                  </a:lnTo>
                  <a:lnTo>
                    <a:pt x="15728" y="2539"/>
                  </a:lnTo>
                  <a:lnTo>
                    <a:pt x="15520" y="3371"/>
                  </a:lnTo>
                  <a:lnTo>
                    <a:pt x="14771" y="6283"/>
                  </a:lnTo>
                  <a:lnTo>
                    <a:pt x="14438" y="7615"/>
                  </a:lnTo>
                  <a:lnTo>
                    <a:pt x="14313" y="8031"/>
                  </a:lnTo>
                  <a:lnTo>
                    <a:pt x="14230" y="8280"/>
                  </a:lnTo>
                  <a:lnTo>
                    <a:pt x="14147" y="8405"/>
                  </a:lnTo>
                  <a:lnTo>
                    <a:pt x="13980" y="8572"/>
                  </a:lnTo>
                  <a:lnTo>
                    <a:pt x="13647" y="8863"/>
                  </a:lnTo>
                  <a:lnTo>
                    <a:pt x="13314" y="9154"/>
                  </a:lnTo>
                  <a:lnTo>
                    <a:pt x="13051" y="9342"/>
                  </a:lnTo>
                  <a:lnTo>
                    <a:pt x="13051" y="9342"/>
                  </a:lnTo>
                  <a:lnTo>
                    <a:pt x="14313" y="2497"/>
                  </a:lnTo>
                  <a:lnTo>
                    <a:pt x="14271" y="2456"/>
                  </a:lnTo>
                  <a:lnTo>
                    <a:pt x="14230" y="2414"/>
                  </a:lnTo>
                  <a:close/>
                  <a:moveTo>
                    <a:pt x="1457" y="3288"/>
                  </a:moveTo>
                  <a:lnTo>
                    <a:pt x="1415" y="3329"/>
                  </a:lnTo>
                  <a:lnTo>
                    <a:pt x="1374" y="3371"/>
                  </a:lnTo>
                  <a:lnTo>
                    <a:pt x="1" y="24715"/>
                  </a:lnTo>
                  <a:lnTo>
                    <a:pt x="1" y="24756"/>
                  </a:lnTo>
                  <a:lnTo>
                    <a:pt x="42" y="24798"/>
                  </a:lnTo>
                  <a:lnTo>
                    <a:pt x="84" y="24756"/>
                  </a:lnTo>
                  <a:lnTo>
                    <a:pt x="1279" y="6692"/>
                  </a:lnTo>
                  <a:lnTo>
                    <a:pt x="1279" y="6692"/>
                  </a:lnTo>
                  <a:lnTo>
                    <a:pt x="2705" y="6366"/>
                  </a:lnTo>
                  <a:lnTo>
                    <a:pt x="3787" y="6075"/>
                  </a:lnTo>
                  <a:lnTo>
                    <a:pt x="4203" y="5950"/>
                  </a:lnTo>
                  <a:lnTo>
                    <a:pt x="4411" y="5826"/>
                  </a:lnTo>
                  <a:lnTo>
                    <a:pt x="4577" y="5618"/>
                  </a:lnTo>
                  <a:lnTo>
                    <a:pt x="4660" y="5368"/>
                  </a:lnTo>
                  <a:lnTo>
                    <a:pt x="4785" y="5035"/>
                  </a:lnTo>
                  <a:lnTo>
                    <a:pt x="4993" y="4328"/>
                  </a:lnTo>
                  <a:lnTo>
                    <a:pt x="5243" y="3454"/>
                  </a:lnTo>
                  <a:lnTo>
                    <a:pt x="5201" y="3412"/>
                  </a:lnTo>
                  <a:lnTo>
                    <a:pt x="5201" y="3371"/>
                  </a:lnTo>
                  <a:lnTo>
                    <a:pt x="5118" y="3412"/>
                  </a:lnTo>
                  <a:lnTo>
                    <a:pt x="5035" y="3745"/>
                  </a:lnTo>
                  <a:lnTo>
                    <a:pt x="4702" y="4910"/>
                  </a:lnTo>
                  <a:lnTo>
                    <a:pt x="4536" y="5451"/>
                  </a:lnTo>
                  <a:lnTo>
                    <a:pt x="4411" y="5618"/>
                  </a:lnTo>
                  <a:lnTo>
                    <a:pt x="4369" y="5742"/>
                  </a:lnTo>
                  <a:lnTo>
                    <a:pt x="4161" y="5867"/>
                  </a:lnTo>
                  <a:lnTo>
                    <a:pt x="3371" y="6075"/>
                  </a:lnTo>
                  <a:lnTo>
                    <a:pt x="2414" y="6325"/>
                  </a:lnTo>
                  <a:lnTo>
                    <a:pt x="1582" y="6491"/>
                  </a:lnTo>
                  <a:lnTo>
                    <a:pt x="1288" y="6557"/>
                  </a:lnTo>
                  <a:lnTo>
                    <a:pt x="1288" y="6557"/>
                  </a:lnTo>
                  <a:lnTo>
                    <a:pt x="1498" y="3371"/>
                  </a:lnTo>
                  <a:lnTo>
                    <a:pt x="1498" y="3329"/>
                  </a:lnTo>
                  <a:lnTo>
                    <a:pt x="1457" y="3288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681;p62"/>
            <p:cNvSpPr/>
            <p:nvPr/>
          </p:nvSpPr>
          <p:spPr>
            <a:xfrm>
              <a:off x="4484000" y="3650075"/>
              <a:ext cx="9400" cy="57225"/>
            </a:xfrm>
            <a:custGeom>
              <a:avLst/>
              <a:gdLst/>
              <a:ahLst/>
              <a:cxnLst/>
              <a:rect l="l" t="t" r="r" b="b"/>
              <a:pathLst>
                <a:path w="376" h="2289" extrusionOk="0">
                  <a:moveTo>
                    <a:pt x="84" y="0"/>
                  </a:moveTo>
                  <a:lnTo>
                    <a:pt x="42" y="42"/>
                  </a:lnTo>
                  <a:lnTo>
                    <a:pt x="42" y="250"/>
                  </a:lnTo>
                  <a:lnTo>
                    <a:pt x="1" y="791"/>
                  </a:lnTo>
                  <a:lnTo>
                    <a:pt x="1" y="1124"/>
                  </a:lnTo>
                  <a:lnTo>
                    <a:pt x="42" y="1456"/>
                  </a:lnTo>
                  <a:lnTo>
                    <a:pt x="126" y="1831"/>
                  </a:lnTo>
                  <a:lnTo>
                    <a:pt x="250" y="2247"/>
                  </a:lnTo>
                  <a:lnTo>
                    <a:pt x="292" y="2247"/>
                  </a:lnTo>
                  <a:lnTo>
                    <a:pt x="334" y="2288"/>
                  </a:lnTo>
                  <a:lnTo>
                    <a:pt x="375" y="2247"/>
                  </a:lnTo>
                  <a:lnTo>
                    <a:pt x="375" y="2205"/>
                  </a:lnTo>
                  <a:lnTo>
                    <a:pt x="250" y="1831"/>
                  </a:lnTo>
                  <a:lnTo>
                    <a:pt x="167" y="1456"/>
                  </a:lnTo>
                  <a:lnTo>
                    <a:pt x="126" y="1082"/>
                  </a:lnTo>
                  <a:lnTo>
                    <a:pt x="126" y="791"/>
                  </a:lnTo>
                  <a:lnTo>
                    <a:pt x="126" y="250"/>
                  </a:lnTo>
                  <a:lnTo>
                    <a:pt x="167" y="125"/>
                  </a:lnTo>
                  <a:lnTo>
                    <a:pt x="167" y="83"/>
                  </a:lnTo>
                  <a:lnTo>
                    <a:pt x="167" y="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682;p62"/>
            <p:cNvSpPr/>
            <p:nvPr/>
          </p:nvSpPr>
          <p:spPr>
            <a:xfrm>
              <a:off x="4004500" y="3619900"/>
              <a:ext cx="9375" cy="54125"/>
            </a:xfrm>
            <a:custGeom>
              <a:avLst/>
              <a:gdLst/>
              <a:ahLst/>
              <a:cxnLst/>
              <a:rect l="l" t="t" r="r" b="b"/>
              <a:pathLst>
                <a:path w="375" h="2165" extrusionOk="0">
                  <a:moveTo>
                    <a:pt x="250" y="1"/>
                  </a:moveTo>
                  <a:lnTo>
                    <a:pt x="125" y="333"/>
                  </a:lnTo>
                  <a:lnTo>
                    <a:pt x="42" y="708"/>
                  </a:lnTo>
                  <a:lnTo>
                    <a:pt x="0" y="1207"/>
                  </a:lnTo>
                  <a:lnTo>
                    <a:pt x="42" y="1623"/>
                  </a:lnTo>
                  <a:lnTo>
                    <a:pt x="167" y="2123"/>
                  </a:lnTo>
                  <a:lnTo>
                    <a:pt x="167" y="2164"/>
                  </a:lnTo>
                  <a:lnTo>
                    <a:pt x="208" y="2164"/>
                  </a:lnTo>
                  <a:lnTo>
                    <a:pt x="250" y="2123"/>
                  </a:lnTo>
                  <a:lnTo>
                    <a:pt x="250" y="2081"/>
                  </a:lnTo>
                  <a:lnTo>
                    <a:pt x="125" y="1623"/>
                  </a:lnTo>
                  <a:lnTo>
                    <a:pt x="125" y="1207"/>
                  </a:lnTo>
                  <a:lnTo>
                    <a:pt x="167" y="750"/>
                  </a:lnTo>
                  <a:lnTo>
                    <a:pt x="250" y="375"/>
                  </a:lnTo>
                  <a:lnTo>
                    <a:pt x="333" y="167"/>
                  </a:lnTo>
                  <a:lnTo>
                    <a:pt x="333" y="84"/>
                  </a:lnTo>
                  <a:lnTo>
                    <a:pt x="375" y="84"/>
                  </a:lnTo>
                  <a:lnTo>
                    <a:pt x="375" y="4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683;p62"/>
            <p:cNvSpPr/>
            <p:nvPr/>
          </p:nvSpPr>
          <p:spPr>
            <a:xfrm>
              <a:off x="4007625" y="1288925"/>
              <a:ext cx="353675" cy="460825"/>
            </a:xfrm>
            <a:custGeom>
              <a:avLst/>
              <a:gdLst/>
              <a:ahLst/>
              <a:cxnLst/>
              <a:rect l="l" t="t" r="r" b="b"/>
              <a:pathLst>
                <a:path w="14147" h="18433" extrusionOk="0">
                  <a:moveTo>
                    <a:pt x="4535" y="334"/>
                  </a:moveTo>
                  <a:lnTo>
                    <a:pt x="7864" y="42"/>
                  </a:lnTo>
                  <a:lnTo>
                    <a:pt x="7864" y="42"/>
                  </a:lnTo>
                  <a:lnTo>
                    <a:pt x="8405" y="1"/>
                  </a:lnTo>
                  <a:lnTo>
                    <a:pt x="8904" y="42"/>
                  </a:lnTo>
                  <a:lnTo>
                    <a:pt x="9361" y="126"/>
                  </a:lnTo>
                  <a:lnTo>
                    <a:pt x="9861" y="251"/>
                  </a:lnTo>
                  <a:lnTo>
                    <a:pt x="10318" y="417"/>
                  </a:lnTo>
                  <a:lnTo>
                    <a:pt x="10734" y="625"/>
                  </a:lnTo>
                  <a:lnTo>
                    <a:pt x="11151" y="875"/>
                  </a:lnTo>
                  <a:lnTo>
                    <a:pt x="11525" y="1166"/>
                  </a:lnTo>
                  <a:lnTo>
                    <a:pt x="11899" y="1457"/>
                  </a:lnTo>
                  <a:lnTo>
                    <a:pt x="12232" y="1832"/>
                  </a:lnTo>
                  <a:lnTo>
                    <a:pt x="12524" y="2206"/>
                  </a:lnTo>
                  <a:lnTo>
                    <a:pt x="12773" y="2622"/>
                  </a:lnTo>
                  <a:lnTo>
                    <a:pt x="12981" y="3080"/>
                  </a:lnTo>
                  <a:lnTo>
                    <a:pt x="13148" y="3537"/>
                  </a:lnTo>
                  <a:lnTo>
                    <a:pt x="13272" y="4037"/>
                  </a:lnTo>
                  <a:lnTo>
                    <a:pt x="13356" y="4536"/>
                  </a:lnTo>
                  <a:lnTo>
                    <a:pt x="14146" y="12649"/>
                  </a:lnTo>
                  <a:lnTo>
                    <a:pt x="14146" y="12649"/>
                  </a:lnTo>
                  <a:lnTo>
                    <a:pt x="14146" y="13148"/>
                  </a:lnTo>
                  <a:lnTo>
                    <a:pt x="14146" y="13648"/>
                  </a:lnTo>
                  <a:lnTo>
                    <a:pt x="14063" y="14147"/>
                  </a:lnTo>
                  <a:lnTo>
                    <a:pt x="13938" y="14605"/>
                  </a:lnTo>
                  <a:lnTo>
                    <a:pt x="13772" y="15062"/>
                  </a:lnTo>
                  <a:lnTo>
                    <a:pt x="13564" y="15478"/>
                  </a:lnTo>
                  <a:lnTo>
                    <a:pt x="13314" y="15894"/>
                  </a:lnTo>
                  <a:lnTo>
                    <a:pt x="13023" y="16310"/>
                  </a:lnTo>
                  <a:lnTo>
                    <a:pt x="12690" y="16643"/>
                  </a:lnTo>
                  <a:lnTo>
                    <a:pt x="12316" y="16976"/>
                  </a:lnTo>
                  <a:lnTo>
                    <a:pt x="11941" y="17267"/>
                  </a:lnTo>
                  <a:lnTo>
                    <a:pt x="11525" y="17517"/>
                  </a:lnTo>
                  <a:lnTo>
                    <a:pt x="11109" y="17725"/>
                  </a:lnTo>
                  <a:lnTo>
                    <a:pt x="10610" y="17891"/>
                  </a:lnTo>
                  <a:lnTo>
                    <a:pt x="10152" y="18016"/>
                  </a:lnTo>
                  <a:lnTo>
                    <a:pt x="9653" y="18099"/>
                  </a:lnTo>
                  <a:lnTo>
                    <a:pt x="6283" y="18432"/>
                  </a:lnTo>
                  <a:lnTo>
                    <a:pt x="6283" y="18432"/>
                  </a:lnTo>
                  <a:lnTo>
                    <a:pt x="5783" y="18432"/>
                  </a:lnTo>
                  <a:lnTo>
                    <a:pt x="5284" y="18432"/>
                  </a:lnTo>
                  <a:lnTo>
                    <a:pt x="4785" y="18349"/>
                  </a:lnTo>
                  <a:lnTo>
                    <a:pt x="4327" y="18224"/>
                  </a:lnTo>
                  <a:lnTo>
                    <a:pt x="3870" y="18058"/>
                  </a:lnTo>
                  <a:lnTo>
                    <a:pt x="3412" y="17850"/>
                  </a:lnTo>
                  <a:lnTo>
                    <a:pt x="2996" y="17600"/>
                  </a:lnTo>
                  <a:lnTo>
                    <a:pt x="2621" y="17309"/>
                  </a:lnTo>
                  <a:lnTo>
                    <a:pt x="2247" y="16976"/>
                  </a:lnTo>
                  <a:lnTo>
                    <a:pt x="1956" y="16643"/>
                  </a:lnTo>
                  <a:lnTo>
                    <a:pt x="1664" y="16227"/>
                  </a:lnTo>
                  <a:lnTo>
                    <a:pt x="1415" y="15811"/>
                  </a:lnTo>
                  <a:lnTo>
                    <a:pt x="1165" y="15395"/>
                  </a:lnTo>
                  <a:lnTo>
                    <a:pt x="999" y="14937"/>
                  </a:lnTo>
                  <a:lnTo>
                    <a:pt x="874" y="14438"/>
                  </a:lnTo>
                  <a:lnTo>
                    <a:pt x="832" y="13939"/>
                  </a:lnTo>
                  <a:lnTo>
                    <a:pt x="42" y="5826"/>
                  </a:lnTo>
                  <a:lnTo>
                    <a:pt x="42" y="5826"/>
                  </a:lnTo>
                  <a:lnTo>
                    <a:pt x="0" y="5326"/>
                  </a:lnTo>
                  <a:lnTo>
                    <a:pt x="42" y="4827"/>
                  </a:lnTo>
                  <a:lnTo>
                    <a:pt x="125" y="4328"/>
                  </a:lnTo>
                  <a:lnTo>
                    <a:pt x="208" y="3829"/>
                  </a:lnTo>
                  <a:lnTo>
                    <a:pt x="416" y="3413"/>
                  </a:lnTo>
                  <a:lnTo>
                    <a:pt x="624" y="2955"/>
                  </a:lnTo>
                  <a:lnTo>
                    <a:pt x="874" y="2539"/>
                  </a:lnTo>
                  <a:lnTo>
                    <a:pt x="1165" y="2164"/>
                  </a:lnTo>
                  <a:lnTo>
                    <a:pt x="1456" y="1790"/>
                  </a:lnTo>
                  <a:lnTo>
                    <a:pt x="1831" y="1457"/>
                  </a:lnTo>
                  <a:lnTo>
                    <a:pt x="2205" y="1207"/>
                  </a:lnTo>
                  <a:lnTo>
                    <a:pt x="2621" y="916"/>
                  </a:lnTo>
                  <a:lnTo>
                    <a:pt x="3079" y="708"/>
                  </a:lnTo>
                  <a:lnTo>
                    <a:pt x="3537" y="542"/>
                  </a:lnTo>
                  <a:lnTo>
                    <a:pt x="4036" y="417"/>
                  </a:lnTo>
                  <a:lnTo>
                    <a:pt x="4535" y="334"/>
                  </a:lnTo>
                  <a:lnTo>
                    <a:pt x="4535" y="334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684;p62"/>
            <p:cNvSpPr/>
            <p:nvPr/>
          </p:nvSpPr>
          <p:spPr>
            <a:xfrm>
              <a:off x="3823500" y="1357575"/>
              <a:ext cx="706300" cy="260075"/>
            </a:xfrm>
            <a:custGeom>
              <a:avLst/>
              <a:gdLst/>
              <a:ahLst/>
              <a:cxnLst/>
              <a:rect l="l" t="t" r="r" b="b"/>
              <a:pathLst>
                <a:path w="28252" h="10403" extrusionOk="0">
                  <a:moveTo>
                    <a:pt x="14230" y="292"/>
                  </a:moveTo>
                  <a:lnTo>
                    <a:pt x="14230" y="292"/>
                  </a:lnTo>
                  <a:lnTo>
                    <a:pt x="12774" y="500"/>
                  </a:lnTo>
                  <a:lnTo>
                    <a:pt x="11359" y="750"/>
                  </a:lnTo>
                  <a:lnTo>
                    <a:pt x="10028" y="1041"/>
                  </a:lnTo>
                  <a:lnTo>
                    <a:pt x="8697" y="1374"/>
                  </a:lnTo>
                  <a:lnTo>
                    <a:pt x="7490" y="1748"/>
                  </a:lnTo>
                  <a:lnTo>
                    <a:pt x="6325" y="2123"/>
                  </a:lnTo>
                  <a:lnTo>
                    <a:pt x="5202" y="2539"/>
                  </a:lnTo>
                  <a:lnTo>
                    <a:pt x="4203" y="2996"/>
                  </a:lnTo>
                  <a:lnTo>
                    <a:pt x="3288" y="3454"/>
                  </a:lnTo>
                  <a:lnTo>
                    <a:pt x="2456" y="3912"/>
                  </a:lnTo>
                  <a:lnTo>
                    <a:pt x="1748" y="4411"/>
                  </a:lnTo>
                  <a:lnTo>
                    <a:pt x="1166" y="4910"/>
                  </a:lnTo>
                  <a:lnTo>
                    <a:pt x="667" y="5451"/>
                  </a:lnTo>
                  <a:lnTo>
                    <a:pt x="459" y="5701"/>
                  </a:lnTo>
                  <a:lnTo>
                    <a:pt x="292" y="5950"/>
                  </a:lnTo>
                  <a:lnTo>
                    <a:pt x="167" y="6200"/>
                  </a:lnTo>
                  <a:lnTo>
                    <a:pt x="84" y="6450"/>
                  </a:lnTo>
                  <a:lnTo>
                    <a:pt x="1" y="6741"/>
                  </a:lnTo>
                  <a:lnTo>
                    <a:pt x="1" y="6991"/>
                  </a:lnTo>
                  <a:lnTo>
                    <a:pt x="1" y="6991"/>
                  </a:lnTo>
                  <a:lnTo>
                    <a:pt x="1" y="7240"/>
                  </a:lnTo>
                  <a:lnTo>
                    <a:pt x="42" y="7448"/>
                  </a:lnTo>
                  <a:lnTo>
                    <a:pt x="167" y="7698"/>
                  </a:lnTo>
                  <a:lnTo>
                    <a:pt x="251" y="7948"/>
                  </a:lnTo>
                  <a:lnTo>
                    <a:pt x="417" y="8156"/>
                  </a:lnTo>
                  <a:lnTo>
                    <a:pt x="625" y="8364"/>
                  </a:lnTo>
                  <a:lnTo>
                    <a:pt x="833" y="8572"/>
                  </a:lnTo>
                  <a:lnTo>
                    <a:pt x="1083" y="8738"/>
                  </a:lnTo>
                  <a:lnTo>
                    <a:pt x="1665" y="9113"/>
                  </a:lnTo>
                  <a:lnTo>
                    <a:pt x="2372" y="9404"/>
                  </a:lnTo>
                  <a:lnTo>
                    <a:pt x="3163" y="9695"/>
                  </a:lnTo>
                  <a:lnTo>
                    <a:pt x="4078" y="9945"/>
                  </a:lnTo>
                  <a:lnTo>
                    <a:pt x="5077" y="10111"/>
                  </a:lnTo>
                  <a:lnTo>
                    <a:pt x="6159" y="10278"/>
                  </a:lnTo>
                  <a:lnTo>
                    <a:pt x="7324" y="10361"/>
                  </a:lnTo>
                  <a:lnTo>
                    <a:pt x="8530" y="10402"/>
                  </a:lnTo>
                  <a:lnTo>
                    <a:pt x="9820" y="10402"/>
                  </a:lnTo>
                  <a:lnTo>
                    <a:pt x="11193" y="10361"/>
                  </a:lnTo>
                  <a:lnTo>
                    <a:pt x="12608" y="10278"/>
                  </a:lnTo>
                  <a:lnTo>
                    <a:pt x="14022" y="10111"/>
                  </a:lnTo>
                  <a:lnTo>
                    <a:pt x="14022" y="10111"/>
                  </a:lnTo>
                  <a:lnTo>
                    <a:pt x="15478" y="9903"/>
                  </a:lnTo>
                  <a:lnTo>
                    <a:pt x="16893" y="9653"/>
                  </a:lnTo>
                  <a:lnTo>
                    <a:pt x="18224" y="9362"/>
                  </a:lnTo>
                  <a:lnTo>
                    <a:pt x="19556" y="9029"/>
                  </a:lnTo>
                  <a:lnTo>
                    <a:pt x="20762" y="8655"/>
                  </a:lnTo>
                  <a:lnTo>
                    <a:pt x="21927" y="8280"/>
                  </a:lnTo>
                  <a:lnTo>
                    <a:pt x="23051" y="7864"/>
                  </a:lnTo>
                  <a:lnTo>
                    <a:pt x="24049" y="7407"/>
                  </a:lnTo>
                  <a:lnTo>
                    <a:pt x="24964" y="6949"/>
                  </a:lnTo>
                  <a:lnTo>
                    <a:pt x="25797" y="6491"/>
                  </a:lnTo>
                  <a:lnTo>
                    <a:pt x="26504" y="5992"/>
                  </a:lnTo>
                  <a:lnTo>
                    <a:pt x="27086" y="5493"/>
                  </a:lnTo>
                  <a:lnTo>
                    <a:pt x="27586" y="4952"/>
                  </a:lnTo>
                  <a:lnTo>
                    <a:pt x="27794" y="4702"/>
                  </a:lnTo>
                  <a:lnTo>
                    <a:pt x="27960" y="4453"/>
                  </a:lnTo>
                  <a:lnTo>
                    <a:pt x="28085" y="4203"/>
                  </a:lnTo>
                  <a:lnTo>
                    <a:pt x="28168" y="3953"/>
                  </a:lnTo>
                  <a:lnTo>
                    <a:pt x="28210" y="3704"/>
                  </a:lnTo>
                  <a:lnTo>
                    <a:pt x="28251" y="3413"/>
                  </a:lnTo>
                  <a:lnTo>
                    <a:pt x="28251" y="3413"/>
                  </a:lnTo>
                  <a:lnTo>
                    <a:pt x="28251" y="3163"/>
                  </a:lnTo>
                  <a:lnTo>
                    <a:pt x="28210" y="2955"/>
                  </a:lnTo>
                  <a:lnTo>
                    <a:pt x="28085" y="2705"/>
                  </a:lnTo>
                  <a:lnTo>
                    <a:pt x="28002" y="2497"/>
                  </a:lnTo>
                  <a:lnTo>
                    <a:pt x="27835" y="2248"/>
                  </a:lnTo>
                  <a:lnTo>
                    <a:pt x="27627" y="2040"/>
                  </a:lnTo>
                  <a:lnTo>
                    <a:pt x="27419" y="1832"/>
                  </a:lnTo>
                  <a:lnTo>
                    <a:pt x="27170" y="1665"/>
                  </a:lnTo>
                  <a:lnTo>
                    <a:pt x="26587" y="1291"/>
                  </a:lnTo>
                  <a:lnTo>
                    <a:pt x="25880" y="999"/>
                  </a:lnTo>
                  <a:lnTo>
                    <a:pt x="25089" y="708"/>
                  </a:lnTo>
                  <a:lnTo>
                    <a:pt x="24174" y="500"/>
                  </a:lnTo>
                  <a:lnTo>
                    <a:pt x="23175" y="292"/>
                  </a:lnTo>
                  <a:lnTo>
                    <a:pt x="22094" y="126"/>
                  </a:lnTo>
                  <a:lnTo>
                    <a:pt x="20929" y="42"/>
                  </a:lnTo>
                  <a:lnTo>
                    <a:pt x="19722" y="1"/>
                  </a:lnTo>
                  <a:lnTo>
                    <a:pt x="18432" y="1"/>
                  </a:lnTo>
                  <a:lnTo>
                    <a:pt x="17059" y="42"/>
                  </a:lnTo>
                  <a:lnTo>
                    <a:pt x="15645" y="126"/>
                  </a:lnTo>
                  <a:lnTo>
                    <a:pt x="14230" y="292"/>
                  </a:lnTo>
                  <a:lnTo>
                    <a:pt x="14230" y="29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685;p62"/>
            <p:cNvSpPr/>
            <p:nvPr/>
          </p:nvSpPr>
          <p:spPr>
            <a:xfrm>
              <a:off x="3951450" y="1483450"/>
              <a:ext cx="436875" cy="134200"/>
            </a:xfrm>
            <a:custGeom>
              <a:avLst/>
              <a:gdLst/>
              <a:ahLst/>
              <a:cxnLst/>
              <a:rect l="l" t="t" r="r" b="b"/>
              <a:pathLst>
                <a:path w="17475" h="5368" extrusionOk="0">
                  <a:moveTo>
                    <a:pt x="0" y="5076"/>
                  </a:moveTo>
                  <a:lnTo>
                    <a:pt x="0" y="5076"/>
                  </a:lnTo>
                  <a:lnTo>
                    <a:pt x="957" y="5201"/>
                  </a:lnTo>
                  <a:lnTo>
                    <a:pt x="1956" y="5326"/>
                  </a:lnTo>
                  <a:lnTo>
                    <a:pt x="2996" y="5367"/>
                  </a:lnTo>
                  <a:lnTo>
                    <a:pt x="4078" y="5367"/>
                  </a:lnTo>
                  <a:lnTo>
                    <a:pt x="5243" y="5367"/>
                  </a:lnTo>
                  <a:lnTo>
                    <a:pt x="6449" y="5326"/>
                  </a:lnTo>
                  <a:lnTo>
                    <a:pt x="7656" y="5201"/>
                  </a:lnTo>
                  <a:lnTo>
                    <a:pt x="8904" y="5076"/>
                  </a:lnTo>
                  <a:lnTo>
                    <a:pt x="8904" y="5076"/>
                  </a:lnTo>
                  <a:lnTo>
                    <a:pt x="10111" y="4910"/>
                  </a:lnTo>
                  <a:lnTo>
                    <a:pt x="11276" y="4702"/>
                  </a:lnTo>
                  <a:lnTo>
                    <a:pt x="12399" y="4494"/>
                  </a:lnTo>
                  <a:lnTo>
                    <a:pt x="13481" y="4244"/>
                  </a:lnTo>
                  <a:lnTo>
                    <a:pt x="14563" y="3953"/>
                  </a:lnTo>
                  <a:lnTo>
                    <a:pt x="15561" y="3661"/>
                  </a:lnTo>
                  <a:lnTo>
                    <a:pt x="16560" y="3329"/>
                  </a:lnTo>
                  <a:lnTo>
                    <a:pt x="17475" y="2996"/>
                  </a:lnTo>
                  <a:lnTo>
                    <a:pt x="15769" y="42"/>
                  </a:lnTo>
                  <a:lnTo>
                    <a:pt x="13772" y="874"/>
                  </a:lnTo>
                  <a:lnTo>
                    <a:pt x="3204" y="0"/>
                  </a:lnTo>
                  <a:lnTo>
                    <a:pt x="0" y="5076"/>
                  </a:lnTo>
                  <a:close/>
                </a:path>
              </a:pathLst>
            </a:custGeom>
            <a:solidFill>
              <a:srgbClr val="9F5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686;p62"/>
            <p:cNvSpPr/>
            <p:nvPr/>
          </p:nvSpPr>
          <p:spPr>
            <a:xfrm>
              <a:off x="3984725" y="1606175"/>
              <a:ext cx="94675" cy="92600"/>
            </a:xfrm>
            <a:custGeom>
              <a:avLst/>
              <a:gdLst/>
              <a:ahLst/>
              <a:cxnLst/>
              <a:rect l="l" t="t" r="r" b="b"/>
              <a:pathLst>
                <a:path w="3787" h="3704" extrusionOk="0">
                  <a:moveTo>
                    <a:pt x="1457" y="1"/>
                  </a:moveTo>
                  <a:lnTo>
                    <a:pt x="1457" y="1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999" y="167"/>
                  </a:lnTo>
                  <a:lnTo>
                    <a:pt x="750" y="334"/>
                  </a:lnTo>
                  <a:lnTo>
                    <a:pt x="500" y="542"/>
                  </a:lnTo>
                  <a:lnTo>
                    <a:pt x="334" y="791"/>
                  </a:lnTo>
                  <a:lnTo>
                    <a:pt x="167" y="1041"/>
                  </a:lnTo>
                  <a:lnTo>
                    <a:pt x="42" y="1332"/>
                  </a:lnTo>
                  <a:lnTo>
                    <a:pt x="1" y="1665"/>
                  </a:lnTo>
                  <a:lnTo>
                    <a:pt x="1" y="1998"/>
                  </a:lnTo>
                  <a:lnTo>
                    <a:pt x="1" y="1998"/>
                  </a:lnTo>
                  <a:lnTo>
                    <a:pt x="84" y="2372"/>
                  </a:lnTo>
                  <a:lnTo>
                    <a:pt x="209" y="2705"/>
                  </a:lnTo>
                  <a:lnTo>
                    <a:pt x="417" y="3038"/>
                  </a:lnTo>
                  <a:lnTo>
                    <a:pt x="667" y="3288"/>
                  </a:lnTo>
                  <a:lnTo>
                    <a:pt x="958" y="3496"/>
                  </a:lnTo>
                  <a:lnTo>
                    <a:pt x="1291" y="3620"/>
                  </a:lnTo>
                  <a:lnTo>
                    <a:pt x="1665" y="3704"/>
                  </a:lnTo>
                  <a:lnTo>
                    <a:pt x="2040" y="3704"/>
                  </a:lnTo>
                  <a:lnTo>
                    <a:pt x="2040" y="3704"/>
                  </a:lnTo>
                  <a:lnTo>
                    <a:pt x="2414" y="3662"/>
                  </a:lnTo>
                  <a:lnTo>
                    <a:pt x="2788" y="3496"/>
                  </a:lnTo>
                  <a:lnTo>
                    <a:pt x="3080" y="3288"/>
                  </a:lnTo>
                  <a:lnTo>
                    <a:pt x="3329" y="3038"/>
                  </a:lnTo>
                  <a:lnTo>
                    <a:pt x="3537" y="2747"/>
                  </a:lnTo>
                  <a:lnTo>
                    <a:pt x="3704" y="2414"/>
                  </a:lnTo>
                  <a:lnTo>
                    <a:pt x="3787" y="2039"/>
                  </a:lnTo>
                  <a:lnTo>
                    <a:pt x="3787" y="1665"/>
                  </a:lnTo>
                  <a:lnTo>
                    <a:pt x="3787" y="1665"/>
                  </a:lnTo>
                  <a:lnTo>
                    <a:pt x="3745" y="1457"/>
                  </a:lnTo>
                  <a:lnTo>
                    <a:pt x="3662" y="1249"/>
                  </a:lnTo>
                  <a:lnTo>
                    <a:pt x="3621" y="1041"/>
                  </a:lnTo>
                  <a:lnTo>
                    <a:pt x="3496" y="833"/>
                  </a:lnTo>
                  <a:lnTo>
                    <a:pt x="3246" y="500"/>
                  </a:lnTo>
                  <a:lnTo>
                    <a:pt x="2913" y="250"/>
                  </a:lnTo>
                  <a:lnTo>
                    <a:pt x="2913" y="250"/>
                  </a:lnTo>
                  <a:lnTo>
                    <a:pt x="2955" y="666"/>
                  </a:lnTo>
                  <a:lnTo>
                    <a:pt x="2955" y="874"/>
                  </a:lnTo>
                  <a:lnTo>
                    <a:pt x="2913" y="1082"/>
                  </a:lnTo>
                  <a:lnTo>
                    <a:pt x="2830" y="1290"/>
                  </a:lnTo>
                  <a:lnTo>
                    <a:pt x="2705" y="1415"/>
                  </a:lnTo>
                  <a:lnTo>
                    <a:pt x="2539" y="1540"/>
                  </a:lnTo>
                  <a:lnTo>
                    <a:pt x="2289" y="1623"/>
                  </a:lnTo>
                  <a:lnTo>
                    <a:pt x="2206" y="542"/>
                  </a:lnTo>
                  <a:lnTo>
                    <a:pt x="2206" y="542"/>
                  </a:lnTo>
                  <a:lnTo>
                    <a:pt x="2164" y="375"/>
                  </a:lnTo>
                  <a:lnTo>
                    <a:pt x="2123" y="250"/>
                  </a:lnTo>
                  <a:lnTo>
                    <a:pt x="2040" y="167"/>
                  </a:lnTo>
                  <a:lnTo>
                    <a:pt x="1915" y="84"/>
                  </a:lnTo>
                  <a:lnTo>
                    <a:pt x="1665" y="1"/>
                  </a:lnTo>
                  <a:lnTo>
                    <a:pt x="1457" y="1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687;p62"/>
            <p:cNvSpPr/>
            <p:nvPr/>
          </p:nvSpPr>
          <p:spPr>
            <a:xfrm>
              <a:off x="4311350" y="1569775"/>
              <a:ext cx="94675" cy="93625"/>
            </a:xfrm>
            <a:custGeom>
              <a:avLst/>
              <a:gdLst/>
              <a:ahLst/>
              <a:cxnLst/>
              <a:rect l="l" t="t" r="r" b="b"/>
              <a:pathLst>
                <a:path w="3787" h="3745" extrusionOk="0">
                  <a:moveTo>
                    <a:pt x="1956" y="0"/>
                  </a:moveTo>
                  <a:lnTo>
                    <a:pt x="1956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413" y="42"/>
                  </a:lnTo>
                  <a:lnTo>
                    <a:pt x="2704" y="167"/>
                  </a:lnTo>
                  <a:lnTo>
                    <a:pt x="2954" y="333"/>
                  </a:lnTo>
                  <a:lnTo>
                    <a:pt x="3204" y="500"/>
                  </a:lnTo>
                  <a:lnTo>
                    <a:pt x="3412" y="749"/>
                  </a:lnTo>
                  <a:lnTo>
                    <a:pt x="3578" y="999"/>
                  </a:lnTo>
                  <a:lnTo>
                    <a:pt x="3703" y="1332"/>
                  </a:lnTo>
                  <a:lnTo>
                    <a:pt x="3786" y="1623"/>
                  </a:lnTo>
                  <a:lnTo>
                    <a:pt x="3786" y="1623"/>
                  </a:lnTo>
                  <a:lnTo>
                    <a:pt x="3786" y="2039"/>
                  </a:lnTo>
                  <a:lnTo>
                    <a:pt x="3703" y="2372"/>
                  </a:lnTo>
                  <a:lnTo>
                    <a:pt x="3578" y="2746"/>
                  </a:lnTo>
                  <a:lnTo>
                    <a:pt x="3370" y="3038"/>
                  </a:lnTo>
                  <a:lnTo>
                    <a:pt x="3121" y="3287"/>
                  </a:lnTo>
                  <a:lnTo>
                    <a:pt x="2829" y="3495"/>
                  </a:lnTo>
                  <a:lnTo>
                    <a:pt x="2496" y="3662"/>
                  </a:lnTo>
                  <a:lnTo>
                    <a:pt x="2122" y="3745"/>
                  </a:lnTo>
                  <a:lnTo>
                    <a:pt x="2122" y="3745"/>
                  </a:lnTo>
                  <a:lnTo>
                    <a:pt x="1748" y="3745"/>
                  </a:lnTo>
                  <a:lnTo>
                    <a:pt x="1373" y="3703"/>
                  </a:lnTo>
                  <a:lnTo>
                    <a:pt x="1040" y="3579"/>
                  </a:lnTo>
                  <a:lnTo>
                    <a:pt x="749" y="3371"/>
                  </a:lnTo>
                  <a:lnTo>
                    <a:pt x="458" y="3121"/>
                  </a:lnTo>
                  <a:lnTo>
                    <a:pt x="250" y="2830"/>
                  </a:lnTo>
                  <a:lnTo>
                    <a:pt x="125" y="2497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1873"/>
                  </a:lnTo>
                  <a:lnTo>
                    <a:pt x="0" y="1665"/>
                  </a:lnTo>
                  <a:lnTo>
                    <a:pt x="125" y="1249"/>
                  </a:lnTo>
                  <a:lnTo>
                    <a:pt x="291" y="874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83" y="957"/>
                  </a:lnTo>
                  <a:lnTo>
                    <a:pt x="666" y="1165"/>
                  </a:lnTo>
                  <a:lnTo>
                    <a:pt x="749" y="1373"/>
                  </a:lnTo>
                  <a:lnTo>
                    <a:pt x="832" y="1540"/>
                  </a:lnTo>
                  <a:lnTo>
                    <a:pt x="999" y="1665"/>
                  </a:lnTo>
                  <a:lnTo>
                    <a:pt x="1207" y="1748"/>
                  </a:lnTo>
                  <a:lnTo>
                    <a:pt x="1456" y="1790"/>
                  </a:lnTo>
                  <a:lnTo>
                    <a:pt x="1290" y="708"/>
                  </a:lnTo>
                  <a:lnTo>
                    <a:pt x="1290" y="708"/>
                  </a:lnTo>
                  <a:lnTo>
                    <a:pt x="1290" y="541"/>
                  </a:lnTo>
                  <a:lnTo>
                    <a:pt x="1331" y="417"/>
                  </a:lnTo>
                  <a:lnTo>
                    <a:pt x="1415" y="292"/>
                  </a:lnTo>
                  <a:lnTo>
                    <a:pt x="1498" y="167"/>
                  </a:lnTo>
                  <a:lnTo>
                    <a:pt x="1706" y="42"/>
                  </a:lnTo>
                  <a:lnTo>
                    <a:pt x="1956" y="0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688;p62"/>
            <p:cNvSpPr/>
            <p:nvPr/>
          </p:nvSpPr>
          <p:spPr>
            <a:xfrm>
              <a:off x="4020100" y="1424150"/>
              <a:ext cx="340150" cy="397375"/>
            </a:xfrm>
            <a:custGeom>
              <a:avLst/>
              <a:gdLst/>
              <a:ahLst/>
              <a:cxnLst/>
              <a:rect l="l" t="t" r="r" b="b"/>
              <a:pathLst>
                <a:path w="13606" h="15895" extrusionOk="0">
                  <a:moveTo>
                    <a:pt x="42" y="3287"/>
                  </a:moveTo>
                  <a:lnTo>
                    <a:pt x="42" y="3287"/>
                  </a:lnTo>
                  <a:lnTo>
                    <a:pt x="0" y="3787"/>
                  </a:lnTo>
                  <a:lnTo>
                    <a:pt x="42" y="4286"/>
                  </a:lnTo>
                  <a:lnTo>
                    <a:pt x="666" y="10152"/>
                  </a:lnTo>
                  <a:lnTo>
                    <a:pt x="666" y="10152"/>
                  </a:lnTo>
                  <a:lnTo>
                    <a:pt x="791" y="10777"/>
                  </a:lnTo>
                  <a:lnTo>
                    <a:pt x="957" y="11401"/>
                  </a:lnTo>
                  <a:lnTo>
                    <a:pt x="1165" y="12025"/>
                  </a:lnTo>
                  <a:lnTo>
                    <a:pt x="1457" y="12566"/>
                  </a:lnTo>
                  <a:lnTo>
                    <a:pt x="1789" y="13106"/>
                  </a:lnTo>
                  <a:lnTo>
                    <a:pt x="2164" y="13606"/>
                  </a:lnTo>
                  <a:lnTo>
                    <a:pt x="2622" y="14063"/>
                  </a:lnTo>
                  <a:lnTo>
                    <a:pt x="3079" y="14479"/>
                  </a:lnTo>
                  <a:lnTo>
                    <a:pt x="3579" y="14854"/>
                  </a:lnTo>
                  <a:lnTo>
                    <a:pt x="4119" y="15145"/>
                  </a:lnTo>
                  <a:lnTo>
                    <a:pt x="4660" y="15436"/>
                  </a:lnTo>
                  <a:lnTo>
                    <a:pt x="5243" y="15644"/>
                  </a:lnTo>
                  <a:lnTo>
                    <a:pt x="5867" y="15811"/>
                  </a:lnTo>
                  <a:lnTo>
                    <a:pt x="6491" y="15894"/>
                  </a:lnTo>
                  <a:lnTo>
                    <a:pt x="7157" y="15894"/>
                  </a:lnTo>
                  <a:lnTo>
                    <a:pt x="7822" y="15894"/>
                  </a:lnTo>
                  <a:lnTo>
                    <a:pt x="7822" y="15894"/>
                  </a:lnTo>
                  <a:lnTo>
                    <a:pt x="8488" y="15769"/>
                  </a:lnTo>
                  <a:lnTo>
                    <a:pt x="9112" y="15603"/>
                  </a:lnTo>
                  <a:lnTo>
                    <a:pt x="9695" y="15395"/>
                  </a:lnTo>
                  <a:lnTo>
                    <a:pt x="10277" y="15104"/>
                  </a:lnTo>
                  <a:lnTo>
                    <a:pt x="10776" y="14771"/>
                  </a:lnTo>
                  <a:lnTo>
                    <a:pt x="11276" y="14396"/>
                  </a:lnTo>
                  <a:lnTo>
                    <a:pt x="11733" y="13980"/>
                  </a:lnTo>
                  <a:lnTo>
                    <a:pt x="12149" y="13481"/>
                  </a:lnTo>
                  <a:lnTo>
                    <a:pt x="12524" y="12982"/>
                  </a:lnTo>
                  <a:lnTo>
                    <a:pt x="12857" y="12441"/>
                  </a:lnTo>
                  <a:lnTo>
                    <a:pt x="13106" y="11900"/>
                  </a:lnTo>
                  <a:lnTo>
                    <a:pt x="13314" y="11317"/>
                  </a:lnTo>
                  <a:lnTo>
                    <a:pt x="13481" y="10693"/>
                  </a:lnTo>
                  <a:lnTo>
                    <a:pt x="13564" y="10069"/>
                  </a:lnTo>
                  <a:lnTo>
                    <a:pt x="13606" y="9404"/>
                  </a:lnTo>
                  <a:lnTo>
                    <a:pt x="13564" y="8738"/>
                  </a:lnTo>
                  <a:lnTo>
                    <a:pt x="12940" y="2913"/>
                  </a:lnTo>
                  <a:lnTo>
                    <a:pt x="12940" y="2913"/>
                  </a:lnTo>
                  <a:lnTo>
                    <a:pt x="12857" y="2331"/>
                  </a:lnTo>
                  <a:lnTo>
                    <a:pt x="12732" y="1831"/>
                  </a:lnTo>
                  <a:lnTo>
                    <a:pt x="12732" y="1831"/>
                  </a:lnTo>
                  <a:lnTo>
                    <a:pt x="12482" y="1498"/>
                  </a:lnTo>
                  <a:lnTo>
                    <a:pt x="12233" y="1207"/>
                  </a:lnTo>
                  <a:lnTo>
                    <a:pt x="11983" y="958"/>
                  </a:lnTo>
                  <a:lnTo>
                    <a:pt x="11733" y="750"/>
                  </a:lnTo>
                  <a:lnTo>
                    <a:pt x="11442" y="542"/>
                  </a:lnTo>
                  <a:lnTo>
                    <a:pt x="11151" y="417"/>
                  </a:lnTo>
                  <a:lnTo>
                    <a:pt x="10610" y="209"/>
                  </a:lnTo>
                  <a:lnTo>
                    <a:pt x="10069" y="84"/>
                  </a:lnTo>
                  <a:lnTo>
                    <a:pt x="9570" y="1"/>
                  </a:lnTo>
                  <a:lnTo>
                    <a:pt x="9154" y="1"/>
                  </a:lnTo>
                  <a:lnTo>
                    <a:pt x="8862" y="1"/>
                  </a:lnTo>
                  <a:lnTo>
                    <a:pt x="8862" y="1"/>
                  </a:lnTo>
                  <a:lnTo>
                    <a:pt x="7198" y="209"/>
                  </a:lnTo>
                  <a:lnTo>
                    <a:pt x="3287" y="666"/>
                  </a:lnTo>
                  <a:lnTo>
                    <a:pt x="3287" y="666"/>
                  </a:lnTo>
                  <a:lnTo>
                    <a:pt x="2913" y="708"/>
                  </a:lnTo>
                  <a:lnTo>
                    <a:pt x="2580" y="791"/>
                  </a:lnTo>
                  <a:lnTo>
                    <a:pt x="2289" y="916"/>
                  </a:lnTo>
                  <a:lnTo>
                    <a:pt x="1998" y="1041"/>
                  </a:lnTo>
                  <a:lnTo>
                    <a:pt x="1457" y="1332"/>
                  </a:lnTo>
                  <a:lnTo>
                    <a:pt x="1041" y="1665"/>
                  </a:lnTo>
                  <a:lnTo>
                    <a:pt x="708" y="2039"/>
                  </a:lnTo>
                  <a:lnTo>
                    <a:pt x="416" y="2455"/>
                  </a:lnTo>
                  <a:lnTo>
                    <a:pt x="208" y="2871"/>
                  </a:lnTo>
                  <a:lnTo>
                    <a:pt x="42" y="3287"/>
                  </a:lnTo>
                  <a:lnTo>
                    <a:pt x="42" y="328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689;p62"/>
            <p:cNvSpPr/>
            <p:nvPr/>
          </p:nvSpPr>
          <p:spPr>
            <a:xfrm>
              <a:off x="4159475" y="1684200"/>
              <a:ext cx="83250" cy="52025"/>
            </a:xfrm>
            <a:custGeom>
              <a:avLst/>
              <a:gdLst/>
              <a:ahLst/>
              <a:cxnLst/>
              <a:rect l="l" t="t" r="r" b="b"/>
              <a:pathLst>
                <a:path w="3330" h="2081" extrusionOk="0">
                  <a:moveTo>
                    <a:pt x="1" y="583"/>
                  </a:moveTo>
                  <a:lnTo>
                    <a:pt x="1" y="583"/>
                  </a:lnTo>
                  <a:lnTo>
                    <a:pt x="84" y="915"/>
                  </a:lnTo>
                  <a:lnTo>
                    <a:pt x="209" y="1207"/>
                  </a:lnTo>
                  <a:lnTo>
                    <a:pt x="375" y="1498"/>
                  </a:lnTo>
                  <a:lnTo>
                    <a:pt x="625" y="1706"/>
                  </a:lnTo>
                  <a:lnTo>
                    <a:pt x="874" y="1914"/>
                  </a:lnTo>
                  <a:lnTo>
                    <a:pt x="1166" y="2039"/>
                  </a:lnTo>
                  <a:lnTo>
                    <a:pt x="1498" y="2080"/>
                  </a:lnTo>
                  <a:lnTo>
                    <a:pt x="1831" y="2080"/>
                  </a:lnTo>
                  <a:lnTo>
                    <a:pt x="1831" y="2080"/>
                  </a:lnTo>
                  <a:lnTo>
                    <a:pt x="2164" y="2039"/>
                  </a:lnTo>
                  <a:lnTo>
                    <a:pt x="2497" y="1872"/>
                  </a:lnTo>
                  <a:lnTo>
                    <a:pt x="2747" y="1706"/>
                  </a:lnTo>
                  <a:lnTo>
                    <a:pt x="2996" y="1498"/>
                  </a:lnTo>
                  <a:lnTo>
                    <a:pt x="3163" y="1207"/>
                  </a:lnTo>
                  <a:lnTo>
                    <a:pt x="3287" y="915"/>
                  </a:lnTo>
                  <a:lnTo>
                    <a:pt x="3329" y="583"/>
                  </a:lnTo>
                  <a:lnTo>
                    <a:pt x="3329" y="250"/>
                  </a:lnTo>
                  <a:lnTo>
                    <a:pt x="3329" y="250"/>
                  </a:lnTo>
                  <a:lnTo>
                    <a:pt x="3329" y="250"/>
                  </a:lnTo>
                  <a:lnTo>
                    <a:pt x="3329" y="167"/>
                  </a:lnTo>
                  <a:lnTo>
                    <a:pt x="3246" y="42"/>
                  </a:lnTo>
                  <a:lnTo>
                    <a:pt x="3163" y="0"/>
                  </a:lnTo>
                  <a:lnTo>
                    <a:pt x="3038" y="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167" y="291"/>
                  </a:lnTo>
                  <a:lnTo>
                    <a:pt x="84" y="375"/>
                  </a:lnTo>
                  <a:lnTo>
                    <a:pt x="42" y="458"/>
                  </a:lnTo>
                  <a:lnTo>
                    <a:pt x="1" y="583"/>
                  </a:lnTo>
                  <a:lnTo>
                    <a:pt x="1" y="58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690;p62"/>
            <p:cNvSpPr/>
            <p:nvPr/>
          </p:nvSpPr>
          <p:spPr>
            <a:xfrm>
              <a:off x="4178200" y="1715400"/>
              <a:ext cx="48900" cy="20825"/>
            </a:xfrm>
            <a:custGeom>
              <a:avLst/>
              <a:gdLst/>
              <a:ahLst/>
              <a:cxnLst/>
              <a:rect l="l" t="t" r="r" b="b"/>
              <a:pathLst>
                <a:path w="1956" h="833" extrusionOk="0">
                  <a:moveTo>
                    <a:pt x="1" y="583"/>
                  </a:moveTo>
                  <a:lnTo>
                    <a:pt x="1" y="583"/>
                  </a:lnTo>
                  <a:lnTo>
                    <a:pt x="250" y="708"/>
                  </a:lnTo>
                  <a:lnTo>
                    <a:pt x="541" y="791"/>
                  </a:lnTo>
                  <a:lnTo>
                    <a:pt x="791" y="832"/>
                  </a:lnTo>
                  <a:lnTo>
                    <a:pt x="1082" y="832"/>
                  </a:lnTo>
                  <a:lnTo>
                    <a:pt x="1082" y="832"/>
                  </a:lnTo>
                  <a:lnTo>
                    <a:pt x="1332" y="791"/>
                  </a:lnTo>
                  <a:lnTo>
                    <a:pt x="1540" y="708"/>
                  </a:lnTo>
                  <a:lnTo>
                    <a:pt x="1748" y="624"/>
                  </a:lnTo>
                  <a:lnTo>
                    <a:pt x="1956" y="500"/>
                  </a:lnTo>
                  <a:lnTo>
                    <a:pt x="1956" y="500"/>
                  </a:lnTo>
                  <a:lnTo>
                    <a:pt x="1790" y="292"/>
                  </a:lnTo>
                  <a:lnTo>
                    <a:pt x="1540" y="125"/>
                  </a:lnTo>
                  <a:lnTo>
                    <a:pt x="1249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625" y="42"/>
                  </a:lnTo>
                  <a:lnTo>
                    <a:pt x="375" y="167"/>
                  </a:lnTo>
                  <a:lnTo>
                    <a:pt x="167" y="333"/>
                  </a:lnTo>
                  <a:lnTo>
                    <a:pt x="1" y="583"/>
                  </a:lnTo>
                  <a:lnTo>
                    <a:pt x="1" y="583"/>
                  </a:lnTo>
                  <a:close/>
                </a:path>
              </a:pathLst>
            </a:custGeom>
            <a:solidFill>
              <a:srgbClr val="C45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691;p62"/>
            <p:cNvSpPr/>
            <p:nvPr/>
          </p:nvSpPr>
          <p:spPr>
            <a:xfrm>
              <a:off x="4171950" y="1684200"/>
              <a:ext cx="64525" cy="21850"/>
            </a:xfrm>
            <a:custGeom>
              <a:avLst/>
              <a:gdLst/>
              <a:ahLst/>
              <a:cxnLst/>
              <a:rect l="l" t="t" r="r" b="b"/>
              <a:pathLst>
                <a:path w="2581" h="874" extrusionOk="0">
                  <a:moveTo>
                    <a:pt x="2580" y="0"/>
                  </a:moveTo>
                  <a:lnTo>
                    <a:pt x="1" y="250"/>
                  </a:lnTo>
                  <a:lnTo>
                    <a:pt x="1" y="250"/>
                  </a:lnTo>
                  <a:lnTo>
                    <a:pt x="1" y="458"/>
                  </a:lnTo>
                  <a:lnTo>
                    <a:pt x="84" y="666"/>
                  </a:lnTo>
                  <a:lnTo>
                    <a:pt x="167" y="791"/>
                  </a:lnTo>
                  <a:lnTo>
                    <a:pt x="334" y="874"/>
                  </a:lnTo>
                  <a:lnTo>
                    <a:pt x="334" y="874"/>
                  </a:lnTo>
                  <a:lnTo>
                    <a:pt x="750" y="874"/>
                  </a:lnTo>
                  <a:lnTo>
                    <a:pt x="1499" y="791"/>
                  </a:lnTo>
                  <a:lnTo>
                    <a:pt x="2206" y="666"/>
                  </a:lnTo>
                  <a:lnTo>
                    <a:pt x="2456" y="583"/>
                  </a:lnTo>
                  <a:lnTo>
                    <a:pt x="2539" y="541"/>
                  </a:lnTo>
                  <a:lnTo>
                    <a:pt x="2539" y="541"/>
                  </a:lnTo>
                  <a:lnTo>
                    <a:pt x="2580" y="416"/>
                  </a:lnTo>
                  <a:lnTo>
                    <a:pt x="2580" y="291"/>
                  </a:lnTo>
                  <a:lnTo>
                    <a:pt x="2580" y="0"/>
                  </a:lnTo>
                  <a:lnTo>
                    <a:pt x="25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692;p62"/>
            <p:cNvSpPr/>
            <p:nvPr/>
          </p:nvSpPr>
          <p:spPr>
            <a:xfrm>
              <a:off x="4278050" y="1646750"/>
              <a:ext cx="46825" cy="47875"/>
            </a:xfrm>
            <a:custGeom>
              <a:avLst/>
              <a:gdLst/>
              <a:ahLst/>
              <a:cxnLst/>
              <a:rect l="l" t="t" r="r" b="b"/>
              <a:pathLst>
                <a:path w="1873" h="1915" extrusionOk="0">
                  <a:moveTo>
                    <a:pt x="874" y="0"/>
                  </a:moveTo>
                  <a:lnTo>
                    <a:pt x="874" y="0"/>
                  </a:lnTo>
                  <a:lnTo>
                    <a:pt x="666" y="42"/>
                  </a:lnTo>
                  <a:lnTo>
                    <a:pt x="500" y="125"/>
                  </a:lnTo>
                  <a:lnTo>
                    <a:pt x="334" y="208"/>
                  </a:lnTo>
                  <a:lnTo>
                    <a:pt x="209" y="333"/>
                  </a:lnTo>
                  <a:lnTo>
                    <a:pt x="126" y="500"/>
                  </a:lnTo>
                  <a:lnTo>
                    <a:pt x="42" y="666"/>
                  </a:lnTo>
                  <a:lnTo>
                    <a:pt x="1" y="832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2" y="1207"/>
                  </a:lnTo>
                  <a:lnTo>
                    <a:pt x="84" y="1373"/>
                  </a:lnTo>
                  <a:lnTo>
                    <a:pt x="209" y="1540"/>
                  </a:lnTo>
                  <a:lnTo>
                    <a:pt x="334" y="1665"/>
                  </a:lnTo>
                  <a:lnTo>
                    <a:pt x="500" y="1789"/>
                  </a:lnTo>
                  <a:lnTo>
                    <a:pt x="666" y="1873"/>
                  </a:lnTo>
                  <a:lnTo>
                    <a:pt x="833" y="1873"/>
                  </a:lnTo>
                  <a:lnTo>
                    <a:pt x="1041" y="1914"/>
                  </a:lnTo>
                  <a:lnTo>
                    <a:pt x="1041" y="1914"/>
                  </a:lnTo>
                  <a:lnTo>
                    <a:pt x="1207" y="1873"/>
                  </a:lnTo>
                  <a:lnTo>
                    <a:pt x="1374" y="1789"/>
                  </a:lnTo>
                  <a:lnTo>
                    <a:pt x="1540" y="1706"/>
                  </a:lnTo>
                  <a:lnTo>
                    <a:pt x="1665" y="1540"/>
                  </a:lnTo>
                  <a:lnTo>
                    <a:pt x="1790" y="1415"/>
                  </a:lnTo>
                  <a:lnTo>
                    <a:pt x="1831" y="1248"/>
                  </a:lnTo>
                  <a:lnTo>
                    <a:pt x="1873" y="1040"/>
                  </a:lnTo>
                  <a:lnTo>
                    <a:pt x="1873" y="874"/>
                  </a:lnTo>
                  <a:lnTo>
                    <a:pt x="1873" y="874"/>
                  </a:lnTo>
                  <a:lnTo>
                    <a:pt x="1831" y="666"/>
                  </a:lnTo>
                  <a:lnTo>
                    <a:pt x="1790" y="500"/>
                  </a:lnTo>
                  <a:lnTo>
                    <a:pt x="1665" y="333"/>
                  </a:lnTo>
                  <a:lnTo>
                    <a:pt x="1540" y="208"/>
                  </a:lnTo>
                  <a:lnTo>
                    <a:pt x="1415" y="125"/>
                  </a:lnTo>
                  <a:lnTo>
                    <a:pt x="1249" y="42"/>
                  </a:lnTo>
                  <a:lnTo>
                    <a:pt x="1041" y="0"/>
                  </a:lnTo>
                  <a:lnTo>
                    <a:pt x="874" y="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693;p62"/>
            <p:cNvSpPr/>
            <p:nvPr/>
          </p:nvSpPr>
          <p:spPr>
            <a:xfrm>
              <a:off x="4075225" y="1668600"/>
              <a:ext cx="46825" cy="47850"/>
            </a:xfrm>
            <a:custGeom>
              <a:avLst/>
              <a:gdLst/>
              <a:ahLst/>
              <a:cxnLst/>
              <a:rect l="l" t="t" r="r" b="b"/>
              <a:pathLst>
                <a:path w="1873" h="1914" extrusionOk="0">
                  <a:moveTo>
                    <a:pt x="874" y="0"/>
                  </a:moveTo>
                  <a:lnTo>
                    <a:pt x="874" y="0"/>
                  </a:lnTo>
                  <a:lnTo>
                    <a:pt x="666" y="42"/>
                  </a:lnTo>
                  <a:lnTo>
                    <a:pt x="500" y="125"/>
                  </a:lnTo>
                  <a:lnTo>
                    <a:pt x="333" y="208"/>
                  </a:lnTo>
                  <a:lnTo>
                    <a:pt x="209" y="333"/>
                  </a:lnTo>
                  <a:lnTo>
                    <a:pt x="125" y="499"/>
                  </a:lnTo>
                  <a:lnTo>
                    <a:pt x="42" y="666"/>
                  </a:lnTo>
                  <a:lnTo>
                    <a:pt x="1" y="832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2" y="1207"/>
                  </a:lnTo>
                  <a:lnTo>
                    <a:pt x="125" y="1415"/>
                  </a:lnTo>
                  <a:lnTo>
                    <a:pt x="209" y="1539"/>
                  </a:lnTo>
                  <a:lnTo>
                    <a:pt x="333" y="1664"/>
                  </a:lnTo>
                  <a:lnTo>
                    <a:pt x="500" y="1789"/>
                  </a:lnTo>
                  <a:lnTo>
                    <a:pt x="666" y="1872"/>
                  </a:lnTo>
                  <a:lnTo>
                    <a:pt x="833" y="1872"/>
                  </a:lnTo>
                  <a:lnTo>
                    <a:pt x="1041" y="1914"/>
                  </a:lnTo>
                  <a:lnTo>
                    <a:pt x="1041" y="1914"/>
                  </a:lnTo>
                  <a:lnTo>
                    <a:pt x="1207" y="1872"/>
                  </a:lnTo>
                  <a:lnTo>
                    <a:pt x="1374" y="1789"/>
                  </a:lnTo>
                  <a:lnTo>
                    <a:pt x="1540" y="1706"/>
                  </a:lnTo>
                  <a:lnTo>
                    <a:pt x="1665" y="1539"/>
                  </a:lnTo>
                  <a:lnTo>
                    <a:pt x="1790" y="1415"/>
                  </a:lnTo>
                  <a:lnTo>
                    <a:pt x="1831" y="1248"/>
                  </a:lnTo>
                  <a:lnTo>
                    <a:pt x="1873" y="1040"/>
                  </a:lnTo>
                  <a:lnTo>
                    <a:pt x="1873" y="874"/>
                  </a:lnTo>
                  <a:lnTo>
                    <a:pt x="1873" y="874"/>
                  </a:lnTo>
                  <a:lnTo>
                    <a:pt x="1873" y="666"/>
                  </a:lnTo>
                  <a:lnTo>
                    <a:pt x="1790" y="499"/>
                  </a:lnTo>
                  <a:lnTo>
                    <a:pt x="1665" y="333"/>
                  </a:lnTo>
                  <a:lnTo>
                    <a:pt x="1540" y="208"/>
                  </a:lnTo>
                  <a:lnTo>
                    <a:pt x="1415" y="125"/>
                  </a:lnTo>
                  <a:lnTo>
                    <a:pt x="1249" y="42"/>
                  </a:lnTo>
                  <a:lnTo>
                    <a:pt x="1041" y="0"/>
                  </a:lnTo>
                  <a:lnTo>
                    <a:pt x="874" y="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694;p62"/>
            <p:cNvSpPr/>
            <p:nvPr/>
          </p:nvSpPr>
          <p:spPr>
            <a:xfrm>
              <a:off x="4080425" y="1565625"/>
              <a:ext cx="56200" cy="19775"/>
            </a:xfrm>
            <a:custGeom>
              <a:avLst/>
              <a:gdLst/>
              <a:ahLst/>
              <a:cxnLst/>
              <a:rect l="l" t="t" r="r" b="b"/>
              <a:pathLst>
                <a:path w="2248" h="791" extrusionOk="0">
                  <a:moveTo>
                    <a:pt x="333" y="749"/>
                  </a:moveTo>
                  <a:lnTo>
                    <a:pt x="333" y="749"/>
                  </a:lnTo>
                  <a:lnTo>
                    <a:pt x="250" y="791"/>
                  </a:lnTo>
                  <a:lnTo>
                    <a:pt x="167" y="791"/>
                  </a:lnTo>
                  <a:lnTo>
                    <a:pt x="84" y="749"/>
                  </a:lnTo>
                  <a:lnTo>
                    <a:pt x="42" y="666"/>
                  </a:lnTo>
                  <a:lnTo>
                    <a:pt x="42" y="666"/>
                  </a:lnTo>
                  <a:lnTo>
                    <a:pt x="1" y="583"/>
                  </a:lnTo>
                  <a:lnTo>
                    <a:pt x="1" y="499"/>
                  </a:lnTo>
                  <a:lnTo>
                    <a:pt x="42" y="416"/>
                  </a:lnTo>
                  <a:lnTo>
                    <a:pt x="84" y="374"/>
                  </a:lnTo>
                  <a:lnTo>
                    <a:pt x="84" y="374"/>
                  </a:lnTo>
                  <a:lnTo>
                    <a:pt x="333" y="250"/>
                  </a:lnTo>
                  <a:lnTo>
                    <a:pt x="583" y="125"/>
                  </a:lnTo>
                  <a:lnTo>
                    <a:pt x="833" y="42"/>
                  </a:lnTo>
                  <a:lnTo>
                    <a:pt x="1082" y="0"/>
                  </a:lnTo>
                  <a:lnTo>
                    <a:pt x="1332" y="0"/>
                  </a:lnTo>
                  <a:lnTo>
                    <a:pt x="1623" y="0"/>
                  </a:lnTo>
                  <a:lnTo>
                    <a:pt x="1873" y="83"/>
                  </a:lnTo>
                  <a:lnTo>
                    <a:pt x="2122" y="166"/>
                  </a:lnTo>
                  <a:lnTo>
                    <a:pt x="2122" y="166"/>
                  </a:lnTo>
                  <a:lnTo>
                    <a:pt x="2164" y="208"/>
                  </a:lnTo>
                  <a:lnTo>
                    <a:pt x="2247" y="291"/>
                  </a:lnTo>
                  <a:lnTo>
                    <a:pt x="2247" y="374"/>
                  </a:lnTo>
                  <a:lnTo>
                    <a:pt x="2206" y="458"/>
                  </a:lnTo>
                  <a:lnTo>
                    <a:pt x="2206" y="458"/>
                  </a:lnTo>
                  <a:lnTo>
                    <a:pt x="2164" y="541"/>
                  </a:lnTo>
                  <a:lnTo>
                    <a:pt x="2081" y="583"/>
                  </a:lnTo>
                  <a:lnTo>
                    <a:pt x="1998" y="583"/>
                  </a:lnTo>
                  <a:lnTo>
                    <a:pt x="1914" y="583"/>
                  </a:lnTo>
                  <a:lnTo>
                    <a:pt x="1914" y="583"/>
                  </a:lnTo>
                  <a:lnTo>
                    <a:pt x="1706" y="499"/>
                  </a:lnTo>
                  <a:lnTo>
                    <a:pt x="1540" y="458"/>
                  </a:lnTo>
                  <a:lnTo>
                    <a:pt x="1332" y="458"/>
                  </a:lnTo>
                  <a:lnTo>
                    <a:pt x="1124" y="458"/>
                  </a:lnTo>
                  <a:lnTo>
                    <a:pt x="708" y="583"/>
                  </a:lnTo>
                  <a:lnTo>
                    <a:pt x="333" y="749"/>
                  </a:lnTo>
                  <a:lnTo>
                    <a:pt x="333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695;p62"/>
            <p:cNvSpPr/>
            <p:nvPr/>
          </p:nvSpPr>
          <p:spPr>
            <a:xfrm>
              <a:off x="4245800" y="1547925"/>
              <a:ext cx="56200" cy="19800"/>
            </a:xfrm>
            <a:custGeom>
              <a:avLst/>
              <a:gdLst/>
              <a:ahLst/>
              <a:cxnLst/>
              <a:rect l="l" t="t" r="r" b="b"/>
              <a:pathLst>
                <a:path w="2248" h="792" extrusionOk="0">
                  <a:moveTo>
                    <a:pt x="1956" y="583"/>
                  </a:moveTo>
                  <a:lnTo>
                    <a:pt x="1956" y="583"/>
                  </a:lnTo>
                  <a:lnTo>
                    <a:pt x="1540" y="458"/>
                  </a:lnTo>
                  <a:lnTo>
                    <a:pt x="1124" y="458"/>
                  </a:lnTo>
                  <a:lnTo>
                    <a:pt x="958" y="500"/>
                  </a:lnTo>
                  <a:lnTo>
                    <a:pt x="750" y="542"/>
                  </a:lnTo>
                  <a:lnTo>
                    <a:pt x="542" y="625"/>
                  </a:lnTo>
                  <a:lnTo>
                    <a:pt x="375" y="750"/>
                  </a:lnTo>
                  <a:lnTo>
                    <a:pt x="375" y="750"/>
                  </a:lnTo>
                  <a:lnTo>
                    <a:pt x="292" y="750"/>
                  </a:lnTo>
                  <a:lnTo>
                    <a:pt x="209" y="791"/>
                  </a:lnTo>
                  <a:lnTo>
                    <a:pt x="126" y="750"/>
                  </a:lnTo>
                  <a:lnTo>
                    <a:pt x="43" y="666"/>
                  </a:lnTo>
                  <a:lnTo>
                    <a:pt x="43" y="666"/>
                  </a:lnTo>
                  <a:lnTo>
                    <a:pt x="1" y="583"/>
                  </a:lnTo>
                  <a:lnTo>
                    <a:pt x="1" y="500"/>
                  </a:lnTo>
                  <a:lnTo>
                    <a:pt x="43" y="417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334" y="209"/>
                  </a:lnTo>
                  <a:lnTo>
                    <a:pt x="542" y="126"/>
                  </a:lnTo>
                  <a:lnTo>
                    <a:pt x="791" y="42"/>
                  </a:lnTo>
                  <a:lnTo>
                    <a:pt x="1083" y="1"/>
                  </a:lnTo>
                  <a:lnTo>
                    <a:pt x="1332" y="1"/>
                  </a:lnTo>
                  <a:lnTo>
                    <a:pt x="1624" y="1"/>
                  </a:lnTo>
                  <a:lnTo>
                    <a:pt x="1873" y="42"/>
                  </a:lnTo>
                  <a:lnTo>
                    <a:pt x="2123" y="126"/>
                  </a:lnTo>
                  <a:lnTo>
                    <a:pt x="2123" y="126"/>
                  </a:lnTo>
                  <a:lnTo>
                    <a:pt x="2206" y="167"/>
                  </a:lnTo>
                  <a:lnTo>
                    <a:pt x="2248" y="250"/>
                  </a:lnTo>
                  <a:lnTo>
                    <a:pt x="2248" y="334"/>
                  </a:lnTo>
                  <a:lnTo>
                    <a:pt x="2248" y="417"/>
                  </a:lnTo>
                  <a:lnTo>
                    <a:pt x="2248" y="417"/>
                  </a:lnTo>
                  <a:lnTo>
                    <a:pt x="2206" y="500"/>
                  </a:lnTo>
                  <a:lnTo>
                    <a:pt x="2123" y="583"/>
                  </a:lnTo>
                  <a:lnTo>
                    <a:pt x="2040" y="583"/>
                  </a:lnTo>
                  <a:lnTo>
                    <a:pt x="1956" y="583"/>
                  </a:lnTo>
                  <a:lnTo>
                    <a:pt x="1956" y="58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696;p62"/>
            <p:cNvSpPr/>
            <p:nvPr/>
          </p:nvSpPr>
          <p:spPr>
            <a:xfrm>
              <a:off x="4013850" y="1424150"/>
              <a:ext cx="347450" cy="226775"/>
            </a:xfrm>
            <a:custGeom>
              <a:avLst/>
              <a:gdLst/>
              <a:ahLst/>
              <a:cxnLst/>
              <a:rect l="l" t="t" r="r" b="b"/>
              <a:pathLst>
                <a:path w="13898" h="9071" extrusionOk="0">
                  <a:moveTo>
                    <a:pt x="833" y="9071"/>
                  </a:moveTo>
                  <a:lnTo>
                    <a:pt x="833" y="9071"/>
                  </a:lnTo>
                  <a:lnTo>
                    <a:pt x="958" y="8946"/>
                  </a:lnTo>
                  <a:lnTo>
                    <a:pt x="1083" y="8821"/>
                  </a:lnTo>
                  <a:lnTo>
                    <a:pt x="1249" y="8613"/>
                  </a:lnTo>
                  <a:lnTo>
                    <a:pt x="1415" y="8322"/>
                  </a:lnTo>
                  <a:lnTo>
                    <a:pt x="1540" y="7947"/>
                  </a:lnTo>
                  <a:lnTo>
                    <a:pt x="1582" y="7490"/>
                  </a:lnTo>
                  <a:lnTo>
                    <a:pt x="1582" y="6907"/>
                  </a:lnTo>
                  <a:lnTo>
                    <a:pt x="1582" y="6907"/>
                  </a:lnTo>
                  <a:lnTo>
                    <a:pt x="1332" y="4827"/>
                  </a:lnTo>
                  <a:lnTo>
                    <a:pt x="1332" y="4827"/>
                  </a:lnTo>
                  <a:lnTo>
                    <a:pt x="1332" y="4452"/>
                  </a:lnTo>
                  <a:lnTo>
                    <a:pt x="1374" y="4078"/>
                  </a:lnTo>
                  <a:lnTo>
                    <a:pt x="1499" y="3662"/>
                  </a:lnTo>
                  <a:lnTo>
                    <a:pt x="1707" y="3246"/>
                  </a:lnTo>
                  <a:lnTo>
                    <a:pt x="1831" y="3079"/>
                  </a:lnTo>
                  <a:lnTo>
                    <a:pt x="1956" y="2871"/>
                  </a:lnTo>
                  <a:lnTo>
                    <a:pt x="2164" y="2705"/>
                  </a:lnTo>
                  <a:lnTo>
                    <a:pt x="2331" y="2580"/>
                  </a:lnTo>
                  <a:lnTo>
                    <a:pt x="2580" y="2455"/>
                  </a:lnTo>
                  <a:lnTo>
                    <a:pt x="2830" y="2331"/>
                  </a:lnTo>
                  <a:lnTo>
                    <a:pt x="3121" y="2247"/>
                  </a:lnTo>
                  <a:lnTo>
                    <a:pt x="3412" y="2206"/>
                  </a:lnTo>
                  <a:lnTo>
                    <a:pt x="3412" y="2206"/>
                  </a:lnTo>
                  <a:lnTo>
                    <a:pt x="9695" y="1540"/>
                  </a:lnTo>
                  <a:lnTo>
                    <a:pt x="9695" y="1540"/>
                  </a:lnTo>
                  <a:lnTo>
                    <a:pt x="9986" y="1498"/>
                  </a:lnTo>
                  <a:lnTo>
                    <a:pt x="10277" y="1540"/>
                  </a:lnTo>
                  <a:lnTo>
                    <a:pt x="10569" y="1582"/>
                  </a:lnTo>
                  <a:lnTo>
                    <a:pt x="10818" y="1665"/>
                  </a:lnTo>
                  <a:lnTo>
                    <a:pt x="11026" y="1748"/>
                  </a:lnTo>
                  <a:lnTo>
                    <a:pt x="11234" y="1873"/>
                  </a:lnTo>
                  <a:lnTo>
                    <a:pt x="11442" y="2039"/>
                  </a:lnTo>
                  <a:lnTo>
                    <a:pt x="11609" y="2206"/>
                  </a:lnTo>
                  <a:lnTo>
                    <a:pt x="11900" y="2539"/>
                  </a:lnTo>
                  <a:lnTo>
                    <a:pt x="12067" y="2913"/>
                  </a:lnTo>
                  <a:lnTo>
                    <a:pt x="12233" y="3287"/>
                  </a:lnTo>
                  <a:lnTo>
                    <a:pt x="12275" y="3620"/>
                  </a:lnTo>
                  <a:lnTo>
                    <a:pt x="12275" y="3620"/>
                  </a:lnTo>
                  <a:lnTo>
                    <a:pt x="12524" y="5742"/>
                  </a:lnTo>
                  <a:lnTo>
                    <a:pt x="12524" y="5742"/>
                  </a:lnTo>
                  <a:lnTo>
                    <a:pt x="12607" y="6283"/>
                  </a:lnTo>
                  <a:lnTo>
                    <a:pt x="12774" y="6741"/>
                  </a:lnTo>
                  <a:lnTo>
                    <a:pt x="12940" y="7074"/>
                  </a:lnTo>
                  <a:lnTo>
                    <a:pt x="13148" y="7323"/>
                  </a:lnTo>
                  <a:lnTo>
                    <a:pt x="13356" y="7490"/>
                  </a:lnTo>
                  <a:lnTo>
                    <a:pt x="13523" y="7615"/>
                  </a:lnTo>
                  <a:lnTo>
                    <a:pt x="13689" y="7656"/>
                  </a:lnTo>
                  <a:lnTo>
                    <a:pt x="13689" y="7656"/>
                  </a:lnTo>
                  <a:lnTo>
                    <a:pt x="13648" y="7198"/>
                  </a:lnTo>
                  <a:lnTo>
                    <a:pt x="13648" y="6824"/>
                  </a:lnTo>
                  <a:lnTo>
                    <a:pt x="13689" y="6491"/>
                  </a:lnTo>
                  <a:lnTo>
                    <a:pt x="13731" y="6242"/>
                  </a:lnTo>
                  <a:lnTo>
                    <a:pt x="13856" y="5909"/>
                  </a:lnTo>
                  <a:lnTo>
                    <a:pt x="13897" y="5825"/>
                  </a:lnTo>
                  <a:lnTo>
                    <a:pt x="13731" y="4286"/>
                  </a:lnTo>
                  <a:lnTo>
                    <a:pt x="13731" y="4286"/>
                  </a:lnTo>
                  <a:lnTo>
                    <a:pt x="13606" y="3537"/>
                  </a:lnTo>
                  <a:lnTo>
                    <a:pt x="13440" y="2871"/>
                  </a:lnTo>
                  <a:lnTo>
                    <a:pt x="13231" y="2289"/>
                  </a:lnTo>
                  <a:lnTo>
                    <a:pt x="12940" y="1790"/>
                  </a:lnTo>
                  <a:lnTo>
                    <a:pt x="12649" y="1374"/>
                  </a:lnTo>
                  <a:lnTo>
                    <a:pt x="12316" y="999"/>
                  </a:lnTo>
                  <a:lnTo>
                    <a:pt x="11942" y="708"/>
                  </a:lnTo>
                  <a:lnTo>
                    <a:pt x="11567" y="500"/>
                  </a:lnTo>
                  <a:lnTo>
                    <a:pt x="11234" y="333"/>
                  </a:lnTo>
                  <a:lnTo>
                    <a:pt x="10860" y="167"/>
                  </a:lnTo>
                  <a:lnTo>
                    <a:pt x="10485" y="84"/>
                  </a:lnTo>
                  <a:lnTo>
                    <a:pt x="10153" y="42"/>
                  </a:lnTo>
                  <a:lnTo>
                    <a:pt x="9529" y="1"/>
                  </a:lnTo>
                  <a:lnTo>
                    <a:pt x="9112" y="1"/>
                  </a:lnTo>
                  <a:lnTo>
                    <a:pt x="9112" y="1"/>
                  </a:lnTo>
                  <a:lnTo>
                    <a:pt x="7448" y="209"/>
                  </a:lnTo>
                  <a:lnTo>
                    <a:pt x="3537" y="666"/>
                  </a:lnTo>
                  <a:lnTo>
                    <a:pt x="3537" y="666"/>
                  </a:lnTo>
                  <a:lnTo>
                    <a:pt x="2872" y="791"/>
                  </a:lnTo>
                  <a:lnTo>
                    <a:pt x="2289" y="999"/>
                  </a:lnTo>
                  <a:lnTo>
                    <a:pt x="1790" y="1249"/>
                  </a:lnTo>
                  <a:lnTo>
                    <a:pt x="1374" y="1582"/>
                  </a:lnTo>
                  <a:lnTo>
                    <a:pt x="1041" y="1914"/>
                  </a:lnTo>
                  <a:lnTo>
                    <a:pt x="750" y="2331"/>
                  </a:lnTo>
                  <a:lnTo>
                    <a:pt x="500" y="2705"/>
                  </a:lnTo>
                  <a:lnTo>
                    <a:pt x="334" y="3121"/>
                  </a:lnTo>
                  <a:lnTo>
                    <a:pt x="209" y="3537"/>
                  </a:lnTo>
                  <a:lnTo>
                    <a:pt x="126" y="3912"/>
                  </a:lnTo>
                  <a:lnTo>
                    <a:pt x="1" y="4577"/>
                  </a:lnTo>
                  <a:lnTo>
                    <a:pt x="1" y="5077"/>
                  </a:lnTo>
                  <a:lnTo>
                    <a:pt x="1" y="5243"/>
                  </a:lnTo>
                  <a:lnTo>
                    <a:pt x="209" y="7282"/>
                  </a:lnTo>
                  <a:lnTo>
                    <a:pt x="209" y="7282"/>
                  </a:lnTo>
                  <a:lnTo>
                    <a:pt x="292" y="7365"/>
                  </a:lnTo>
                  <a:lnTo>
                    <a:pt x="458" y="7698"/>
                  </a:lnTo>
                  <a:lnTo>
                    <a:pt x="583" y="7906"/>
                  </a:lnTo>
                  <a:lnTo>
                    <a:pt x="666" y="8239"/>
                  </a:lnTo>
                  <a:lnTo>
                    <a:pt x="750" y="8613"/>
                  </a:lnTo>
                  <a:lnTo>
                    <a:pt x="833" y="9071"/>
                  </a:lnTo>
                  <a:lnTo>
                    <a:pt x="833" y="907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697;p62"/>
            <p:cNvSpPr/>
            <p:nvPr/>
          </p:nvSpPr>
          <p:spPr>
            <a:xfrm>
              <a:off x="4179250" y="1633225"/>
              <a:ext cx="23950" cy="39550"/>
            </a:xfrm>
            <a:custGeom>
              <a:avLst/>
              <a:gdLst/>
              <a:ahLst/>
              <a:cxnLst/>
              <a:rect l="l" t="t" r="r" b="b"/>
              <a:pathLst>
                <a:path w="958" h="1582" extrusionOk="0">
                  <a:moveTo>
                    <a:pt x="291" y="292"/>
                  </a:moveTo>
                  <a:lnTo>
                    <a:pt x="291" y="292"/>
                  </a:lnTo>
                  <a:lnTo>
                    <a:pt x="125" y="666"/>
                  </a:lnTo>
                  <a:lnTo>
                    <a:pt x="0" y="999"/>
                  </a:lnTo>
                  <a:lnTo>
                    <a:pt x="0" y="999"/>
                  </a:lnTo>
                  <a:lnTo>
                    <a:pt x="0" y="1124"/>
                  </a:lnTo>
                  <a:lnTo>
                    <a:pt x="0" y="1207"/>
                  </a:lnTo>
                  <a:lnTo>
                    <a:pt x="83" y="1373"/>
                  </a:lnTo>
                  <a:lnTo>
                    <a:pt x="250" y="1498"/>
                  </a:lnTo>
                  <a:lnTo>
                    <a:pt x="416" y="1581"/>
                  </a:lnTo>
                  <a:lnTo>
                    <a:pt x="624" y="1581"/>
                  </a:lnTo>
                  <a:lnTo>
                    <a:pt x="791" y="1540"/>
                  </a:lnTo>
                  <a:lnTo>
                    <a:pt x="915" y="1415"/>
                  </a:lnTo>
                  <a:lnTo>
                    <a:pt x="915" y="1332"/>
                  </a:lnTo>
                  <a:lnTo>
                    <a:pt x="957" y="1249"/>
                  </a:lnTo>
                  <a:lnTo>
                    <a:pt x="957" y="1249"/>
                  </a:lnTo>
                  <a:lnTo>
                    <a:pt x="874" y="874"/>
                  </a:lnTo>
                  <a:lnTo>
                    <a:pt x="749" y="500"/>
                  </a:lnTo>
                  <a:lnTo>
                    <a:pt x="749" y="500"/>
                  </a:lnTo>
                  <a:lnTo>
                    <a:pt x="583" y="125"/>
                  </a:lnTo>
                  <a:lnTo>
                    <a:pt x="541" y="42"/>
                  </a:lnTo>
                  <a:lnTo>
                    <a:pt x="499" y="0"/>
                  </a:lnTo>
                  <a:lnTo>
                    <a:pt x="458" y="42"/>
                  </a:lnTo>
                  <a:lnTo>
                    <a:pt x="416" y="84"/>
                  </a:lnTo>
                  <a:lnTo>
                    <a:pt x="291" y="292"/>
                  </a:lnTo>
                  <a:lnTo>
                    <a:pt x="291" y="292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698;p62"/>
            <p:cNvSpPr/>
            <p:nvPr/>
          </p:nvSpPr>
          <p:spPr>
            <a:xfrm>
              <a:off x="4087700" y="1615550"/>
              <a:ext cx="53075" cy="21850"/>
            </a:xfrm>
            <a:custGeom>
              <a:avLst/>
              <a:gdLst/>
              <a:ahLst/>
              <a:cxnLst/>
              <a:rect l="l" t="t" r="r" b="b"/>
              <a:pathLst>
                <a:path w="2123" h="874" extrusionOk="0">
                  <a:moveTo>
                    <a:pt x="334" y="832"/>
                  </a:moveTo>
                  <a:lnTo>
                    <a:pt x="334" y="832"/>
                  </a:lnTo>
                  <a:lnTo>
                    <a:pt x="250" y="874"/>
                  </a:lnTo>
                  <a:lnTo>
                    <a:pt x="167" y="874"/>
                  </a:lnTo>
                  <a:lnTo>
                    <a:pt x="84" y="832"/>
                  </a:lnTo>
                  <a:lnTo>
                    <a:pt x="1" y="749"/>
                  </a:lnTo>
                  <a:lnTo>
                    <a:pt x="1" y="749"/>
                  </a:lnTo>
                  <a:lnTo>
                    <a:pt x="1" y="666"/>
                  </a:lnTo>
                  <a:lnTo>
                    <a:pt x="1" y="583"/>
                  </a:lnTo>
                  <a:lnTo>
                    <a:pt x="1" y="458"/>
                  </a:lnTo>
                  <a:lnTo>
                    <a:pt x="84" y="416"/>
                  </a:lnTo>
                  <a:lnTo>
                    <a:pt x="84" y="416"/>
                  </a:lnTo>
                  <a:lnTo>
                    <a:pt x="292" y="250"/>
                  </a:lnTo>
                  <a:lnTo>
                    <a:pt x="500" y="167"/>
                  </a:lnTo>
                  <a:lnTo>
                    <a:pt x="750" y="83"/>
                  </a:lnTo>
                  <a:lnTo>
                    <a:pt x="999" y="42"/>
                  </a:lnTo>
                  <a:lnTo>
                    <a:pt x="1249" y="0"/>
                  </a:lnTo>
                  <a:lnTo>
                    <a:pt x="1499" y="42"/>
                  </a:lnTo>
                  <a:lnTo>
                    <a:pt x="1748" y="125"/>
                  </a:lnTo>
                  <a:lnTo>
                    <a:pt x="1998" y="208"/>
                  </a:lnTo>
                  <a:lnTo>
                    <a:pt x="1998" y="208"/>
                  </a:lnTo>
                  <a:lnTo>
                    <a:pt x="2081" y="291"/>
                  </a:lnTo>
                  <a:lnTo>
                    <a:pt x="2123" y="375"/>
                  </a:lnTo>
                  <a:lnTo>
                    <a:pt x="2123" y="458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040" y="624"/>
                  </a:lnTo>
                  <a:lnTo>
                    <a:pt x="1998" y="666"/>
                  </a:lnTo>
                  <a:lnTo>
                    <a:pt x="1915" y="707"/>
                  </a:lnTo>
                  <a:lnTo>
                    <a:pt x="1831" y="666"/>
                  </a:lnTo>
                  <a:lnTo>
                    <a:pt x="1831" y="666"/>
                  </a:lnTo>
                  <a:lnTo>
                    <a:pt x="1623" y="583"/>
                  </a:lnTo>
                  <a:lnTo>
                    <a:pt x="1415" y="541"/>
                  </a:lnTo>
                  <a:lnTo>
                    <a:pt x="1249" y="541"/>
                  </a:lnTo>
                  <a:lnTo>
                    <a:pt x="1041" y="541"/>
                  </a:lnTo>
                  <a:lnTo>
                    <a:pt x="875" y="583"/>
                  </a:lnTo>
                  <a:lnTo>
                    <a:pt x="667" y="624"/>
                  </a:lnTo>
                  <a:lnTo>
                    <a:pt x="334" y="832"/>
                  </a:lnTo>
                  <a:lnTo>
                    <a:pt x="334" y="832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699;p62"/>
            <p:cNvSpPr/>
            <p:nvPr/>
          </p:nvSpPr>
          <p:spPr>
            <a:xfrm>
              <a:off x="3874475" y="1357575"/>
              <a:ext cx="655325" cy="168525"/>
            </a:xfrm>
            <a:custGeom>
              <a:avLst/>
              <a:gdLst/>
              <a:ahLst/>
              <a:cxnLst/>
              <a:rect l="l" t="t" r="r" b="b"/>
              <a:pathLst>
                <a:path w="26213" h="6741" extrusionOk="0">
                  <a:moveTo>
                    <a:pt x="11317" y="833"/>
                  </a:moveTo>
                  <a:lnTo>
                    <a:pt x="11317" y="833"/>
                  </a:lnTo>
                  <a:lnTo>
                    <a:pt x="12774" y="667"/>
                  </a:lnTo>
                  <a:lnTo>
                    <a:pt x="14188" y="583"/>
                  </a:lnTo>
                  <a:lnTo>
                    <a:pt x="15520" y="542"/>
                  </a:lnTo>
                  <a:lnTo>
                    <a:pt x="16809" y="542"/>
                  </a:lnTo>
                  <a:lnTo>
                    <a:pt x="18058" y="583"/>
                  </a:lnTo>
                  <a:lnTo>
                    <a:pt x="19223" y="667"/>
                  </a:lnTo>
                  <a:lnTo>
                    <a:pt x="20304" y="833"/>
                  </a:lnTo>
                  <a:lnTo>
                    <a:pt x="21303" y="1041"/>
                  </a:lnTo>
                  <a:lnTo>
                    <a:pt x="22177" y="1249"/>
                  </a:lnTo>
                  <a:lnTo>
                    <a:pt x="23009" y="1540"/>
                  </a:lnTo>
                  <a:lnTo>
                    <a:pt x="23716" y="1832"/>
                  </a:lnTo>
                  <a:lnTo>
                    <a:pt x="24298" y="2206"/>
                  </a:lnTo>
                  <a:lnTo>
                    <a:pt x="24548" y="2414"/>
                  </a:lnTo>
                  <a:lnTo>
                    <a:pt x="24756" y="2580"/>
                  </a:lnTo>
                  <a:lnTo>
                    <a:pt x="24923" y="2788"/>
                  </a:lnTo>
                  <a:lnTo>
                    <a:pt x="25089" y="3038"/>
                  </a:lnTo>
                  <a:lnTo>
                    <a:pt x="25214" y="3246"/>
                  </a:lnTo>
                  <a:lnTo>
                    <a:pt x="25297" y="3496"/>
                  </a:lnTo>
                  <a:lnTo>
                    <a:pt x="25339" y="3704"/>
                  </a:lnTo>
                  <a:lnTo>
                    <a:pt x="25380" y="3953"/>
                  </a:lnTo>
                  <a:lnTo>
                    <a:pt x="25380" y="3953"/>
                  </a:lnTo>
                  <a:lnTo>
                    <a:pt x="25339" y="4328"/>
                  </a:lnTo>
                  <a:lnTo>
                    <a:pt x="25214" y="4661"/>
                  </a:lnTo>
                  <a:lnTo>
                    <a:pt x="25047" y="4994"/>
                  </a:lnTo>
                  <a:lnTo>
                    <a:pt x="24798" y="5368"/>
                  </a:lnTo>
                  <a:lnTo>
                    <a:pt x="24548" y="5701"/>
                  </a:lnTo>
                  <a:lnTo>
                    <a:pt x="24174" y="6034"/>
                  </a:lnTo>
                  <a:lnTo>
                    <a:pt x="23799" y="6408"/>
                  </a:lnTo>
                  <a:lnTo>
                    <a:pt x="23342" y="6741"/>
                  </a:lnTo>
                  <a:lnTo>
                    <a:pt x="23342" y="6741"/>
                  </a:lnTo>
                  <a:lnTo>
                    <a:pt x="23966" y="6325"/>
                  </a:lnTo>
                  <a:lnTo>
                    <a:pt x="24548" y="5950"/>
                  </a:lnTo>
                  <a:lnTo>
                    <a:pt x="25006" y="5534"/>
                  </a:lnTo>
                  <a:lnTo>
                    <a:pt x="25422" y="5118"/>
                  </a:lnTo>
                  <a:lnTo>
                    <a:pt x="25755" y="4702"/>
                  </a:lnTo>
                  <a:lnTo>
                    <a:pt x="26004" y="4286"/>
                  </a:lnTo>
                  <a:lnTo>
                    <a:pt x="26171" y="3829"/>
                  </a:lnTo>
                  <a:lnTo>
                    <a:pt x="26212" y="3413"/>
                  </a:lnTo>
                  <a:lnTo>
                    <a:pt x="26212" y="3413"/>
                  </a:lnTo>
                  <a:lnTo>
                    <a:pt x="26212" y="3163"/>
                  </a:lnTo>
                  <a:lnTo>
                    <a:pt x="26171" y="2955"/>
                  </a:lnTo>
                  <a:lnTo>
                    <a:pt x="26046" y="2705"/>
                  </a:lnTo>
                  <a:lnTo>
                    <a:pt x="25963" y="2497"/>
                  </a:lnTo>
                  <a:lnTo>
                    <a:pt x="25796" y="2248"/>
                  </a:lnTo>
                  <a:lnTo>
                    <a:pt x="25588" y="2040"/>
                  </a:lnTo>
                  <a:lnTo>
                    <a:pt x="25380" y="1832"/>
                  </a:lnTo>
                  <a:lnTo>
                    <a:pt x="25131" y="1665"/>
                  </a:lnTo>
                  <a:lnTo>
                    <a:pt x="24548" y="1291"/>
                  </a:lnTo>
                  <a:lnTo>
                    <a:pt x="23841" y="999"/>
                  </a:lnTo>
                  <a:lnTo>
                    <a:pt x="23050" y="708"/>
                  </a:lnTo>
                  <a:lnTo>
                    <a:pt x="22135" y="500"/>
                  </a:lnTo>
                  <a:lnTo>
                    <a:pt x="21136" y="292"/>
                  </a:lnTo>
                  <a:lnTo>
                    <a:pt x="20055" y="126"/>
                  </a:lnTo>
                  <a:lnTo>
                    <a:pt x="18890" y="42"/>
                  </a:lnTo>
                  <a:lnTo>
                    <a:pt x="17683" y="1"/>
                  </a:lnTo>
                  <a:lnTo>
                    <a:pt x="16393" y="1"/>
                  </a:lnTo>
                  <a:lnTo>
                    <a:pt x="15020" y="42"/>
                  </a:lnTo>
                  <a:lnTo>
                    <a:pt x="13606" y="126"/>
                  </a:lnTo>
                  <a:lnTo>
                    <a:pt x="12191" y="292"/>
                  </a:lnTo>
                  <a:lnTo>
                    <a:pt x="12191" y="292"/>
                  </a:lnTo>
                  <a:lnTo>
                    <a:pt x="10277" y="583"/>
                  </a:lnTo>
                  <a:lnTo>
                    <a:pt x="8447" y="958"/>
                  </a:lnTo>
                  <a:lnTo>
                    <a:pt x="6699" y="1374"/>
                  </a:lnTo>
                  <a:lnTo>
                    <a:pt x="5077" y="1832"/>
                  </a:lnTo>
                  <a:lnTo>
                    <a:pt x="3579" y="2372"/>
                  </a:lnTo>
                  <a:lnTo>
                    <a:pt x="2206" y="2955"/>
                  </a:lnTo>
                  <a:lnTo>
                    <a:pt x="1582" y="3246"/>
                  </a:lnTo>
                  <a:lnTo>
                    <a:pt x="1041" y="3579"/>
                  </a:lnTo>
                  <a:lnTo>
                    <a:pt x="500" y="3912"/>
                  </a:lnTo>
                  <a:lnTo>
                    <a:pt x="1" y="4203"/>
                  </a:lnTo>
                  <a:lnTo>
                    <a:pt x="1" y="4203"/>
                  </a:lnTo>
                  <a:lnTo>
                    <a:pt x="1041" y="3662"/>
                  </a:lnTo>
                  <a:lnTo>
                    <a:pt x="2206" y="3121"/>
                  </a:lnTo>
                  <a:lnTo>
                    <a:pt x="3495" y="2622"/>
                  </a:lnTo>
                  <a:lnTo>
                    <a:pt x="4910" y="2164"/>
                  </a:lnTo>
                  <a:lnTo>
                    <a:pt x="6408" y="1748"/>
                  </a:lnTo>
                  <a:lnTo>
                    <a:pt x="7989" y="1415"/>
                  </a:lnTo>
                  <a:lnTo>
                    <a:pt x="9612" y="1083"/>
                  </a:lnTo>
                  <a:lnTo>
                    <a:pt x="11317" y="833"/>
                  </a:lnTo>
                  <a:lnTo>
                    <a:pt x="11317" y="833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700;p62"/>
            <p:cNvSpPr/>
            <p:nvPr/>
          </p:nvSpPr>
          <p:spPr>
            <a:xfrm>
              <a:off x="4254125" y="1593700"/>
              <a:ext cx="54125" cy="21875"/>
            </a:xfrm>
            <a:custGeom>
              <a:avLst/>
              <a:gdLst/>
              <a:ahLst/>
              <a:cxnLst/>
              <a:rect l="l" t="t" r="r" b="b"/>
              <a:pathLst>
                <a:path w="2165" h="875" extrusionOk="0">
                  <a:moveTo>
                    <a:pt x="334" y="833"/>
                  </a:moveTo>
                  <a:lnTo>
                    <a:pt x="334" y="833"/>
                  </a:lnTo>
                  <a:lnTo>
                    <a:pt x="250" y="874"/>
                  </a:lnTo>
                  <a:lnTo>
                    <a:pt x="167" y="874"/>
                  </a:lnTo>
                  <a:lnTo>
                    <a:pt x="84" y="833"/>
                  </a:lnTo>
                  <a:lnTo>
                    <a:pt x="42" y="749"/>
                  </a:lnTo>
                  <a:lnTo>
                    <a:pt x="42" y="749"/>
                  </a:lnTo>
                  <a:lnTo>
                    <a:pt x="1" y="666"/>
                  </a:lnTo>
                  <a:lnTo>
                    <a:pt x="1" y="541"/>
                  </a:lnTo>
                  <a:lnTo>
                    <a:pt x="42" y="458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292" y="250"/>
                  </a:lnTo>
                  <a:lnTo>
                    <a:pt x="542" y="125"/>
                  </a:lnTo>
                  <a:lnTo>
                    <a:pt x="791" y="84"/>
                  </a:lnTo>
                  <a:lnTo>
                    <a:pt x="1041" y="0"/>
                  </a:lnTo>
                  <a:lnTo>
                    <a:pt x="1291" y="0"/>
                  </a:lnTo>
                  <a:lnTo>
                    <a:pt x="1540" y="42"/>
                  </a:lnTo>
                  <a:lnTo>
                    <a:pt x="1790" y="84"/>
                  </a:lnTo>
                  <a:lnTo>
                    <a:pt x="1998" y="208"/>
                  </a:lnTo>
                  <a:lnTo>
                    <a:pt x="1998" y="208"/>
                  </a:lnTo>
                  <a:lnTo>
                    <a:pt x="2081" y="250"/>
                  </a:lnTo>
                  <a:lnTo>
                    <a:pt x="2123" y="333"/>
                  </a:lnTo>
                  <a:lnTo>
                    <a:pt x="2164" y="458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081" y="624"/>
                  </a:lnTo>
                  <a:lnTo>
                    <a:pt x="1998" y="666"/>
                  </a:lnTo>
                  <a:lnTo>
                    <a:pt x="1915" y="666"/>
                  </a:lnTo>
                  <a:lnTo>
                    <a:pt x="1831" y="666"/>
                  </a:lnTo>
                  <a:lnTo>
                    <a:pt x="1831" y="666"/>
                  </a:lnTo>
                  <a:lnTo>
                    <a:pt x="1665" y="583"/>
                  </a:lnTo>
                  <a:lnTo>
                    <a:pt x="1457" y="541"/>
                  </a:lnTo>
                  <a:lnTo>
                    <a:pt x="1249" y="500"/>
                  </a:lnTo>
                  <a:lnTo>
                    <a:pt x="1083" y="541"/>
                  </a:lnTo>
                  <a:lnTo>
                    <a:pt x="874" y="583"/>
                  </a:lnTo>
                  <a:lnTo>
                    <a:pt x="708" y="624"/>
                  </a:lnTo>
                  <a:lnTo>
                    <a:pt x="334" y="833"/>
                  </a:lnTo>
                  <a:lnTo>
                    <a:pt x="334" y="83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701;p62"/>
            <p:cNvSpPr/>
            <p:nvPr/>
          </p:nvSpPr>
          <p:spPr>
            <a:xfrm>
              <a:off x="6228325" y="1829800"/>
              <a:ext cx="125900" cy="58275"/>
            </a:xfrm>
            <a:custGeom>
              <a:avLst/>
              <a:gdLst/>
              <a:ahLst/>
              <a:cxnLst/>
              <a:rect l="l" t="t" r="r" b="b"/>
              <a:pathLst>
                <a:path w="5036" h="2331" extrusionOk="0">
                  <a:moveTo>
                    <a:pt x="43" y="1041"/>
                  </a:moveTo>
                  <a:lnTo>
                    <a:pt x="43" y="1041"/>
                  </a:lnTo>
                  <a:lnTo>
                    <a:pt x="43" y="750"/>
                  </a:lnTo>
                  <a:lnTo>
                    <a:pt x="1" y="45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84" y="167"/>
                  </a:lnTo>
                  <a:lnTo>
                    <a:pt x="167" y="126"/>
                  </a:lnTo>
                  <a:lnTo>
                    <a:pt x="417" y="43"/>
                  </a:lnTo>
                  <a:lnTo>
                    <a:pt x="667" y="1"/>
                  </a:lnTo>
                  <a:lnTo>
                    <a:pt x="833" y="1"/>
                  </a:lnTo>
                  <a:lnTo>
                    <a:pt x="833" y="1"/>
                  </a:lnTo>
                  <a:lnTo>
                    <a:pt x="4411" y="1249"/>
                  </a:lnTo>
                  <a:lnTo>
                    <a:pt x="4411" y="1249"/>
                  </a:lnTo>
                  <a:lnTo>
                    <a:pt x="4536" y="1291"/>
                  </a:lnTo>
                  <a:lnTo>
                    <a:pt x="4786" y="1374"/>
                  </a:lnTo>
                  <a:lnTo>
                    <a:pt x="4910" y="1457"/>
                  </a:lnTo>
                  <a:lnTo>
                    <a:pt x="4994" y="1540"/>
                  </a:lnTo>
                  <a:lnTo>
                    <a:pt x="5035" y="1624"/>
                  </a:lnTo>
                  <a:lnTo>
                    <a:pt x="5035" y="1748"/>
                  </a:lnTo>
                  <a:lnTo>
                    <a:pt x="5035" y="1748"/>
                  </a:lnTo>
                  <a:lnTo>
                    <a:pt x="4952" y="1873"/>
                  </a:lnTo>
                  <a:lnTo>
                    <a:pt x="4827" y="1956"/>
                  </a:lnTo>
                  <a:lnTo>
                    <a:pt x="4453" y="2164"/>
                  </a:lnTo>
                  <a:lnTo>
                    <a:pt x="4078" y="2289"/>
                  </a:lnTo>
                  <a:lnTo>
                    <a:pt x="3870" y="2331"/>
                  </a:lnTo>
                  <a:lnTo>
                    <a:pt x="3870" y="2331"/>
                  </a:lnTo>
                  <a:lnTo>
                    <a:pt x="3329" y="2248"/>
                  </a:lnTo>
                  <a:lnTo>
                    <a:pt x="2789" y="2164"/>
                  </a:lnTo>
                  <a:lnTo>
                    <a:pt x="2164" y="2040"/>
                  </a:lnTo>
                  <a:lnTo>
                    <a:pt x="1540" y="1873"/>
                  </a:lnTo>
                  <a:lnTo>
                    <a:pt x="916" y="1665"/>
                  </a:lnTo>
                  <a:lnTo>
                    <a:pt x="625" y="1540"/>
                  </a:lnTo>
                  <a:lnTo>
                    <a:pt x="417" y="1374"/>
                  </a:lnTo>
                  <a:lnTo>
                    <a:pt x="209" y="1249"/>
                  </a:lnTo>
                  <a:lnTo>
                    <a:pt x="43" y="1041"/>
                  </a:lnTo>
                  <a:lnTo>
                    <a:pt x="43" y="1041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702;p62"/>
            <p:cNvSpPr/>
            <p:nvPr/>
          </p:nvSpPr>
          <p:spPr>
            <a:xfrm>
              <a:off x="6216900" y="1785075"/>
              <a:ext cx="136275" cy="150850"/>
            </a:xfrm>
            <a:custGeom>
              <a:avLst/>
              <a:gdLst/>
              <a:ahLst/>
              <a:cxnLst/>
              <a:rect l="l" t="t" r="r" b="b"/>
              <a:pathLst>
                <a:path w="5451" h="6034" extrusionOk="0">
                  <a:moveTo>
                    <a:pt x="1165" y="1"/>
                  </a:moveTo>
                  <a:lnTo>
                    <a:pt x="1498" y="1207"/>
                  </a:lnTo>
                  <a:lnTo>
                    <a:pt x="0" y="5784"/>
                  </a:lnTo>
                  <a:lnTo>
                    <a:pt x="4244" y="6034"/>
                  </a:lnTo>
                  <a:lnTo>
                    <a:pt x="5451" y="1790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703;p62"/>
            <p:cNvSpPr/>
            <p:nvPr/>
          </p:nvSpPr>
          <p:spPr>
            <a:xfrm>
              <a:off x="5944375" y="1898450"/>
              <a:ext cx="287100" cy="466025"/>
            </a:xfrm>
            <a:custGeom>
              <a:avLst/>
              <a:gdLst/>
              <a:ahLst/>
              <a:cxnLst/>
              <a:rect l="l" t="t" r="r" b="b"/>
              <a:pathLst>
                <a:path w="11484" h="18641" extrusionOk="0">
                  <a:moveTo>
                    <a:pt x="2039" y="625"/>
                  </a:moveTo>
                  <a:lnTo>
                    <a:pt x="2039" y="625"/>
                  </a:lnTo>
                  <a:lnTo>
                    <a:pt x="3787" y="292"/>
                  </a:lnTo>
                  <a:lnTo>
                    <a:pt x="4952" y="84"/>
                  </a:lnTo>
                  <a:lnTo>
                    <a:pt x="5368" y="1"/>
                  </a:lnTo>
                  <a:lnTo>
                    <a:pt x="5534" y="1"/>
                  </a:lnTo>
                  <a:lnTo>
                    <a:pt x="5534" y="1"/>
                  </a:lnTo>
                  <a:lnTo>
                    <a:pt x="5950" y="375"/>
                  </a:lnTo>
                  <a:lnTo>
                    <a:pt x="6325" y="833"/>
                  </a:lnTo>
                  <a:lnTo>
                    <a:pt x="6657" y="1291"/>
                  </a:lnTo>
                  <a:lnTo>
                    <a:pt x="6907" y="1790"/>
                  </a:lnTo>
                  <a:lnTo>
                    <a:pt x="6907" y="1790"/>
                  </a:lnTo>
                  <a:lnTo>
                    <a:pt x="7406" y="2955"/>
                  </a:lnTo>
                  <a:lnTo>
                    <a:pt x="8030" y="4619"/>
                  </a:lnTo>
                  <a:lnTo>
                    <a:pt x="9570" y="8738"/>
                  </a:lnTo>
                  <a:lnTo>
                    <a:pt x="11484" y="14105"/>
                  </a:lnTo>
                  <a:lnTo>
                    <a:pt x="8904" y="15603"/>
                  </a:lnTo>
                  <a:lnTo>
                    <a:pt x="8904" y="15603"/>
                  </a:lnTo>
                  <a:lnTo>
                    <a:pt x="8655" y="15811"/>
                  </a:lnTo>
                  <a:lnTo>
                    <a:pt x="8447" y="16102"/>
                  </a:lnTo>
                  <a:lnTo>
                    <a:pt x="8239" y="16435"/>
                  </a:lnTo>
                  <a:lnTo>
                    <a:pt x="8072" y="16893"/>
                  </a:lnTo>
                  <a:lnTo>
                    <a:pt x="7989" y="17143"/>
                  </a:lnTo>
                  <a:lnTo>
                    <a:pt x="7947" y="17392"/>
                  </a:lnTo>
                  <a:lnTo>
                    <a:pt x="7947" y="17683"/>
                  </a:lnTo>
                  <a:lnTo>
                    <a:pt x="7989" y="17975"/>
                  </a:lnTo>
                  <a:lnTo>
                    <a:pt x="8072" y="18307"/>
                  </a:lnTo>
                  <a:lnTo>
                    <a:pt x="8197" y="18640"/>
                  </a:lnTo>
                  <a:lnTo>
                    <a:pt x="8197" y="18640"/>
                  </a:lnTo>
                  <a:lnTo>
                    <a:pt x="7906" y="18349"/>
                  </a:lnTo>
                  <a:lnTo>
                    <a:pt x="7573" y="18016"/>
                  </a:lnTo>
                  <a:lnTo>
                    <a:pt x="7240" y="17600"/>
                  </a:lnTo>
                  <a:lnTo>
                    <a:pt x="6949" y="17143"/>
                  </a:lnTo>
                  <a:lnTo>
                    <a:pt x="6949" y="17143"/>
                  </a:lnTo>
                  <a:lnTo>
                    <a:pt x="5742" y="15187"/>
                  </a:lnTo>
                  <a:lnTo>
                    <a:pt x="4452" y="12857"/>
                  </a:lnTo>
                  <a:lnTo>
                    <a:pt x="3121" y="10527"/>
                  </a:lnTo>
                  <a:lnTo>
                    <a:pt x="1956" y="8364"/>
                  </a:lnTo>
                  <a:lnTo>
                    <a:pt x="1956" y="8364"/>
                  </a:lnTo>
                  <a:lnTo>
                    <a:pt x="1290" y="7199"/>
                  </a:lnTo>
                  <a:lnTo>
                    <a:pt x="749" y="6159"/>
                  </a:lnTo>
                  <a:lnTo>
                    <a:pt x="500" y="5618"/>
                  </a:lnTo>
                  <a:lnTo>
                    <a:pt x="292" y="5160"/>
                  </a:lnTo>
                  <a:lnTo>
                    <a:pt x="125" y="4661"/>
                  </a:lnTo>
                  <a:lnTo>
                    <a:pt x="42" y="4203"/>
                  </a:lnTo>
                  <a:lnTo>
                    <a:pt x="1" y="3745"/>
                  </a:lnTo>
                  <a:lnTo>
                    <a:pt x="1" y="3288"/>
                  </a:lnTo>
                  <a:lnTo>
                    <a:pt x="125" y="2830"/>
                  </a:lnTo>
                  <a:lnTo>
                    <a:pt x="292" y="2372"/>
                  </a:lnTo>
                  <a:lnTo>
                    <a:pt x="583" y="1956"/>
                  </a:lnTo>
                  <a:lnTo>
                    <a:pt x="957" y="1499"/>
                  </a:lnTo>
                  <a:lnTo>
                    <a:pt x="1457" y="1041"/>
                  </a:lnTo>
                  <a:lnTo>
                    <a:pt x="2039" y="625"/>
                  </a:lnTo>
                  <a:lnTo>
                    <a:pt x="2039" y="625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704;p62"/>
            <p:cNvSpPr/>
            <p:nvPr/>
          </p:nvSpPr>
          <p:spPr>
            <a:xfrm>
              <a:off x="6112875" y="1836050"/>
              <a:ext cx="242375" cy="535700"/>
            </a:xfrm>
            <a:custGeom>
              <a:avLst/>
              <a:gdLst/>
              <a:ahLst/>
              <a:cxnLst/>
              <a:rect l="l" t="t" r="r" b="b"/>
              <a:pathLst>
                <a:path w="9695" h="21428" extrusionOk="0">
                  <a:moveTo>
                    <a:pt x="84" y="14313"/>
                  </a:moveTo>
                  <a:lnTo>
                    <a:pt x="4661" y="1"/>
                  </a:lnTo>
                  <a:lnTo>
                    <a:pt x="4661" y="1"/>
                  </a:lnTo>
                  <a:lnTo>
                    <a:pt x="4744" y="209"/>
                  </a:lnTo>
                  <a:lnTo>
                    <a:pt x="4910" y="417"/>
                  </a:lnTo>
                  <a:lnTo>
                    <a:pt x="5118" y="625"/>
                  </a:lnTo>
                  <a:lnTo>
                    <a:pt x="5368" y="791"/>
                  </a:lnTo>
                  <a:lnTo>
                    <a:pt x="5701" y="957"/>
                  </a:lnTo>
                  <a:lnTo>
                    <a:pt x="6034" y="1082"/>
                  </a:lnTo>
                  <a:lnTo>
                    <a:pt x="6782" y="1290"/>
                  </a:lnTo>
                  <a:lnTo>
                    <a:pt x="7615" y="1457"/>
                  </a:lnTo>
                  <a:lnTo>
                    <a:pt x="8405" y="1540"/>
                  </a:lnTo>
                  <a:lnTo>
                    <a:pt x="9112" y="1540"/>
                  </a:lnTo>
                  <a:lnTo>
                    <a:pt x="9695" y="1498"/>
                  </a:lnTo>
                  <a:lnTo>
                    <a:pt x="5035" y="19181"/>
                  </a:lnTo>
                  <a:lnTo>
                    <a:pt x="5035" y="19181"/>
                  </a:lnTo>
                  <a:lnTo>
                    <a:pt x="4952" y="19514"/>
                  </a:lnTo>
                  <a:lnTo>
                    <a:pt x="4785" y="19847"/>
                  </a:lnTo>
                  <a:lnTo>
                    <a:pt x="4494" y="20221"/>
                  </a:lnTo>
                  <a:lnTo>
                    <a:pt x="4328" y="20429"/>
                  </a:lnTo>
                  <a:lnTo>
                    <a:pt x="4120" y="20637"/>
                  </a:lnTo>
                  <a:lnTo>
                    <a:pt x="3912" y="20803"/>
                  </a:lnTo>
                  <a:lnTo>
                    <a:pt x="3620" y="20970"/>
                  </a:lnTo>
                  <a:lnTo>
                    <a:pt x="3288" y="21136"/>
                  </a:lnTo>
                  <a:lnTo>
                    <a:pt x="2955" y="21261"/>
                  </a:lnTo>
                  <a:lnTo>
                    <a:pt x="2539" y="21344"/>
                  </a:lnTo>
                  <a:lnTo>
                    <a:pt x="2123" y="21428"/>
                  </a:lnTo>
                  <a:lnTo>
                    <a:pt x="2123" y="21428"/>
                  </a:lnTo>
                  <a:lnTo>
                    <a:pt x="1790" y="21261"/>
                  </a:lnTo>
                  <a:lnTo>
                    <a:pt x="1499" y="21053"/>
                  </a:lnTo>
                  <a:lnTo>
                    <a:pt x="1207" y="20845"/>
                  </a:lnTo>
                  <a:lnTo>
                    <a:pt x="999" y="20595"/>
                  </a:lnTo>
                  <a:lnTo>
                    <a:pt x="791" y="20346"/>
                  </a:lnTo>
                  <a:lnTo>
                    <a:pt x="625" y="20055"/>
                  </a:lnTo>
                  <a:lnTo>
                    <a:pt x="375" y="19514"/>
                  </a:lnTo>
                  <a:lnTo>
                    <a:pt x="209" y="18973"/>
                  </a:lnTo>
                  <a:lnTo>
                    <a:pt x="84" y="18557"/>
                  </a:lnTo>
                  <a:lnTo>
                    <a:pt x="1" y="18141"/>
                  </a:lnTo>
                  <a:lnTo>
                    <a:pt x="84" y="14313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705;p62"/>
            <p:cNvSpPr/>
            <p:nvPr/>
          </p:nvSpPr>
          <p:spPr>
            <a:xfrm>
              <a:off x="4963525" y="1898450"/>
              <a:ext cx="676100" cy="487875"/>
            </a:xfrm>
            <a:custGeom>
              <a:avLst/>
              <a:gdLst/>
              <a:ahLst/>
              <a:cxnLst/>
              <a:rect l="l" t="t" r="r" b="b"/>
              <a:pathLst>
                <a:path w="27044" h="19515" extrusionOk="0">
                  <a:moveTo>
                    <a:pt x="25005" y="625"/>
                  </a:moveTo>
                  <a:lnTo>
                    <a:pt x="25005" y="625"/>
                  </a:lnTo>
                  <a:lnTo>
                    <a:pt x="23258" y="292"/>
                  </a:lnTo>
                  <a:lnTo>
                    <a:pt x="22093" y="84"/>
                  </a:lnTo>
                  <a:lnTo>
                    <a:pt x="21677" y="1"/>
                  </a:lnTo>
                  <a:lnTo>
                    <a:pt x="21510" y="1"/>
                  </a:lnTo>
                  <a:lnTo>
                    <a:pt x="21510" y="1"/>
                  </a:lnTo>
                  <a:lnTo>
                    <a:pt x="21094" y="375"/>
                  </a:lnTo>
                  <a:lnTo>
                    <a:pt x="20720" y="833"/>
                  </a:lnTo>
                  <a:lnTo>
                    <a:pt x="20387" y="1291"/>
                  </a:lnTo>
                  <a:lnTo>
                    <a:pt x="20137" y="1790"/>
                  </a:lnTo>
                  <a:lnTo>
                    <a:pt x="20137" y="1790"/>
                  </a:lnTo>
                  <a:lnTo>
                    <a:pt x="19888" y="2248"/>
                  </a:lnTo>
                  <a:lnTo>
                    <a:pt x="19555" y="2747"/>
                  </a:lnTo>
                  <a:lnTo>
                    <a:pt x="18681" y="3953"/>
                  </a:lnTo>
                  <a:lnTo>
                    <a:pt x="17599" y="5243"/>
                  </a:lnTo>
                  <a:lnTo>
                    <a:pt x="16476" y="6575"/>
                  </a:lnTo>
                  <a:lnTo>
                    <a:pt x="14437" y="8821"/>
                  </a:lnTo>
                  <a:lnTo>
                    <a:pt x="13522" y="9778"/>
                  </a:lnTo>
                  <a:lnTo>
                    <a:pt x="1956" y="5534"/>
                  </a:lnTo>
                  <a:lnTo>
                    <a:pt x="0" y="9820"/>
                  </a:lnTo>
                  <a:lnTo>
                    <a:pt x="15186" y="19140"/>
                  </a:lnTo>
                  <a:lnTo>
                    <a:pt x="15186" y="19140"/>
                  </a:lnTo>
                  <a:lnTo>
                    <a:pt x="15311" y="19181"/>
                  </a:lnTo>
                  <a:lnTo>
                    <a:pt x="15644" y="19348"/>
                  </a:lnTo>
                  <a:lnTo>
                    <a:pt x="16143" y="19472"/>
                  </a:lnTo>
                  <a:lnTo>
                    <a:pt x="16434" y="19514"/>
                  </a:lnTo>
                  <a:lnTo>
                    <a:pt x="16767" y="19514"/>
                  </a:lnTo>
                  <a:lnTo>
                    <a:pt x="17142" y="19472"/>
                  </a:lnTo>
                  <a:lnTo>
                    <a:pt x="17516" y="19389"/>
                  </a:lnTo>
                  <a:lnTo>
                    <a:pt x="17932" y="19223"/>
                  </a:lnTo>
                  <a:lnTo>
                    <a:pt x="18348" y="19015"/>
                  </a:lnTo>
                  <a:lnTo>
                    <a:pt x="18806" y="18682"/>
                  </a:lnTo>
                  <a:lnTo>
                    <a:pt x="19222" y="18266"/>
                  </a:lnTo>
                  <a:lnTo>
                    <a:pt x="19680" y="17767"/>
                  </a:lnTo>
                  <a:lnTo>
                    <a:pt x="20096" y="17143"/>
                  </a:lnTo>
                  <a:lnTo>
                    <a:pt x="20096" y="17143"/>
                  </a:lnTo>
                  <a:lnTo>
                    <a:pt x="21302" y="15187"/>
                  </a:lnTo>
                  <a:lnTo>
                    <a:pt x="22592" y="12857"/>
                  </a:lnTo>
                  <a:lnTo>
                    <a:pt x="23924" y="10527"/>
                  </a:lnTo>
                  <a:lnTo>
                    <a:pt x="25088" y="8364"/>
                  </a:lnTo>
                  <a:lnTo>
                    <a:pt x="25088" y="8364"/>
                  </a:lnTo>
                  <a:lnTo>
                    <a:pt x="25754" y="7199"/>
                  </a:lnTo>
                  <a:lnTo>
                    <a:pt x="26295" y="6159"/>
                  </a:lnTo>
                  <a:lnTo>
                    <a:pt x="26545" y="5618"/>
                  </a:lnTo>
                  <a:lnTo>
                    <a:pt x="26753" y="5160"/>
                  </a:lnTo>
                  <a:lnTo>
                    <a:pt x="26919" y="4661"/>
                  </a:lnTo>
                  <a:lnTo>
                    <a:pt x="27002" y="4203"/>
                  </a:lnTo>
                  <a:lnTo>
                    <a:pt x="27044" y="3745"/>
                  </a:lnTo>
                  <a:lnTo>
                    <a:pt x="27044" y="3288"/>
                  </a:lnTo>
                  <a:lnTo>
                    <a:pt x="26919" y="2830"/>
                  </a:lnTo>
                  <a:lnTo>
                    <a:pt x="26753" y="2372"/>
                  </a:lnTo>
                  <a:lnTo>
                    <a:pt x="26461" y="1956"/>
                  </a:lnTo>
                  <a:lnTo>
                    <a:pt x="26087" y="1499"/>
                  </a:lnTo>
                  <a:lnTo>
                    <a:pt x="25588" y="1041"/>
                  </a:lnTo>
                  <a:lnTo>
                    <a:pt x="25005" y="625"/>
                  </a:lnTo>
                  <a:lnTo>
                    <a:pt x="25005" y="625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706;p62"/>
            <p:cNvSpPr/>
            <p:nvPr/>
          </p:nvSpPr>
          <p:spPr>
            <a:xfrm>
              <a:off x="5589675" y="1481350"/>
              <a:ext cx="464975" cy="460825"/>
            </a:xfrm>
            <a:custGeom>
              <a:avLst/>
              <a:gdLst/>
              <a:ahLst/>
              <a:cxnLst/>
              <a:rect l="l" t="t" r="r" b="b"/>
              <a:pathLst>
                <a:path w="18599" h="18433" extrusionOk="0">
                  <a:moveTo>
                    <a:pt x="1" y="3745"/>
                  </a:moveTo>
                  <a:lnTo>
                    <a:pt x="1" y="3745"/>
                  </a:lnTo>
                  <a:lnTo>
                    <a:pt x="209" y="4869"/>
                  </a:lnTo>
                  <a:lnTo>
                    <a:pt x="417" y="6159"/>
                  </a:lnTo>
                  <a:lnTo>
                    <a:pt x="667" y="7781"/>
                  </a:lnTo>
                  <a:lnTo>
                    <a:pt x="916" y="9654"/>
                  </a:lnTo>
                  <a:lnTo>
                    <a:pt x="1124" y="11692"/>
                  </a:lnTo>
                  <a:lnTo>
                    <a:pt x="1249" y="13814"/>
                  </a:lnTo>
                  <a:lnTo>
                    <a:pt x="1291" y="14854"/>
                  </a:lnTo>
                  <a:lnTo>
                    <a:pt x="1291" y="15894"/>
                  </a:lnTo>
                  <a:lnTo>
                    <a:pt x="1291" y="15894"/>
                  </a:lnTo>
                  <a:lnTo>
                    <a:pt x="1291" y="16352"/>
                  </a:lnTo>
                  <a:lnTo>
                    <a:pt x="1374" y="16768"/>
                  </a:lnTo>
                  <a:lnTo>
                    <a:pt x="1499" y="17143"/>
                  </a:lnTo>
                  <a:lnTo>
                    <a:pt x="1624" y="17475"/>
                  </a:lnTo>
                  <a:lnTo>
                    <a:pt x="1832" y="17725"/>
                  </a:lnTo>
                  <a:lnTo>
                    <a:pt x="2081" y="17933"/>
                  </a:lnTo>
                  <a:lnTo>
                    <a:pt x="2331" y="18100"/>
                  </a:lnTo>
                  <a:lnTo>
                    <a:pt x="2622" y="18224"/>
                  </a:lnTo>
                  <a:lnTo>
                    <a:pt x="2955" y="18349"/>
                  </a:lnTo>
                  <a:lnTo>
                    <a:pt x="3288" y="18391"/>
                  </a:lnTo>
                  <a:lnTo>
                    <a:pt x="3662" y="18432"/>
                  </a:lnTo>
                  <a:lnTo>
                    <a:pt x="4037" y="18391"/>
                  </a:lnTo>
                  <a:lnTo>
                    <a:pt x="4869" y="18308"/>
                  </a:lnTo>
                  <a:lnTo>
                    <a:pt x="5701" y="18141"/>
                  </a:lnTo>
                  <a:lnTo>
                    <a:pt x="6491" y="17891"/>
                  </a:lnTo>
                  <a:lnTo>
                    <a:pt x="7324" y="17600"/>
                  </a:lnTo>
                  <a:lnTo>
                    <a:pt x="8072" y="17309"/>
                  </a:lnTo>
                  <a:lnTo>
                    <a:pt x="8738" y="17018"/>
                  </a:lnTo>
                  <a:lnTo>
                    <a:pt x="9737" y="16518"/>
                  </a:lnTo>
                  <a:lnTo>
                    <a:pt x="10153" y="16310"/>
                  </a:lnTo>
                  <a:lnTo>
                    <a:pt x="10153" y="16310"/>
                  </a:lnTo>
                  <a:lnTo>
                    <a:pt x="10569" y="16394"/>
                  </a:lnTo>
                  <a:lnTo>
                    <a:pt x="11692" y="16518"/>
                  </a:lnTo>
                  <a:lnTo>
                    <a:pt x="12441" y="16602"/>
                  </a:lnTo>
                  <a:lnTo>
                    <a:pt x="13232" y="16643"/>
                  </a:lnTo>
                  <a:lnTo>
                    <a:pt x="14105" y="16643"/>
                  </a:lnTo>
                  <a:lnTo>
                    <a:pt x="14937" y="16643"/>
                  </a:lnTo>
                  <a:lnTo>
                    <a:pt x="15811" y="16518"/>
                  </a:lnTo>
                  <a:lnTo>
                    <a:pt x="16602" y="16352"/>
                  </a:lnTo>
                  <a:lnTo>
                    <a:pt x="16935" y="16227"/>
                  </a:lnTo>
                  <a:lnTo>
                    <a:pt x="17267" y="16102"/>
                  </a:lnTo>
                  <a:lnTo>
                    <a:pt x="17600" y="15936"/>
                  </a:lnTo>
                  <a:lnTo>
                    <a:pt x="17891" y="15770"/>
                  </a:lnTo>
                  <a:lnTo>
                    <a:pt x="18099" y="15520"/>
                  </a:lnTo>
                  <a:lnTo>
                    <a:pt x="18308" y="15270"/>
                  </a:lnTo>
                  <a:lnTo>
                    <a:pt x="18474" y="15021"/>
                  </a:lnTo>
                  <a:lnTo>
                    <a:pt x="18557" y="14688"/>
                  </a:lnTo>
                  <a:lnTo>
                    <a:pt x="18599" y="14355"/>
                  </a:lnTo>
                  <a:lnTo>
                    <a:pt x="18599" y="13981"/>
                  </a:lnTo>
                  <a:lnTo>
                    <a:pt x="18516" y="13523"/>
                  </a:lnTo>
                  <a:lnTo>
                    <a:pt x="18391" y="13065"/>
                  </a:lnTo>
                  <a:lnTo>
                    <a:pt x="18391" y="13065"/>
                  </a:lnTo>
                  <a:lnTo>
                    <a:pt x="18058" y="12108"/>
                  </a:lnTo>
                  <a:lnTo>
                    <a:pt x="17767" y="11110"/>
                  </a:lnTo>
                  <a:lnTo>
                    <a:pt x="17226" y="9071"/>
                  </a:lnTo>
                  <a:lnTo>
                    <a:pt x="16768" y="7074"/>
                  </a:lnTo>
                  <a:lnTo>
                    <a:pt x="16394" y="5202"/>
                  </a:lnTo>
                  <a:lnTo>
                    <a:pt x="16102" y="3579"/>
                  </a:lnTo>
                  <a:lnTo>
                    <a:pt x="15936" y="2331"/>
                  </a:lnTo>
                  <a:lnTo>
                    <a:pt x="15770" y="1166"/>
                  </a:lnTo>
                  <a:lnTo>
                    <a:pt x="7490" y="1"/>
                  </a:lnTo>
                  <a:lnTo>
                    <a:pt x="1" y="3745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707;p62"/>
            <p:cNvSpPr/>
            <p:nvPr/>
          </p:nvSpPr>
          <p:spPr>
            <a:xfrm>
              <a:off x="5743625" y="4237750"/>
              <a:ext cx="129000" cy="173725"/>
            </a:xfrm>
            <a:custGeom>
              <a:avLst/>
              <a:gdLst/>
              <a:ahLst/>
              <a:cxnLst/>
              <a:rect l="l" t="t" r="r" b="b"/>
              <a:pathLst>
                <a:path w="5160" h="6949" extrusionOk="0">
                  <a:moveTo>
                    <a:pt x="5160" y="0"/>
                  </a:moveTo>
                  <a:lnTo>
                    <a:pt x="5160" y="0"/>
                  </a:lnTo>
                  <a:lnTo>
                    <a:pt x="3454" y="6949"/>
                  </a:lnTo>
                  <a:lnTo>
                    <a:pt x="1" y="6949"/>
                  </a:lnTo>
                  <a:lnTo>
                    <a:pt x="1" y="6949"/>
                  </a:lnTo>
                  <a:lnTo>
                    <a:pt x="791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708;p62"/>
            <p:cNvSpPr/>
            <p:nvPr/>
          </p:nvSpPr>
          <p:spPr>
            <a:xfrm>
              <a:off x="5743625" y="4237750"/>
              <a:ext cx="112350" cy="173725"/>
            </a:xfrm>
            <a:custGeom>
              <a:avLst/>
              <a:gdLst/>
              <a:ahLst/>
              <a:cxnLst/>
              <a:rect l="l" t="t" r="r" b="b"/>
              <a:pathLst>
                <a:path w="4494" h="6949" extrusionOk="0">
                  <a:moveTo>
                    <a:pt x="4494" y="0"/>
                  </a:moveTo>
                  <a:lnTo>
                    <a:pt x="4494" y="0"/>
                  </a:lnTo>
                  <a:lnTo>
                    <a:pt x="4369" y="3204"/>
                  </a:lnTo>
                  <a:lnTo>
                    <a:pt x="4369" y="3204"/>
                  </a:lnTo>
                  <a:lnTo>
                    <a:pt x="3454" y="6949"/>
                  </a:lnTo>
                  <a:lnTo>
                    <a:pt x="1" y="6949"/>
                  </a:lnTo>
                  <a:lnTo>
                    <a:pt x="1" y="6949"/>
                  </a:lnTo>
                  <a:lnTo>
                    <a:pt x="791" y="0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709;p62"/>
            <p:cNvSpPr/>
            <p:nvPr/>
          </p:nvSpPr>
          <p:spPr>
            <a:xfrm>
              <a:off x="5812275" y="4388575"/>
              <a:ext cx="182050" cy="116525"/>
            </a:xfrm>
            <a:custGeom>
              <a:avLst/>
              <a:gdLst/>
              <a:ahLst/>
              <a:cxnLst/>
              <a:rect l="l" t="t" r="r" b="b"/>
              <a:pathLst>
                <a:path w="7282" h="4661" extrusionOk="0">
                  <a:moveTo>
                    <a:pt x="7282" y="3786"/>
                  </a:moveTo>
                  <a:lnTo>
                    <a:pt x="6990" y="3537"/>
                  </a:lnTo>
                  <a:lnTo>
                    <a:pt x="6990" y="3537"/>
                  </a:lnTo>
                  <a:lnTo>
                    <a:pt x="2871" y="1498"/>
                  </a:lnTo>
                  <a:lnTo>
                    <a:pt x="2871" y="1498"/>
                  </a:lnTo>
                  <a:lnTo>
                    <a:pt x="2705" y="1373"/>
                  </a:lnTo>
                  <a:lnTo>
                    <a:pt x="2580" y="1207"/>
                  </a:lnTo>
                  <a:lnTo>
                    <a:pt x="2289" y="791"/>
                  </a:lnTo>
                  <a:lnTo>
                    <a:pt x="1998" y="375"/>
                  </a:lnTo>
                  <a:lnTo>
                    <a:pt x="1873" y="208"/>
                  </a:lnTo>
                  <a:lnTo>
                    <a:pt x="1790" y="84"/>
                  </a:lnTo>
                  <a:lnTo>
                    <a:pt x="1790" y="84"/>
                  </a:lnTo>
                  <a:lnTo>
                    <a:pt x="1706" y="42"/>
                  </a:lnTo>
                  <a:lnTo>
                    <a:pt x="1623" y="0"/>
                  </a:lnTo>
                  <a:lnTo>
                    <a:pt x="1415" y="42"/>
                  </a:lnTo>
                  <a:lnTo>
                    <a:pt x="1207" y="125"/>
                  </a:lnTo>
                  <a:lnTo>
                    <a:pt x="957" y="250"/>
                  </a:lnTo>
                  <a:lnTo>
                    <a:pt x="708" y="416"/>
                  </a:lnTo>
                  <a:lnTo>
                    <a:pt x="458" y="624"/>
                  </a:lnTo>
                  <a:lnTo>
                    <a:pt x="250" y="832"/>
                  </a:lnTo>
                  <a:lnTo>
                    <a:pt x="125" y="999"/>
                  </a:lnTo>
                  <a:lnTo>
                    <a:pt x="125" y="999"/>
                  </a:lnTo>
                  <a:lnTo>
                    <a:pt x="42" y="1249"/>
                  </a:lnTo>
                  <a:lnTo>
                    <a:pt x="1" y="1540"/>
                  </a:lnTo>
                  <a:lnTo>
                    <a:pt x="1" y="1914"/>
                  </a:lnTo>
                  <a:lnTo>
                    <a:pt x="1" y="2247"/>
                  </a:lnTo>
                  <a:lnTo>
                    <a:pt x="84" y="2913"/>
                  </a:lnTo>
                  <a:lnTo>
                    <a:pt x="125" y="3204"/>
                  </a:lnTo>
                  <a:lnTo>
                    <a:pt x="125" y="3204"/>
                  </a:lnTo>
                  <a:lnTo>
                    <a:pt x="209" y="3287"/>
                  </a:lnTo>
                  <a:lnTo>
                    <a:pt x="333" y="3370"/>
                  </a:lnTo>
                  <a:lnTo>
                    <a:pt x="833" y="3578"/>
                  </a:lnTo>
                  <a:lnTo>
                    <a:pt x="1457" y="3786"/>
                  </a:lnTo>
                  <a:lnTo>
                    <a:pt x="1956" y="3870"/>
                  </a:lnTo>
                  <a:lnTo>
                    <a:pt x="1956" y="3870"/>
                  </a:lnTo>
                  <a:lnTo>
                    <a:pt x="2705" y="4036"/>
                  </a:lnTo>
                  <a:lnTo>
                    <a:pt x="3870" y="4286"/>
                  </a:lnTo>
                  <a:lnTo>
                    <a:pt x="5493" y="4660"/>
                  </a:lnTo>
                  <a:lnTo>
                    <a:pt x="5493" y="4660"/>
                  </a:lnTo>
                  <a:lnTo>
                    <a:pt x="5576" y="4660"/>
                  </a:lnTo>
                  <a:lnTo>
                    <a:pt x="5825" y="4535"/>
                  </a:lnTo>
                  <a:lnTo>
                    <a:pt x="6408" y="4244"/>
                  </a:lnTo>
                  <a:lnTo>
                    <a:pt x="7282" y="3786"/>
                  </a:lnTo>
                  <a:lnTo>
                    <a:pt x="7282" y="3786"/>
                  </a:lnTo>
                  <a:close/>
                </a:path>
              </a:pathLst>
            </a:custGeom>
            <a:solidFill>
              <a:srgbClr val="892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710;p62"/>
            <p:cNvSpPr/>
            <p:nvPr/>
          </p:nvSpPr>
          <p:spPr>
            <a:xfrm>
              <a:off x="5813325" y="4444750"/>
              <a:ext cx="161250" cy="104025"/>
            </a:xfrm>
            <a:custGeom>
              <a:avLst/>
              <a:gdLst/>
              <a:ahLst/>
              <a:cxnLst/>
              <a:rect l="l" t="t" r="r" b="b"/>
              <a:pathLst>
                <a:path w="6450" h="4161" extrusionOk="0">
                  <a:moveTo>
                    <a:pt x="6449" y="2039"/>
                  </a:moveTo>
                  <a:lnTo>
                    <a:pt x="6449" y="2039"/>
                  </a:lnTo>
                  <a:lnTo>
                    <a:pt x="4993" y="1331"/>
                  </a:lnTo>
                  <a:lnTo>
                    <a:pt x="2663" y="291"/>
                  </a:lnTo>
                  <a:lnTo>
                    <a:pt x="2663" y="291"/>
                  </a:lnTo>
                  <a:lnTo>
                    <a:pt x="2288" y="125"/>
                  </a:lnTo>
                  <a:lnTo>
                    <a:pt x="1956" y="42"/>
                  </a:lnTo>
                  <a:lnTo>
                    <a:pt x="1664" y="0"/>
                  </a:lnTo>
                  <a:lnTo>
                    <a:pt x="1373" y="83"/>
                  </a:lnTo>
                  <a:lnTo>
                    <a:pt x="1124" y="208"/>
                  </a:lnTo>
                  <a:lnTo>
                    <a:pt x="832" y="458"/>
                  </a:lnTo>
                  <a:lnTo>
                    <a:pt x="583" y="749"/>
                  </a:lnTo>
                  <a:lnTo>
                    <a:pt x="250" y="1165"/>
                  </a:lnTo>
                  <a:lnTo>
                    <a:pt x="250" y="1165"/>
                  </a:lnTo>
                  <a:lnTo>
                    <a:pt x="125" y="1415"/>
                  </a:lnTo>
                  <a:lnTo>
                    <a:pt x="42" y="1664"/>
                  </a:lnTo>
                  <a:lnTo>
                    <a:pt x="0" y="1914"/>
                  </a:lnTo>
                  <a:lnTo>
                    <a:pt x="0" y="2164"/>
                  </a:lnTo>
                  <a:lnTo>
                    <a:pt x="42" y="2413"/>
                  </a:lnTo>
                  <a:lnTo>
                    <a:pt x="125" y="2663"/>
                  </a:lnTo>
                  <a:lnTo>
                    <a:pt x="333" y="3120"/>
                  </a:lnTo>
                  <a:lnTo>
                    <a:pt x="583" y="3537"/>
                  </a:lnTo>
                  <a:lnTo>
                    <a:pt x="791" y="3869"/>
                  </a:lnTo>
                  <a:lnTo>
                    <a:pt x="1040" y="4161"/>
                  </a:lnTo>
                  <a:lnTo>
                    <a:pt x="6075" y="3828"/>
                  </a:lnTo>
                  <a:lnTo>
                    <a:pt x="6449" y="2039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711;p62"/>
            <p:cNvSpPr/>
            <p:nvPr/>
          </p:nvSpPr>
          <p:spPr>
            <a:xfrm>
              <a:off x="5947500" y="4472825"/>
              <a:ext cx="98825" cy="78025"/>
            </a:xfrm>
            <a:custGeom>
              <a:avLst/>
              <a:gdLst/>
              <a:ahLst/>
              <a:cxnLst/>
              <a:rect l="l" t="t" r="r" b="b"/>
              <a:pathLst>
                <a:path w="3953" h="3121" extrusionOk="0">
                  <a:moveTo>
                    <a:pt x="3953" y="2372"/>
                  </a:moveTo>
                  <a:lnTo>
                    <a:pt x="3953" y="2372"/>
                  </a:lnTo>
                  <a:lnTo>
                    <a:pt x="3953" y="2289"/>
                  </a:lnTo>
                  <a:lnTo>
                    <a:pt x="3953" y="2081"/>
                  </a:lnTo>
                  <a:lnTo>
                    <a:pt x="3828" y="1748"/>
                  </a:lnTo>
                  <a:lnTo>
                    <a:pt x="3620" y="1290"/>
                  </a:lnTo>
                  <a:lnTo>
                    <a:pt x="3620" y="1290"/>
                  </a:lnTo>
                  <a:lnTo>
                    <a:pt x="3454" y="1041"/>
                  </a:lnTo>
                  <a:lnTo>
                    <a:pt x="3246" y="833"/>
                  </a:lnTo>
                  <a:lnTo>
                    <a:pt x="2996" y="624"/>
                  </a:lnTo>
                  <a:lnTo>
                    <a:pt x="2746" y="458"/>
                  </a:lnTo>
                  <a:lnTo>
                    <a:pt x="2247" y="167"/>
                  </a:lnTo>
                  <a:lnTo>
                    <a:pt x="1873" y="0"/>
                  </a:lnTo>
                  <a:lnTo>
                    <a:pt x="1873" y="0"/>
                  </a:lnTo>
                  <a:lnTo>
                    <a:pt x="1789" y="0"/>
                  </a:lnTo>
                  <a:lnTo>
                    <a:pt x="1665" y="0"/>
                  </a:lnTo>
                  <a:lnTo>
                    <a:pt x="1373" y="84"/>
                  </a:lnTo>
                  <a:lnTo>
                    <a:pt x="1082" y="250"/>
                  </a:lnTo>
                  <a:lnTo>
                    <a:pt x="749" y="500"/>
                  </a:lnTo>
                  <a:lnTo>
                    <a:pt x="458" y="833"/>
                  </a:lnTo>
                  <a:lnTo>
                    <a:pt x="333" y="1041"/>
                  </a:lnTo>
                  <a:lnTo>
                    <a:pt x="208" y="1249"/>
                  </a:lnTo>
                  <a:lnTo>
                    <a:pt x="125" y="1498"/>
                  </a:lnTo>
                  <a:lnTo>
                    <a:pt x="42" y="1789"/>
                  </a:lnTo>
                  <a:lnTo>
                    <a:pt x="0" y="2039"/>
                  </a:lnTo>
                  <a:lnTo>
                    <a:pt x="0" y="2372"/>
                  </a:lnTo>
                  <a:lnTo>
                    <a:pt x="0" y="2372"/>
                  </a:lnTo>
                  <a:lnTo>
                    <a:pt x="0" y="2497"/>
                  </a:lnTo>
                  <a:lnTo>
                    <a:pt x="42" y="2622"/>
                  </a:lnTo>
                  <a:lnTo>
                    <a:pt x="84" y="2746"/>
                  </a:lnTo>
                  <a:lnTo>
                    <a:pt x="167" y="2830"/>
                  </a:lnTo>
                  <a:lnTo>
                    <a:pt x="333" y="2996"/>
                  </a:lnTo>
                  <a:lnTo>
                    <a:pt x="583" y="3079"/>
                  </a:lnTo>
                  <a:lnTo>
                    <a:pt x="916" y="3121"/>
                  </a:lnTo>
                  <a:lnTo>
                    <a:pt x="1249" y="3121"/>
                  </a:lnTo>
                  <a:lnTo>
                    <a:pt x="1581" y="3079"/>
                  </a:lnTo>
                  <a:lnTo>
                    <a:pt x="1956" y="2996"/>
                  </a:lnTo>
                  <a:lnTo>
                    <a:pt x="2705" y="2788"/>
                  </a:lnTo>
                  <a:lnTo>
                    <a:pt x="3329" y="2580"/>
                  </a:lnTo>
                  <a:lnTo>
                    <a:pt x="3953" y="2372"/>
                  </a:lnTo>
                  <a:lnTo>
                    <a:pt x="3953" y="2372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712;p62"/>
            <p:cNvSpPr/>
            <p:nvPr/>
          </p:nvSpPr>
          <p:spPr>
            <a:xfrm>
              <a:off x="5818525" y="4532100"/>
              <a:ext cx="234050" cy="32275"/>
            </a:xfrm>
            <a:custGeom>
              <a:avLst/>
              <a:gdLst/>
              <a:ahLst/>
              <a:cxnLst/>
              <a:rect l="l" t="t" r="r" b="b"/>
              <a:pathLst>
                <a:path w="9362" h="1291" extrusionOk="0">
                  <a:moveTo>
                    <a:pt x="208" y="1291"/>
                  </a:moveTo>
                  <a:lnTo>
                    <a:pt x="208" y="1291"/>
                  </a:lnTo>
                  <a:lnTo>
                    <a:pt x="167" y="1291"/>
                  </a:lnTo>
                  <a:lnTo>
                    <a:pt x="83" y="1249"/>
                  </a:lnTo>
                  <a:lnTo>
                    <a:pt x="42" y="1166"/>
                  </a:lnTo>
                  <a:lnTo>
                    <a:pt x="0" y="999"/>
                  </a:lnTo>
                  <a:lnTo>
                    <a:pt x="0" y="99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42" y="126"/>
                  </a:lnTo>
                  <a:lnTo>
                    <a:pt x="83" y="43"/>
                  </a:lnTo>
                  <a:lnTo>
                    <a:pt x="167" y="1"/>
                  </a:lnTo>
                  <a:lnTo>
                    <a:pt x="250" y="1"/>
                  </a:lnTo>
                  <a:lnTo>
                    <a:pt x="9112" y="1"/>
                  </a:lnTo>
                  <a:lnTo>
                    <a:pt x="9112" y="1"/>
                  </a:lnTo>
                  <a:lnTo>
                    <a:pt x="9195" y="1"/>
                  </a:lnTo>
                  <a:lnTo>
                    <a:pt x="9278" y="43"/>
                  </a:lnTo>
                  <a:lnTo>
                    <a:pt x="9320" y="126"/>
                  </a:lnTo>
                  <a:lnTo>
                    <a:pt x="9362" y="251"/>
                  </a:lnTo>
                  <a:lnTo>
                    <a:pt x="9362" y="251"/>
                  </a:lnTo>
                  <a:lnTo>
                    <a:pt x="9362" y="999"/>
                  </a:lnTo>
                  <a:lnTo>
                    <a:pt x="9362" y="999"/>
                  </a:lnTo>
                  <a:lnTo>
                    <a:pt x="9320" y="1166"/>
                  </a:lnTo>
                  <a:lnTo>
                    <a:pt x="9278" y="1249"/>
                  </a:lnTo>
                  <a:lnTo>
                    <a:pt x="9195" y="1291"/>
                  </a:lnTo>
                  <a:lnTo>
                    <a:pt x="9154" y="1291"/>
                  </a:lnTo>
                  <a:lnTo>
                    <a:pt x="208" y="1291"/>
                  </a:lnTo>
                  <a:close/>
                </a:path>
              </a:pathLst>
            </a:custGeom>
            <a:solidFill>
              <a:srgbClr val="F2D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713;p62"/>
            <p:cNvSpPr/>
            <p:nvPr/>
          </p:nvSpPr>
          <p:spPr>
            <a:xfrm>
              <a:off x="5704100" y="4237750"/>
              <a:ext cx="118600" cy="173725"/>
            </a:xfrm>
            <a:custGeom>
              <a:avLst/>
              <a:gdLst/>
              <a:ahLst/>
              <a:cxnLst/>
              <a:rect l="l" t="t" r="r" b="b"/>
              <a:pathLst>
                <a:path w="4744" h="6949" extrusionOk="0">
                  <a:moveTo>
                    <a:pt x="4744" y="0"/>
                  </a:moveTo>
                  <a:lnTo>
                    <a:pt x="4411" y="6949"/>
                  </a:lnTo>
                  <a:lnTo>
                    <a:pt x="708" y="6949"/>
                  </a:lnTo>
                  <a:lnTo>
                    <a:pt x="417" y="6949"/>
                  </a:lnTo>
                  <a:lnTo>
                    <a:pt x="417" y="6949"/>
                  </a:lnTo>
                  <a:lnTo>
                    <a:pt x="1" y="0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714;p62"/>
            <p:cNvSpPr/>
            <p:nvPr/>
          </p:nvSpPr>
          <p:spPr>
            <a:xfrm>
              <a:off x="5666650" y="4398975"/>
              <a:ext cx="194550" cy="165400"/>
            </a:xfrm>
            <a:custGeom>
              <a:avLst/>
              <a:gdLst/>
              <a:ahLst/>
              <a:cxnLst/>
              <a:rect l="l" t="t" r="r" b="b"/>
              <a:pathLst>
                <a:path w="7782" h="6616" extrusionOk="0">
                  <a:moveTo>
                    <a:pt x="209" y="6616"/>
                  </a:moveTo>
                  <a:lnTo>
                    <a:pt x="209" y="6616"/>
                  </a:lnTo>
                  <a:lnTo>
                    <a:pt x="167" y="6616"/>
                  </a:lnTo>
                  <a:lnTo>
                    <a:pt x="126" y="6574"/>
                  </a:lnTo>
                  <a:lnTo>
                    <a:pt x="42" y="6491"/>
                  </a:lnTo>
                  <a:lnTo>
                    <a:pt x="1" y="6324"/>
                  </a:lnTo>
                  <a:lnTo>
                    <a:pt x="1" y="6324"/>
                  </a:lnTo>
                  <a:lnTo>
                    <a:pt x="1" y="5576"/>
                  </a:lnTo>
                  <a:lnTo>
                    <a:pt x="1" y="5576"/>
                  </a:lnTo>
                  <a:lnTo>
                    <a:pt x="42" y="5451"/>
                  </a:lnTo>
                  <a:lnTo>
                    <a:pt x="84" y="5368"/>
                  </a:lnTo>
                  <a:lnTo>
                    <a:pt x="167" y="5326"/>
                  </a:lnTo>
                  <a:lnTo>
                    <a:pt x="250" y="5326"/>
                  </a:lnTo>
                  <a:lnTo>
                    <a:pt x="250" y="5326"/>
                  </a:lnTo>
                  <a:lnTo>
                    <a:pt x="625" y="2746"/>
                  </a:lnTo>
                  <a:lnTo>
                    <a:pt x="625" y="2746"/>
                  </a:lnTo>
                  <a:lnTo>
                    <a:pt x="666" y="2497"/>
                  </a:lnTo>
                  <a:lnTo>
                    <a:pt x="791" y="2247"/>
                  </a:lnTo>
                  <a:lnTo>
                    <a:pt x="1124" y="1706"/>
                  </a:lnTo>
                  <a:lnTo>
                    <a:pt x="1540" y="1124"/>
                  </a:lnTo>
                  <a:lnTo>
                    <a:pt x="1540" y="1124"/>
                  </a:lnTo>
                  <a:lnTo>
                    <a:pt x="1582" y="999"/>
                  </a:lnTo>
                  <a:lnTo>
                    <a:pt x="1665" y="708"/>
                  </a:lnTo>
                  <a:lnTo>
                    <a:pt x="1748" y="541"/>
                  </a:lnTo>
                  <a:lnTo>
                    <a:pt x="1831" y="375"/>
                  </a:lnTo>
                  <a:lnTo>
                    <a:pt x="1956" y="250"/>
                  </a:lnTo>
                  <a:lnTo>
                    <a:pt x="2081" y="208"/>
                  </a:lnTo>
                  <a:lnTo>
                    <a:pt x="2081" y="208"/>
                  </a:lnTo>
                  <a:lnTo>
                    <a:pt x="2414" y="125"/>
                  </a:lnTo>
                  <a:lnTo>
                    <a:pt x="2830" y="42"/>
                  </a:lnTo>
                  <a:lnTo>
                    <a:pt x="3912" y="0"/>
                  </a:lnTo>
                  <a:lnTo>
                    <a:pt x="4952" y="42"/>
                  </a:lnTo>
                  <a:lnTo>
                    <a:pt x="5409" y="125"/>
                  </a:lnTo>
                  <a:lnTo>
                    <a:pt x="5701" y="208"/>
                  </a:lnTo>
                  <a:lnTo>
                    <a:pt x="5701" y="208"/>
                  </a:lnTo>
                  <a:lnTo>
                    <a:pt x="5826" y="250"/>
                  </a:lnTo>
                  <a:lnTo>
                    <a:pt x="5950" y="375"/>
                  </a:lnTo>
                  <a:lnTo>
                    <a:pt x="6075" y="541"/>
                  </a:lnTo>
                  <a:lnTo>
                    <a:pt x="6117" y="708"/>
                  </a:lnTo>
                  <a:lnTo>
                    <a:pt x="6242" y="999"/>
                  </a:lnTo>
                  <a:lnTo>
                    <a:pt x="6242" y="1124"/>
                  </a:lnTo>
                  <a:lnTo>
                    <a:pt x="6242" y="1124"/>
                  </a:lnTo>
                  <a:lnTo>
                    <a:pt x="6699" y="1706"/>
                  </a:lnTo>
                  <a:lnTo>
                    <a:pt x="6991" y="2247"/>
                  </a:lnTo>
                  <a:lnTo>
                    <a:pt x="7115" y="2497"/>
                  </a:lnTo>
                  <a:lnTo>
                    <a:pt x="7157" y="2746"/>
                  </a:lnTo>
                  <a:lnTo>
                    <a:pt x="7157" y="2746"/>
                  </a:lnTo>
                  <a:lnTo>
                    <a:pt x="7531" y="5326"/>
                  </a:lnTo>
                  <a:lnTo>
                    <a:pt x="7531" y="5326"/>
                  </a:lnTo>
                  <a:lnTo>
                    <a:pt x="7615" y="5326"/>
                  </a:lnTo>
                  <a:lnTo>
                    <a:pt x="7698" y="5368"/>
                  </a:lnTo>
                  <a:lnTo>
                    <a:pt x="7739" y="5451"/>
                  </a:lnTo>
                  <a:lnTo>
                    <a:pt x="7781" y="5576"/>
                  </a:lnTo>
                  <a:lnTo>
                    <a:pt x="7781" y="5576"/>
                  </a:lnTo>
                  <a:lnTo>
                    <a:pt x="7781" y="6324"/>
                  </a:lnTo>
                  <a:lnTo>
                    <a:pt x="7781" y="6324"/>
                  </a:lnTo>
                  <a:lnTo>
                    <a:pt x="7739" y="6491"/>
                  </a:lnTo>
                  <a:lnTo>
                    <a:pt x="7698" y="6574"/>
                  </a:lnTo>
                  <a:lnTo>
                    <a:pt x="7615" y="6616"/>
                  </a:lnTo>
                  <a:lnTo>
                    <a:pt x="7573" y="6616"/>
                  </a:lnTo>
                  <a:lnTo>
                    <a:pt x="209" y="6616"/>
                  </a:lnTo>
                  <a:close/>
                </a:path>
              </a:pathLst>
            </a:custGeom>
            <a:solidFill>
              <a:srgbClr val="892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715;p62"/>
            <p:cNvSpPr/>
            <p:nvPr/>
          </p:nvSpPr>
          <p:spPr>
            <a:xfrm>
              <a:off x="5803950" y="4424975"/>
              <a:ext cx="57250" cy="117550"/>
            </a:xfrm>
            <a:custGeom>
              <a:avLst/>
              <a:gdLst/>
              <a:ahLst/>
              <a:cxnLst/>
              <a:rect l="l" t="t" r="r" b="b"/>
              <a:pathLst>
                <a:path w="2290" h="4702" extrusionOk="0">
                  <a:moveTo>
                    <a:pt x="2289" y="4494"/>
                  </a:moveTo>
                  <a:lnTo>
                    <a:pt x="2289" y="4494"/>
                  </a:lnTo>
                  <a:lnTo>
                    <a:pt x="2247" y="4369"/>
                  </a:lnTo>
                  <a:lnTo>
                    <a:pt x="2164" y="4286"/>
                  </a:lnTo>
                  <a:lnTo>
                    <a:pt x="2039" y="4286"/>
                  </a:lnTo>
                  <a:lnTo>
                    <a:pt x="2039" y="4286"/>
                  </a:lnTo>
                  <a:lnTo>
                    <a:pt x="1665" y="1706"/>
                  </a:lnTo>
                  <a:lnTo>
                    <a:pt x="1665" y="1706"/>
                  </a:lnTo>
                  <a:lnTo>
                    <a:pt x="1623" y="1457"/>
                  </a:lnTo>
                  <a:lnTo>
                    <a:pt x="1499" y="1207"/>
                  </a:lnTo>
                  <a:lnTo>
                    <a:pt x="1207" y="666"/>
                  </a:lnTo>
                  <a:lnTo>
                    <a:pt x="750" y="84"/>
                  </a:lnTo>
                  <a:lnTo>
                    <a:pt x="750" y="84"/>
                  </a:lnTo>
                  <a:lnTo>
                    <a:pt x="708" y="42"/>
                  </a:lnTo>
                  <a:lnTo>
                    <a:pt x="583" y="1"/>
                  </a:lnTo>
                  <a:lnTo>
                    <a:pt x="417" y="1"/>
                  </a:lnTo>
                  <a:lnTo>
                    <a:pt x="334" y="42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167" y="250"/>
                  </a:lnTo>
                  <a:lnTo>
                    <a:pt x="84" y="458"/>
                  </a:lnTo>
                  <a:lnTo>
                    <a:pt x="42" y="1082"/>
                  </a:lnTo>
                  <a:lnTo>
                    <a:pt x="1" y="1748"/>
                  </a:lnTo>
                  <a:lnTo>
                    <a:pt x="1" y="2330"/>
                  </a:lnTo>
                  <a:lnTo>
                    <a:pt x="1" y="2330"/>
                  </a:lnTo>
                  <a:lnTo>
                    <a:pt x="42" y="3371"/>
                  </a:lnTo>
                  <a:lnTo>
                    <a:pt x="42" y="3371"/>
                  </a:lnTo>
                  <a:lnTo>
                    <a:pt x="209" y="3703"/>
                  </a:lnTo>
                  <a:lnTo>
                    <a:pt x="458" y="3953"/>
                  </a:lnTo>
                  <a:lnTo>
                    <a:pt x="750" y="4286"/>
                  </a:lnTo>
                  <a:lnTo>
                    <a:pt x="1082" y="4536"/>
                  </a:lnTo>
                  <a:lnTo>
                    <a:pt x="1249" y="4619"/>
                  </a:lnTo>
                  <a:lnTo>
                    <a:pt x="1457" y="4702"/>
                  </a:lnTo>
                  <a:lnTo>
                    <a:pt x="1665" y="4702"/>
                  </a:lnTo>
                  <a:lnTo>
                    <a:pt x="1873" y="4702"/>
                  </a:lnTo>
                  <a:lnTo>
                    <a:pt x="2081" y="4619"/>
                  </a:lnTo>
                  <a:lnTo>
                    <a:pt x="2289" y="4494"/>
                  </a:lnTo>
                  <a:lnTo>
                    <a:pt x="2289" y="4494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716;p62"/>
            <p:cNvSpPr/>
            <p:nvPr/>
          </p:nvSpPr>
          <p:spPr>
            <a:xfrm>
              <a:off x="5666650" y="4424975"/>
              <a:ext cx="57250" cy="117550"/>
            </a:xfrm>
            <a:custGeom>
              <a:avLst/>
              <a:gdLst/>
              <a:ahLst/>
              <a:cxnLst/>
              <a:rect l="l" t="t" r="r" b="b"/>
              <a:pathLst>
                <a:path w="2290" h="4702" extrusionOk="0">
                  <a:moveTo>
                    <a:pt x="1" y="4494"/>
                  </a:moveTo>
                  <a:lnTo>
                    <a:pt x="1" y="4494"/>
                  </a:lnTo>
                  <a:lnTo>
                    <a:pt x="84" y="4369"/>
                  </a:lnTo>
                  <a:lnTo>
                    <a:pt x="126" y="4286"/>
                  </a:lnTo>
                  <a:lnTo>
                    <a:pt x="250" y="4286"/>
                  </a:lnTo>
                  <a:lnTo>
                    <a:pt x="250" y="4286"/>
                  </a:lnTo>
                  <a:lnTo>
                    <a:pt x="625" y="1706"/>
                  </a:lnTo>
                  <a:lnTo>
                    <a:pt x="625" y="1706"/>
                  </a:lnTo>
                  <a:lnTo>
                    <a:pt x="666" y="1457"/>
                  </a:lnTo>
                  <a:lnTo>
                    <a:pt x="791" y="1207"/>
                  </a:lnTo>
                  <a:lnTo>
                    <a:pt x="1124" y="666"/>
                  </a:lnTo>
                  <a:lnTo>
                    <a:pt x="1540" y="84"/>
                  </a:lnTo>
                  <a:lnTo>
                    <a:pt x="1540" y="84"/>
                  </a:lnTo>
                  <a:lnTo>
                    <a:pt x="1582" y="42"/>
                  </a:lnTo>
                  <a:lnTo>
                    <a:pt x="1707" y="1"/>
                  </a:lnTo>
                  <a:lnTo>
                    <a:pt x="1873" y="1"/>
                  </a:lnTo>
                  <a:lnTo>
                    <a:pt x="1956" y="42"/>
                  </a:lnTo>
                  <a:lnTo>
                    <a:pt x="2039" y="84"/>
                  </a:lnTo>
                  <a:lnTo>
                    <a:pt x="2039" y="84"/>
                  </a:lnTo>
                  <a:lnTo>
                    <a:pt x="2123" y="250"/>
                  </a:lnTo>
                  <a:lnTo>
                    <a:pt x="2206" y="458"/>
                  </a:lnTo>
                  <a:lnTo>
                    <a:pt x="2247" y="1082"/>
                  </a:lnTo>
                  <a:lnTo>
                    <a:pt x="2289" y="1748"/>
                  </a:lnTo>
                  <a:lnTo>
                    <a:pt x="2289" y="2330"/>
                  </a:lnTo>
                  <a:lnTo>
                    <a:pt x="2289" y="2330"/>
                  </a:lnTo>
                  <a:lnTo>
                    <a:pt x="2247" y="3371"/>
                  </a:lnTo>
                  <a:lnTo>
                    <a:pt x="2247" y="3371"/>
                  </a:lnTo>
                  <a:lnTo>
                    <a:pt x="2081" y="3703"/>
                  </a:lnTo>
                  <a:lnTo>
                    <a:pt x="1831" y="3953"/>
                  </a:lnTo>
                  <a:lnTo>
                    <a:pt x="1582" y="4286"/>
                  </a:lnTo>
                  <a:lnTo>
                    <a:pt x="1207" y="4536"/>
                  </a:lnTo>
                  <a:lnTo>
                    <a:pt x="1041" y="4619"/>
                  </a:lnTo>
                  <a:lnTo>
                    <a:pt x="833" y="4702"/>
                  </a:lnTo>
                  <a:lnTo>
                    <a:pt x="666" y="4702"/>
                  </a:lnTo>
                  <a:lnTo>
                    <a:pt x="458" y="4702"/>
                  </a:lnTo>
                  <a:lnTo>
                    <a:pt x="250" y="4619"/>
                  </a:lnTo>
                  <a:lnTo>
                    <a:pt x="1" y="4494"/>
                  </a:lnTo>
                  <a:lnTo>
                    <a:pt x="1" y="4494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717;p62"/>
            <p:cNvSpPr/>
            <p:nvPr/>
          </p:nvSpPr>
          <p:spPr>
            <a:xfrm>
              <a:off x="5666650" y="4532100"/>
              <a:ext cx="194550" cy="32275"/>
            </a:xfrm>
            <a:custGeom>
              <a:avLst/>
              <a:gdLst/>
              <a:ahLst/>
              <a:cxnLst/>
              <a:rect l="l" t="t" r="r" b="b"/>
              <a:pathLst>
                <a:path w="7782" h="1291" extrusionOk="0">
                  <a:moveTo>
                    <a:pt x="209" y="1291"/>
                  </a:moveTo>
                  <a:lnTo>
                    <a:pt x="209" y="1291"/>
                  </a:lnTo>
                  <a:lnTo>
                    <a:pt x="167" y="1291"/>
                  </a:lnTo>
                  <a:lnTo>
                    <a:pt x="126" y="1249"/>
                  </a:lnTo>
                  <a:lnTo>
                    <a:pt x="42" y="1166"/>
                  </a:lnTo>
                  <a:lnTo>
                    <a:pt x="1" y="999"/>
                  </a:lnTo>
                  <a:lnTo>
                    <a:pt x="1" y="999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2" y="126"/>
                  </a:lnTo>
                  <a:lnTo>
                    <a:pt x="84" y="43"/>
                  </a:lnTo>
                  <a:lnTo>
                    <a:pt x="167" y="1"/>
                  </a:lnTo>
                  <a:lnTo>
                    <a:pt x="250" y="1"/>
                  </a:lnTo>
                  <a:lnTo>
                    <a:pt x="7531" y="1"/>
                  </a:lnTo>
                  <a:lnTo>
                    <a:pt x="7531" y="1"/>
                  </a:lnTo>
                  <a:lnTo>
                    <a:pt x="7615" y="1"/>
                  </a:lnTo>
                  <a:lnTo>
                    <a:pt x="7698" y="43"/>
                  </a:lnTo>
                  <a:lnTo>
                    <a:pt x="7739" y="126"/>
                  </a:lnTo>
                  <a:lnTo>
                    <a:pt x="7781" y="251"/>
                  </a:lnTo>
                  <a:lnTo>
                    <a:pt x="7781" y="251"/>
                  </a:lnTo>
                  <a:lnTo>
                    <a:pt x="7781" y="999"/>
                  </a:lnTo>
                  <a:lnTo>
                    <a:pt x="7781" y="999"/>
                  </a:lnTo>
                  <a:lnTo>
                    <a:pt x="7739" y="1166"/>
                  </a:lnTo>
                  <a:lnTo>
                    <a:pt x="7698" y="1249"/>
                  </a:lnTo>
                  <a:lnTo>
                    <a:pt x="7615" y="1291"/>
                  </a:lnTo>
                  <a:lnTo>
                    <a:pt x="7573" y="1291"/>
                  </a:lnTo>
                  <a:lnTo>
                    <a:pt x="209" y="1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718;p62"/>
            <p:cNvSpPr/>
            <p:nvPr/>
          </p:nvSpPr>
          <p:spPr>
            <a:xfrm>
              <a:off x="5672900" y="4484275"/>
              <a:ext cx="182050" cy="47850"/>
            </a:xfrm>
            <a:custGeom>
              <a:avLst/>
              <a:gdLst/>
              <a:ahLst/>
              <a:cxnLst/>
              <a:rect l="l" t="t" r="r" b="b"/>
              <a:pathLst>
                <a:path w="7282" h="1914" extrusionOk="0">
                  <a:moveTo>
                    <a:pt x="2788" y="0"/>
                  </a:moveTo>
                  <a:lnTo>
                    <a:pt x="2788" y="0"/>
                  </a:lnTo>
                  <a:lnTo>
                    <a:pt x="2580" y="0"/>
                  </a:lnTo>
                  <a:lnTo>
                    <a:pt x="2289" y="83"/>
                  </a:lnTo>
                  <a:lnTo>
                    <a:pt x="1873" y="166"/>
                  </a:lnTo>
                  <a:lnTo>
                    <a:pt x="1415" y="333"/>
                  </a:lnTo>
                  <a:lnTo>
                    <a:pt x="957" y="541"/>
                  </a:lnTo>
                  <a:lnTo>
                    <a:pt x="541" y="832"/>
                  </a:lnTo>
                  <a:lnTo>
                    <a:pt x="375" y="957"/>
                  </a:lnTo>
                  <a:lnTo>
                    <a:pt x="250" y="1165"/>
                  </a:lnTo>
                  <a:lnTo>
                    <a:pt x="125" y="1331"/>
                  </a:lnTo>
                  <a:lnTo>
                    <a:pt x="42" y="1539"/>
                  </a:lnTo>
                  <a:lnTo>
                    <a:pt x="42" y="1539"/>
                  </a:lnTo>
                  <a:lnTo>
                    <a:pt x="0" y="1914"/>
                  </a:lnTo>
                  <a:lnTo>
                    <a:pt x="7281" y="1914"/>
                  </a:lnTo>
                  <a:lnTo>
                    <a:pt x="7281" y="1914"/>
                  </a:lnTo>
                  <a:lnTo>
                    <a:pt x="7240" y="1539"/>
                  </a:lnTo>
                  <a:lnTo>
                    <a:pt x="7240" y="1539"/>
                  </a:lnTo>
                  <a:lnTo>
                    <a:pt x="7157" y="1331"/>
                  </a:lnTo>
                  <a:lnTo>
                    <a:pt x="7032" y="1165"/>
                  </a:lnTo>
                  <a:lnTo>
                    <a:pt x="6907" y="957"/>
                  </a:lnTo>
                  <a:lnTo>
                    <a:pt x="6741" y="832"/>
                  </a:lnTo>
                  <a:lnTo>
                    <a:pt x="6324" y="541"/>
                  </a:lnTo>
                  <a:lnTo>
                    <a:pt x="5867" y="333"/>
                  </a:lnTo>
                  <a:lnTo>
                    <a:pt x="5409" y="166"/>
                  </a:lnTo>
                  <a:lnTo>
                    <a:pt x="4993" y="83"/>
                  </a:lnTo>
                  <a:lnTo>
                    <a:pt x="4494" y="0"/>
                  </a:lnTo>
                  <a:lnTo>
                    <a:pt x="4494" y="0"/>
                  </a:lnTo>
                  <a:lnTo>
                    <a:pt x="2788" y="0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719;p62"/>
            <p:cNvSpPr/>
            <p:nvPr/>
          </p:nvSpPr>
          <p:spPr>
            <a:xfrm>
              <a:off x="5710350" y="1572900"/>
              <a:ext cx="163325" cy="320375"/>
            </a:xfrm>
            <a:custGeom>
              <a:avLst/>
              <a:gdLst/>
              <a:ahLst/>
              <a:cxnLst/>
              <a:rect l="l" t="t" r="r" b="b"/>
              <a:pathLst>
                <a:path w="6533" h="12815" extrusionOk="0">
                  <a:moveTo>
                    <a:pt x="3245" y="0"/>
                  </a:moveTo>
                  <a:lnTo>
                    <a:pt x="3245" y="0"/>
                  </a:lnTo>
                  <a:lnTo>
                    <a:pt x="3245" y="0"/>
                  </a:lnTo>
                  <a:lnTo>
                    <a:pt x="3578" y="42"/>
                  </a:lnTo>
                  <a:lnTo>
                    <a:pt x="3911" y="83"/>
                  </a:lnTo>
                  <a:lnTo>
                    <a:pt x="4244" y="167"/>
                  </a:lnTo>
                  <a:lnTo>
                    <a:pt x="4535" y="250"/>
                  </a:lnTo>
                  <a:lnTo>
                    <a:pt x="4826" y="416"/>
                  </a:lnTo>
                  <a:lnTo>
                    <a:pt x="5076" y="583"/>
                  </a:lnTo>
                  <a:lnTo>
                    <a:pt x="5326" y="749"/>
                  </a:lnTo>
                  <a:lnTo>
                    <a:pt x="5575" y="957"/>
                  </a:lnTo>
                  <a:lnTo>
                    <a:pt x="5783" y="1207"/>
                  </a:lnTo>
                  <a:lnTo>
                    <a:pt x="5991" y="1456"/>
                  </a:lnTo>
                  <a:lnTo>
                    <a:pt x="6158" y="1748"/>
                  </a:lnTo>
                  <a:lnTo>
                    <a:pt x="6283" y="1997"/>
                  </a:lnTo>
                  <a:lnTo>
                    <a:pt x="6407" y="2330"/>
                  </a:lnTo>
                  <a:lnTo>
                    <a:pt x="6449" y="2621"/>
                  </a:lnTo>
                  <a:lnTo>
                    <a:pt x="6532" y="2954"/>
                  </a:lnTo>
                  <a:lnTo>
                    <a:pt x="6532" y="3287"/>
                  </a:lnTo>
                  <a:lnTo>
                    <a:pt x="6532" y="9570"/>
                  </a:lnTo>
                  <a:lnTo>
                    <a:pt x="6532" y="9570"/>
                  </a:lnTo>
                  <a:lnTo>
                    <a:pt x="6532" y="9902"/>
                  </a:lnTo>
                  <a:lnTo>
                    <a:pt x="6449" y="10194"/>
                  </a:lnTo>
                  <a:lnTo>
                    <a:pt x="6407" y="10527"/>
                  </a:lnTo>
                  <a:lnTo>
                    <a:pt x="6283" y="10818"/>
                  </a:lnTo>
                  <a:lnTo>
                    <a:pt x="6158" y="11109"/>
                  </a:lnTo>
                  <a:lnTo>
                    <a:pt x="5991" y="11359"/>
                  </a:lnTo>
                  <a:lnTo>
                    <a:pt x="5783" y="11608"/>
                  </a:lnTo>
                  <a:lnTo>
                    <a:pt x="5575" y="11858"/>
                  </a:lnTo>
                  <a:lnTo>
                    <a:pt x="5326" y="12066"/>
                  </a:lnTo>
                  <a:lnTo>
                    <a:pt x="5076" y="12274"/>
                  </a:lnTo>
                  <a:lnTo>
                    <a:pt x="4826" y="12440"/>
                  </a:lnTo>
                  <a:lnTo>
                    <a:pt x="4535" y="12565"/>
                  </a:lnTo>
                  <a:lnTo>
                    <a:pt x="4244" y="12690"/>
                  </a:lnTo>
                  <a:lnTo>
                    <a:pt x="3911" y="12773"/>
                  </a:lnTo>
                  <a:lnTo>
                    <a:pt x="3578" y="12815"/>
                  </a:lnTo>
                  <a:lnTo>
                    <a:pt x="3245" y="12815"/>
                  </a:lnTo>
                  <a:lnTo>
                    <a:pt x="3245" y="12815"/>
                  </a:lnTo>
                  <a:lnTo>
                    <a:pt x="2913" y="12815"/>
                  </a:lnTo>
                  <a:lnTo>
                    <a:pt x="2621" y="12773"/>
                  </a:lnTo>
                  <a:lnTo>
                    <a:pt x="2288" y="12690"/>
                  </a:lnTo>
                  <a:lnTo>
                    <a:pt x="1997" y="12565"/>
                  </a:lnTo>
                  <a:lnTo>
                    <a:pt x="1706" y="12440"/>
                  </a:lnTo>
                  <a:lnTo>
                    <a:pt x="1456" y="12274"/>
                  </a:lnTo>
                  <a:lnTo>
                    <a:pt x="1165" y="12066"/>
                  </a:lnTo>
                  <a:lnTo>
                    <a:pt x="957" y="11858"/>
                  </a:lnTo>
                  <a:lnTo>
                    <a:pt x="749" y="11608"/>
                  </a:lnTo>
                  <a:lnTo>
                    <a:pt x="541" y="11359"/>
                  </a:lnTo>
                  <a:lnTo>
                    <a:pt x="375" y="11109"/>
                  </a:lnTo>
                  <a:lnTo>
                    <a:pt x="250" y="10818"/>
                  </a:lnTo>
                  <a:lnTo>
                    <a:pt x="125" y="10527"/>
                  </a:lnTo>
                  <a:lnTo>
                    <a:pt x="42" y="10194"/>
                  </a:lnTo>
                  <a:lnTo>
                    <a:pt x="0" y="9902"/>
                  </a:lnTo>
                  <a:lnTo>
                    <a:pt x="0" y="9570"/>
                  </a:lnTo>
                  <a:lnTo>
                    <a:pt x="0" y="3287"/>
                  </a:lnTo>
                  <a:lnTo>
                    <a:pt x="0" y="3287"/>
                  </a:lnTo>
                  <a:lnTo>
                    <a:pt x="0" y="2954"/>
                  </a:lnTo>
                  <a:lnTo>
                    <a:pt x="42" y="2621"/>
                  </a:lnTo>
                  <a:lnTo>
                    <a:pt x="125" y="2330"/>
                  </a:lnTo>
                  <a:lnTo>
                    <a:pt x="250" y="1997"/>
                  </a:lnTo>
                  <a:lnTo>
                    <a:pt x="375" y="1748"/>
                  </a:lnTo>
                  <a:lnTo>
                    <a:pt x="541" y="1456"/>
                  </a:lnTo>
                  <a:lnTo>
                    <a:pt x="749" y="1207"/>
                  </a:lnTo>
                  <a:lnTo>
                    <a:pt x="957" y="957"/>
                  </a:lnTo>
                  <a:lnTo>
                    <a:pt x="1165" y="749"/>
                  </a:lnTo>
                  <a:lnTo>
                    <a:pt x="1456" y="583"/>
                  </a:lnTo>
                  <a:lnTo>
                    <a:pt x="1706" y="416"/>
                  </a:lnTo>
                  <a:lnTo>
                    <a:pt x="1997" y="250"/>
                  </a:lnTo>
                  <a:lnTo>
                    <a:pt x="2288" y="167"/>
                  </a:lnTo>
                  <a:lnTo>
                    <a:pt x="2621" y="83"/>
                  </a:lnTo>
                  <a:lnTo>
                    <a:pt x="2913" y="42"/>
                  </a:lnTo>
                  <a:lnTo>
                    <a:pt x="3245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20;p62"/>
            <p:cNvSpPr/>
            <p:nvPr/>
          </p:nvSpPr>
          <p:spPr>
            <a:xfrm>
              <a:off x="5710350" y="1572900"/>
              <a:ext cx="163325" cy="224700"/>
            </a:xfrm>
            <a:custGeom>
              <a:avLst/>
              <a:gdLst/>
              <a:ahLst/>
              <a:cxnLst/>
              <a:rect l="l" t="t" r="r" b="b"/>
              <a:pathLst>
                <a:path w="6533" h="8988" extrusionOk="0">
                  <a:moveTo>
                    <a:pt x="3245" y="0"/>
                  </a:moveTo>
                  <a:lnTo>
                    <a:pt x="3245" y="0"/>
                  </a:lnTo>
                  <a:lnTo>
                    <a:pt x="3245" y="0"/>
                  </a:lnTo>
                  <a:lnTo>
                    <a:pt x="3578" y="42"/>
                  </a:lnTo>
                  <a:lnTo>
                    <a:pt x="3911" y="83"/>
                  </a:lnTo>
                  <a:lnTo>
                    <a:pt x="4244" y="167"/>
                  </a:lnTo>
                  <a:lnTo>
                    <a:pt x="4535" y="250"/>
                  </a:lnTo>
                  <a:lnTo>
                    <a:pt x="4826" y="416"/>
                  </a:lnTo>
                  <a:lnTo>
                    <a:pt x="5076" y="583"/>
                  </a:lnTo>
                  <a:lnTo>
                    <a:pt x="5326" y="749"/>
                  </a:lnTo>
                  <a:lnTo>
                    <a:pt x="5575" y="957"/>
                  </a:lnTo>
                  <a:lnTo>
                    <a:pt x="5783" y="1207"/>
                  </a:lnTo>
                  <a:lnTo>
                    <a:pt x="5991" y="1456"/>
                  </a:lnTo>
                  <a:lnTo>
                    <a:pt x="6158" y="1748"/>
                  </a:lnTo>
                  <a:lnTo>
                    <a:pt x="6283" y="1997"/>
                  </a:lnTo>
                  <a:lnTo>
                    <a:pt x="6407" y="2330"/>
                  </a:lnTo>
                  <a:lnTo>
                    <a:pt x="6449" y="2621"/>
                  </a:lnTo>
                  <a:lnTo>
                    <a:pt x="6532" y="2954"/>
                  </a:lnTo>
                  <a:lnTo>
                    <a:pt x="6532" y="3287"/>
                  </a:lnTo>
                  <a:lnTo>
                    <a:pt x="6532" y="8446"/>
                  </a:lnTo>
                  <a:lnTo>
                    <a:pt x="6532" y="8446"/>
                  </a:lnTo>
                  <a:lnTo>
                    <a:pt x="5991" y="8696"/>
                  </a:lnTo>
                  <a:lnTo>
                    <a:pt x="5367" y="8821"/>
                  </a:lnTo>
                  <a:lnTo>
                    <a:pt x="4785" y="8946"/>
                  </a:lnTo>
                  <a:lnTo>
                    <a:pt x="4161" y="8987"/>
                  </a:lnTo>
                  <a:lnTo>
                    <a:pt x="4161" y="8987"/>
                  </a:lnTo>
                  <a:lnTo>
                    <a:pt x="3578" y="8946"/>
                  </a:lnTo>
                  <a:lnTo>
                    <a:pt x="2996" y="8821"/>
                  </a:lnTo>
                  <a:lnTo>
                    <a:pt x="2455" y="8654"/>
                  </a:lnTo>
                  <a:lnTo>
                    <a:pt x="1914" y="8446"/>
                  </a:lnTo>
                  <a:lnTo>
                    <a:pt x="1415" y="8197"/>
                  </a:lnTo>
                  <a:lnTo>
                    <a:pt x="915" y="7864"/>
                  </a:lnTo>
                  <a:lnTo>
                    <a:pt x="458" y="7489"/>
                  </a:lnTo>
                  <a:lnTo>
                    <a:pt x="0" y="7073"/>
                  </a:lnTo>
                  <a:lnTo>
                    <a:pt x="0" y="3287"/>
                  </a:lnTo>
                  <a:lnTo>
                    <a:pt x="0" y="3287"/>
                  </a:lnTo>
                  <a:lnTo>
                    <a:pt x="0" y="2954"/>
                  </a:lnTo>
                  <a:lnTo>
                    <a:pt x="42" y="2621"/>
                  </a:lnTo>
                  <a:lnTo>
                    <a:pt x="125" y="2330"/>
                  </a:lnTo>
                  <a:lnTo>
                    <a:pt x="250" y="1997"/>
                  </a:lnTo>
                  <a:lnTo>
                    <a:pt x="375" y="1748"/>
                  </a:lnTo>
                  <a:lnTo>
                    <a:pt x="541" y="1456"/>
                  </a:lnTo>
                  <a:lnTo>
                    <a:pt x="749" y="1207"/>
                  </a:lnTo>
                  <a:lnTo>
                    <a:pt x="957" y="957"/>
                  </a:lnTo>
                  <a:lnTo>
                    <a:pt x="1165" y="749"/>
                  </a:lnTo>
                  <a:lnTo>
                    <a:pt x="1456" y="583"/>
                  </a:lnTo>
                  <a:lnTo>
                    <a:pt x="1706" y="416"/>
                  </a:lnTo>
                  <a:lnTo>
                    <a:pt x="1997" y="250"/>
                  </a:lnTo>
                  <a:lnTo>
                    <a:pt x="2288" y="167"/>
                  </a:lnTo>
                  <a:lnTo>
                    <a:pt x="2621" y="83"/>
                  </a:lnTo>
                  <a:lnTo>
                    <a:pt x="2913" y="42"/>
                  </a:lnTo>
                  <a:lnTo>
                    <a:pt x="3245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721;p62"/>
            <p:cNvSpPr/>
            <p:nvPr/>
          </p:nvSpPr>
          <p:spPr>
            <a:xfrm>
              <a:off x="5904850" y="1473050"/>
              <a:ext cx="104050" cy="104025"/>
            </a:xfrm>
            <a:custGeom>
              <a:avLst/>
              <a:gdLst/>
              <a:ahLst/>
              <a:cxnLst/>
              <a:rect l="l" t="t" r="r" b="b"/>
              <a:pathLst>
                <a:path w="4162" h="4161" extrusionOk="0">
                  <a:moveTo>
                    <a:pt x="2039" y="0"/>
                  </a:moveTo>
                  <a:lnTo>
                    <a:pt x="2039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538" y="42"/>
                  </a:lnTo>
                  <a:lnTo>
                    <a:pt x="2871" y="167"/>
                  </a:lnTo>
                  <a:lnTo>
                    <a:pt x="3204" y="333"/>
                  </a:lnTo>
                  <a:lnTo>
                    <a:pt x="3454" y="541"/>
                  </a:lnTo>
                  <a:lnTo>
                    <a:pt x="3703" y="791"/>
                  </a:lnTo>
                  <a:lnTo>
                    <a:pt x="3911" y="1040"/>
                  </a:lnTo>
                  <a:lnTo>
                    <a:pt x="4036" y="1373"/>
                  </a:lnTo>
                  <a:lnTo>
                    <a:pt x="4161" y="1748"/>
                  </a:lnTo>
                  <a:lnTo>
                    <a:pt x="4161" y="1748"/>
                  </a:lnTo>
                  <a:lnTo>
                    <a:pt x="4161" y="2164"/>
                  </a:lnTo>
                  <a:lnTo>
                    <a:pt x="4119" y="2580"/>
                  </a:lnTo>
                  <a:lnTo>
                    <a:pt x="3995" y="2954"/>
                  </a:lnTo>
                  <a:lnTo>
                    <a:pt x="3787" y="3287"/>
                  </a:lnTo>
                  <a:lnTo>
                    <a:pt x="3537" y="3578"/>
                  </a:lnTo>
                  <a:lnTo>
                    <a:pt x="3204" y="3828"/>
                  </a:lnTo>
                  <a:lnTo>
                    <a:pt x="2871" y="4036"/>
                  </a:lnTo>
                  <a:lnTo>
                    <a:pt x="2455" y="4161"/>
                  </a:lnTo>
                  <a:lnTo>
                    <a:pt x="2455" y="4161"/>
                  </a:lnTo>
                  <a:lnTo>
                    <a:pt x="2039" y="4161"/>
                  </a:lnTo>
                  <a:lnTo>
                    <a:pt x="1623" y="4119"/>
                  </a:lnTo>
                  <a:lnTo>
                    <a:pt x="1249" y="3994"/>
                  </a:lnTo>
                  <a:lnTo>
                    <a:pt x="916" y="3786"/>
                  </a:lnTo>
                  <a:lnTo>
                    <a:pt x="583" y="3537"/>
                  </a:lnTo>
                  <a:lnTo>
                    <a:pt x="333" y="3245"/>
                  </a:lnTo>
                  <a:lnTo>
                    <a:pt x="167" y="2871"/>
                  </a:lnTo>
                  <a:lnTo>
                    <a:pt x="42" y="2455"/>
                  </a:lnTo>
                  <a:lnTo>
                    <a:pt x="42" y="2455"/>
                  </a:lnTo>
                  <a:lnTo>
                    <a:pt x="0" y="2205"/>
                  </a:lnTo>
                  <a:lnTo>
                    <a:pt x="0" y="1956"/>
                  </a:lnTo>
                  <a:lnTo>
                    <a:pt x="42" y="1748"/>
                  </a:lnTo>
                  <a:lnTo>
                    <a:pt x="84" y="1498"/>
                  </a:lnTo>
                  <a:lnTo>
                    <a:pt x="167" y="1290"/>
                  </a:lnTo>
                  <a:lnTo>
                    <a:pt x="292" y="1082"/>
                  </a:lnTo>
                  <a:lnTo>
                    <a:pt x="417" y="874"/>
                  </a:lnTo>
                  <a:lnTo>
                    <a:pt x="541" y="707"/>
                  </a:lnTo>
                  <a:lnTo>
                    <a:pt x="541" y="707"/>
                  </a:lnTo>
                  <a:lnTo>
                    <a:pt x="625" y="1165"/>
                  </a:lnTo>
                  <a:lnTo>
                    <a:pt x="708" y="1373"/>
                  </a:lnTo>
                  <a:lnTo>
                    <a:pt x="791" y="1581"/>
                  </a:lnTo>
                  <a:lnTo>
                    <a:pt x="916" y="1789"/>
                  </a:lnTo>
                  <a:lnTo>
                    <a:pt x="1124" y="1914"/>
                  </a:lnTo>
                  <a:lnTo>
                    <a:pt x="1332" y="1997"/>
                  </a:lnTo>
                  <a:lnTo>
                    <a:pt x="1582" y="1997"/>
                  </a:lnTo>
                  <a:lnTo>
                    <a:pt x="1373" y="832"/>
                  </a:lnTo>
                  <a:lnTo>
                    <a:pt x="1373" y="832"/>
                  </a:lnTo>
                  <a:lnTo>
                    <a:pt x="1373" y="666"/>
                  </a:lnTo>
                  <a:lnTo>
                    <a:pt x="1415" y="499"/>
                  </a:lnTo>
                  <a:lnTo>
                    <a:pt x="1457" y="375"/>
                  </a:lnTo>
                  <a:lnTo>
                    <a:pt x="1540" y="250"/>
                  </a:lnTo>
                  <a:lnTo>
                    <a:pt x="1665" y="167"/>
                  </a:lnTo>
                  <a:lnTo>
                    <a:pt x="1790" y="83"/>
                  </a:lnTo>
                  <a:lnTo>
                    <a:pt x="2039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22;p62"/>
            <p:cNvSpPr/>
            <p:nvPr/>
          </p:nvSpPr>
          <p:spPr>
            <a:xfrm>
              <a:off x="5566800" y="1528175"/>
              <a:ext cx="104050" cy="101950"/>
            </a:xfrm>
            <a:custGeom>
              <a:avLst/>
              <a:gdLst/>
              <a:ahLst/>
              <a:cxnLst/>
              <a:rect l="l" t="t" r="r" b="b"/>
              <a:pathLst>
                <a:path w="4162" h="4078" extrusionOk="0">
                  <a:moveTo>
                    <a:pt x="1498" y="0"/>
                  </a:moveTo>
                  <a:lnTo>
                    <a:pt x="1498" y="0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041" y="208"/>
                  </a:lnTo>
                  <a:lnTo>
                    <a:pt x="749" y="416"/>
                  </a:lnTo>
                  <a:lnTo>
                    <a:pt x="500" y="666"/>
                  </a:lnTo>
                  <a:lnTo>
                    <a:pt x="292" y="916"/>
                  </a:lnTo>
                  <a:lnTo>
                    <a:pt x="167" y="1248"/>
                  </a:lnTo>
                  <a:lnTo>
                    <a:pt x="42" y="1581"/>
                  </a:lnTo>
                  <a:lnTo>
                    <a:pt x="1" y="1914"/>
                  </a:lnTo>
                  <a:lnTo>
                    <a:pt x="1" y="2289"/>
                  </a:lnTo>
                  <a:lnTo>
                    <a:pt x="1" y="2289"/>
                  </a:lnTo>
                  <a:lnTo>
                    <a:pt x="125" y="2705"/>
                  </a:lnTo>
                  <a:lnTo>
                    <a:pt x="292" y="3079"/>
                  </a:lnTo>
                  <a:lnTo>
                    <a:pt x="541" y="3412"/>
                  </a:lnTo>
                  <a:lnTo>
                    <a:pt x="833" y="3662"/>
                  </a:lnTo>
                  <a:lnTo>
                    <a:pt x="1166" y="3870"/>
                  </a:lnTo>
                  <a:lnTo>
                    <a:pt x="1540" y="4036"/>
                  </a:lnTo>
                  <a:lnTo>
                    <a:pt x="1956" y="4078"/>
                  </a:lnTo>
                  <a:lnTo>
                    <a:pt x="2372" y="4078"/>
                  </a:lnTo>
                  <a:lnTo>
                    <a:pt x="2372" y="4078"/>
                  </a:lnTo>
                  <a:lnTo>
                    <a:pt x="2788" y="3953"/>
                  </a:lnTo>
                  <a:lnTo>
                    <a:pt x="3163" y="3786"/>
                  </a:lnTo>
                  <a:lnTo>
                    <a:pt x="3454" y="3578"/>
                  </a:lnTo>
                  <a:lnTo>
                    <a:pt x="3745" y="3245"/>
                  </a:lnTo>
                  <a:lnTo>
                    <a:pt x="3953" y="2913"/>
                  </a:lnTo>
                  <a:lnTo>
                    <a:pt x="4078" y="2538"/>
                  </a:lnTo>
                  <a:lnTo>
                    <a:pt x="4161" y="2164"/>
                  </a:lnTo>
                  <a:lnTo>
                    <a:pt x="4161" y="1706"/>
                  </a:lnTo>
                  <a:lnTo>
                    <a:pt x="4161" y="1706"/>
                  </a:lnTo>
                  <a:lnTo>
                    <a:pt x="4120" y="1498"/>
                  </a:lnTo>
                  <a:lnTo>
                    <a:pt x="4036" y="1248"/>
                  </a:lnTo>
                  <a:lnTo>
                    <a:pt x="3912" y="1040"/>
                  </a:lnTo>
                  <a:lnTo>
                    <a:pt x="3787" y="832"/>
                  </a:lnTo>
                  <a:lnTo>
                    <a:pt x="3662" y="666"/>
                  </a:lnTo>
                  <a:lnTo>
                    <a:pt x="3495" y="458"/>
                  </a:lnTo>
                  <a:lnTo>
                    <a:pt x="3329" y="333"/>
                  </a:lnTo>
                  <a:lnTo>
                    <a:pt x="3121" y="208"/>
                  </a:lnTo>
                  <a:lnTo>
                    <a:pt x="3121" y="208"/>
                  </a:lnTo>
                  <a:lnTo>
                    <a:pt x="3204" y="666"/>
                  </a:lnTo>
                  <a:lnTo>
                    <a:pt x="3204" y="916"/>
                  </a:lnTo>
                  <a:lnTo>
                    <a:pt x="3163" y="1124"/>
                  </a:lnTo>
                  <a:lnTo>
                    <a:pt x="3079" y="1332"/>
                  </a:lnTo>
                  <a:lnTo>
                    <a:pt x="2955" y="1540"/>
                  </a:lnTo>
                  <a:lnTo>
                    <a:pt x="2788" y="1664"/>
                  </a:lnTo>
                  <a:lnTo>
                    <a:pt x="2539" y="1748"/>
                  </a:lnTo>
                  <a:lnTo>
                    <a:pt x="2372" y="583"/>
                  </a:lnTo>
                  <a:lnTo>
                    <a:pt x="2372" y="583"/>
                  </a:lnTo>
                  <a:lnTo>
                    <a:pt x="2330" y="416"/>
                  </a:lnTo>
                  <a:lnTo>
                    <a:pt x="2247" y="291"/>
                  </a:lnTo>
                  <a:lnTo>
                    <a:pt x="2164" y="167"/>
                  </a:lnTo>
                  <a:lnTo>
                    <a:pt x="2039" y="83"/>
                  </a:lnTo>
                  <a:lnTo>
                    <a:pt x="1914" y="42"/>
                  </a:lnTo>
                  <a:lnTo>
                    <a:pt x="1748" y="0"/>
                  </a:lnTo>
                  <a:lnTo>
                    <a:pt x="1498" y="0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23;p62"/>
            <p:cNvSpPr/>
            <p:nvPr/>
          </p:nvSpPr>
          <p:spPr>
            <a:xfrm>
              <a:off x="5588650" y="1245250"/>
              <a:ext cx="377600" cy="515925"/>
            </a:xfrm>
            <a:custGeom>
              <a:avLst/>
              <a:gdLst/>
              <a:ahLst/>
              <a:cxnLst/>
              <a:rect l="l" t="t" r="r" b="b"/>
              <a:pathLst>
                <a:path w="15104" h="20637" extrusionOk="0">
                  <a:moveTo>
                    <a:pt x="9320" y="20554"/>
                  </a:moveTo>
                  <a:lnTo>
                    <a:pt x="9320" y="20554"/>
                  </a:lnTo>
                  <a:lnTo>
                    <a:pt x="8987" y="20595"/>
                  </a:lnTo>
                  <a:lnTo>
                    <a:pt x="8613" y="20637"/>
                  </a:lnTo>
                  <a:lnTo>
                    <a:pt x="8238" y="20637"/>
                  </a:lnTo>
                  <a:lnTo>
                    <a:pt x="7905" y="20595"/>
                  </a:lnTo>
                  <a:lnTo>
                    <a:pt x="7198" y="20429"/>
                  </a:lnTo>
                  <a:lnTo>
                    <a:pt x="6491" y="20221"/>
                  </a:lnTo>
                  <a:lnTo>
                    <a:pt x="5783" y="19888"/>
                  </a:lnTo>
                  <a:lnTo>
                    <a:pt x="5159" y="19514"/>
                  </a:lnTo>
                  <a:lnTo>
                    <a:pt x="4494" y="19056"/>
                  </a:lnTo>
                  <a:lnTo>
                    <a:pt x="3911" y="18557"/>
                  </a:lnTo>
                  <a:lnTo>
                    <a:pt x="3370" y="17974"/>
                  </a:lnTo>
                  <a:lnTo>
                    <a:pt x="2829" y="17392"/>
                  </a:lnTo>
                  <a:lnTo>
                    <a:pt x="2372" y="16726"/>
                  </a:lnTo>
                  <a:lnTo>
                    <a:pt x="1956" y="16060"/>
                  </a:lnTo>
                  <a:lnTo>
                    <a:pt x="1581" y="15353"/>
                  </a:lnTo>
                  <a:lnTo>
                    <a:pt x="1290" y="14646"/>
                  </a:lnTo>
                  <a:lnTo>
                    <a:pt x="1082" y="13938"/>
                  </a:lnTo>
                  <a:lnTo>
                    <a:pt x="916" y="13231"/>
                  </a:lnTo>
                  <a:lnTo>
                    <a:pt x="83" y="8280"/>
                  </a:lnTo>
                  <a:lnTo>
                    <a:pt x="83" y="8280"/>
                  </a:lnTo>
                  <a:lnTo>
                    <a:pt x="0" y="7573"/>
                  </a:lnTo>
                  <a:lnTo>
                    <a:pt x="0" y="6824"/>
                  </a:lnTo>
                  <a:lnTo>
                    <a:pt x="83" y="6158"/>
                  </a:lnTo>
                  <a:lnTo>
                    <a:pt x="208" y="5451"/>
                  </a:lnTo>
                  <a:lnTo>
                    <a:pt x="416" y="4785"/>
                  </a:lnTo>
                  <a:lnTo>
                    <a:pt x="666" y="4161"/>
                  </a:lnTo>
                  <a:lnTo>
                    <a:pt x="999" y="3537"/>
                  </a:lnTo>
                  <a:lnTo>
                    <a:pt x="1373" y="2954"/>
                  </a:lnTo>
                  <a:lnTo>
                    <a:pt x="1789" y="2455"/>
                  </a:lnTo>
                  <a:lnTo>
                    <a:pt x="2247" y="1956"/>
                  </a:lnTo>
                  <a:lnTo>
                    <a:pt x="2788" y="1498"/>
                  </a:lnTo>
                  <a:lnTo>
                    <a:pt x="3329" y="1082"/>
                  </a:lnTo>
                  <a:lnTo>
                    <a:pt x="3953" y="749"/>
                  </a:lnTo>
                  <a:lnTo>
                    <a:pt x="4577" y="458"/>
                  </a:lnTo>
                  <a:lnTo>
                    <a:pt x="5284" y="250"/>
                  </a:lnTo>
                  <a:lnTo>
                    <a:pt x="5992" y="84"/>
                  </a:lnTo>
                  <a:lnTo>
                    <a:pt x="5992" y="84"/>
                  </a:lnTo>
                  <a:lnTo>
                    <a:pt x="5992" y="84"/>
                  </a:lnTo>
                  <a:lnTo>
                    <a:pt x="6699" y="0"/>
                  </a:lnTo>
                  <a:lnTo>
                    <a:pt x="7406" y="0"/>
                  </a:lnTo>
                  <a:lnTo>
                    <a:pt x="8113" y="84"/>
                  </a:lnTo>
                  <a:lnTo>
                    <a:pt x="8821" y="208"/>
                  </a:lnTo>
                  <a:lnTo>
                    <a:pt x="9486" y="416"/>
                  </a:lnTo>
                  <a:lnTo>
                    <a:pt x="10111" y="666"/>
                  </a:lnTo>
                  <a:lnTo>
                    <a:pt x="10735" y="957"/>
                  </a:lnTo>
                  <a:lnTo>
                    <a:pt x="11275" y="1332"/>
                  </a:lnTo>
                  <a:lnTo>
                    <a:pt x="11816" y="1789"/>
                  </a:lnTo>
                  <a:lnTo>
                    <a:pt x="12316" y="2247"/>
                  </a:lnTo>
                  <a:lnTo>
                    <a:pt x="12773" y="2788"/>
                  </a:lnTo>
                  <a:lnTo>
                    <a:pt x="13189" y="3329"/>
                  </a:lnTo>
                  <a:lnTo>
                    <a:pt x="13522" y="3953"/>
                  </a:lnTo>
                  <a:lnTo>
                    <a:pt x="13813" y="4577"/>
                  </a:lnTo>
                  <a:lnTo>
                    <a:pt x="14021" y="5284"/>
                  </a:lnTo>
                  <a:lnTo>
                    <a:pt x="14188" y="5992"/>
                  </a:lnTo>
                  <a:lnTo>
                    <a:pt x="14978" y="10860"/>
                  </a:lnTo>
                  <a:lnTo>
                    <a:pt x="14978" y="10860"/>
                  </a:lnTo>
                  <a:lnTo>
                    <a:pt x="15062" y="11608"/>
                  </a:lnTo>
                  <a:lnTo>
                    <a:pt x="15103" y="12399"/>
                  </a:lnTo>
                  <a:lnTo>
                    <a:pt x="15062" y="13189"/>
                  </a:lnTo>
                  <a:lnTo>
                    <a:pt x="14978" y="13980"/>
                  </a:lnTo>
                  <a:lnTo>
                    <a:pt x="14812" y="14771"/>
                  </a:lnTo>
                  <a:lnTo>
                    <a:pt x="14604" y="15519"/>
                  </a:lnTo>
                  <a:lnTo>
                    <a:pt x="14313" y="16268"/>
                  </a:lnTo>
                  <a:lnTo>
                    <a:pt x="13980" y="16976"/>
                  </a:lnTo>
                  <a:lnTo>
                    <a:pt x="13605" y="17641"/>
                  </a:lnTo>
                  <a:lnTo>
                    <a:pt x="13148" y="18265"/>
                  </a:lnTo>
                  <a:lnTo>
                    <a:pt x="12648" y="18848"/>
                  </a:lnTo>
                  <a:lnTo>
                    <a:pt x="12108" y="19347"/>
                  </a:lnTo>
                  <a:lnTo>
                    <a:pt x="11484" y="19763"/>
                  </a:lnTo>
                  <a:lnTo>
                    <a:pt x="10818" y="20138"/>
                  </a:lnTo>
                  <a:lnTo>
                    <a:pt x="10485" y="20262"/>
                  </a:lnTo>
                  <a:lnTo>
                    <a:pt x="10111" y="20387"/>
                  </a:lnTo>
                  <a:lnTo>
                    <a:pt x="9736" y="20512"/>
                  </a:lnTo>
                  <a:lnTo>
                    <a:pt x="9320" y="20554"/>
                  </a:lnTo>
                  <a:lnTo>
                    <a:pt x="9320" y="20554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24;p62"/>
            <p:cNvSpPr/>
            <p:nvPr/>
          </p:nvSpPr>
          <p:spPr>
            <a:xfrm>
              <a:off x="5873650" y="156977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832" y="0"/>
                  </a:moveTo>
                  <a:lnTo>
                    <a:pt x="832" y="0"/>
                  </a:lnTo>
                  <a:lnTo>
                    <a:pt x="624" y="84"/>
                  </a:lnTo>
                  <a:lnTo>
                    <a:pt x="458" y="167"/>
                  </a:lnTo>
                  <a:lnTo>
                    <a:pt x="292" y="292"/>
                  </a:lnTo>
                  <a:lnTo>
                    <a:pt x="167" y="417"/>
                  </a:lnTo>
                  <a:lnTo>
                    <a:pt x="84" y="583"/>
                  </a:lnTo>
                  <a:lnTo>
                    <a:pt x="42" y="791"/>
                  </a:lnTo>
                  <a:lnTo>
                    <a:pt x="0" y="957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84" y="1373"/>
                  </a:lnTo>
                  <a:lnTo>
                    <a:pt x="167" y="1540"/>
                  </a:lnTo>
                  <a:lnTo>
                    <a:pt x="292" y="1665"/>
                  </a:lnTo>
                  <a:lnTo>
                    <a:pt x="416" y="1790"/>
                  </a:lnTo>
                  <a:lnTo>
                    <a:pt x="583" y="1914"/>
                  </a:lnTo>
                  <a:lnTo>
                    <a:pt x="791" y="1956"/>
                  </a:lnTo>
                  <a:lnTo>
                    <a:pt x="957" y="1998"/>
                  </a:lnTo>
                  <a:lnTo>
                    <a:pt x="1165" y="1956"/>
                  </a:lnTo>
                  <a:lnTo>
                    <a:pt x="1165" y="1956"/>
                  </a:lnTo>
                  <a:lnTo>
                    <a:pt x="1373" y="1914"/>
                  </a:lnTo>
                  <a:lnTo>
                    <a:pt x="1540" y="1831"/>
                  </a:lnTo>
                  <a:lnTo>
                    <a:pt x="1665" y="1706"/>
                  </a:lnTo>
                  <a:lnTo>
                    <a:pt x="1789" y="1540"/>
                  </a:lnTo>
                  <a:lnTo>
                    <a:pt x="1914" y="1373"/>
                  </a:lnTo>
                  <a:lnTo>
                    <a:pt x="1956" y="1207"/>
                  </a:lnTo>
                  <a:lnTo>
                    <a:pt x="1997" y="999"/>
                  </a:lnTo>
                  <a:lnTo>
                    <a:pt x="1956" y="833"/>
                  </a:lnTo>
                  <a:lnTo>
                    <a:pt x="1956" y="833"/>
                  </a:lnTo>
                  <a:lnTo>
                    <a:pt x="1914" y="625"/>
                  </a:lnTo>
                  <a:lnTo>
                    <a:pt x="1831" y="458"/>
                  </a:lnTo>
                  <a:lnTo>
                    <a:pt x="1706" y="292"/>
                  </a:lnTo>
                  <a:lnTo>
                    <a:pt x="1540" y="167"/>
                  </a:lnTo>
                  <a:lnTo>
                    <a:pt x="1373" y="84"/>
                  </a:lnTo>
                  <a:lnTo>
                    <a:pt x="1207" y="42"/>
                  </a:lnTo>
                  <a:lnTo>
                    <a:pt x="999" y="0"/>
                  </a:lnTo>
                  <a:lnTo>
                    <a:pt x="832" y="0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5;p62"/>
            <p:cNvSpPr/>
            <p:nvPr/>
          </p:nvSpPr>
          <p:spPr>
            <a:xfrm>
              <a:off x="5672900" y="1606175"/>
              <a:ext cx="48900" cy="49950"/>
            </a:xfrm>
            <a:custGeom>
              <a:avLst/>
              <a:gdLst/>
              <a:ahLst/>
              <a:cxnLst/>
              <a:rect l="l" t="t" r="r" b="b"/>
              <a:pathLst>
                <a:path w="1956" h="1998" extrusionOk="0">
                  <a:moveTo>
                    <a:pt x="791" y="42"/>
                  </a:moveTo>
                  <a:lnTo>
                    <a:pt x="791" y="42"/>
                  </a:lnTo>
                  <a:lnTo>
                    <a:pt x="624" y="84"/>
                  </a:lnTo>
                  <a:lnTo>
                    <a:pt x="416" y="167"/>
                  </a:lnTo>
                  <a:lnTo>
                    <a:pt x="292" y="292"/>
                  </a:lnTo>
                  <a:lnTo>
                    <a:pt x="167" y="458"/>
                  </a:lnTo>
                  <a:lnTo>
                    <a:pt x="84" y="625"/>
                  </a:lnTo>
                  <a:lnTo>
                    <a:pt x="0" y="791"/>
                  </a:lnTo>
                  <a:lnTo>
                    <a:pt x="0" y="999"/>
                  </a:lnTo>
                  <a:lnTo>
                    <a:pt x="0" y="1207"/>
                  </a:lnTo>
                  <a:lnTo>
                    <a:pt x="0" y="1207"/>
                  </a:lnTo>
                  <a:lnTo>
                    <a:pt x="42" y="1374"/>
                  </a:lnTo>
                  <a:lnTo>
                    <a:pt x="167" y="1540"/>
                  </a:lnTo>
                  <a:lnTo>
                    <a:pt x="250" y="1706"/>
                  </a:lnTo>
                  <a:lnTo>
                    <a:pt x="416" y="1831"/>
                  </a:lnTo>
                  <a:lnTo>
                    <a:pt x="583" y="1915"/>
                  </a:lnTo>
                  <a:lnTo>
                    <a:pt x="749" y="1956"/>
                  </a:lnTo>
                  <a:lnTo>
                    <a:pt x="957" y="1998"/>
                  </a:lnTo>
                  <a:lnTo>
                    <a:pt x="1165" y="1998"/>
                  </a:lnTo>
                  <a:lnTo>
                    <a:pt x="1165" y="1998"/>
                  </a:lnTo>
                  <a:lnTo>
                    <a:pt x="1332" y="1915"/>
                  </a:lnTo>
                  <a:lnTo>
                    <a:pt x="1498" y="1831"/>
                  </a:lnTo>
                  <a:lnTo>
                    <a:pt x="1665" y="1706"/>
                  </a:lnTo>
                  <a:lnTo>
                    <a:pt x="1789" y="1582"/>
                  </a:lnTo>
                  <a:lnTo>
                    <a:pt x="1873" y="1415"/>
                  </a:lnTo>
                  <a:lnTo>
                    <a:pt x="1956" y="1207"/>
                  </a:lnTo>
                  <a:lnTo>
                    <a:pt x="1956" y="1041"/>
                  </a:lnTo>
                  <a:lnTo>
                    <a:pt x="1956" y="833"/>
                  </a:lnTo>
                  <a:lnTo>
                    <a:pt x="1956" y="833"/>
                  </a:lnTo>
                  <a:lnTo>
                    <a:pt x="1873" y="625"/>
                  </a:lnTo>
                  <a:lnTo>
                    <a:pt x="1789" y="458"/>
                  </a:lnTo>
                  <a:lnTo>
                    <a:pt x="1665" y="334"/>
                  </a:lnTo>
                  <a:lnTo>
                    <a:pt x="1540" y="209"/>
                  </a:lnTo>
                  <a:lnTo>
                    <a:pt x="1373" y="84"/>
                  </a:lnTo>
                  <a:lnTo>
                    <a:pt x="1207" y="42"/>
                  </a:lnTo>
                  <a:lnTo>
                    <a:pt x="999" y="1"/>
                  </a:lnTo>
                  <a:lnTo>
                    <a:pt x="791" y="42"/>
                  </a:lnTo>
                  <a:lnTo>
                    <a:pt x="791" y="42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26;p62"/>
            <p:cNvSpPr/>
            <p:nvPr/>
          </p:nvSpPr>
          <p:spPr>
            <a:xfrm>
              <a:off x="5661450" y="1465750"/>
              <a:ext cx="64525" cy="28125"/>
            </a:xfrm>
            <a:custGeom>
              <a:avLst/>
              <a:gdLst/>
              <a:ahLst/>
              <a:cxnLst/>
              <a:rect l="l" t="t" r="r" b="b"/>
              <a:pathLst>
                <a:path w="2581" h="1125" extrusionOk="0">
                  <a:moveTo>
                    <a:pt x="2372" y="84"/>
                  </a:moveTo>
                  <a:lnTo>
                    <a:pt x="2372" y="84"/>
                  </a:lnTo>
                  <a:lnTo>
                    <a:pt x="2455" y="126"/>
                  </a:lnTo>
                  <a:lnTo>
                    <a:pt x="2539" y="209"/>
                  </a:lnTo>
                  <a:lnTo>
                    <a:pt x="2580" y="334"/>
                  </a:lnTo>
                  <a:lnTo>
                    <a:pt x="2580" y="417"/>
                  </a:lnTo>
                  <a:lnTo>
                    <a:pt x="2580" y="417"/>
                  </a:lnTo>
                  <a:lnTo>
                    <a:pt x="2539" y="542"/>
                  </a:lnTo>
                  <a:lnTo>
                    <a:pt x="2414" y="625"/>
                  </a:lnTo>
                  <a:lnTo>
                    <a:pt x="2331" y="667"/>
                  </a:lnTo>
                  <a:lnTo>
                    <a:pt x="2206" y="667"/>
                  </a:lnTo>
                  <a:lnTo>
                    <a:pt x="2206" y="667"/>
                  </a:lnTo>
                  <a:lnTo>
                    <a:pt x="2039" y="625"/>
                  </a:lnTo>
                  <a:lnTo>
                    <a:pt x="1623" y="583"/>
                  </a:lnTo>
                  <a:lnTo>
                    <a:pt x="1374" y="625"/>
                  </a:lnTo>
                  <a:lnTo>
                    <a:pt x="1082" y="708"/>
                  </a:lnTo>
                  <a:lnTo>
                    <a:pt x="791" y="833"/>
                  </a:lnTo>
                  <a:lnTo>
                    <a:pt x="500" y="1041"/>
                  </a:lnTo>
                  <a:lnTo>
                    <a:pt x="500" y="1041"/>
                  </a:lnTo>
                  <a:lnTo>
                    <a:pt x="375" y="1083"/>
                  </a:lnTo>
                  <a:lnTo>
                    <a:pt x="250" y="1124"/>
                  </a:lnTo>
                  <a:lnTo>
                    <a:pt x="167" y="1083"/>
                  </a:lnTo>
                  <a:lnTo>
                    <a:pt x="42" y="999"/>
                  </a:lnTo>
                  <a:lnTo>
                    <a:pt x="42" y="999"/>
                  </a:lnTo>
                  <a:lnTo>
                    <a:pt x="1" y="916"/>
                  </a:lnTo>
                  <a:lnTo>
                    <a:pt x="1" y="791"/>
                  </a:lnTo>
                  <a:lnTo>
                    <a:pt x="1" y="708"/>
                  </a:lnTo>
                  <a:lnTo>
                    <a:pt x="84" y="583"/>
                  </a:lnTo>
                  <a:lnTo>
                    <a:pt x="84" y="583"/>
                  </a:lnTo>
                  <a:lnTo>
                    <a:pt x="292" y="459"/>
                  </a:lnTo>
                  <a:lnTo>
                    <a:pt x="458" y="334"/>
                  </a:lnTo>
                  <a:lnTo>
                    <a:pt x="874" y="126"/>
                  </a:lnTo>
                  <a:lnTo>
                    <a:pt x="1249" y="42"/>
                  </a:lnTo>
                  <a:lnTo>
                    <a:pt x="1582" y="1"/>
                  </a:lnTo>
                  <a:lnTo>
                    <a:pt x="1915" y="1"/>
                  </a:lnTo>
                  <a:lnTo>
                    <a:pt x="2164" y="42"/>
                  </a:lnTo>
                  <a:lnTo>
                    <a:pt x="2372" y="84"/>
                  </a:lnTo>
                  <a:lnTo>
                    <a:pt x="2372" y="8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27;p62"/>
            <p:cNvSpPr/>
            <p:nvPr/>
          </p:nvSpPr>
          <p:spPr>
            <a:xfrm>
              <a:off x="5834125" y="1438725"/>
              <a:ext cx="65550" cy="24975"/>
            </a:xfrm>
            <a:custGeom>
              <a:avLst/>
              <a:gdLst/>
              <a:ahLst/>
              <a:cxnLst/>
              <a:rect l="l" t="t" r="r" b="b"/>
              <a:pathLst>
                <a:path w="2622" h="999" extrusionOk="0">
                  <a:moveTo>
                    <a:pt x="2455" y="125"/>
                  </a:moveTo>
                  <a:lnTo>
                    <a:pt x="2455" y="125"/>
                  </a:lnTo>
                  <a:lnTo>
                    <a:pt x="2538" y="208"/>
                  </a:lnTo>
                  <a:lnTo>
                    <a:pt x="2621" y="291"/>
                  </a:lnTo>
                  <a:lnTo>
                    <a:pt x="2621" y="416"/>
                  </a:lnTo>
                  <a:lnTo>
                    <a:pt x="2621" y="541"/>
                  </a:lnTo>
                  <a:lnTo>
                    <a:pt x="2621" y="541"/>
                  </a:lnTo>
                  <a:lnTo>
                    <a:pt x="2538" y="624"/>
                  </a:lnTo>
                  <a:lnTo>
                    <a:pt x="2455" y="707"/>
                  </a:lnTo>
                  <a:lnTo>
                    <a:pt x="2372" y="707"/>
                  </a:lnTo>
                  <a:lnTo>
                    <a:pt x="2247" y="707"/>
                  </a:lnTo>
                  <a:lnTo>
                    <a:pt x="2247" y="707"/>
                  </a:lnTo>
                  <a:lnTo>
                    <a:pt x="2081" y="666"/>
                  </a:lnTo>
                  <a:lnTo>
                    <a:pt x="1665" y="624"/>
                  </a:lnTo>
                  <a:lnTo>
                    <a:pt x="1415" y="624"/>
                  </a:lnTo>
                  <a:lnTo>
                    <a:pt x="1124" y="666"/>
                  </a:lnTo>
                  <a:lnTo>
                    <a:pt x="791" y="791"/>
                  </a:lnTo>
                  <a:lnTo>
                    <a:pt x="500" y="957"/>
                  </a:lnTo>
                  <a:lnTo>
                    <a:pt x="500" y="957"/>
                  </a:lnTo>
                  <a:lnTo>
                    <a:pt x="375" y="999"/>
                  </a:lnTo>
                  <a:lnTo>
                    <a:pt x="250" y="999"/>
                  </a:lnTo>
                  <a:lnTo>
                    <a:pt x="167" y="999"/>
                  </a:lnTo>
                  <a:lnTo>
                    <a:pt x="83" y="915"/>
                  </a:lnTo>
                  <a:lnTo>
                    <a:pt x="83" y="915"/>
                  </a:lnTo>
                  <a:lnTo>
                    <a:pt x="0" y="791"/>
                  </a:lnTo>
                  <a:lnTo>
                    <a:pt x="0" y="666"/>
                  </a:lnTo>
                  <a:lnTo>
                    <a:pt x="42" y="583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333" y="333"/>
                  </a:lnTo>
                  <a:lnTo>
                    <a:pt x="541" y="250"/>
                  </a:lnTo>
                  <a:lnTo>
                    <a:pt x="957" y="83"/>
                  </a:lnTo>
                  <a:lnTo>
                    <a:pt x="1332" y="0"/>
                  </a:lnTo>
                  <a:lnTo>
                    <a:pt x="1665" y="0"/>
                  </a:lnTo>
                  <a:lnTo>
                    <a:pt x="1997" y="42"/>
                  </a:lnTo>
                  <a:lnTo>
                    <a:pt x="2247" y="83"/>
                  </a:lnTo>
                  <a:lnTo>
                    <a:pt x="2455" y="125"/>
                  </a:lnTo>
                  <a:lnTo>
                    <a:pt x="2455" y="12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28;p62"/>
            <p:cNvSpPr/>
            <p:nvPr/>
          </p:nvSpPr>
          <p:spPr>
            <a:xfrm>
              <a:off x="5781075" y="1558325"/>
              <a:ext cx="27075" cy="40600"/>
            </a:xfrm>
            <a:custGeom>
              <a:avLst/>
              <a:gdLst/>
              <a:ahLst/>
              <a:cxnLst/>
              <a:rect l="l" t="t" r="r" b="b"/>
              <a:pathLst>
                <a:path w="1083" h="1624" extrusionOk="0">
                  <a:moveTo>
                    <a:pt x="583" y="292"/>
                  </a:moveTo>
                  <a:lnTo>
                    <a:pt x="583" y="292"/>
                  </a:lnTo>
                  <a:lnTo>
                    <a:pt x="916" y="958"/>
                  </a:lnTo>
                  <a:lnTo>
                    <a:pt x="1041" y="1249"/>
                  </a:lnTo>
                  <a:lnTo>
                    <a:pt x="1082" y="1415"/>
                  </a:lnTo>
                  <a:lnTo>
                    <a:pt x="1082" y="1415"/>
                  </a:lnTo>
                  <a:lnTo>
                    <a:pt x="1041" y="1457"/>
                  </a:lnTo>
                  <a:lnTo>
                    <a:pt x="957" y="1499"/>
                  </a:lnTo>
                  <a:lnTo>
                    <a:pt x="666" y="1582"/>
                  </a:lnTo>
                  <a:lnTo>
                    <a:pt x="333" y="1623"/>
                  </a:lnTo>
                  <a:lnTo>
                    <a:pt x="208" y="1582"/>
                  </a:lnTo>
                  <a:lnTo>
                    <a:pt x="84" y="1540"/>
                  </a:lnTo>
                  <a:lnTo>
                    <a:pt x="84" y="1540"/>
                  </a:lnTo>
                  <a:lnTo>
                    <a:pt x="42" y="1457"/>
                  </a:lnTo>
                  <a:lnTo>
                    <a:pt x="0" y="1374"/>
                  </a:lnTo>
                  <a:lnTo>
                    <a:pt x="0" y="1083"/>
                  </a:lnTo>
                  <a:lnTo>
                    <a:pt x="0" y="750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167" y="126"/>
                  </a:lnTo>
                  <a:lnTo>
                    <a:pt x="208" y="42"/>
                  </a:lnTo>
                  <a:lnTo>
                    <a:pt x="250" y="1"/>
                  </a:lnTo>
                  <a:lnTo>
                    <a:pt x="333" y="1"/>
                  </a:lnTo>
                  <a:lnTo>
                    <a:pt x="416" y="42"/>
                  </a:lnTo>
                  <a:lnTo>
                    <a:pt x="583" y="292"/>
                  </a:lnTo>
                  <a:lnTo>
                    <a:pt x="583" y="292"/>
                  </a:lnTo>
                  <a:close/>
                </a:path>
              </a:pathLst>
            </a:custGeom>
            <a:solidFill>
              <a:srgbClr val="EDC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29;p62"/>
            <p:cNvSpPr/>
            <p:nvPr/>
          </p:nvSpPr>
          <p:spPr>
            <a:xfrm>
              <a:off x="5560550" y="1319100"/>
              <a:ext cx="79075" cy="241325"/>
            </a:xfrm>
            <a:custGeom>
              <a:avLst/>
              <a:gdLst/>
              <a:ahLst/>
              <a:cxnLst/>
              <a:rect l="l" t="t" r="r" b="b"/>
              <a:pathLst>
                <a:path w="3163" h="9653" extrusionOk="0">
                  <a:moveTo>
                    <a:pt x="375" y="7406"/>
                  </a:moveTo>
                  <a:lnTo>
                    <a:pt x="875" y="8904"/>
                  </a:lnTo>
                  <a:lnTo>
                    <a:pt x="875" y="8904"/>
                  </a:lnTo>
                  <a:lnTo>
                    <a:pt x="999" y="8904"/>
                  </a:lnTo>
                  <a:lnTo>
                    <a:pt x="1166" y="8904"/>
                  </a:lnTo>
                  <a:lnTo>
                    <a:pt x="1332" y="8987"/>
                  </a:lnTo>
                  <a:lnTo>
                    <a:pt x="1540" y="9071"/>
                  </a:lnTo>
                  <a:lnTo>
                    <a:pt x="1707" y="9195"/>
                  </a:lnTo>
                  <a:lnTo>
                    <a:pt x="1832" y="9403"/>
                  </a:lnTo>
                  <a:lnTo>
                    <a:pt x="1915" y="9653"/>
                  </a:lnTo>
                  <a:lnTo>
                    <a:pt x="1915" y="9653"/>
                  </a:lnTo>
                  <a:lnTo>
                    <a:pt x="1998" y="9487"/>
                  </a:lnTo>
                  <a:lnTo>
                    <a:pt x="2164" y="9071"/>
                  </a:lnTo>
                  <a:lnTo>
                    <a:pt x="2206" y="8779"/>
                  </a:lnTo>
                  <a:lnTo>
                    <a:pt x="2248" y="8446"/>
                  </a:lnTo>
                  <a:lnTo>
                    <a:pt x="2206" y="8072"/>
                  </a:lnTo>
                  <a:lnTo>
                    <a:pt x="2123" y="7698"/>
                  </a:lnTo>
                  <a:lnTo>
                    <a:pt x="2123" y="7698"/>
                  </a:lnTo>
                  <a:lnTo>
                    <a:pt x="2331" y="7281"/>
                  </a:lnTo>
                  <a:lnTo>
                    <a:pt x="2539" y="6824"/>
                  </a:lnTo>
                  <a:lnTo>
                    <a:pt x="2789" y="6241"/>
                  </a:lnTo>
                  <a:lnTo>
                    <a:pt x="2997" y="5576"/>
                  </a:lnTo>
                  <a:lnTo>
                    <a:pt x="3121" y="4785"/>
                  </a:lnTo>
                  <a:lnTo>
                    <a:pt x="3163" y="4411"/>
                  </a:lnTo>
                  <a:lnTo>
                    <a:pt x="3163" y="3995"/>
                  </a:lnTo>
                  <a:lnTo>
                    <a:pt x="3163" y="3579"/>
                  </a:lnTo>
                  <a:lnTo>
                    <a:pt x="3080" y="3121"/>
                  </a:lnTo>
                  <a:lnTo>
                    <a:pt x="3080" y="3121"/>
                  </a:lnTo>
                  <a:lnTo>
                    <a:pt x="2913" y="2372"/>
                  </a:lnTo>
                  <a:lnTo>
                    <a:pt x="2664" y="1706"/>
                  </a:lnTo>
                  <a:lnTo>
                    <a:pt x="2414" y="1165"/>
                  </a:lnTo>
                  <a:lnTo>
                    <a:pt x="2164" y="749"/>
                  </a:lnTo>
                  <a:lnTo>
                    <a:pt x="1956" y="416"/>
                  </a:lnTo>
                  <a:lnTo>
                    <a:pt x="1790" y="167"/>
                  </a:lnTo>
                  <a:lnTo>
                    <a:pt x="1624" y="0"/>
                  </a:lnTo>
                  <a:lnTo>
                    <a:pt x="1624" y="0"/>
                  </a:lnTo>
                  <a:lnTo>
                    <a:pt x="1499" y="125"/>
                  </a:lnTo>
                  <a:lnTo>
                    <a:pt x="1249" y="500"/>
                  </a:lnTo>
                  <a:lnTo>
                    <a:pt x="875" y="1082"/>
                  </a:lnTo>
                  <a:lnTo>
                    <a:pt x="708" y="1457"/>
                  </a:lnTo>
                  <a:lnTo>
                    <a:pt x="500" y="1914"/>
                  </a:lnTo>
                  <a:lnTo>
                    <a:pt x="334" y="2414"/>
                  </a:lnTo>
                  <a:lnTo>
                    <a:pt x="209" y="2954"/>
                  </a:lnTo>
                  <a:lnTo>
                    <a:pt x="84" y="3579"/>
                  </a:lnTo>
                  <a:lnTo>
                    <a:pt x="43" y="4244"/>
                  </a:lnTo>
                  <a:lnTo>
                    <a:pt x="1" y="4952"/>
                  </a:lnTo>
                  <a:lnTo>
                    <a:pt x="84" y="5700"/>
                  </a:lnTo>
                  <a:lnTo>
                    <a:pt x="167" y="6533"/>
                  </a:lnTo>
                  <a:lnTo>
                    <a:pt x="375" y="7406"/>
                  </a:lnTo>
                  <a:lnTo>
                    <a:pt x="375" y="7406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30;p62"/>
            <p:cNvSpPr/>
            <p:nvPr/>
          </p:nvSpPr>
          <p:spPr>
            <a:xfrm>
              <a:off x="5879875" y="1271250"/>
              <a:ext cx="99900" cy="231975"/>
            </a:xfrm>
            <a:custGeom>
              <a:avLst/>
              <a:gdLst/>
              <a:ahLst/>
              <a:cxnLst/>
              <a:rect l="l" t="t" r="r" b="b"/>
              <a:pathLst>
                <a:path w="3996" h="9279" extrusionOk="0">
                  <a:moveTo>
                    <a:pt x="3995" y="6658"/>
                  </a:moveTo>
                  <a:lnTo>
                    <a:pt x="3995" y="8197"/>
                  </a:lnTo>
                  <a:lnTo>
                    <a:pt x="3995" y="8197"/>
                  </a:lnTo>
                  <a:lnTo>
                    <a:pt x="3870" y="8239"/>
                  </a:lnTo>
                  <a:lnTo>
                    <a:pt x="3704" y="8322"/>
                  </a:lnTo>
                  <a:lnTo>
                    <a:pt x="3579" y="8447"/>
                  </a:lnTo>
                  <a:lnTo>
                    <a:pt x="3413" y="8571"/>
                  </a:lnTo>
                  <a:lnTo>
                    <a:pt x="3288" y="8779"/>
                  </a:lnTo>
                  <a:lnTo>
                    <a:pt x="3246" y="8987"/>
                  </a:lnTo>
                  <a:lnTo>
                    <a:pt x="3246" y="9279"/>
                  </a:lnTo>
                  <a:lnTo>
                    <a:pt x="3246" y="9279"/>
                  </a:lnTo>
                  <a:lnTo>
                    <a:pt x="3121" y="9154"/>
                  </a:lnTo>
                  <a:lnTo>
                    <a:pt x="2830" y="8779"/>
                  </a:lnTo>
                  <a:lnTo>
                    <a:pt x="2705" y="8530"/>
                  </a:lnTo>
                  <a:lnTo>
                    <a:pt x="2581" y="8197"/>
                  </a:lnTo>
                  <a:lnTo>
                    <a:pt x="2456" y="7864"/>
                  </a:lnTo>
                  <a:lnTo>
                    <a:pt x="2414" y="7448"/>
                  </a:lnTo>
                  <a:lnTo>
                    <a:pt x="2414" y="7448"/>
                  </a:lnTo>
                  <a:lnTo>
                    <a:pt x="2081" y="7157"/>
                  </a:lnTo>
                  <a:lnTo>
                    <a:pt x="1748" y="6782"/>
                  </a:lnTo>
                  <a:lnTo>
                    <a:pt x="1332" y="6325"/>
                  </a:lnTo>
                  <a:lnTo>
                    <a:pt x="916" y="5742"/>
                  </a:lnTo>
                  <a:lnTo>
                    <a:pt x="542" y="5035"/>
                  </a:lnTo>
                  <a:lnTo>
                    <a:pt x="375" y="4660"/>
                  </a:lnTo>
                  <a:lnTo>
                    <a:pt x="251" y="4286"/>
                  </a:lnTo>
                  <a:lnTo>
                    <a:pt x="126" y="3870"/>
                  </a:lnTo>
                  <a:lnTo>
                    <a:pt x="43" y="3454"/>
                  </a:lnTo>
                  <a:lnTo>
                    <a:pt x="43" y="3454"/>
                  </a:lnTo>
                  <a:lnTo>
                    <a:pt x="1" y="2663"/>
                  </a:lnTo>
                  <a:lnTo>
                    <a:pt x="1" y="1956"/>
                  </a:lnTo>
                  <a:lnTo>
                    <a:pt x="43" y="1374"/>
                  </a:lnTo>
                  <a:lnTo>
                    <a:pt x="167" y="874"/>
                  </a:lnTo>
                  <a:lnTo>
                    <a:pt x="251" y="500"/>
                  </a:lnTo>
                  <a:lnTo>
                    <a:pt x="375" y="250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625" y="84"/>
                  </a:lnTo>
                  <a:lnTo>
                    <a:pt x="958" y="375"/>
                  </a:lnTo>
                  <a:lnTo>
                    <a:pt x="1499" y="833"/>
                  </a:lnTo>
                  <a:lnTo>
                    <a:pt x="1790" y="1124"/>
                  </a:lnTo>
                  <a:lnTo>
                    <a:pt x="2123" y="1498"/>
                  </a:lnTo>
                  <a:lnTo>
                    <a:pt x="2414" y="1914"/>
                  </a:lnTo>
                  <a:lnTo>
                    <a:pt x="2747" y="2372"/>
                  </a:lnTo>
                  <a:lnTo>
                    <a:pt x="3038" y="2913"/>
                  </a:lnTo>
                  <a:lnTo>
                    <a:pt x="3288" y="3537"/>
                  </a:lnTo>
                  <a:lnTo>
                    <a:pt x="3537" y="4203"/>
                  </a:lnTo>
                  <a:lnTo>
                    <a:pt x="3745" y="4952"/>
                  </a:lnTo>
                  <a:lnTo>
                    <a:pt x="3912" y="5742"/>
                  </a:lnTo>
                  <a:lnTo>
                    <a:pt x="3995" y="6658"/>
                  </a:lnTo>
                  <a:lnTo>
                    <a:pt x="3995" y="6658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31;p62"/>
            <p:cNvSpPr/>
            <p:nvPr/>
          </p:nvSpPr>
          <p:spPr>
            <a:xfrm>
              <a:off x="5737375" y="1230675"/>
              <a:ext cx="202875" cy="196625"/>
            </a:xfrm>
            <a:custGeom>
              <a:avLst/>
              <a:gdLst/>
              <a:ahLst/>
              <a:cxnLst/>
              <a:rect l="l" t="t" r="r" b="b"/>
              <a:pathLst>
                <a:path w="8115" h="7865" extrusionOk="0">
                  <a:moveTo>
                    <a:pt x="1" y="500"/>
                  </a:moveTo>
                  <a:lnTo>
                    <a:pt x="1" y="500"/>
                  </a:lnTo>
                  <a:lnTo>
                    <a:pt x="708" y="4786"/>
                  </a:lnTo>
                  <a:lnTo>
                    <a:pt x="708" y="4786"/>
                  </a:lnTo>
                  <a:lnTo>
                    <a:pt x="750" y="4952"/>
                  </a:lnTo>
                  <a:lnTo>
                    <a:pt x="833" y="5118"/>
                  </a:lnTo>
                  <a:lnTo>
                    <a:pt x="916" y="5285"/>
                  </a:lnTo>
                  <a:lnTo>
                    <a:pt x="1083" y="5410"/>
                  </a:lnTo>
                  <a:lnTo>
                    <a:pt x="1374" y="5659"/>
                  </a:lnTo>
                  <a:lnTo>
                    <a:pt x="1748" y="5867"/>
                  </a:lnTo>
                  <a:lnTo>
                    <a:pt x="2164" y="6034"/>
                  </a:lnTo>
                  <a:lnTo>
                    <a:pt x="2622" y="6159"/>
                  </a:lnTo>
                  <a:lnTo>
                    <a:pt x="3038" y="6242"/>
                  </a:lnTo>
                  <a:lnTo>
                    <a:pt x="3413" y="6325"/>
                  </a:lnTo>
                  <a:lnTo>
                    <a:pt x="3413" y="6325"/>
                  </a:lnTo>
                  <a:lnTo>
                    <a:pt x="4203" y="6450"/>
                  </a:lnTo>
                  <a:lnTo>
                    <a:pt x="4661" y="6533"/>
                  </a:lnTo>
                  <a:lnTo>
                    <a:pt x="5160" y="6658"/>
                  </a:lnTo>
                  <a:lnTo>
                    <a:pt x="5618" y="6824"/>
                  </a:lnTo>
                  <a:lnTo>
                    <a:pt x="6117" y="7074"/>
                  </a:lnTo>
                  <a:lnTo>
                    <a:pt x="6575" y="7407"/>
                  </a:lnTo>
                  <a:lnTo>
                    <a:pt x="6991" y="7864"/>
                  </a:lnTo>
                  <a:lnTo>
                    <a:pt x="6991" y="7864"/>
                  </a:lnTo>
                  <a:lnTo>
                    <a:pt x="7573" y="6866"/>
                  </a:lnTo>
                  <a:lnTo>
                    <a:pt x="7948" y="6117"/>
                  </a:lnTo>
                  <a:lnTo>
                    <a:pt x="8072" y="5867"/>
                  </a:lnTo>
                  <a:lnTo>
                    <a:pt x="8114" y="5701"/>
                  </a:lnTo>
                  <a:lnTo>
                    <a:pt x="8114" y="5701"/>
                  </a:lnTo>
                  <a:lnTo>
                    <a:pt x="7781" y="4952"/>
                  </a:lnTo>
                  <a:lnTo>
                    <a:pt x="7116" y="3579"/>
                  </a:lnTo>
                  <a:lnTo>
                    <a:pt x="6159" y="1624"/>
                  </a:lnTo>
                  <a:lnTo>
                    <a:pt x="6159" y="1624"/>
                  </a:lnTo>
                  <a:lnTo>
                    <a:pt x="5659" y="1332"/>
                  </a:lnTo>
                  <a:lnTo>
                    <a:pt x="5118" y="1083"/>
                  </a:lnTo>
                  <a:lnTo>
                    <a:pt x="4411" y="750"/>
                  </a:lnTo>
                  <a:lnTo>
                    <a:pt x="3537" y="459"/>
                  </a:lnTo>
                  <a:lnTo>
                    <a:pt x="3080" y="292"/>
                  </a:lnTo>
                  <a:lnTo>
                    <a:pt x="2622" y="209"/>
                  </a:lnTo>
                  <a:lnTo>
                    <a:pt x="2123" y="84"/>
                  </a:lnTo>
                  <a:lnTo>
                    <a:pt x="1624" y="43"/>
                  </a:lnTo>
                  <a:lnTo>
                    <a:pt x="1083" y="1"/>
                  </a:lnTo>
                  <a:lnTo>
                    <a:pt x="583" y="43"/>
                  </a:lnTo>
                  <a:lnTo>
                    <a:pt x="583" y="43"/>
                  </a:lnTo>
                  <a:lnTo>
                    <a:pt x="375" y="84"/>
                  </a:lnTo>
                  <a:lnTo>
                    <a:pt x="167" y="126"/>
                  </a:lnTo>
                  <a:lnTo>
                    <a:pt x="84" y="209"/>
                  </a:lnTo>
                  <a:lnTo>
                    <a:pt x="43" y="292"/>
                  </a:lnTo>
                  <a:lnTo>
                    <a:pt x="1" y="375"/>
                  </a:lnTo>
                  <a:lnTo>
                    <a:pt x="1" y="500"/>
                  </a:lnTo>
                  <a:lnTo>
                    <a:pt x="1" y="500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32;p62"/>
            <p:cNvSpPr/>
            <p:nvPr/>
          </p:nvSpPr>
          <p:spPr>
            <a:xfrm>
              <a:off x="5586575" y="1235875"/>
              <a:ext cx="168525" cy="237200"/>
            </a:xfrm>
            <a:custGeom>
              <a:avLst/>
              <a:gdLst/>
              <a:ahLst/>
              <a:cxnLst/>
              <a:rect l="l" t="t" r="r" b="b"/>
              <a:pathLst>
                <a:path w="6741" h="9488" extrusionOk="0">
                  <a:moveTo>
                    <a:pt x="6033" y="292"/>
                  </a:moveTo>
                  <a:lnTo>
                    <a:pt x="6033" y="292"/>
                  </a:lnTo>
                  <a:lnTo>
                    <a:pt x="6740" y="4578"/>
                  </a:lnTo>
                  <a:lnTo>
                    <a:pt x="6740" y="4578"/>
                  </a:lnTo>
                  <a:lnTo>
                    <a:pt x="6740" y="4744"/>
                  </a:lnTo>
                  <a:lnTo>
                    <a:pt x="6740" y="4952"/>
                  </a:lnTo>
                  <a:lnTo>
                    <a:pt x="6699" y="5118"/>
                  </a:lnTo>
                  <a:lnTo>
                    <a:pt x="6615" y="5285"/>
                  </a:lnTo>
                  <a:lnTo>
                    <a:pt x="6366" y="5618"/>
                  </a:lnTo>
                  <a:lnTo>
                    <a:pt x="6075" y="5951"/>
                  </a:lnTo>
                  <a:lnTo>
                    <a:pt x="5742" y="6242"/>
                  </a:lnTo>
                  <a:lnTo>
                    <a:pt x="5367" y="6491"/>
                  </a:lnTo>
                  <a:lnTo>
                    <a:pt x="4993" y="6700"/>
                  </a:lnTo>
                  <a:lnTo>
                    <a:pt x="4660" y="6908"/>
                  </a:lnTo>
                  <a:lnTo>
                    <a:pt x="4660" y="6908"/>
                  </a:lnTo>
                  <a:lnTo>
                    <a:pt x="3953" y="7240"/>
                  </a:lnTo>
                  <a:lnTo>
                    <a:pt x="3537" y="7490"/>
                  </a:lnTo>
                  <a:lnTo>
                    <a:pt x="3121" y="7740"/>
                  </a:lnTo>
                  <a:lnTo>
                    <a:pt x="2746" y="8073"/>
                  </a:lnTo>
                  <a:lnTo>
                    <a:pt x="2372" y="8489"/>
                  </a:lnTo>
                  <a:lnTo>
                    <a:pt x="2039" y="8946"/>
                  </a:lnTo>
                  <a:lnTo>
                    <a:pt x="1748" y="9487"/>
                  </a:lnTo>
                  <a:lnTo>
                    <a:pt x="1748" y="9487"/>
                  </a:lnTo>
                  <a:lnTo>
                    <a:pt x="915" y="8738"/>
                  </a:lnTo>
                  <a:lnTo>
                    <a:pt x="291" y="8156"/>
                  </a:lnTo>
                  <a:lnTo>
                    <a:pt x="83" y="7948"/>
                  </a:lnTo>
                  <a:lnTo>
                    <a:pt x="0" y="7823"/>
                  </a:lnTo>
                  <a:lnTo>
                    <a:pt x="0" y="7823"/>
                  </a:lnTo>
                  <a:lnTo>
                    <a:pt x="83" y="6991"/>
                  </a:lnTo>
                  <a:lnTo>
                    <a:pt x="291" y="5493"/>
                  </a:lnTo>
                  <a:lnTo>
                    <a:pt x="541" y="3329"/>
                  </a:lnTo>
                  <a:lnTo>
                    <a:pt x="541" y="3329"/>
                  </a:lnTo>
                  <a:lnTo>
                    <a:pt x="915" y="2913"/>
                  </a:lnTo>
                  <a:lnTo>
                    <a:pt x="1373" y="2456"/>
                  </a:lnTo>
                  <a:lnTo>
                    <a:pt x="1956" y="1915"/>
                  </a:lnTo>
                  <a:lnTo>
                    <a:pt x="2663" y="1374"/>
                  </a:lnTo>
                  <a:lnTo>
                    <a:pt x="3079" y="1083"/>
                  </a:lnTo>
                  <a:lnTo>
                    <a:pt x="3495" y="833"/>
                  </a:lnTo>
                  <a:lnTo>
                    <a:pt x="3911" y="583"/>
                  </a:lnTo>
                  <a:lnTo>
                    <a:pt x="4369" y="375"/>
                  </a:lnTo>
                  <a:lnTo>
                    <a:pt x="4868" y="167"/>
                  </a:lnTo>
                  <a:lnTo>
                    <a:pt x="5367" y="43"/>
                  </a:lnTo>
                  <a:lnTo>
                    <a:pt x="5367" y="43"/>
                  </a:lnTo>
                  <a:lnTo>
                    <a:pt x="5534" y="1"/>
                  </a:lnTo>
                  <a:lnTo>
                    <a:pt x="5783" y="1"/>
                  </a:lnTo>
                  <a:lnTo>
                    <a:pt x="5866" y="43"/>
                  </a:lnTo>
                  <a:lnTo>
                    <a:pt x="5950" y="84"/>
                  </a:lnTo>
                  <a:lnTo>
                    <a:pt x="5991" y="167"/>
                  </a:lnTo>
                  <a:lnTo>
                    <a:pt x="6033" y="292"/>
                  </a:lnTo>
                  <a:lnTo>
                    <a:pt x="6033" y="292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733;p62"/>
            <p:cNvSpPr/>
            <p:nvPr/>
          </p:nvSpPr>
          <p:spPr>
            <a:xfrm>
              <a:off x="5613600" y="1261900"/>
              <a:ext cx="323525" cy="84275"/>
            </a:xfrm>
            <a:custGeom>
              <a:avLst/>
              <a:gdLst/>
              <a:ahLst/>
              <a:cxnLst/>
              <a:rect l="l" t="t" r="r" b="b"/>
              <a:pathLst>
                <a:path w="12941" h="3371" extrusionOk="0">
                  <a:moveTo>
                    <a:pt x="1" y="1706"/>
                  </a:moveTo>
                  <a:lnTo>
                    <a:pt x="1" y="1706"/>
                  </a:lnTo>
                  <a:lnTo>
                    <a:pt x="667" y="1997"/>
                  </a:lnTo>
                  <a:lnTo>
                    <a:pt x="1374" y="2288"/>
                  </a:lnTo>
                  <a:lnTo>
                    <a:pt x="2081" y="2538"/>
                  </a:lnTo>
                  <a:lnTo>
                    <a:pt x="2830" y="2746"/>
                  </a:lnTo>
                  <a:lnTo>
                    <a:pt x="3579" y="2954"/>
                  </a:lnTo>
                  <a:lnTo>
                    <a:pt x="4328" y="3121"/>
                  </a:lnTo>
                  <a:lnTo>
                    <a:pt x="5118" y="3245"/>
                  </a:lnTo>
                  <a:lnTo>
                    <a:pt x="5950" y="3329"/>
                  </a:lnTo>
                  <a:lnTo>
                    <a:pt x="6741" y="3370"/>
                  </a:lnTo>
                  <a:lnTo>
                    <a:pt x="7615" y="3329"/>
                  </a:lnTo>
                  <a:lnTo>
                    <a:pt x="8447" y="3287"/>
                  </a:lnTo>
                  <a:lnTo>
                    <a:pt x="9321" y="3162"/>
                  </a:lnTo>
                  <a:lnTo>
                    <a:pt x="10194" y="2996"/>
                  </a:lnTo>
                  <a:lnTo>
                    <a:pt x="11110" y="2746"/>
                  </a:lnTo>
                  <a:lnTo>
                    <a:pt x="12025" y="2455"/>
                  </a:lnTo>
                  <a:lnTo>
                    <a:pt x="12940" y="2080"/>
                  </a:lnTo>
                  <a:lnTo>
                    <a:pt x="12940" y="2080"/>
                  </a:lnTo>
                  <a:lnTo>
                    <a:pt x="12607" y="1664"/>
                  </a:lnTo>
                  <a:lnTo>
                    <a:pt x="12316" y="1332"/>
                  </a:lnTo>
                  <a:lnTo>
                    <a:pt x="11734" y="832"/>
                  </a:lnTo>
                  <a:lnTo>
                    <a:pt x="11318" y="499"/>
                  </a:lnTo>
                  <a:lnTo>
                    <a:pt x="11110" y="416"/>
                  </a:lnTo>
                  <a:lnTo>
                    <a:pt x="11110" y="375"/>
                  </a:lnTo>
                  <a:lnTo>
                    <a:pt x="11110" y="375"/>
                  </a:lnTo>
                  <a:lnTo>
                    <a:pt x="10943" y="291"/>
                  </a:lnTo>
                  <a:lnTo>
                    <a:pt x="10444" y="0"/>
                  </a:lnTo>
                  <a:lnTo>
                    <a:pt x="10444" y="0"/>
                  </a:lnTo>
                  <a:lnTo>
                    <a:pt x="9820" y="208"/>
                  </a:lnTo>
                  <a:lnTo>
                    <a:pt x="9196" y="375"/>
                  </a:lnTo>
                  <a:lnTo>
                    <a:pt x="7948" y="666"/>
                  </a:lnTo>
                  <a:lnTo>
                    <a:pt x="6783" y="832"/>
                  </a:lnTo>
                  <a:lnTo>
                    <a:pt x="5618" y="915"/>
                  </a:lnTo>
                  <a:lnTo>
                    <a:pt x="4494" y="915"/>
                  </a:lnTo>
                  <a:lnTo>
                    <a:pt x="3413" y="832"/>
                  </a:lnTo>
                  <a:lnTo>
                    <a:pt x="2372" y="666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625" y="1123"/>
                  </a:lnTo>
                  <a:lnTo>
                    <a:pt x="1" y="1706"/>
                  </a:lnTo>
                  <a:lnTo>
                    <a:pt x="1" y="1706"/>
                  </a:lnTo>
                  <a:close/>
                </a:path>
              </a:pathLst>
            </a:custGeom>
            <a:solidFill>
              <a:srgbClr val="F8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734;p62"/>
            <p:cNvSpPr/>
            <p:nvPr/>
          </p:nvSpPr>
          <p:spPr>
            <a:xfrm>
              <a:off x="5849725" y="1502175"/>
              <a:ext cx="49950" cy="46825"/>
            </a:xfrm>
            <a:custGeom>
              <a:avLst/>
              <a:gdLst/>
              <a:ahLst/>
              <a:cxnLst/>
              <a:rect l="l" t="t" r="r" b="b"/>
              <a:pathLst>
                <a:path w="1998" h="1873" extrusionOk="0">
                  <a:moveTo>
                    <a:pt x="957" y="1872"/>
                  </a:moveTo>
                  <a:lnTo>
                    <a:pt x="957" y="1872"/>
                  </a:lnTo>
                  <a:lnTo>
                    <a:pt x="1124" y="1831"/>
                  </a:lnTo>
                  <a:lnTo>
                    <a:pt x="1290" y="1748"/>
                  </a:lnTo>
                  <a:lnTo>
                    <a:pt x="1415" y="1664"/>
                  </a:lnTo>
                  <a:lnTo>
                    <a:pt x="1540" y="1539"/>
                  </a:lnTo>
                  <a:lnTo>
                    <a:pt x="1623" y="1373"/>
                  </a:lnTo>
                  <a:lnTo>
                    <a:pt x="1665" y="1207"/>
                  </a:lnTo>
                  <a:lnTo>
                    <a:pt x="1706" y="1082"/>
                  </a:lnTo>
                  <a:lnTo>
                    <a:pt x="1665" y="874"/>
                  </a:lnTo>
                  <a:lnTo>
                    <a:pt x="1665" y="874"/>
                  </a:lnTo>
                  <a:lnTo>
                    <a:pt x="1623" y="707"/>
                  </a:lnTo>
                  <a:lnTo>
                    <a:pt x="1706" y="666"/>
                  </a:lnTo>
                  <a:lnTo>
                    <a:pt x="1706" y="666"/>
                  </a:lnTo>
                  <a:lnTo>
                    <a:pt x="1873" y="583"/>
                  </a:lnTo>
                  <a:lnTo>
                    <a:pt x="1997" y="416"/>
                  </a:lnTo>
                  <a:lnTo>
                    <a:pt x="1997" y="416"/>
                  </a:lnTo>
                  <a:lnTo>
                    <a:pt x="1997" y="333"/>
                  </a:lnTo>
                  <a:lnTo>
                    <a:pt x="1956" y="291"/>
                  </a:lnTo>
                  <a:lnTo>
                    <a:pt x="1956" y="291"/>
                  </a:lnTo>
                  <a:lnTo>
                    <a:pt x="1873" y="250"/>
                  </a:lnTo>
                  <a:lnTo>
                    <a:pt x="1831" y="291"/>
                  </a:lnTo>
                  <a:lnTo>
                    <a:pt x="1831" y="291"/>
                  </a:lnTo>
                  <a:lnTo>
                    <a:pt x="1706" y="416"/>
                  </a:lnTo>
                  <a:lnTo>
                    <a:pt x="1540" y="499"/>
                  </a:lnTo>
                  <a:lnTo>
                    <a:pt x="1540" y="499"/>
                  </a:lnTo>
                  <a:lnTo>
                    <a:pt x="1540" y="499"/>
                  </a:lnTo>
                  <a:lnTo>
                    <a:pt x="1665" y="375"/>
                  </a:lnTo>
                  <a:lnTo>
                    <a:pt x="1748" y="208"/>
                  </a:lnTo>
                  <a:lnTo>
                    <a:pt x="1748" y="208"/>
                  </a:lnTo>
                  <a:lnTo>
                    <a:pt x="1748" y="125"/>
                  </a:lnTo>
                  <a:lnTo>
                    <a:pt x="1706" y="42"/>
                  </a:lnTo>
                  <a:lnTo>
                    <a:pt x="1706" y="42"/>
                  </a:lnTo>
                  <a:lnTo>
                    <a:pt x="1623" y="83"/>
                  </a:lnTo>
                  <a:lnTo>
                    <a:pt x="1581" y="125"/>
                  </a:lnTo>
                  <a:lnTo>
                    <a:pt x="1581" y="125"/>
                  </a:lnTo>
                  <a:lnTo>
                    <a:pt x="1498" y="291"/>
                  </a:lnTo>
                  <a:lnTo>
                    <a:pt x="1373" y="375"/>
                  </a:lnTo>
                  <a:lnTo>
                    <a:pt x="1373" y="375"/>
                  </a:lnTo>
                  <a:lnTo>
                    <a:pt x="1373" y="375"/>
                  </a:lnTo>
                  <a:lnTo>
                    <a:pt x="1457" y="250"/>
                  </a:lnTo>
                  <a:lnTo>
                    <a:pt x="1498" y="125"/>
                  </a:lnTo>
                  <a:lnTo>
                    <a:pt x="1498" y="125"/>
                  </a:lnTo>
                  <a:lnTo>
                    <a:pt x="1457" y="42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332" y="0"/>
                  </a:lnTo>
                  <a:lnTo>
                    <a:pt x="1290" y="83"/>
                  </a:lnTo>
                  <a:lnTo>
                    <a:pt x="1290" y="83"/>
                  </a:lnTo>
                  <a:lnTo>
                    <a:pt x="1249" y="166"/>
                  </a:lnTo>
                  <a:lnTo>
                    <a:pt x="1165" y="250"/>
                  </a:lnTo>
                  <a:lnTo>
                    <a:pt x="1165" y="250"/>
                  </a:lnTo>
                  <a:lnTo>
                    <a:pt x="957" y="166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541" y="250"/>
                  </a:lnTo>
                  <a:lnTo>
                    <a:pt x="375" y="291"/>
                  </a:lnTo>
                  <a:lnTo>
                    <a:pt x="250" y="416"/>
                  </a:lnTo>
                  <a:lnTo>
                    <a:pt x="167" y="541"/>
                  </a:lnTo>
                  <a:lnTo>
                    <a:pt x="84" y="666"/>
                  </a:lnTo>
                  <a:lnTo>
                    <a:pt x="0" y="832"/>
                  </a:lnTo>
                  <a:lnTo>
                    <a:pt x="0" y="999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42" y="1331"/>
                  </a:lnTo>
                  <a:lnTo>
                    <a:pt x="125" y="1498"/>
                  </a:lnTo>
                  <a:lnTo>
                    <a:pt x="208" y="1623"/>
                  </a:lnTo>
                  <a:lnTo>
                    <a:pt x="333" y="1706"/>
                  </a:lnTo>
                  <a:lnTo>
                    <a:pt x="500" y="1789"/>
                  </a:lnTo>
                  <a:lnTo>
                    <a:pt x="624" y="1872"/>
                  </a:lnTo>
                  <a:lnTo>
                    <a:pt x="791" y="1872"/>
                  </a:lnTo>
                  <a:lnTo>
                    <a:pt x="957" y="1872"/>
                  </a:lnTo>
                  <a:lnTo>
                    <a:pt x="957" y="1872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735;p62"/>
            <p:cNvSpPr/>
            <p:nvPr/>
          </p:nvSpPr>
          <p:spPr>
            <a:xfrm>
              <a:off x="5668725" y="1534400"/>
              <a:ext cx="54125" cy="42675"/>
            </a:xfrm>
            <a:custGeom>
              <a:avLst/>
              <a:gdLst/>
              <a:ahLst/>
              <a:cxnLst/>
              <a:rect l="l" t="t" r="r" b="b"/>
              <a:pathLst>
                <a:path w="2165" h="1707" extrusionOk="0">
                  <a:moveTo>
                    <a:pt x="1457" y="1665"/>
                  </a:moveTo>
                  <a:lnTo>
                    <a:pt x="1457" y="1665"/>
                  </a:lnTo>
                  <a:lnTo>
                    <a:pt x="1291" y="1707"/>
                  </a:lnTo>
                  <a:lnTo>
                    <a:pt x="1124" y="1665"/>
                  </a:lnTo>
                  <a:lnTo>
                    <a:pt x="958" y="1623"/>
                  </a:lnTo>
                  <a:lnTo>
                    <a:pt x="833" y="1540"/>
                  </a:lnTo>
                  <a:lnTo>
                    <a:pt x="708" y="1415"/>
                  </a:lnTo>
                  <a:lnTo>
                    <a:pt x="625" y="1291"/>
                  </a:lnTo>
                  <a:lnTo>
                    <a:pt x="542" y="1124"/>
                  </a:lnTo>
                  <a:lnTo>
                    <a:pt x="500" y="999"/>
                  </a:lnTo>
                  <a:lnTo>
                    <a:pt x="500" y="999"/>
                  </a:lnTo>
                  <a:lnTo>
                    <a:pt x="500" y="791"/>
                  </a:lnTo>
                  <a:lnTo>
                    <a:pt x="375" y="791"/>
                  </a:lnTo>
                  <a:lnTo>
                    <a:pt x="375" y="791"/>
                  </a:lnTo>
                  <a:lnTo>
                    <a:pt x="209" y="708"/>
                  </a:lnTo>
                  <a:lnTo>
                    <a:pt x="43" y="625"/>
                  </a:lnTo>
                  <a:lnTo>
                    <a:pt x="43" y="625"/>
                  </a:lnTo>
                  <a:lnTo>
                    <a:pt x="1" y="583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84" y="459"/>
                  </a:lnTo>
                  <a:lnTo>
                    <a:pt x="167" y="459"/>
                  </a:lnTo>
                  <a:lnTo>
                    <a:pt x="167" y="459"/>
                  </a:lnTo>
                  <a:lnTo>
                    <a:pt x="334" y="542"/>
                  </a:lnTo>
                  <a:lnTo>
                    <a:pt x="500" y="583"/>
                  </a:lnTo>
                  <a:lnTo>
                    <a:pt x="500" y="583"/>
                  </a:lnTo>
                  <a:lnTo>
                    <a:pt x="500" y="583"/>
                  </a:lnTo>
                  <a:lnTo>
                    <a:pt x="334" y="500"/>
                  </a:lnTo>
                  <a:lnTo>
                    <a:pt x="209" y="334"/>
                  </a:lnTo>
                  <a:lnTo>
                    <a:pt x="209" y="334"/>
                  </a:lnTo>
                  <a:lnTo>
                    <a:pt x="167" y="250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92" y="167"/>
                  </a:lnTo>
                  <a:lnTo>
                    <a:pt x="375" y="209"/>
                  </a:lnTo>
                  <a:lnTo>
                    <a:pt x="375" y="209"/>
                  </a:lnTo>
                  <a:lnTo>
                    <a:pt x="500" y="334"/>
                  </a:lnTo>
                  <a:lnTo>
                    <a:pt x="625" y="375"/>
                  </a:lnTo>
                  <a:lnTo>
                    <a:pt x="625" y="375"/>
                  </a:lnTo>
                  <a:lnTo>
                    <a:pt x="625" y="375"/>
                  </a:lnTo>
                  <a:lnTo>
                    <a:pt x="500" y="292"/>
                  </a:lnTo>
                  <a:lnTo>
                    <a:pt x="417" y="167"/>
                  </a:lnTo>
                  <a:lnTo>
                    <a:pt x="417" y="167"/>
                  </a:lnTo>
                  <a:lnTo>
                    <a:pt x="417" y="84"/>
                  </a:lnTo>
                  <a:lnTo>
                    <a:pt x="459" y="42"/>
                  </a:lnTo>
                  <a:lnTo>
                    <a:pt x="459" y="42"/>
                  </a:lnTo>
                  <a:lnTo>
                    <a:pt x="542" y="42"/>
                  </a:lnTo>
                  <a:lnTo>
                    <a:pt x="625" y="84"/>
                  </a:lnTo>
                  <a:lnTo>
                    <a:pt x="625" y="84"/>
                  </a:lnTo>
                  <a:lnTo>
                    <a:pt x="667" y="167"/>
                  </a:lnTo>
                  <a:lnTo>
                    <a:pt x="750" y="209"/>
                  </a:lnTo>
                  <a:lnTo>
                    <a:pt x="750" y="209"/>
                  </a:lnTo>
                  <a:lnTo>
                    <a:pt x="958" y="84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374" y="1"/>
                  </a:lnTo>
                  <a:lnTo>
                    <a:pt x="1540" y="1"/>
                  </a:lnTo>
                  <a:lnTo>
                    <a:pt x="1665" y="84"/>
                  </a:lnTo>
                  <a:lnTo>
                    <a:pt x="1832" y="167"/>
                  </a:lnTo>
                  <a:lnTo>
                    <a:pt x="1956" y="250"/>
                  </a:lnTo>
                  <a:lnTo>
                    <a:pt x="2040" y="375"/>
                  </a:lnTo>
                  <a:lnTo>
                    <a:pt x="2123" y="542"/>
                  </a:lnTo>
                  <a:lnTo>
                    <a:pt x="2164" y="708"/>
                  </a:lnTo>
                  <a:lnTo>
                    <a:pt x="2164" y="708"/>
                  </a:lnTo>
                  <a:lnTo>
                    <a:pt x="2164" y="875"/>
                  </a:lnTo>
                  <a:lnTo>
                    <a:pt x="2164" y="1041"/>
                  </a:lnTo>
                  <a:lnTo>
                    <a:pt x="2123" y="1207"/>
                  </a:lnTo>
                  <a:lnTo>
                    <a:pt x="2040" y="1332"/>
                  </a:lnTo>
                  <a:lnTo>
                    <a:pt x="1915" y="1457"/>
                  </a:lnTo>
                  <a:lnTo>
                    <a:pt x="1790" y="1540"/>
                  </a:lnTo>
                  <a:lnTo>
                    <a:pt x="1624" y="1623"/>
                  </a:lnTo>
                  <a:lnTo>
                    <a:pt x="1457" y="1665"/>
                  </a:lnTo>
                  <a:lnTo>
                    <a:pt x="1457" y="166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736;p62"/>
            <p:cNvSpPr/>
            <p:nvPr/>
          </p:nvSpPr>
          <p:spPr>
            <a:xfrm>
              <a:off x="5765475" y="1625950"/>
              <a:ext cx="73875" cy="49950"/>
            </a:xfrm>
            <a:custGeom>
              <a:avLst/>
              <a:gdLst/>
              <a:ahLst/>
              <a:cxnLst/>
              <a:rect l="l" t="t" r="r" b="b"/>
              <a:pathLst>
                <a:path w="2955" h="1998" extrusionOk="0">
                  <a:moveTo>
                    <a:pt x="2954" y="250"/>
                  </a:moveTo>
                  <a:lnTo>
                    <a:pt x="2954" y="250"/>
                  </a:lnTo>
                  <a:lnTo>
                    <a:pt x="2954" y="541"/>
                  </a:lnTo>
                  <a:lnTo>
                    <a:pt x="2913" y="832"/>
                  </a:lnTo>
                  <a:lnTo>
                    <a:pt x="2829" y="1124"/>
                  </a:lnTo>
                  <a:lnTo>
                    <a:pt x="2663" y="1373"/>
                  </a:lnTo>
                  <a:lnTo>
                    <a:pt x="2497" y="1581"/>
                  </a:lnTo>
                  <a:lnTo>
                    <a:pt x="2247" y="1748"/>
                  </a:lnTo>
                  <a:lnTo>
                    <a:pt x="1997" y="1872"/>
                  </a:lnTo>
                  <a:lnTo>
                    <a:pt x="1706" y="1956"/>
                  </a:lnTo>
                  <a:lnTo>
                    <a:pt x="1706" y="1956"/>
                  </a:lnTo>
                  <a:lnTo>
                    <a:pt x="1415" y="1997"/>
                  </a:lnTo>
                  <a:lnTo>
                    <a:pt x="1124" y="1956"/>
                  </a:lnTo>
                  <a:lnTo>
                    <a:pt x="832" y="1831"/>
                  </a:lnTo>
                  <a:lnTo>
                    <a:pt x="583" y="1706"/>
                  </a:lnTo>
                  <a:lnTo>
                    <a:pt x="375" y="1498"/>
                  </a:lnTo>
                  <a:lnTo>
                    <a:pt x="208" y="1290"/>
                  </a:lnTo>
                  <a:lnTo>
                    <a:pt x="83" y="1040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624"/>
                  </a:lnTo>
                  <a:lnTo>
                    <a:pt x="42" y="541"/>
                  </a:lnTo>
                  <a:lnTo>
                    <a:pt x="125" y="458"/>
                  </a:lnTo>
                  <a:lnTo>
                    <a:pt x="208" y="416"/>
                  </a:lnTo>
                  <a:lnTo>
                    <a:pt x="2621" y="0"/>
                  </a:lnTo>
                  <a:lnTo>
                    <a:pt x="2621" y="0"/>
                  </a:lnTo>
                  <a:lnTo>
                    <a:pt x="2746" y="42"/>
                  </a:lnTo>
                  <a:lnTo>
                    <a:pt x="2829" y="83"/>
                  </a:lnTo>
                  <a:lnTo>
                    <a:pt x="2913" y="125"/>
                  </a:lnTo>
                  <a:lnTo>
                    <a:pt x="2954" y="250"/>
                  </a:lnTo>
                  <a:lnTo>
                    <a:pt x="2954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737;p62"/>
            <p:cNvSpPr/>
            <p:nvPr/>
          </p:nvSpPr>
          <p:spPr>
            <a:xfrm>
              <a:off x="5500225" y="1815250"/>
              <a:ext cx="582525" cy="921600"/>
            </a:xfrm>
            <a:custGeom>
              <a:avLst/>
              <a:gdLst/>
              <a:ahLst/>
              <a:cxnLst/>
              <a:rect l="l" t="t" r="r" b="b"/>
              <a:pathLst>
                <a:path w="23301" h="36864" extrusionOk="0">
                  <a:moveTo>
                    <a:pt x="8405" y="0"/>
                  </a:moveTo>
                  <a:lnTo>
                    <a:pt x="8405" y="0"/>
                  </a:lnTo>
                  <a:lnTo>
                    <a:pt x="8530" y="292"/>
                  </a:lnTo>
                  <a:lnTo>
                    <a:pt x="8780" y="541"/>
                  </a:lnTo>
                  <a:lnTo>
                    <a:pt x="9071" y="874"/>
                  </a:lnTo>
                  <a:lnTo>
                    <a:pt x="9529" y="1207"/>
                  </a:lnTo>
                  <a:lnTo>
                    <a:pt x="9778" y="1332"/>
                  </a:lnTo>
                  <a:lnTo>
                    <a:pt x="10069" y="1498"/>
                  </a:lnTo>
                  <a:lnTo>
                    <a:pt x="10402" y="1581"/>
                  </a:lnTo>
                  <a:lnTo>
                    <a:pt x="10777" y="1665"/>
                  </a:lnTo>
                  <a:lnTo>
                    <a:pt x="11193" y="1748"/>
                  </a:lnTo>
                  <a:lnTo>
                    <a:pt x="11650" y="1748"/>
                  </a:lnTo>
                  <a:lnTo>
                    <a:pt x="11650" y="1748"/>
                  </a:lnTo>
                  <a:lnTo>
                    <a:pt x="12108" y="1748"/>
                  </a:lnTo>
                  <a:lnTo>
                    <a:pt x="12524" y="1665"/>
                  </a:lnTo>
                  <a:lnTo>
                    <a:pt x="12899" y="1581"/>
                  </a:lnTo>
                  <a:lnTo>
                    <a:pt x="13273" y="1498"/>
                  </a:lnTo>
                  <a:lnTo>
                    <a:pt x="13564" y="1332"/>
                  </a:lnTo>
                  <a:lnTo>
                    <a:pt x="13814" y="1207"/>
                  </a:lnTo>
                  <a:lnTo>
                    <a:pt x="14272" y="874"/>
                  </a:lnTo>
                  <a:lnTo>
                    <a:pt x="14563" y="541"/>
                  </a:lnTo>
                  <a:lnTo>
                    <a:pt x="14771" y="292"/>
                  </a:lnTo>
                  <a:lnTo>
                    <a:pt x="14937" y="0"/>
                  </a:lnTo>
                  <a:lnTo>
                    <a:pt x="23300" y="3329"/>
                  </a:lnTo>
                  <a:lnTo>
                    <a:pt x="23300" y="3329"/>
                  </a:lnTo>
                  <a:lnTo>
                    <a:pt x="23092" y="3787"/>
                  </a:lnTo>
                  <a:lnTo>
                    <a:pt x="22842" y="4369"/>
                  </a:lnTo>
                  <a:lnTo>
                    <a:pt x="22676" y="5076"/>
                  </a:lnTo>
                  <a:lnTo>
                    <a:pt x="22510" y="5867"/>
                  </a:lnTo>
                  <a:lnTo>
                    <a:pt x="22385" y="6699"/>
                  </a:lnTo>
                  <a:lnTo>
                    <a:pt x="22260" y="7573"/>
                  </a:lnTo>
                  <a:lnTo>
                    <a:pt x="22135" y="9320"/>
                  </a:lnTo>
                  <a:lnTo>
                    <a:pt x="22010" y="11026"/>
                  </a:lnTo>
                  <a:lnTo>
                    <a:pt x="21969" y="12441"/>
                  </a:lnTo>
                  <a:lnTo>
                    <a:pt x="21969" y="13772"/>
                  </a:lnTo>
                  <a:lnTo>
                    <a:pt x="21969" y="13772"/>
                  </a:lnTo>
                  <a:lnTo>
                    <a:pt x="22010" y="14188"/>
                  </a:lnTo>
                  <a:lnTo>
                    <a:pt x="21969" y="14646"/>
                  </a:lnTo>
                  <a:lnTo>
                    <a:pt x="21886" y="15811"/>
                  </a:lnTo>
                  <a:lnTo>
                    <a:pt x="21677" y="17100"/>
                  </a:lnTo>
                  <a:lnTo>
                    <a:pt x="21386" y="18515"/>
                  </a:lnTo>
                  <a:lnTo>
                    <a:pt x="20887" y="21095"/>
                  </a:lnTo>
                  <a:lnTo>
                    <a:pt x="20721" y="22135"/>
                  </a:lnTo>
                  <a:lnTo>
                    <a:pt x="20679" y="22551"/>
                  </a:lnTo>
                  <a:lnTo>
                    <a:pt x="20679" y="22884"/>
                  </a:lnTo>
                  <a:lnTo>
                    <a:pt x="20679" y="22884"/>
                  </a:lnTo>
                  <a:lnTo>
                    <a:pt x="20762" y="23757"/>
                  </a:lnTo>
                  <a:lnTo>
                    <a:pt x="20970" y="25130"/>
                  </a:lnTo>
                  <a:lnTo>
                    <a:pt x="21428" y="28500"/>
                  </a:lnTo>
                  <a:lnTo>
                    <a:pt x="22094" y="32952"/>
                  </a:lnTo>
                  <a:lnTo>
                    <a:pt x="22094" y="32952"/>
                  </a:lnTo>
                  <a:lnTo>
                    <a:pt x="21719" y="33244"/>
                  </a:lnTo>
                  <a:lnTo>
                    <a:pt x="21178" y="33576"/>
                  </a:lnTo>
                  <a:lnTo>
                    <a:pt x="20554" y="33909"/>
                  </a:lnTo>
                  <a:lnTo>
                    <a:pt x="19805" y="34242"/>
                  </a:lnTo>
                  <a:lnTo>
                    <a:pt x="18973" y="34575"/>
                  </a:lnTo>
                  <a:lnTo>
                    <a:pt x="18099" y="34908"/>
                  </a:lnTo>
                  <a:lnTo>
                    <a:pt x="16269" y="35490"/>
                  </a:lnTo>
                  <a:lnTo>
                    <a:pt x="14563" y="36031"/>
                  </a:lnTo>
                  <a:lnTo>
                    <a:pt x="13065" y="36489"/>
                  </a:lnTo>
                  <a:lnTo>
                    <a:pt x="11650" y="36863"/>
                  </a:lnTo>
                  <a:lnTo>
                    <a:pt x="11650" y="36863"/>
                  </a:lnTo>
                  <a:lnTo>
                    <a:pt x="10277" y="36489"/>
                  </a:lnTo>
                  <a:lnTo>
                    <a:pt x="8780" y="36031"/>
                  </a:lnTo>
                  <a:lnTo>
                    <a:pt x="7032" y="35490"/>
                  </a:lnTo>
                  <a:lnTo>
                    <a:pt x="5243" y="34908"/>
                  </a:lnTo>
                  <a:lnTo>
                    <a:pt x="4369" y="34575"/>
                  </a:lnTo>
                  <a:lnTo>
                    <a:pt x="3537" y="34242"/>
                  </a:lnTo>
                  <a:lnTo>
                    <a:pt x="2788" y="33909"/>
                  </a:lnTo>
                  <a:lnTo>
                    <a:pt x="2123" y="33576"/>
                  </a:lnTo>
                  <a:lnTo>
                    <a:pt x="1623" y="33244"/>
                  </a:lnTo>
                  <a:lnTo>
                    <a:pt x="1249" y="32952"/>
                  </a:lnTo>
                  <a:lnTo>
                    <a:pt x="1249" y="32952"/>
                  </a:lnTo>
                  <a:lnTo>
                    <a:pt x="1915" y="28500"/>
                  </a:lnTo>
                  <a:lnTo>
                    <a:pt x="2372" y="25130"/>
                  </a:lnTo>
                  <a:lnTo>
                    <a:pt x="2539" y="23757"/>
                  </a:lnTo>
                  <a:lnTo>
                    <a:pt x="2622" y="22884"/>
                  </a:lnTo>
                  <a:lnTo>
                    <a:pt x="2622" y="22884"/>
                  </a:lnTo>
                  <a:lnTo>
                    <a:pt x="2622" y="22551"/>
                  </a:lnTo>
                  <a:lnTo>
                    <a:pt x="2580" y="22135"/>
                  </a:lnTo>
                  <a:lnTo>
                    <a:pt x="2456" y="21095"/>
                  </a:lnTo>
                  <a:lnTo>
                    <a:pt x="1956" y="18515"/>
                  </a:lnTo>
                  <a:lnTo>
                    <a:pt x="1665" y="17100"/>
                  </a:lnTo>
                  <a:lnTo>
                    <a:pt x="1457" y="15811"/>
                  </a:lnTo>
                  <a:lnTo>
                    <a:pt x="1374" y="14646"/>
                  </a:lnTo>
                  <a:lnTo>
                    <a:pt x="1332" y="14188"/>
                  </a:lnTo>
                  <a:lnTo>
                    <a:pt x="1374" y="13772"/>
                  </a:lnTo>
                  <a:lnTo>
                    <a:pt x="1374" y="13772"/>
                  </a:lnTo>
                  <a:lnTo>
                    <a:pt x="1374" y="12441"/>
                  </a:lnTo>
                  <a:lnTo>
                    <a:pt x="1332" y="11026"/>
                  </a:lnTo>
                  <a:lnTo>
                    <a:pt x="1207" y="9320"/>
                  </a:lnTo>
                  <a:lnTo>
                    <a:pt x="1041" y="7573"/>
                  </a:lnTo>
                  <a:lnTo>
                    <a:pt x="958" y="6699"/>
                  </a:lnTo>
                  <a:lnTo>
                    <a:pt x="833" y="5867"/>
                  </a:lnTo>
                  <a:lnTo>
                    <a:pt x="666" y="5076"/>
                  </a:lnTo>
                  <a:lnTo>
                    <a:pt x="458" y="4369"/>
                  </a:lnTo>
                  <a:lnTo>
                    <a:pt x="250" y="3787"/>
                  </a:lnTo>
                  <a:lnTo>
                    <a:pt x="1" y="3329"/>
                  </a:lnTo>
                  <a:lnTo>
                    <a:pt x="8405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738;p62"/>
            <p:cNvSpPr/>
            <p:nvPr/>
          </p:nvSpPr>
          <p:spPr>
            <a:xfrm>
              <a:off x="5547050" y="2151225"/>
              <a:ext cx="503450" cy="361975"/>
            </a:xfrm>
            <a:custGeom>
              <a:avLst/>
              <a:gdLst/>
              <a:ahLst/>
              <a:cxnLst/>
              <a:rect l="l" t="t" r="r" b="b"/>
              <a:pathLst>
                <a:path w="20138" h="14479" extrusionOk="0">
                  <a:moveTo>
                    <a:pt x="20096" y="0"/>
                  </a:moveTo>
                  <a:lnTo>
                    <a:pt x="20096" y="0"/>
                  </a:lnTo>
                  <a:lnTo>
                    <a:pt x="20096" y="333"/>
                  </a:lnTo>
                  <a:lnTo>
                    <a:pt x="20096" y="333"/>
                  </a:lnTo>
                  <a:lnTo>
                    <a:pt x="20137" y="749"/>
                  </a:lnTo>
                  <a:lnTo>
                    <a:pt x="20096" y="1207"/>
                  </a:lnTo>
                  <a:lnTo>
                    <a:pt x="20013" y="2372"/>
                  </a:lnTo>
                  <a:lnTo>
                    <a:pt x="19804" y="3661"/>
                  </a:lnTo>
                  <a:lnTo>
                    <a:pt x="19513" y="5076"/>
                  </a:lnTo>
                  <a:lnTo>
                    <a:pt x="19014" y="7656"/>
                  </a:lnTo>
                  <a:lnTo>
                    <a:pt x="18848" y="8696"/>
                  </a:lnTo>
                  <a:lnTo>
                    <a:pt x="18806" y="9112"/>
                  </a:lnTo>
                  <a:lnTo>
                    <a:pt x="18806" y="9445"/>
                  </a:lnTo>
                  <a:lnTo>
                    <a:pt x="18806" y="9445"/>
                  </a:lnTo>
                  <a:lnTo>
                    <a:pt x="18889" y="10235"/>
                  </a:lnTo>
                  <a:lnTo>
                    <a:pt x="19056" y="11400"/>
                  </a:lnTo>
                  <a:lnTo>
                    <a:pt x="19472" y="14479"/>
                  </a:lnTo>
                  <a:lnTo>
                    <a:pt x="10485" y="10693"/>
                  </a:lnTo>
                  <a:lnTo>
                    <a:pt x="416" y="12357"/>
                  </a:lnTo>
                  <a:lnTo>
                    <a:pt x="416" y="12357"/>
                  </a:lnTo>
                  <a:lnTo>
                    <a:pt x="666" y="10568"/>
                  </a:lnTo>
                  <a:lnTo>
                    <a:pt x="749" y="9445"/>
                  </a:lnTo>
                  <a:lnTo>
                    <a:pt x="749" y="9445"/>
                  </a:lnTo>
                  <a:lnTo>
                    <a:pt x="749" y="9112"/>
                  </a:lnTo>
                  <a:lnTo>
                    <a:pt x="707" y="8654"/>
                  </a:lnTo>
                  <a:lnTo>
                    <a:pt x="541" y="7531"/>
                  </a:lnTo>
                  <a:lnTo>
                    <a:pt x="0" y="4743"/>
                  </a:lnTo>
                  <a:lnTo>
                    <a:pt x="14188" y="7240"/>
                  </a:lnTo>
                  <a:lnTo>
                    <a:pt x="20096" y="0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739;p62"/>
            <p:cNvSpPr/>
            <p:nvPr/>
          </p:nvSpPr>
          <p:spPr>
            <a:xfrm>
              <a:off x="5685375" y="1815250"/>
              <a:ext cx="212225" cy="72825"/>
            </a:xfrm>
            <a:custGeom>
              <a:avLst/>
              <a:gdLst/>
              <a:ahLst/>
              <a:cxnLst/>
              <a:rect l="l" t="t" r="r" b="b"/>
              <a:pathLst>
                <a:path w="8489" h="2913" extrusionOk="0">
                  <a:moveTo>
                    <a:pt x="999" y="0"/>
                  </a:moveTo>
                  <a:lnTo>
                    <a:pt x="999" y="0"/>
                  </a:lnTo>
                  <a:lnTo>
                    <a:pt x="1124" y="292"/>
                  </a:lnTo>
                  <a:lnTo>
                    <a:pt x="1374" y="541"/>
                  </a:lnTo>
                  <a:lnTo>
                    <a:pt x="1665" y="874"/>
                  </a:lnTo>
                  <a:lnTo>
                    <a:pt x="2123" y="1207"/>
                  </a:lnTo>
                  <a:lnTo>
                    <a:pt x="2372" y="1332"/>
                  </a:lnTo>
                  <a:lnTo>
                    <a:pt x="2663" y="1498"/>
                  </a:lnTo>
                  <a:lnTo>
                    <a:pt x="2996" y="1581"/>
                  </a:lnTo>
                  <a:lnTo>
                    <a:pt x="3371" y="1665"/>
                  </a:lnTo>
                  <a:lnTo>
                    <a:pt x="3787" y="1748"/>
                  </a:lnTo>
                  <a:lnTo>
                    <a:pt x="4244" y="1748"/>
                  </a:lnTo>
                  <a:lnTo>
                    <a:pt x="4244" y="1748"/>
                  </a:lnTo>
                  <a:lnTo>
                    <a:pt x="4702" y="1748"/>
                  </a:lnTo>
                  <a:lnTo>
                    <a:pt x="5118" y="1665"/>
                  </a:lnTo>
                  <a:lnTo>
                    <a:pt x="5493" y="1581"/>
                  </a:lnTo>
                  <a:lnTo>
                    <a:pt x="5867" y="1498"/>
                  </a:lnTo>
                  <a:lnTo>
                    <a:pt x="6158" y="1332"/>
                  </a:lnTo>
                  <a:lnTo>
                    <a:pt x="6408" y="1207"/>
                  </a:lnTo>
                  <a:lnTo>
                    <a:pt x="6866" y="874"/>
                  </a:lnTo>
                  <a:lnTo>
                    <a:pt x="7157" y="541"/>
                  </a:lnTo>
                  <a:lnTo>
                    <a:pt x="7365" y="292"/>
                  </a:lnTo>
                  <a:lnTo>
                    <a:pt x="7531" y="0"/>
                  </a:lnTo>
                  <a:lnTo>
                    <a:pt x="8488" y="375"/>
                  </a:lnTo>
                  <a:lnTo>
                    <a:pt x="8488" y="375"/>
                  </a:lnTo>
                  <a:lnTo>
                    <a:pt x="8239" y="749"/>
                  </a:lnTo>
                  <a:lnTo>
                    <a:pt x="7906" y="1165"/>
                  </a:lnTo>
                  <a:lnTo>
                    <a:pt x="7531" y="1623"/>
                  </a:lnTo>
                  <a:lnTo>
                    <a:pt x="7032" y="1998"/>
                  </a:lnTo>
                  <a:lnTo>
                    <a:pt x="6491" y="2372"/>
                  </a:lnTo>
                  <a:lnTo>
                    <a:pt x="6158" y="2538"/>
                  </a:lnTo>
                  <a:lnTo>
                    <a:pt x="5825" y="2663"/>
                  </a:lnTo>
                  <a:lnTo>
                    <a:pt x="5451" y="2788"/>
                  </a:lnTo>
                  <a:lnTo>
                    <a:pt x="5077" y="2871"/>
                  </a:lnTo>
                  <a:lnTo>
                    <a:pt x="4702" y="2913"/>
                  </a:lnTo>
                  <a:lnTo>
                    <a:pt x="4244" y="2913"/>
                  </a:lnTo>
                  <a:lnTo>
                    <a:pt x="4244" y="2913"/>
                  </a:lnTo>
                  <a:lnTo>
                    <a:pt x="3828" y="2913"/>
                  </a:lnTo>
                  <a:lnTo>
                    <a:pt x="3454" y="2871"/>
                  </a:lnTo>
                  <a:lnTo>
                    <a:pt x="3038" y="2788"/>
                  </a:lnTo>
                  <a:lnTo>
                    <a:pt x="2705" y="2663"/>
                  </a:lnTo>
                  <a:lnTo>
                    <a:pt x="2372" y="2538"/>
                  </a:lnTo>
                  <a:lnTo>
                    <a:pt x="2039" y="2372"/>
                  </a:lnTo>
                  <a:lnTo>
                    <a:pt x="1498" y="1998"/>
                  </a:lnTo>
                  <a:lnTo>
                    <a:pt x="999" y="1623"/>
                  </a:lnTo>
                  <a:lnTo>
                    <a:pt x="583" y="1165"/>
                  </a:lnTo>
                  <a:lnTo>
                    <a:pt x="292" y="749"/>
                  </a:lnTo>
                  <a:lnTo>
                    <a:pt x="1" y="3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740;p62"/>
            <p:cNvSpPr/>
            <p:nvPr/>
          </p:nvSpPr>
          <p:spPr>
            <a:xfrm>
              <a:off x="5616725" y="2102325"/>
              <a:ext cx="38525" cy="97800"/>
            </a:xfrm>
            <a:custGeom>
              <a:avLst/>
              <a:gdLst/>
              <a:ahLst/>
              <a:cxnLst/>
              <a:rect l="l" t="t" r="r" b="b"/>
              <a:pathLst>
                <a:path w="1541" h="3912" extrusionOk="0">
                  <a:moveTo>
                    <a:pt x="500" y="209"/>
                  </a:moveTo>
                  <a:lnTo>
                    <a:pt x="500" y="209"/>
                  </a:lnTo>
                  <a:lnTo>
                    <a:pt x="458" y="125"/>
                  </a:lnTo>
                  <a:lnTo>
                    <a:pt x="375" y="42"/>
                  </a:lnTo>
                  <a:lnTo>
                    <a:pt x="292" y="1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125" y="84"/>
                  </a:lnTo>
                  <a:lnTo>
                    <a:pt x="42" y="167"/>
                  </a:lnTo>
                  <a:lnTo>
                    <a:pt x="1" y="250"/>
                  </a:lnTo>
                  <a:lnTo>
                    <a:pt x="42" y="333"/>
                  </a:lnTo>
                  <a:lnTo>
                    <a:pt x="1041" y="3704"/>
                  </a:lnTo>
                  <a:lnTo>
                    <a:pt x="1041" y="3704"/>
                  </a:lnTo>
                  <a:lnTo>
                    <a:pt x="1082" y="3787"/>
                  </a:lnTo>
                  <a:lnTo>
                    <a:pt x="1166" y="3870"/>
                  </a:lnTo>
                  <a:lnTo>
                    <a:pt x="1249" y="3912"/>
                  </a:lnTo>
                  <a:lnTo>
                    <a:pt x="1374" y="3870"/>
                  </a:lnTo>
                  <a:lnTo>
                    <a:pt x="1374" y="3870"/>
                  </a:lnTo>
                  <a:lnTo>
                    <a:pt x="1457" y="3828"/>
                  </a:lnTo>
                  <a:lnTo>
                    <a:pt x="1498" y="3745"/>
                  </a:lnTo>
                  <a:lnTo>
                    <a:pt x="1540" y="3662"/>
                  </a:lnTo>
                  <a:lnTo>
                    <a:pt x="1540" y="3579"/>
                  </a:lnTo>
                  <a:lnTo>
                    <a:pt x="50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741;p62"/>
            <p:cNvSpPr/>
            <p:nvPr/>
          </p:nvSpPr>
          <p:spPr>
            <a:xfrm>
              <a:off x="5516875" y="1865175"/>
              <a:ext cx="129000" cy="267350"/>
            </a:xfrm>
            <a:custGeom>
              <a:avLst/>
              <a:gdLst/>
              <a:ahLst/>
              <a:cxnLst/>
              <a:rect l="l" t="t" r="r" b="b"/>
              <a:pathLst>
                <a:path w="5160" h="10694" extrusionOk="0">
                  <a:moveTo>
                    <a:pt x="42" y="749"/>
                  </a:moveTo>
                  <a:lnTo>
                    <a:pt x="42" y="749"/>
                  </a:lnTo>
                  <a:lnTo>
                    <a:pt x="916" y="3038"/>
                  </a:lnTo>
                  <a:lnTo>
                    <a:pt x="1748" y="5284"/>
                  </a:lnTo>
                  <a:lnTo>
                    <a:pt x="1748" y="5284"/>
                  </a:lnTo>
                  <a:lnTo>
                    <a:pt x="2705" y="7906"/>
                  </a:lnTo>
                  <a:lnTo>
                    <a:pt x="2705" y="7906"/>
                  </a:lnTo>
                  <a:lnTo>
                    <a:pt x="2996" y="8904"/>
                  </a:lnTo>
                  <a:lnTo>
                    <a:pt x="3287" y="9944"/>
                  </a:lnTo>
                  <a:lnTo>
                    <a:pt x="3287" y="9944"/>
                  </a:lnTo>
                  <a:lnTo>
                    <a:pt x="3371" y="10111"/>
                  </a:lnTo>
                  <a:lnTo>
                    <a:pt x="3454" y="10277"/>
                  </a:lnTo>
                  <a:lnTo>
                    <a:pt x="3579" y="10444"/>
                  </a:lnTo>
                  <a:lnTo>
                    <a:pt x="3745" y="10527"/>
                  </a:lnTo>
                  <a:lnTo>
                    <a:pt x="3911" y="10610"/>
                  </a:lnTo>
                  <a:lnTo>
                    <a:pt x="4078" y="10652"/>
                  </a:lnTo>
                  <a:lnTo>
                    <a:pt x="4244" y="10693"/>
                  </a:lnTo>
                  <a:lnTo>
                    <a:pt x="4452" y="10652"/>
                  </a:lnTo>
                  <a:lnTo>
                    <a:pt x="4452" y="10652"/>
                  </a:lnTo>
                  <a:lnTo>
                    <a:pt x="4619" y="10568"/>
                  </a:lnTo>
                  <a:lnTo>
                    <a:pt x="4785" y="10485"/>
                  </a:lnTo>
                  <a:lnTo>
                    <a:pt x="4910" y="10360"/>
                  </a:lnTo>
                  <a:lnTo>
                    <a:pt x="5035" y="10236"/>
                  </a:lnTo>
                  <a:lnTo>
                    <a:pt x="5118" y="10069"/>
                  </a:lnTo>
                  <a:lnTo>
                    <a:pt x="5160" y="9861"/>
                  </a:lnTo>
                  <a:lnTo>
                    <a:pt x="5160" y="9695"/>
                  </a:lnTo>
                  <a:lnTo>
                    <a:pt x="5160" y="9487"/>
                  </a:lnTo>
                  <a:lnTo>
                    <a:pt x="5160" y="9487"/>
                  </a:lnTo>
                  <a:lnTo>
                    <a:pt x="4868" y="8447"/>
                  </a:lnTo>
                  <a:lnTo>
                    <a:pt x="4494" y="7365"/>
                  </a:lnTo>
                  <a:lnTo>
                    <a:pt x="4494" y="7365"/>
                  </a:lnTo>
                  <a:lnTo>
                    <a:pt x="3579" y="4744"/>
                  </a:lnTo>
                  <a:lnTo>
                    <a:pt x="3579" y="4744"/>
                  </a:lnTo>
                  <a:lnTo>
                    <a:pt x="2705" y="2414"/>
                  </a:lnTo>
                  <a:lnTo>
                    <a:pt x="1790" y="125"/>
                  </a:lnTo>
                  <a:lnTo>
                    <a:pt x="1790" y="125"/>
                  </a:lnTo>
                  <a:lnTo>
                    <a:pt x="1748" y="42"/>
                  </a:lnTo>
                  <a:lnTo>
                    <a:pt x="1706" y="1"/>
                  </a:lnTo>
                  <a:lnTo>
                    <a:pt x="1665" y="1"/>
                  </a:lnTo>
                  <a:lnTo>
                    <a:pt x="1581" y="1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84" y="541"/>
                  </a:lnTo>
                  <a:lnTo>
                    <a:pt x="42" y="625"/>
                  </a:lnTo>
                  <a:lnTo>
                    <a:pt x="42" y="625"/>
                  </a:lnTo>
                  <a:lnTo>
                    <a:pt x="0" y="666"/>
                  </a:lnTo>
                  <a:lnTo>
                    <a:pt x="42" y="749"/>
                  </a:lnTo>
                  <a:lnTo>
                    <a:pt x="42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742;p62"/>
            <p:cNvSpPr/>
            <p:nvPr/>
          </p:nvSpPr>
          <p:spPr>
            <a:xfrm>
              <a:off x="5611525" y="20929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extrusionOk="0">
                  <a:moveTo>
                    <a:pt x="417" y="832"/>
                  </a:moveTo>
                  <a:lnTo>
                    <a:pt x="417" y="832"/>
                  </a:lnTo>
                  <a:lnTo>
                    <a:pt x="583" y="832"/>
                  </a:lnTo>
                  <a:lnTo>
                    <a:pt x="708" y="707"/>
                  </a:lnTo>
                  <a:lnTo>
                    <a:pt x="833" y="583"/>
                  </a:lnTo>
                  <a:lnTo>
                    <a:pt x="833" y="416"/>
                  </a:lnTo>
                  <a:lnTo>
                    <a:pt x="833" y="416"/>
                  </a:lnTo>
                  <a:lnTo>
                    <a:pt x="833" y="250"/>
                  </a:lnTo>
                  <a:lnTo>
                    <a:pt x="708" y="125"/>
                  </a:lnTo>
                  <a:lnTo>
                    <a:pt x="583" y="42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250" y="42"/>
                  </a:lnTo>
                  <a:lnTo>
                    <a:pt x="125" y="125"/>
                  </a:lnTo>
                  <a:lnTo>
                    <a:pt x="42" y="250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42" y="583"/>
                  </a:lnTo>
                  <a:lnTo>
                    <a:pt x="125" y="707"/>
                  </a:lnTo>
                  <a:lnTo>
                    <a:pt x="250" y="832"/>
                  </a:lnTo>
                  <a:lnTo>
                    <a:pt x="417" y="832"/>
                  </a:lnTo>
                  <a:lnTo>
                    <a:pt x="417" y="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743;p62"/>
            <p:cNvSpPr/>
            <p:nvPr/>
          </p:nvSpPr>
          <p:spPr>
            <a:xfrm>
              <a:off x="5722825" y="2797150"/>
              <a:ext cx="377600" cy="1496800"/>
            </a:xfrm>
            <a:custGeom>
              <a:avLst/>
              <a:gdLst/>
              <a:ahLst/>
              <a:cxnLst/>
              <a:rect l="l" t="t" r="r" b="b"/>
              <a:pathLst>
                <a:path w="15104" h="59872" extrusionOk="0">
                  <a:moveTo>
                    <a:pt x="15103" y="1540"/>
                  </a:moveTo>
                  <a:lnTo>
                    <a:pt x="15103" y="1540"/>
                  </a:lnTo>
                  <a:lnTo>
                    <a:pt x="15103" y="2996"/>
                  </a:lnTo>
                  <a:lnTo>
                    <a:pt x="15062" y="4702"/>
                  </a:lnTo>
                  <a:lnTo>
                    <a:pt x="14979" y="6865"/>
                  </a:lnTo>
                  <a:lnTo>
                    <a:pt x="14812" y="9362"/>
                  </a:lnTo>
                  <a:lnTo>
                    <a:pt x="14604" y="12066"/>
                  </a:lnTo>
                  <a:lnTo>
                    <a:pt x="14355" y="14854"/>
                  </a:lnTo>
                  <a:lnTo>
                    <a:pt x="14188" y="16268"/>
                  </a:lnTo>
                  <a:lnTo>
                    <a:pt x="13980" y="17683"/>
                  </a:lnTo>
                  <a:lnTo>
                    <a:pt x="13980" y="17683"/>
                  </a:lnTo>
                  <a:lnTo>
                    <a:pt x="13398" y="21303"/>
                  </a:lnTo>
                  <a:lnTo>
                    <a:pt x="12482" y="26462"/>
                  </a:lnTo>
                  <a:lnTo>
                    <a:pt x="10194" y="39068"/>
                  </a:lnTo>
                  <a:lnTo>
                    <a:pt x="7947" y="51384"/>
                  </a:lnTo>
                  <a:lnTo>
                    <a:pt x="7073" y="56168"/>
                  </a:lnTo>
                  <a:lnTo>
                    <a:pt x="6533" y="59372"/>
                  </a:lnTo>
                  <a:lnTo>
                    <a:pt x="6533" y="59372"/>
                  </a:lnTo>
                  <a:lnTo>
                    <a:pt x="6491" y="59455"/>
                  </a:lnTo>
                  <a:lnTo>
                    <a:pt x="6408" y="59622"/>
                  </a:lnTo>
                  <a:lnTo>
                    <a:pt x="6325" y="59705"/>
                  </a:lnTo>
                  <a:lnTo>
                    <a:pt x="6200" y="59788"/>
                  </a:lnTo>
                  <a:lnTo>
                    <a:pt x="6075" y="59830"/>
                  </a:lnTo>
                  <a:lnTo>
                    <a:pt x="5867" y="59871"/>
                  </a:lnTo>
                  <a:lnTo>
                    <a:pt x="5867" y="59871"/>
                  </a:lnTo>
                  <a:lnTo>
                    <a:pt x="2746" y="59871"/>
                  </a:lnTo>
                  <a:lnTo>
                    <a:pt x="0" y="1997"/>
                  </a:lnTo>
                  <a:lnTo>
                    <a:pt x="10735" y="0"/>
                  </a:lnTo>
                  <a:lnTo>
                    <a:pt x="15103" y="154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744;p62"/>
            <p:cNvSpPr/>
            <p:nvPr/>
          </p:nvSpPr>
          <p:spPr>
            <a:xfrm>
              <a:off x="5755075" y="3493000"/>
              <a:ext cx="87400" cy="800950"/>
            </a:xfrm>
            <a:custGeom>
              <a:avLst/>
              <a:gdLst/>
              <a:ahLst/>
              <a:cxnLst/>
              <a:rect l="l" t="t" r="r" b="b"/>
              <a:pathLst>
                <a:path w="3496" h="32038" extrusionOk="0">
                  <a:moveTo>
                    <a:pt x="3495" y="32037"/>
                  </a:moveTo>
                  <a:lnTo>
                    <a:pt x="1456" y="32037"/>
                  </a:lnTo>
                  <a:lnTo>
                    <a:pt x="0" y="999"/>
                  </a:lnTo>
                  <a:lnTo>
                    <a:pt x="1456" y="1"/>
                  </a:lnTo>
                  <a:lnTo>
                    <a:pt x="3495" y="32037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745;p62"/>
            <p:cNvSpPr/>
            <p:nvPr/>
          </p:nvSpPr>
          <p:spPr>
            <a:xfrm>
              <a:off x="5482550" y="2790900"/>
              <a:ext cx="308950" cy="1507200"/>
            </a:xfrm>
            <a:custGeom>
              <a:avLst/>
              <a:gdLst/>
              <a:ahLst/>
              <a:cxnLst/>
              <a:rect l="l" t="t" r="r" b="b"/>
              <a:pathLst>
                <a:path w="12358" h="60288" extrusionOk="0">
                  <a:moveTo>
                    <a:pt x="3620" y="1"/>
                  </a:moveTo>
                  <a:lnTo>
                    <a:pt x="42" y="1790"/>
                  </a:lnTo>
                  <a:lnTo>
                    <a:pt x="42" y="1790"/>
                  </a:lnTo>
                  <a:lnTo>
                    <a:pt x="0" y="3121"/>
                  </a:lnTo>
                  <a:lnTo>
                    <a:pt x="0" y="6533"/>
                  </a:lnTo>
                  <a:lnTo>
                    <a:pt x="42" y="8780"/>
                  </a:lnTo>
                  <a:lnTo>
                    <a:pt x="125" y="11193"/>
                  </a:lnTo>
                  <a:lnTo>
                    <a:pt x="250" y="13689"/>
                  </a:lnTo>
                  <a:lnTo>
                    <a:pt x="458" y="16185"/>
                  </a:lnTo>
                  <a:lnTo>
                    <a:pt x="458" y="16185"/>
                  </a:lnTo>
                  <a:lnTo>
                    <a:pt x="625" y="17725"/>
                  </a:lnTo>
                  <a:lnTo>
                    <a:pt x="957" y="19930"/>
                  </a:lnTo>
                  <a:lnTo>
                    <a:pt x="1873" y="25713"/>
                  </a:lnTo>
                  <a:lnTo>
                    <a:pt x="3038" y="32786"/>
                  </a:lnTo>
                  <a:lnTo>
                    <a:pt x="4369" y="40358"/>
                  </a:lnTo>
                  <a:lnTo>
                    <a:pt x="6699" y="53797"/>
                  </a:lnTo>
                  <a:lnTo>
                    <a:pt x="7781" y="59664"/>
                  </a:lnTo>
                  <a:lnTo>
                    <a:pt x="7781" y="59664"/>
                  </a:lnTo>
                  <a:lnTo>
                    <a:pt x="7822" y="59788"/>
                  </a:lnTo>
                  <a:lnTo>
                    <a:pt x="7947" y="59996"/>
                  </a:lnTo>
                  <a:lnTo>
                    <a:pt x="8030" y="60121"/>
                  </a:lnTo>
                  <a:lnTo>
                    <a:pt x="8197" y="60204"/>
                  </a:lnTo>
                  <a:lnTo>
                    <a:pt x="8405" y="60288"/>
                  </a:lnTo>
                  <a:lnTo>
                    <a:pt x="8696" y="60288"/>
                  </a:lnTo>
                  <a:lnTo>
                    <a:pt x="8696" y="60288"/>
                  </a:lnTo>
                  <a:lnTo>
                    <a:pt x="12357" y="60288"/>
                  </a:lnTo>
                  <a:lnTo>
                    <a:pt x="12357" y="3288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746;p62"/>
            <p:cNvSpPr/>
            <p:nvPr/>
          </p:nvSpPr>
          <p:spPr>
            <a:xfrm>
              <a:off x="5928775" y="2102325"/>
              <a:ext cx="37475" cy="97800"/>
            </a:xfrm>
            <a:custGeom>
              <a:avLst/>
              <a:gdLst/>
              <a:ahLst/>
              <a:cxnLst/>
              <a:rect l="l" t="t" r="r" b="b"/>
              <a:pathLst>
                <a:path w="1499" h="3912" extrusionOk="0">
                  <a:moveTo>
                    <a:pt x="999" y="209"/>
                  </a:moveTo>
                  <a:lnTo>
                    <a:pt x="999" y="209"/>
                  </a:lnTo>
                  <a:lnTo>
                    <a:pt x="1082" y="125"/>
                  </a:lnTo>
                  <a:lnTo>
                    <a:pt x="1124" y="42"/>
                  </a:lnTo>
                  <a:lnTo>
                    <a:pt x="1249" y="1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415" y="84"/>
                  </a:lnTo>
                  <a:lnTo>
                    <a:pt x="1498" y="167"/>
                  </a:lnTo>
                  <a:lnTo>
                    <a:pt x="1498" y="250"/>
                  </a:lnTo>
                  <a:lnTo>
                    <a:pt x="1498" y="333"/>
                  </a:lnTo>
                  <a:lnTo>
                    <a:pt x="500" y="3704"/>
                  </a:lnTo>
                  <a:lnTo>
                    <a:pt x="500" y="3704"/>
                  </a:lnTo>
                  <a:lnTo>
                    <a:pt x="458" y="3787"/>
                  </a:lnTo>
                  <a:lnTo>
                    <a:pt x="375" y="3870"/>
                  </a:lnTo>
                  <a:lnTo>
                    <a:pt x="292" y="3912"/>
                  </a:lnTo>
                  <a:lnTo>
                    <a:pt x="167" y="3870"/>
                  </a:lnTo>
                  <a:lnTo>
                    <a:pt x="167" y="3870"/>
                  </a:lnTo>
                  <a:lnTo>
                    <a:pt x="84" y="3828"/>
                  </a:lnTo>
                  <a:lnTo>
                    <a:pt x="0" y="3745"/>
                  </a:lnTo>
                  <a:lnTo>
                    <a:pt x="0" y="3662"/>
                  </a:lnTo>
                  <a:lnTo>
                    <a:pt x="0" y="3579"/>
                  </a:lnTo>
                  <a:lnTo>
                    <a:pt x="999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747;p62"/>
            <p:cNvSpPr/>
            <p:nvPr/>
          </p:nvSpPr>
          <p:spPr>
            <a:xfrm>
              <a:off x="5937100" y="1865175"/>
              <a:ext cx="130050" cy="267350"/>
            </a:xfrm>
            <a:custGeom>
              <a:avLst/>
              <a:gdLst/>
              <a:ahLst/>
              <a:cxnLst/>
              <a:rect l="l" t="t" r="r" b="b"/>
              <a:pathLst>
                <a:path w="5202" h="10694" extrusionOk="0">
                  <a:moveTo>
                    <a:pt x="5159" y="749"/>
                  </a:moveTo>
                  <a:lnTo>
                    <a:pt x="5159" y="749"/>
                  </a:lnTo>
                  <a:lnTo>
                    <a:pt x="4286" y="3038"/>
                  </a:lnTo>
                  <a:lnTo>
                    <a:pt x="3412" y="5284"/>
                  </a:lnTo>
                  <a:lnTo>
                    <a:pt x="3412" y="5284"/>
                  </a:lnTo>
                  <a:lnTo>
                    <a:pt x="2497" y="7906"/>
                  </a:lnTo>
                  <a:lnTo>
                    <a:pt x="2497" y="7906"/>
                  </a:lnTo>
                  <a:lnTo>
                    <a:pt x="2164" y="8904"/>
                  </a:lnTo>
                  <a:lnTo>
                    <a:pt x="1873" y="9944"/>
                  </a:lnTo>
                  <a:lnTo>
                    <a:pt x="1873" y="9944"/>
                  </a:lnTo>
                  <a:lnTo>
                    <a:pt x="1831" y="10111"/>
                  </a:lnTo>
                  <a:lnTo>
                    <a:pt x="1748" y="10277"/>
                  </a:lnTo>
                  <a:lnTo>
                    <a:pt x="1623" y="10444"/>
                  </a:lnTo>
                  <a:lnTo>
                    <a:pt x="1456" y="10527"/>
                  </a:lnTo>
                  <a:lnTo>
                    <a:pt x="1290" y="10610"/>
                  </a:lnTo>
                  <a:lnTo>
                    <a:pt x="1124" y="10652"/>
                  </a:lnTo>
                  <a:lnTo>
                    <a:pt x="957" y="10693"/>
                  </a:lnTo>
                  <a:lnTo>
                    <a:pt x="749" y="10652"/>
                  </a:lnTo>
                  <a:lnTo>
                    <a:pt x="749" y="10652"/>
                  </a:lnTo>
                  <a:lnTo>
                    <a:pt x="583" y="10568"/>
                  </a:lnTo>
                  <a:lnTo>
                    <a:pt x="416" y="10485"/>
                  </a:lnTo>
                  <a:lnTo>
                    <a:pt x="250" y="10360"/>
                  </a:lnTo>
                  <a:lnTo>
                    <a:pt x="167" y="10236"/>
                  </a:lnTo>
                  <a:lnTo>
                    <a:pt x="83" y="10069"/>
                  </a:lnTo>
                  <a:lnTo>
                    <a:pt x="42" y="9861"/>
                  </a:lnTo>
                  <a:lnTo>
                    <a:pt x="0" y="9695"/>
                  </a:lnTo>
                  <a:lnTo>
                    <a:pt x="42" y="9487"/>
                  </a:lnTo>
                  <a:lnTo>
                    <a:pt x="42" y="9487"/>
                  </a:lnTo>
                  <a:lnTo>
                    <a:pt x="333" y="8447"/>
                  </a:lnTo>
                  <a:lnTo>
                    <a:pt x="666" y="7365"/>
                  </a:lnTo>
                  <a:lnTo>
                    <a:pt x="666" y="7365"/>
                  </a:lnTo>
                  <a:lnTo>
                    <a:pt x="1623" y="4744"/>
                  </a:lnTo>
                  <a:lnTo>
                    <a:pt x="1623" y="4744"/>
                  </a:lnTo>
                  <a:lnTo>
                    <a:pt x="2497" y="2414"/>
                  </a:lnTo>
                  <a:lnTo>
                    <a:pt x="3370" y="125"/>
                  </a:lnTo>
                  <a:lnTo>
                    <a:pt x="3370" y="125"/>
                  </a:lnTo>
                  <a:lnTo>
                    <a:pt x="3412" y="42"/>
                  </a:lnTo>
                  <a:lnTo>
                    <a:pt x="3495" y="1"/>
                  </a:lnTo>
                  <a:lnTo>
                    <a:pt x="3537" y="1"/>
                  </a:lnTo>
                  <a:lnTo>
                    <a:pt x="3620" y="1"/>
                  </a:lnTo>
                  <a:lnTo>
                    <a:pt x="5076" y="500"/>
                  </a:lnTo>
                  <a:lnTo>
                    <a:pt x="5076" y="500"/>
                  </a:lnTo>
                  <a:lnTo>
                    <a:pt x="5118" y="541"/>
                  </a:lnTo>
                  <a:lnTo>
                    <a:pt x="5159" y="625"/>
                  </a:lnTo>
                  <a:lnTo>
                    <a:pt x="5159" y="625"/>
                  </a:lnTo>
                  <a:lnTo>
                    <a:pt x="5201" y="666"/>
                  </a:lnTo>
                  <a:lnTo>
                    <a:pt x="5159" y="749"/>
                  </a:lnTo>
                  <a:lnTo>
                    <a:pt x="5159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748;p62"/>
            <p:cNvSpPr/>
            <p:nvPr/>
          </p:nvSpPr>
          <p:spPr>
            <a:xfrm>
              <a:off x="5950625" y="2092975"/>
              <a:ext cx="21850" cy="20825"/>
            </a:xfrm>
            <a:custGeom>
              <a:avLst/>
              <a:gdLst/>
              <a:ahLst/>
              <a:cxnLst/>
              <a:rect l="l" t="t" r="r" b="b"/>
              <a:pathLst>
                <a:path w="874" h="833" extrusionOk="0">
                  <a:moveTo>
                    <a:pt x="458" y="832"/>
                  </a:moveTo>
                  <a:lnTo>
                    <a:pt x="458" y="832"/>
                  </a:lnTo>
                  <a:lnTo>
                    <a:pt x="624" y="832"/>
                  </a:lnTo>
                  <a:lnTo>
                    <a:pt x="749" y="707"/>
                  </a:lnTo>
                  <a:lnTo>
                    <a:pt x="832" y="583"/>
                  </a:lnTo>
                  <a:lnTo>
                    <a:pt x="874" y="416"/>
                  </a:lnTo>
                  <a:lnTo>
                    <a:pt x="874" y="416"/>
                  </a:lnTo>
                  <a:lnTo>
                    <a:pt x="832" y="250"/>
                  </a:lnTo>
                  <a:lnTo>
                    <a:pt x="749" y="125"/>
                  </a:lnTo>
                  <a:lnTo>
                    <a:pt x="624" y="42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291" y="42"/>
                  </a:lnTo>
                  <a:lnTo>
                    <a:pt x="125" y="125"/>
                  </a:lnTo>
                  <a:lnTo>
                    <a:pt x="42" y="250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42" y="583"/>
                  </a:lnTo>
                  <a:lnTo>
                    <a:pt x="125" y="707"/>
                  </a:lnTo>
                  <a:lnTo>
                    <a:pt x="291" y="832"/>
                  </a:lnTo>
                  <a:lnTo>
                    <a:pt x="458" y="832"/>
                  </a:lnTo>
                  <a:lnTo>
                    <a:pt x="458" y="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749;p62"/>
            <p:cNvSpPr/>
            <p:nvPr/>
          </p:nvSpPr>
          <p:spPr>
            <a:xfrm>
              <a:off x="5483600" y="2174100"/>
              <a:ext cx="616825" cy="748925"/>
            </a:xfrm>
            <a:custGeom>
              <a:avLst/>
              <a:gdLst/>
              <a:ahLst/>
              <a:cxnLst/>
              <a:rect l="l" t="t" r="r" b="b"/>
              <a:pathLst>
                <a:path w="24673" h="29957" extrusionOk="0">
                  <a:moveTo>
                    <a:pt x="12315" y="0"/>
                  </a:moveTo>
                  <a:lnTo>
                    <a:pt x="6491" y="0"/>
                  </a:lnTo>
                  <a:lnTo>
                    <a:pt x="6491" y="0"/>
                  </a:lnTo>
                  <a:lnTo>
                    <a:pt x="6366" y="0"/>
                  </a:lnTo>
                  <a:lnTo>
                    <a:pt x="6241" y="42"/>
                  </a:lnTo>
                  <a:lnTo>
                    <a:pt x="6116" y="84"/>
                  </a:lnTo>
                  <a:lnTo>
                    <a:pt x="5991" y="208"/>
                  </a:lnTo>
                  <a:lnTo>
                    <a:pt x="5867" y="375"/>
                  </a:lnTo>
                  <a:lnTo>
                    <a:pt x="5783" y="625"/>
                  </a:lnTo>
                  <a:lnTo>
                    <a:pt x="5742" y="999"/>
                  </a:lnTo>
                  <a:lnTo>
                    <a:pt x="5742" y="999"/>
                  </a:lnTo>
                  <a:lnTo>
                    <a:pt x="5700" y="1956"/>
                  </a:lnTo>
                  <a:lnTo>
                    <a:pt x="5575" y="3828"/>
                  </a:lnTo>
                  <a:lnTo>
                    <a:pt x="5076" y="9195"/>
                  </a:lnTo>
                  <a:lnTo>
                    <a:pt x="4785" y="12108"/>
                  </a:lnTo>
                  <a:lnTo>
                    <a:pt x="4494" y="14771"/>
                  </a:lnTo>
                  <a:lnTo>
                    <a:pt x="4202" y="16892"/>
                  </a:lnTo>
                  <a:lnTo>
                    <a:pt x="4036" y="17683"/>
                  </a:lnTo>
                  <a:lnTo>
                    <a:pt x="3911" y="18224"/>
                  </a:lnTo>
                  <a:lnTo>
                    <a:pt x="3911" y="18224"/>
                  </a:lnTo>
                  <a:lnTo>
                    <a:pt x="3162" y="18182"/>
                  </a:lnTo>
                  <a:lnTo>
                    <a:pt x="2496" y="18099"/>
                  </a:lnTo>
                  <a:lnTo>
                    <a:pt x="2247" y="18016"/>
                  </a:lnTo>
                  <a:lnTo>
                    <a:pt x="1997" y="17933"/>
                  </a:lnTo>
                  <a:lnTo>
                    <a:pt x="2039" y="17641"/>
                  </a:lnTo>
                  <a:lnTo>
                    <a:pt x="2039" y="17641"/>
                  </a:lnTo>
                  <a:lnTo>
                    <a:pt x="1956" y="17641"/>
                  </a:lnTo>
                  <a:lnTo>
                    <a:pt x="1748" y="17725"/>
                  </a:lnTo>
                  <a:lnTo>
                    <a:pt x="1539" y="17891"/>
                  </a:lnTo>
                  <a:lnTo>
                    <a:pt x="1456" y="17974"/>
                  </a:lnTo>
                  <a:lnTo>
                    <a:pt x="1373" y="18141"/>
                  </a:lnTo>
                  <a:lnTo>
                    <a:pt x="1373" y="18141"/>
                  </a:lnTo>
                  <a:lnTo>
                    <a:pt x="1165" y="19098"/>
                  </a:lnTo>
                  <a:lnTo>
                    <a:pt x="749" y="21136"/>
                  </a:lnTo>
                  <a:lnTo>
                    <a:pt x="499" y="22426"/>
                  </a:lnTo>
                  <a:lnTo>
                    <a:pt x="291" y="23757"/>
                  </a:lnTo>
                  <a:lnTo>
                    <a:pt x="125" y="25130"/>
                  </a:lnTo>
                  <a:lnTo>
                    <a:pt x="0" y="26462"/>
                  </a:lnTo>
                  <a:lnTo>
                    <a:pt x="12315" y="29957"/>
                  </a:lnTo>
                  <a:lnTo>
                    <a:pt x="24672" y="26462"/>
                  </a:lnTo>
                  <a:lnTo>
                    <a:pt x="24672" y="26462"/>
                  </a:lnTo>
                  <a:lnTo>
                    <a:pt x="24548" y="25130"/>
                  </a:lnTo>
                  <a:lnTo>
                    <a:pt x="24381" y="23757"/>
                  </a:lnTo>
                  <a:lnTo>
                    <a:pt x="24132" y="22426"/>
                  </a:lnTo>
                  <a:lnTo>
                    <a:pt x="23924" y="21136"/>
                  </a:lnTo>
                  <a:lnTo>
                    <a:pt x="23507" y="19098"/>
                  </a:lnTo>
                  <a:lnTo>
                    <a:pt x="23299" y="18141"/>
                  </a:lnTo>
                  <a:lnTo>
                    <a:pt x="23299" y="18141"/>
                  </a:lnTo>
                  <a:lnTo>
                    <a:pt x="23216" y="17974"/>
                  </a:lnTo>
                  <a:lnTo>
                    <a:pt x="23133" y="17891"/>
                  </a:lnTo>
                  <a:lnTo>
                    <a:pt x="22925" y="17725"/>
                  </a:lnTo>
                  <a:lnTo>
                    <a:pt x="22717" y="17641"/>
                  </a:lnTo>
                  <a:lnTo>
                    <a:pt x="22634" y="17641"/>
                  </a:lnTo>
                  <a:lnTo>
                    <a:pt x="22675" y="17933"/>
                  </a:lnTo>
                  <a:lnTo>
                    <a:pt x="22675" y="17933"/>
                  </a:lnTo>
                  <a:lnTo>
                    <a:pt x="22426" y="18016"/>
                  </a:lnTo>
                  <a:lnTo>
                    <a:pt x="22134" y="18099"/>
                  </a:lnTo>
                  <a:lnTo>
                    <a:pt x="21510" y="18182"/>
                  </a:lnTo>
                  <a:lnTo>
                    <a:pt x="20761" y="18224"/>
                  </a:lnTo>
                  <a:lnTo>
                    <a:pt x="20761" y="18224"/>
                  </a:lnTo>
                  <a:lnTo>
                    <a:pt x="20637" y="17683"/>
                  </a:lnTo>
                  <a:lnTo>
                    <a:pt x="20470" y="16892"/>
                  </a:lnTo>
                  <a:lnTo>
                    <a:pt x="20179" y="14771"/>
                  </a:lnTo>
                  <a:lnTo>
                    <a:pt x="19888" y="12108"/>
                  </a:lnTo>
                  <a:lnTo>
                    <a:pt x="19596" y="9195"/>
                  </a:lnTo>
                  <a:lnTo>
                    <a:pt x="19097" y="3828"/>
                  </a:lnTo>
                  <a:lnTo>
                    <a:pt x="18972" y="1956"/>
                  </a:lnTo>
                  <a:lnTo>
                    <a:pt x="18931" y="999"/>
                  </a:lnTo>
                  <a:lnTo>
                    <a:pt x="18931" y="999"/>
                  </a:lnTo>
                  <a:lnTo>
                    <a:pt x="18889" y="625"/>
                  </a:lnTo>
                  <a:lnTo>
                    <a:pt x="18806" y="375"/>
                  </a:lnTo>
                  <a:lnTo>
                    <a:pt x="18681" y="208"/>
                  </a:lnTo>
                  <a:lnTo>
                    <a:pt x="18556" y="84"/>
                  </a:lnTo>
                  <a:lnTo>
                    <a:pt x="18390" y="42"/>
                  </a:lnTo>
                  <a:lnTo>
                    <a:pt x="18307" y="0"/>
                  </a:lnTo>
                  <a:lnTo>
                    <a:pt x="18182" y="0"/>
                  </a:lnTo>
                  <a:lnTo>
                    <a:pt x="12315" y="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750;p62"/>
            <p:cNvSpPr/>
            <p:nvPr/>
          </p:nvSpPr>
          <p:spPr>
            <a:xfrm>
              <a:off x="5641700" y="2187625"/>
              <a:ext cx="27050" cy="27075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1" y="1082"/>
                  </a:moveTo>
                  <a:lnTo>
                    <a:pt x="541" y="1082"/>
                  </a:lnTo>
                  <a:lnTo>
                    <a:pt x="749" y="1040"/>
                  </a:lnTo>
                  <a:lnTo>
                    <a:pt x="916" y="916"/>
                  </a:lnTo>
                  <a:lnTo>
                    <a:pt x="1040" y="749"/>
                  </a:lnTo>
                  <a:lnTo>
                    <a:pt x="1082" y="541"/>
                  </a:lnTo>
                  <a:lnTo>
                    <a:pt x="1082" y="541"/>
                  </a:lnTo>
                  <a:lnTo>
                    <a:pt x="1040" y="333"/>
                  </a:lnTo>
                  <a:lnTo>
                    <a:pt x="916" y="167"/>
                  </a:lnTo>
                  <a:lnTo>
                    <a:pt x="749" y="42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333" y="42"/>
                  </a:lnTo>
                  <a:lnTo>
                    <a:pt x="125" y="167"/>
                  </a:lnTo>
                  <a:lnTo>
                    <a:pt x="42" y="333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42" y="749"/>
                  </a:lnTo>
                  <a:lnTo>
                    <a:pt x="125" y="916"/>
                  </a:lnTo>
                  <a:lnTo>
                    <a:pt x="333" y="1040"/>
                  </a:lnTo>
                  <a:lnTo>
                    <a:pt x="541" y="1082"/>
                  </a:lnTo>
                  <a:lnTo>
                    <a:pt x="541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751;p62"/>
            <p:cNvSpPr/>
            <p:nvPr/>
          </p:nvSpPr>
          <p:spPr>
            <a:xfrm>
              <a:off x="5681225" y="2282275"/>
              <a:ext cx="221575" cy="243425"/>
            </a:xfrm>
            <a:custGeom>
              <a:avLst/>
              <a:gdLst/>
              <a:ahLst/>
              <a:cxnLst/>
              <a:rect l="l" t="t" r="r" b="b"/>
              <a:pathLst>
                <a:path w="8863" h="9737" extrusionOk="0">
                  <a:moveTo>
                    <a:pt x="8072" y="125"/>
                  </a:moveTo>
                  <a:lnTo>
                    <a:pt x="8238" y="167"/>
                  </a:lnTo>
                  <a:lnTo>
                    <a:pt x="8363" y="250"/>
                  </a:lnTo>
                  <a:lnTo>
                    <a:pt x="8488" y="375"/>
                  </a:lnTo>
                  <a:lnTo>
                    <a:pt x="8613" y="500"/>
                  </a:lnTo>
                  <a:lnTo>
                    <a:pt x="8696" y="625"/>
                  </a:lnTo>
                  <a:lnTo>
                    <a:pt x="8737" y="791"/>
                  </a:lnTo>
                  <a:lnTo>
                    <a:pt x="8737" y="957"/>
                  </a:lnTo>
                  <a:lnTo>
                    <a:pt x="8737" y="5284"/>
                  </a:lnTo>
                  <a:lnTo>
                    <a:pt x="8737" y="5742"/>
                  </a:lnTo>
                  <a:lnTo>
                    <a:pt x="8654" y="6158"/>
                  </a:lnTo>
                  <a:lnTo>
                    <a:pt x="8529" y="6574"/>
                  </a:lnTo>
                  <a:lnTo>
                    <a:pt x="8405" y="6990"/>
                  </a:lnTo>
                  <a:lnTo>
                    <a:pt x="8238" y="7365"/>
                  </a:lnTo>
                  <a:lnTo>
                    <a:pt x="7989" y="7698"/>
                  </a:lnTo>
                  <a:lnTo>
                    <a:pt x="7739" y="8030"/>
                  </a:lnTo>
                  <a:lnTo>
                    <a:pt x="7489" y="8363"/>
                  </a:lnTo>
                  <a:lnTo>
                    <a:pt x="7156" y="8613"/>
                  </a:lnTo>
                  <a:lnTo>
                    <a:pt x="6824" y="8863"/>
                  </a:lnTo>
                  <a:lnTo>
                    <a:pt x="6491" y="9112"/>
                  </a:lnTo>
                  <a:lnTo>
                    <a:pt x="6116" y="9279"/>
                  </a:lnTo>
                  <a:lnTo>
                    <a:pt x="5700" y="9403"/>
                  </a:lnTo>
                  <a:lnTo>
                    <a:pt x="5284" y="9528"/>
                  </a:lnTo>
                  <a:lnTo>
                    <a:pt x="4868" y="9611"/>
                  </a:lnTo>
                  <a:lnTo>
                    <a:pt x="3994" y="9611"/>
                  </a:lnTo>
                  <a:lnTo>
                    <a:pt x="3578" y="9528"/>
                  </a:lnTo>
                  <a:lnTo>
                    <a:pt x="3162" y="9403"/>
                  </a:lnTo>
                  <a:lnTo>
                    <a:pt x="2746" y="9279"/>
                  </a:lnTo>
                  <a:lnTo>
                    <a:pt x="2372" y="9112"/>
                  </a:lnTo>
                  <a:lnTo>
                    <a:pt x="2039" y="8863"/>
                  </a:lnTo>
                  <a:lnTo>
                    <a:pt x="1706" y="8613"/>
                  </a:lnTo>
                  <a:lnTo>
                    <a:pt x="1373" y="8363"/>
                  </a:lnTo>
                  <a:lnTo>
                    <a:pt x="1082" y="8030"/>
                  </a:lnTo>
                  <a:lnTo>
                    <a:pt x="832" y="7698"/>
                  </a:lnTo>
                  <a:lnTo>
                    <a:pt x="624" y="7365"/>
                  </a:lnTo>
                  <a:lnTo>
                    <a:pt x="458" y="6990"/>
                  </a:lnTo>
                  <a:lnTo>
                    <a:pt x="291" y="6574"/>
                  </a:lnTo>
                  <a:lnTo>
                    <a:pt x="208" y="6158"/>
                  </a:lnTo>
                  <a:lnTo>
                    <a:pt x="125" y="5742"/>
                  </a:lnTo>
                  <a:lnTo>
                    <a:pt x="125" y="5284"/>
                  </a:lnTo>
                  <a:lnTo>
                    <a:pt x="125" y="957"/>
                  </a:lnTo>
                  <a:lnTo>
                    <a:pt x="125" y="791"/>
                  </a:lnTo>
                  <a:lnTo>
                    <a:pt x="167" y="625"/>
                  </a:lnTo>
                  <a:lnTo>
                    <a:pt x="250" y="500"/>
                  </a:lnTo>
                  <a:lnTo>
                    <a:pt x="375" y="375"/>
                  </a:lnTo>
                  <a:lnTo>
                    <a:pt x="499" y="250"/>
                  </a:lnTo>
                  <a:lnTo>
                    <a:pt x="624" y="167"/>
                  </a:lnTo>
                  <a:lnTo>
                    <a:pt x="791" y="125"/>
                  </a:lnTo>
                  <a:close/>
                  <a:moveTo>
                    <a:pt x="791" y="0"/>
                  </a:moveTo>
                  <a:lnTo>
                    <a:pt x="583" y="84"/>
                  </a:lnTo>
                  <a:lnTo>
                    <a:pt x="416" y="167"/>
                  </a:lnTo>
                  <a:lnTo>
                    <a:pt x="291" y="292"/>
                  </a:lnTo>
                  <a:lnTo>
                    <a:pt x="167" y="417"/>
                  </a:lnTo>
                  <a:lnTo>
                    <a:pt x="83" y="583"/>
                  </a:lnTo>
                  <a:lnTo>
                    <a:pt x="0" y="749"/>
                  </a:lnTo>
                  <a:lnTo>
                    <a:pt x="0" y="957"/>
                  </a:lnTo>
                  <a:lnTo>
                    <a:pt x="0" y="5284"/>
                  </a:lnTo>
                  <a:lnTo>
                    <a:pt x="0" y="5742"/>
                  </a:lnTo>
                  <a:lnTo>
                    <a:pt x="83" y="6200"/>
                  </a:lnTo>
                  <a:lnTo>
                    <a:pt x="208" y="6616"/>
                  </a:lnTo>
                  <a:lnTo>
                    <a:pt x="333" y="7032"/>
                  </a:lnTo>
                  <a:lnTo>
                    <a:pt x="541" y="7406"/>
                  </a:lnTo>
                  <a:lnTo>
                    <a:pt x="749" y="7781"/>
                  </a:lnTo>
                  <a:lnTo>
                    <a:pt x="999" y="8114"/>
                  </a:lnTo>
                  <a:lnTo>
                    <a:pt x="1290" y="8446"/>
                  </a:lnTo>
                  <a:lnTo>
                    <a:pt x="1623" y="8738"/>
                  </a:lnTo>
                  <a:lnTo>
                    <a:pt x="1956" y="8987"/>
                  </a:lnTo>
                  <a:lnTo>
                    <a:pt x="2330" y="9195"/>
                  </a:lnTo>
                  <a:lnTo>
                    <a:pt x="2705" y="9403"/>
                  </a:lnTo>
                  <a:lnTo>
                    <a:pt x="3121" y="9528"/>
                  </a:lnTo>
                  <a:lnTo>
                    <a:pt x="3537" y="9653"/>
                  </a:lnTo>
                  <a:lnTo>
                    <a:pt x="3994" y="9695"/>
                  </a:lnTo>
                  <a:lnTo>
                    <a:pt x="4410" y="9736"/>
                  </a:lnTo>
                  <a:lnTo>
                    <a:pt x="4868" y="9695"/>
                  </a:lnTo>
                  <a:lnTo>
                    <a:pt x="5326" y="9653"/>
                  </a:lnTo>
                  <a:lnTo>
                    <a:pt x="5742" y="9528"/>
                  </a:lnTo>
                  <a:lnTo>
                    <a:pt x="6158" y="9403"/>
                  </a:lnTo>
                  <a:lnTo>
                    <a:pt x="6532" y="9195"/>
                  </a:lnTo>
                  <a:lnTo>
                    <a:pt x="6907" y="8987"/>
                  </a:lnTo>
                  <a:lnTo>
                    <a:pt x="7240" y="8738"/>
                  </a:lnTo>
                  <a:lnTo>
                    <a:pt x="7572" y="8446"/>
                  </a:lnTo>
                  <a:lnTo>
                    <a:pt x="7864" y="8114"/>
                  </a:lnTo>
                  <a:lnTo>
                    <a:pt x="8113" y="7781"/>
                  </a:lnTo>
                  <a:lnTo>
                    <a:pt x="8321" y="7406"/>
                  </a:lnTo>
                  <a:lnTo>
                    <a:pt x="8529" y="7032"/>
                  </a:lnTo>
                  <a:lnTo>
                    <a:pt x="8654" y="6616"/>
                  </a:lnTo>
                  <a:lnTo>
                    <a:pt x="8779" y="6200"/>
                  </a:lnTo>
                  <a:lnTo>
                    <a:pt x="8821" y="5742"/>
                  </a:lnTo>
                  <a:lnTo>
                    <a:pt x="8862" y="5284"/>
                  </a:lnTo>
                  <a:lnTo>
                    <a:pt x="8862" y="957"/>
                  </a:lnTo>
                  <a:lnTo>
                    <a:pt x="8862" y="749"/>
                  </a:lnTo>
                  <a:lnTo>
                    <a:pt x="8779" y="583"/>
                  </a:lnTo>
                  <a:lnTo>
                    <a:pt x="8696" y="417"/>
                  </a:lnTo>
                  <a:lnTo>
                    <a:pt x="8571" y="292"/>
                  </a:lnTo>
                  <a:lnTo>
                    <a:pt x="8446" y="167"/>
                  </a:lnTo>
                  <a:lnTo>
                    <a:pt x="8280" y="84"/>
                  </a:lnTo>
                  <a:lnTo>
                    <a:pt x="8072" y="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752;p62"/>
            <p:cNvSpPr/>
            <p:nvPr/>
          </p:nvSpPr>
          <p:spPr>
            <a:xfrm>
              <a:off x="5915250" y="2187625"/>
              <a:ext cx="27075" cy="27075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1082"/>
                  </a:moveTo>
                  <a:lnTo>
                    <a:pt x="541" y="1082"/>
                  </a:lnTo>
                  <a:lnTo>
                    <a:pt x="749" y="1040"/>
                  </a:lnTo>
                  <a:lnTo>
                    <a:pt x="916" y="916"/>
                  </a:lnTo>
                  <a:lnTo>
                    <a:pt x="1041" y="749"/>
                  </a:lnTo>
                  <a:lnTo>
                    <a:pt x="1082" y="541"/>
                  </a:lnTo>
                  <a:lnTo>
                    <a:pt x="1082" y="541"/>
                  </a:lnTo>
                  <a:lnTo>
                    <a:pt x="1041" y="333"/>
                  </a:lnTo>
                  <a:lnTo>
                    <a:pt x="916" y="167"/>
                  </a:lnTo>
                  <a:lnTo>
                    <a:pt x="749" y="42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333" y="42"/>
                  </a:lnTo>
                  <a:lnTo>
                    <a:pt x="167" y="167"/>
                  </a:lnTo>
                  <a:lnTo>
                    <a:pt x="42" y="333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42" y="749"/>
                  </a:lnTo>
                  <a:lnTo>
                    <a:pt x="167" y="916"/>
                  </a:lnTo>
                  <a:lnTo>
                    <a:pt x="333" y="1040"/>
                  </a:lnTo>
                  <a:lnTo>
                    <a:pt x="541" y="1082"/>
                  </a:lnTo>
                  <a:lnTo>
                    <a:pt x="541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753;p62"/>
            <p:cNvSpPr/>
            <p:nvPr/>
          </p:nvSpPr>
          <p:spPr>
            <a:xfrm>
              <a:off x="5487750" y="2675450"/>
              <a:ext cx="607475" cy="1624725"/>
            </a:xfrm>
            <a:custGeom>
              <a:avLst/>
              <a:gdLst/>
              <a:ahLst/>
              <a:cxnLst/>
              <a:rect l="l" t="t" r="r" b="b"/>
              <a:pathLst>
                <a:path w="24299" h="64989" extrusionOk="0">
                  <a:moveTo>
                    <a:pt x="4244" y="0"/>
                  </a:moveTo>
                  <a:lnTo>
                    <a:pt x="4244" y="42"/>
                  </a:lnTo>
                  <a:lnTo>
                    <a:pt x="4203" y="84"/>
                  </a:lnTo>
                  <a:lnTo>
                    <a:pt x="4078" y="333"/>
                  </a:lnTo>
                  <a:lnTo>
                    <a:pt x="3828" y="749"/>
                  </a:lnTo>
                  <a:lnTo>
                    <a:pt x="3495" y="1332"/>
                  </a:lnTo>
                  <a:lnTo>
                    <a:pt x="3038" y="1956"/>
                  </a:lnTo>
                  <a:lnTo>
                    <a:pt x="2455" y="2580"/>
                  </a:lnTo>
                  <a:lnTo>
                    <a:pt x="2122" y="2913"/>
                  </a:lnTo>
                  <a:lnTo>
                    <a:pt x="1748" y="3204"/>
                  </a:lnTo>
                  <a:lnTo>
                    <a:pt x="1373" y="3454"/>
                  </a:lnTo>
                  <a:lnTo>
                    <a:pt x="957" y="3703"/>
                  </a:lnTo>
                  <a:lnTo>
                    <a:pt x="500" y="3870"/>
                  </a:lnTo>
                  <a:lnTo>
                    <a:pt x="42" y="4036"/>
                  </a:lnTo>
                  <a:lnTo>
                    <a:pt x="0" y="4036"/>
                  </a:lnTo>
                  <a:lnTo>
                    <a:pt x="0" y="4078"/>
                  </a:lnTo>
                  <a:lnTo>
                    <a:pt x="42" y="4119"/>
                  </a:lnTo>
                  <a:lnTo>
                    <a:pt x="84" y="4119"/>
                  </a:lnTo>
                  <a:lnTo>
                    <a:pt x="583" y="3995"/>
                  </a:lnTo>
                  <a:lnTo>
                    <a:pt x="1041" y="3787"/>
                  </a:lnTo>
                  <a:lnTo>
                    <a:pt x="1498" y="3495"/>
                  </a:lnTo>
                  <a:lnTo>
                    <a:pt x="1914" y="3204"/>
                  </a:lnTo>
                  <a:lnTo>
                    <a:pt x="2289" y="2871"/>
                  </a:lnTo>
                  <a:lnTo>
                    <a:pt x="2663" y="2538"/>
                  </a:lnTo>
                  <a:lnTo>
                    <a:pt x="2955" y="2206"/>
                  </a:lnTo>
                  <a:lnTo>
                    <a:pt x="3246" y="1831"/>
                  </a:lnTo>
                  <a:lnTo>
                    <a:pt x="3703" y="1165"/>
                  </a:lnTo>
                  <a:lnTo>
                    <a:pt x="4078" y="625"/>
                  </a:lnTo>
                  <a:lnTo>
                    <a:pt x="4328" y="84"/>
                  </a:lnTo>
                  <a:lnTo>
                    <a:pt x="4328" y="42"/>
                  </a:lnTo>
                  <a:lnTo>
                    <a:pt x="4286" y="0"/>
                  </a:lnTo>
                  <a:close/>
                  <a:moveTo>
                    <a:pt x="20013" y="0"/>
                  </a:moveTo>
                  <a:lnTo>
                    <a:pt x="19971" y="42"/>
                  </a:lnTo>
                  <a:lnTo>
                    <a:pt x="19971" y="84"/>
                  </a:lnTo>
                  <a:lnTo>
                    <a:pt x="20263" y="625"/>
                  </a:lnTo>
                  <a:lnTo>
                    <a:pt x="20595" y="1165"/>
                  </a:lnTo>
                  <a:lnTo>
                    <a:pt x="21053" y="1831"/>
                  </a:lnTo>
                  <a:lnTo>
                    <a:pt x="21344" y="2206"/>
                  </a:lnTo>
                  <a:lnTo>
                    <a:pt x="21677" y="2538"/>
                  </a:lnTo>
                  <a:lnTo>
                    <a:pt x="22010" y="2871"/>
                  </a:lnTo>
                  <a:lnTo>
                    <a:pt x="22385" y="3204"/>
                  </a:lnTo>
                  <a:lnTo>
                    <a:pt x="22801" y="3495"/>
                  </a:lnTo>
                  <a:lnTo>
                    <a:pt x="23258" y="3787"/>
                  </a:lnTo>
                  <a:lnTo>
                    <a:pt x="23716" y="3995"/>
                  </a:lnTo>
                  <a:lnTo>
                    <a:pt x="24257" y="4119"/>
                  </a:lnTo>
                  <a:lnTo>
                    <a:pt x="24298" y="4119"/>
                  </a:lnTo>
                  <a:lnTo>
                    <a:pt x="24298" y="4078"/>
                  </a:lnTo>
                  <a:lnTo>
                    <a:pt x="24298" y="4036"/>
                  </a:lnTo>
                  <a:lnTo>
                    <a:pt x="24257" y="4036"/>
                  </a:lnTo>
                  <a:lnTo>
                    <a:pt x="23758" y="3870"/>
                  </a:lnTo>
                  <a:lnTo>
                    <a:pt x="23300" y="3662"/>
                  </a:lnTo>
                  <a:lnTo>
                    <a:pt x="22884" y="3412"/>
                  </a:lnTo>
                  <a:lnTo>
                    <a:pt x="22468" y="3121"/>
                  </a:lnTo>
                  <a:lnTo>
                    <a:pt x="22093" y="2788"/>
                  </a:lnTo>
                  <a:lnTo>
                    <a:pt x="21760" y="2455"/>
                  </a:lnTo>
                  <a:lnTo>
                    <a:pt x="21428" y="2122"/>
                  </a:lnTo>
                  <a:lnTo>
                    <a:pt x="21178" y="1790"/>
                  </a:lnTo>
                  <a:lnTo>
                    <a:pt x="20679" y="1124"/>
                  </a:lnTo>
                  <a:lnTo>
                    <a:pt x="20346" y="541"/>
                  </a:lnTo>
                  <a:lnTo>
                    <a:pt x="20179" y="167"/>
                  </a:lnTo>
                  <a:lnTo>
                    <a:pt x="20096" y="84"/>
                  </a:lnTo>
                  <a:lnTo>
                    <a:pt x="20096" y="42"/>
                  </a:lnTo>
                  <a:lnTo>
                    <a:pt x="20055" y="0"/>
                  </a:lnTo>
                  <a:close/>
                  <a:moveTo>
                    <a:pt x="13481" y="500"/>
                  </a:moveTo>
                  <a:lnTo>
                    <a:pt x="13481" y="541"/>
                  </a:lnTo>
                  <a:lnTo>
                    <a:pt x="13481" y="3995"/>
                  </a:lnTo>
                  <a:lnTo>
                    <a:pt x="13481" y="6574"/>
                  </a:lnTo>
                  <a:lnTo>
                    <a:pt x="13481" y="6782"/>
                  </a:lnTo>
                  <a:lnTo>
                    <a:pt x="13439" y="6990"/>
                  </a:lnTo>
                  <a:lnTo>
                    <a:pt x="13273" y="7406"/>
                  </a:lnTo>
                  <a:lnTo>
                    <a:pt x="13065" y="7822"/>
                  </a:lnTo>
                  <a:lnTo>
                    <a:pt x="12815" y="8197"/>
                  </a:lnTo>
                  <a:lnTo>
                    <a:pt x="12316" y="8821"/>
                  </a:lnTo>
                  <a:lnTo>
                    <a:pt x="12233" y="8932"/>
                  </a:lnTo>
                  <a:lnTo>
                    <a:pt x="12233" y="625"/>
                  </a:lnTo>
                  <a:lnTo>
                    <a:pt x="12191" y="583"/>
                  </a:lnTo>
                  <a:lnTo>
                    <a:pt x="12108" y="583"/>
                  </a:lnTo>
                  <a:lnTo>
                    <a:pt x="12108" y="625"/>
                  </a:lnTo>
                  <a:lnTo>
                    <a:pt x="12108" y="64906"/>
                  </a:lnTo>
                  <a:lnTo>
                    <a:pt x="12108" y="64947"/>
                  </a:lnTo>
                  <a:lnTo>
                    <a:pt x="12149" y="64989"/>
                  </a:lnTo>
                  <a:lnTo>
                    <a:pt x="12191" y="64947"/>
                  </a:lnTo>
                  <a:lnTo>
                    <a:pt x="12233" y="64906"/>
                  </a:lnTo>
                  <a:lnTo>
                    <a:pt x="12233" y="9112"/>
                  </a:lnTo>
                  <a:lnTo>
                    <a:pt x="12441" y="8904"/>
                  </a:lnTo>
                  <a:lnTo>
                    <a:pt x="12898" y="8280"/>
                  </a:lnTo>
                  <a:lnTo>
                    <a:pt x="13148" y="7864"/>
                  </a:lnTo>
                  <a:lnTo>
                    <a:pt x="13398" y="7448"/>
                  </a:lnTo>
                  <a:lnTo>
                    <a:pt x="13522" y="6990"/>
                  </a:lnTo>
                  <a:lnTo>
                    <a:pt x="13564" y="6782"/>
                  </a:lnTo>
                  <a:lnTo>
                    <a:pt x="13606" y="6574"/>
                  </a:lnTo>
                  <a:lnTo>
                    <a:pt x="13606" y="3995"/>
                  </a:lnTo>
                  <a:lnTo>
                    <a:pt x="13606" y="1956"/>
                  </a:lnTo>
                  <a:lnTo>
                    <a:pt x="13606" y="957"/>
                  </a:lnTo>
                  <a:lnTo>
                    <a:pt x="13606" y="541"/>
                  </a:lnTo>
                  <a:lnTo>
                    <a:pt x="13564" y="5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754;p62"/>
            <p:cNvSpPr/>
            <p:nvPr/>
          </p:nvSpPr>
          <p:spPr>
            <a:xfrm>
              <a:off x="5681225" y="2331150"/>
              <a:ext cx="221575" cy="3150"/>
            </a:xfrm>
            <a:custGeom>
              <a:avLst/>
              <a:gdLst/>
              <a:ahLst/>
              <a:cxnLst/>
              <a:rect l="l" t="t" r="r" b="b"/>
              <a:pathLst>
                <a:path w="8863" h="126" extrusionOk="0">
                  <a:moveTo>
                    <a:pt x="0" y="1"/>
                  </a:moveTo>
                  <a:lnTo>
                    <a:pt x="0" y="43"/>
                  </a:lnTo>
                  <a:lnTo>
                    <a:pt x="0" y="84"/>
                  </a:lnTo>
                  <a:lnTo>
                    <a:pt x="42" y="126"/>
                  </a:lnTo>
                  <a:lnTo>
                    <a:pt x="8821" y="126"/>
                  </a:lnTo>
                  <a:lnTo>
                    <a:pt x="8862" y="84"/>
                  </a:lnTo>
                  <a:lnTo>
                    <a:pt x="8862" y="43"/>
                  </a:lnTo>
                  <a:lnTo>
                    <a:pt x="8862" y="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755;p62"/>
            <p:cNvSpPr/>
            <p:nvPr/>
          </p:nvSpPr>
          <p:spPr>
            <a:xfrm>
              <a:off x="5681225" y="2331150"/>
              <a:ext cx="221575" cy="3150"/>
            </a:xfrm>
            <a:custGeom>
              <a:avLst/>
              <a:gdLst/>
              <a:ahLst/>
              <a:cxnLst/>
              <a:rect l="l" t="t" r="r" b="b"/>
              <a:pathLst>
                <a:path w="8863" h="126" fill="none" extrusionOk="0">
                  <a:moveTo>
                    <a:pt x="42" y="126"/>
                  </a:moveTo>
                  <a:lnTo>
                    <a:pt x="8821" y="126"/>
                  </a:lnTo>
                  <a:lnTo>
                    <a:pt x="8821" y="126"/>
                  </a:lnTo>
                  <a:lnTo>
                    <a:pt x="8862" y="84"/>
                  </a:lnTo>
                  <a:lnTo>
                    <a:pt x="8862" y="43"/>
                  </a:lnTo>
                  <a:lnTo>
                    <a:pt x="8862" y="43"/>
                  </a:lnTo>
                  <a:lnTo>
                    <a:pt x="8862" y="1"/>
                  </a:lnTo>
                  <a:lnTo>
                    <a:pt x="8821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84"/>
                  </a:lnTo>
                  <a:lnTo>
                    <a:pt x="42" y="1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756;p62"/>
            <p:cNvSpPr/>
            <p:nvPr/>
          </p:nvSpPr>
          <p:spPr>
            <a:xfrm>
              <a:off x="5509600" y="2658800"/>
              <a:ext cx="564825" cy="33325"/>
            </a:xfrm>
            <a:custGeom>
              <a:avLst/>
              <a:gdLst/>
              <a:ahLst/>
              <a:cxnLst/>
              <a:rect l="l" t="t" r="r" b="b"/>
              <a:pathLst>
                <a:path w="22593" h="1333" extrusionOk="0">
                  <a:moveTo>
                    <a:pt x="42" y="1"/>
                  </a:moveTo>
                  <a:lnTo>
                    <a:pt x="0" y="42"/>
                  </a:lnTo>
                  <a:lnTo>
                    <a:pt x="0" y="84"/>
                  </a:lnTo>
                  <a:lnTo>
                    <a:pt x="0" y="126"/>
                  </a:lnTo>
                  <a:lnTo>
                    <a:pt x="42" y="126"/>
                  </a:lnTo>
                  <a:lnTo>
                    <a:pt x="1540" y="458"/>
                  </a:lnTo>
                  <a:lnTo>
                    <a:pt x="3037" y="708"/>
                  </a:lnTo>
                  <a:lnTo>
                    <a:pt x="4494" y="916"/>
                  </a:lnTo>
                  <a:lnTo>
                    <a:pt x="5908" y="1083"/>
                  </a:lnTo>
                  <a:lnTo>
                    <a:pt x="7323" y="1207"/>
                  </a:lnTo>
                  <a:lnTo>
                    <a:pt x="8696" y="1291"/>
                  </a:lnTo>
                  <a:lnTo>
                    <a:pt x="9986" y="1332"/>
                  </a:lnTo>
                  <a:lnTo>
                    <a:pt x="12482" y="1332"/>
                  </a:lnTo>
                  <a:lnTo>
                    <a:pt x="13689" y="1291"/>
                  </a:lnTo>
                  <a:lnTo>
                    <a:pt x="15852" y="1166"/>
                  </a:lnTo>
                  <a:lnTo>
                    <a:pt x="17766" y="958"/>
                  </a:lnTo>
                  <a:lnTo>
                    <a:pt x="19430" y="750"/>
                  </a:lnTo>
                  <a:lnTo>
                    <a:pt x="20762" y="500"/>
                  </a:lnTo>
                  <a:lnTo>
                    <a:pt x="21719" y="334"/>
                  </a:lnTo>
                  <a:lnTo>
                    <a:pt x="22551" y="126"/>
                  </a:lnTo>
                  <a:lnTo>
                    <a:pt x="22592" y="126"/>
                  </a:lnTo>
                  <a:lnTo>
                    <a:pt x="22592" y="84"/>
                  </a:lnTo>
                  <a:lnTo>
                    <a:pt x="22592" y="42"/>
                  </a:lnTo>
                  <a:lnTo>
                    <a:pt x="22551" y="1"/>
                  </a:lnTo>
                  <a:lnTo>
                    <a:pt x="22343" y="84"/>
                  </a:lnTo>
                  <a:lnTo>
                    <a:pt x="21011" y="334"/>
                  </a:lnTo>
                  <a:lnTo>
                    <a:pt x="19929" y="542"/>
                  </a:lnTo>
                  <a:lnTo>
                    <a:pt x="18640" y="750"/>
                  </a:lnTo>
                  <a:lnTo>
                    <a:pt x="17059" y="916"/>
                  </a:lnTo>
                  <a:lnTo>
                    <a:pt x="15311" y="1083"/>
                  </a:lnTo>
                  <a:lnTo>
                    <a:pt x="13397" y="1207"/>
                  </a:lnTo>
                  <a:lnTo>
                    <a:pt x="11275" y="1249"/>
                  </a:lnTo>
                  <a:lnTo>
                    <a:pt x="9986" y="1207"/>
                  </a:lnTo>
                  <a:lnTo>
                    <a:pt x="8696" y="1166"/>
                  </a:lnTo>
                  <a:lnTo>
                    <a:pt x="7323" y="1083"/>
                  </a:lnTo>
                  <a:lnTo>
                    <a:pt x="5950" y="958"/>
                  </a:lnTo>
                  <a:lnTo>
                    <a:pt x="4494" y="791"/>
                  </a:lnTo>
                  <a:lnTo>
                    <a:pt x="3037" y="583"/>
                  </a:lnTo>
                  <a:lnTo>
                    <a:pt x="1540" y="334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757;p62"/>
            <p:cNvSpPr/>
            <p:nvPr/>
          </p:nvSpPr>
          <p:spPr>
            <a:xfrm>
              <a:off x="6191925" y="1565625"/>
              <a:ext cx="200775" cy="299575"/>
            </a:xfrm>
            <a:custGeom>
              <a:avLst/>
              <a:gdLst/>
              <a:ahLst/>
              <a:cxnLst/>
              <a:rect l="l" t="t" r="r" b="b"/>
              <a:pathLst>
                <a:path w="8031" h="11983" extrusionOk="0">
                  <a:moveTo>
                    <a:pt x="1291" y="7988"/>
                  </a:moveTo>
                  <a:lnTo>
                    <a:pt x="1291" y="7988"/>
                  </a:lnTo>
                  <a:lnTo>
                    <a:pt x="1166" y="7614"/>
                  </a:lnTo>
                  <a:lnTo>
                    <a:pt x="1041" y="7239"/>
                  </a:lnTo>
                  <a:lnTo>
                    <a:pt x="833" y="6907"/>
                  </a:lnTo>
                  <a:lnTo>
                    <a:pt x="666" y="6615"/>
                  </a:lnTo>
                  <a:lnTo>
                    <a:pt x="334" y="6158"/>
                  </a:lnTo>
                  <a:lnTo>
                    <a:pt x="42" y="5866"/>
                  </a:lnTo>
                  <a:lnTo>
                    <a:pt x="42" y="5866"/>
                  </a:lnTo>
                  <a:lnTo>
                    <a:pt x="1" y="5783"/>
                  </a:lnTo>
                  <a:lnTo>
                    <a:pt x="1" y="5700"/>
                  </a:lnTo>
                  <a:lnTo>
                    <a:pt x="42" y="5617"/>
                  </a:lnTo>
                  <a:lnTo>
                    <a:pt x="84" y="5534"/>
                  </a:lnTo>
                  <a:lnTo>
                    <a:pt x="292" y="5367"/>
                  </a:lnTo>
                  <a:lnTo>
                    <a:pt x="625" y="5242"/>
                  </a:lnTo>
                  <a:lnTo>
                    <a:pt x="791" y="5201"/>
                  </a:lnTo>
                  <a:lnTo>
                    <a:pt x="958" y="5201"/>
                  </a:lnTo>
                  <a:lnTo>
                    <a:pt x="1124" y="5242"/>
                  </a:lnTo>
                  <a:lnTo>
                    <a:pt x="1332" y="5326"/>
                  </a:lnTo>
                  <a:lnTo>
                    <a:pt x="1499" y="5450"/>
                  </a:lnTo>
                  <a:lnTo>
                    <a:pt x="1665" y="5617"/>
                  </a:lnTo>
                  <a:lnTo>
                    <a:pt x="1831" y="5825"/>
                  </a:lnTo>
                  <a:lnTo>
                    <a:pt x="1998" y="6116"/>
                  </a:lnTo>
                  <a:lnTo>
                    <a:pt x="1998" y="6116"/>
                  </a:lnTo>
                  <a:lnTo>
                    <a:pt x="2081" y="6199"/>
                  </a:lnTo>
                  <a:lnTo>
                    <a:pt x="2331" y="6366"/>
                  </a:lnTo>
                  <a:lnTo>
                    <a:pt x="2497" y="6449"/>
                  </a:lnTo>
                  <a:lnTo>
                    <a:pt x="2664" y="6532"/>
                  </a:lnTo>
                  <a:lnTo>
                    <a:pt x="2788" y="6532"/>
                  </a:lnTo>
                  <a:lnTo>
                    <a:pt x="2913" y="6491"/>
                  </a:lnTo>
                  <a:lnTo>
                    <a:pt x="2913" y="6491"/>
                  </a:lnTo>
                  <a:lnTo>
                    <a:pt x="2996" y="6407"/>
                  </a:lnTo>
                  <a:lnTo>
                    <a:pt x="3038" y="6199"/>
                  </a:lnTo>
                  <a:lnTo>
                    <a:pt x="3121" y="5575"/>
                  </a:lnTo>
                  <a:lnTo>
                    <a:pt x="3204" y="4701"/>
                  </a:lnTo>
                  <a:lnTo>
                    <a:pt x="3288" y="3703"/>
                  </a:lnTo>
                  <a:lnTo>
                    <a:pt x="3412" y="1789"/>
                  </a:lnTo>
                  <a:lnTo>
                    <a:pt x="3454" y="707"/>
                  </a:lnTo>
                  <a:lnTo>
                    <a:pt x="3454" y="707"/>
                  </a:lnTo>
                  <a:lnTo>
                    <a:pt x="3454" y="499"/>
                  </a:lnTo>
                  <a:lnTo>
                    <a:pt x="3537" y="374"/>
                  </a:lnTo>
                  <a:lnTo>
                    <a:pt x="3662" y="250"/>
                  </a:lnTo>
                  <a:lnTo>
                    <a:pt x="3787" y="166"/>
                  </a:lnTo>
                  <a:lnTo>
                    <a:pt x="3912" y="125"/>
                  </a:lnTo>
                  <a:lnTo>
                    <a:pt x="4078" y="125"/>
                  </a:lnTo>
                  <a:lnTo>
                    <a:pt x="4161" y="166"/>
                  </a:lnTo>
                  <a:lnTo>
                    <a:pt x="4286" y="208"/>
                  </a:lnTo>
                  <a:lnTo>
                    <a:pt x="4286" y="208"/>
                  </a:lnTo>
                  <a:lnTo>
                    <a:pt x="4328" y="291"/>
                  </a:lnTo>
                  <a:lnTo>
                    <a:pt x="4369" y="416"/>
                  </a:lnTo>
                  <a:lnTo>
                    <a:pt x="4411" y="832"/>
                  </a:lnTo>
                  <a:lnTo>
                    <a:pt x="4453" y="2164"/>
                  </a:lnTo>
                  <a:lnTo>
                    <a:pt x="4453" y="2164"/>
                  </a:lnTo>
                  <a:lnTo>
                    <a:pt x="4494" y="3620"/>
                  </a:lnTo>
                  <a:lnTo>
                    <a:pt x="4536" y="4161"/>
                  </a:lnTo>
                  <a:lnTo>
                    <a:pt x="4536" y="4327"/>
                  </a:lnTo>
                  <a:lnTo>
                    <a:pt x="4577" y="4410"/>
                  </a:lnTo>
                  <a:lnTo>
                    <a:pt x="4577" y="4410"/>
                  </a:lnTo>
                  <a:lnTo>
                    <a:pt x="4661" y="4452"/>
                  </a:lnTo>
                  <a:lnTo>
                    <a:pt x="4827" y="4410"/>
                  </a:lnTo>
                  <a:lnTo>
                    <a:pt x="4952" y="4244"/>
                  </a:lnTo>
                  <a:lnTo>
                    <a:pt x="5118" y="3911"/>
                  </a:lnTo>
                  <a:lnTo>
                    <a:pt x="5118" y="3911"/>
                  </a:lnTo>
                  <a:lnTo>
                    <a:pt x="5826" y="1831"/>
                  </a:lnTo>
                  <a:lnTo>
                    <a:pt x="6283" y="666"/>
                  </a:lnTo>
                  <a:lnTo>
                    <a:pt x="6450" y="250"/>
                  </a:lnTo>
                  <a:lnTo>
                    <a:pt x="6574" y="42"/>
                  </a:lnTo>
                  <a:lnTo>
                    <a:pt x="6574" y="42"/>
                  </a:lnTo>
                  <a:lnTo>
                    <a:pt x="6699" y="0"/>
                  </a:lnTo>
                  <a:lnTo>
                    <a:pt x="6824" y="0"/>
                  </a:lnTo>
                  <a:lnTo>
                    <a:pt x="6949" y="42"/>
                  </a:lnTo>
                  <a:lnTo>
                    <a:pt x="7074" y="83"/>
                  </a:lnTo>
                  <a:lnTo>
                    <a:pt x="7199" y="208"/>
                  </a:lnTo>
                  <a:lnTo>
                    <a:pt x="7282" y="333"/>
                  </a:lnTo>
                  <a:lnTo>
                    <a:pt x="7323" y="458"/>
                  </a:lnTo>
                  <a:lnTo>
                    <a:pt x="7365" y="666"/>
                  </a:lnTo>
                  <a:lnTo>
                    <a:pt x="7365" y="666"/>
                  </a:lnTo>
                  <a:lnTo>
                    <a:pt x="7323" y="957"/>
                  </a:lnTo>
                  <a:lnTo>
                    <a:pt x="7199" y="1415"/>
                  </a:lnTo>
                  <a:lnTo>
                    <a:pt x="6824" y="2621"/>
                  </a:lnTo>
                  <a:lnTo>
                    <a:pt x="6408" y="3869"/>
                  </a:lnTo>
                  <a:lnTo>
                    <a:pt x="6283" y="4327"/>
                  </a:lnTo>
                  <a:lnTo>
                    <a:pt x="6200" y="4660"/>
                  </a:lnTo>
                  <a:lnTo>
                    <a:pt x="6034" y="5326"/>
                  </a:lnTo>
                  <a:lnTo>
                    <a:pt x="6034" y="5326"/>
                  </a:lnTo>
                  <a:lnTo>
                    <a:pt x="6200" y="5367"/>
                  </a:lnTo>
                  <a:lnTo>
                    <a:pt x="6325" y="5409"/>
                  </a:lnTo>
                  <a:lnTo>
                    <a:pt x="6533" y="5534"/>
                  </a:lnTo>
                  <a:lnTo>
                    <a:pt x="6699" y="5658"/>
                  </a:lnTo>
                  <a:lnTo>
                    <a:pt x="6866" y="5866"/>
                  </a:lnTo>
                  <a:lnTo>
                    <a:pt x="6991" y="6158"/>
                  </a:lnTo>
                  <a:lnTo>
                    <a:pt x="7032" y="6532"/>
                  </a:lnTo>
                  <a:lnTo>
                    <a:pt x="7032" y="6532"/>
                  </a:lnTo>
                  <a:lnTo>
                    <a:pt x="7199" y="6574"/>
                  </a:lnTo>
                  <a:lnTo>
                    <a:pt x="7365" y="6615"/>
                  </a:lnTo>
                  <a:lnTo>
                    <a:pt x="7573" y="6699"/>
                  </a:lnTo>
                  <a:lnTo>
                    <a:pt x="7739" y="6865"/>
                  </a:lnTo>
                  <a:lnTo>
                    <a:pt x="7906" y="7073"/>
                  </a:lnTo>
                  <a:lnTo>
                    <a:pt x="7989" y="7323"/>
                  </a:lnTo>
                  <a:lnTo>
                    <a:pt x="8031" y="7489"/>
                  </a:lnTo>
                  <a:lnTo>
                    <a:pt x="8031" y="7656"/>
                  </a:lnTo>
                  <a:lnTo>
                    <a:pt x="8031" y="7656"/>
                  </a:lnTo>
                  <a:lnTo>
                    <a:pt x="7989" y="8113"/>
                  </a:lnTo>
                  <a:lnTo>
                    <a:pt x="7906" y="8612"/>
                  </a:lnTo>
                  <a:lnTo>
                    <a:pt x="7781" y="9153"/>
                  </a:lnTo>
                  <a:lnTo>
                    <a:pt x="7615" y="9736"/>
                  </a:lnTo>
                  <a:lnTo>
                    <a:pt x="7407" y="10277"/>
                  </a:lnTo>
                  <a:lnTo>
                    <a:pt x="7115" y="10776"/>
                  </a:lnTo>
                  <a:lnTo>
                    <a:pt x="6991" y="11026"/>
                  </a:lnTo>
                  <a:lnTo>
                    <a:pt x="6824" y="11192"/>
                  </a:lnTo>
                  <a:lnTo>
                    <a:pt x="6658" y="11400"/>
                  </a:lnTo>
                  <a:lnTo>
                    <a:pt x="6450" y="11525"/>
                  </a:lnTo>
                  <a:lnTo>
                    <a:pt x="6450" y="11525"/>
                  </a:lnTo>
                  <a:lnTo>
                    <a:pt x="6075" y="11691"/>
                  </a:lnTo>
                  <a:lnTo>
                    <a:pt x="5701" y="11858"/>
                  </a:lnTo>
                  <a:lnTo>
                    <a:pt x="5285" y="11941"/>
                  </a:lnTo>
                  <a:lnTo>
                    <a:pt x="4827" y="11983"/>
                  </a:lnTo>
                  <a:lnTo>
                    <a:pt x="4411" y="11983"/>
                  </a:lnTo>
                  <a:lnTo>
                    <a:pt x="3953" y="11941"/>
                  </a:lnTo>
                  <a:lnTo>
                    <a:pt x="3537" y="11816"/>
                  </a:lnTo>
                  <a:lnTo>
                    <a:pt x="3163" y="11691"/>
                  </a:lnTo>
                  <a:lnTo>
                    <a:pt x="3163" y="11691"/>
                  </a:lnTo>
                  <a:lnTo>
                    <a:pt x="2872" y="11525"/>
                  </a:lnTo>
                  <a:lnTo>
                    <a:pt x="2622" y="11358"/>
                  </a:lnTo>
                  <a:lnTo>
                    <a:pt x="2414" y="11192"/>
                  </a:lnTo>
                  <a:lnTo>
                    <a:pt x="2247" y="11026"/>
                  </a:lnTo>
                  <a:lnTo>
                    <a:pt x="2081" y="10818"/>
                  </a:lnTo>
                  <a:lnTo>
                    <a:pt x="1956" y="10610"/>
                  </a:lnTo>
                  <a:lnTo>
                    <a:pt x="1748" y="10152"/>
                  </a:lnTo>
                  <a:lnTo>
                    <a:pt x="1623" y="9653"/>
                  </a:lnTo>
                  <a:lnTo>
                    <a:pt x="1540" y="9112"/>
                  </a:lnTo>
                  <a:lnTo>
                    <a:pt x="1415" y="8571"/>
                  </a:lnTo>
                  <a:lnTo>
                    <a:pt x="1291" y="7988"/>
                  </a:lnTo>
                  <a:lnTo>
                    <a:pt x="1291" y="7988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758;p62"/>
            <p:cNvSpPr/>
            <p:nvPr/>
          </p:nvSpPr>
          <p:spPr>
            <a:xfrm>
              <a:off x="6353150" y="1727875"/>
              <a:ext cx="28125" cy="91550"/>
            </a:xfrm>
            <a:custGeom>
              <a:avLst/>
              <a:gdLst/>
              <a:ahLst/>
              <a:cxnLst/>
              <a:rect l="l" t="t" r="r" b="b"/>
              <a:pathLst>
                <a:path w="1125" h="3662" extrusionOk="0">
                  <a:moveTo>
                    <a:pt x="583" y="1"/>
                  </a:moveTo>
                  <a:lnTo>
                    <a:pt x="542" y="42"/>
                  </a:lnTo>
                  <a:lnTo>
                    <a:pt x="500" y="292"/>
                  </a:lnTo>
                  <a:lnTo>
                    <a:pt x="292" y="1332"/>
                  </a:lnTo>
                  <a:lnTo>
                    <a:pt x="42" y="2538"/>
                  </a:lnTo>
                  <a:lnTo>
                    <a:pt x="1" y="2830"/>
                  </a:lnTo>
                  <a:lnTo>
                    <a:pt x="42" y="3038"/>
                  </a:lnTo>
                  <a:lnTo>
                    <a:pt x="84" y="3204"/>
                  </a:lnTo>
                  <a:lnTo>
                    <a:pt x="125" y="3329"/>
                  </a:lnTo>
                  <a:lnTo>
                    <a:pt x="209" y="3454"/>
                  </a:lnTo>
                  <a:lnTo>
                    <a:pt x="334" y="3537"/>
                  </a:lnTo>
                  <a:lnTo>
                    <a:pt x="417" y="3620"/>
                  </a:lnTo>
                  <a:lnTo>
                    <a:pt x="542" y="3662"/>
                  </a:lnTo>
                  <a:lnTo>
                    <a:pt x="708" y="3662"/>
                  </a:lnTo>
                  <a:lnTo>
                    <a:pt x="874" y="3620"/>
                  </a:lnTo>
                  <a:lnTo>
                    <a:pt x="1082" y="3537"/>
                  </a:lnTo>
                  <a:lnTo>
                    <a:pt x="1124" y="3495"/>
                  </a:lnTo>
                  <a:lnTo>
                    <a:pt x="1124" y="3454"/>
                  </a:lnTo>
                  <a:lnTo>
                    <a:pt x="1041" y="3454"/>
                  </a:lnTo>
                  <a:lnTo>
                    <a:pt x="874" y="3537"/>
                  </a:lnTo>
                  <a:lnTo>
                    <a:pt x="708" y="3579"/>
                  </a:lnTo>
                  <a:lnTo>
                    <a:pt x="458" y="3537"/>
                  </a:lnTo>
                  <a:lnTo>
                    <a:pt x="292" y="3371"/>
                  </a:lnTo>
                  <a:lnTo>
                    <a:pt x="209" y="3287"/>
                  </a:lnTo>
                  <a:lnTo>
                    <a:pt x="167" y="3163"/>
                  </a:lnTo>
                  <a:lnTo>
                    <a:pt x="125" y="2996"/>
                  </a:lnTo>
                  <a:lnTo>
                    <a:pt x="125" y="2830"/>
                  </a:lnTo>
                  <a:lnTo>
                    <a:pt x="125" y="2538"/>
                  </a:lnTo>
                  <a:lnTo>
                    <a:pt x="458" y="957"/>
                  </a:lnTo>
                  <a:lnTo>
                    <a:pt x="625" y="4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759;p62"/>
            <p:cNvSpPr/>
            <p:nvPr/>
          </p:nvSpPr>
          <p:spPr>
            <a:xfrm>
              <a:off x="6318825" y="1719550"/>
              <a:ext cx="37475" cy="86350"/>
            </a:xfrm>
            <a:custGeom>
              <a:avLst/>
              <a:gdLst/>
              <a:ahLst/>
              <a:cxnLst/>
              <a:rect l="l" t="t" r="r" b="b"/>
              <a:pathLst>
                <a:path w="1499" h="3454" extrusionOk="0">
                  <a:moveTo>
                    <a:pt x="625" y="1"/>
                  </a:moveTo>
                  <a:lnTo>
                    <a:pt x="583" y="42"/>
                  </a:lnTo>
                  <a:lnTo>
                    <a:pt x="500" y="209"/>
                  </a:lnTo>
                  <a:lnTo>
                    <a:pt x="375" y="500"/>
                  </a:lnTo>
                  <a:lnTo>
                    <a:pt x="209" y="1124"/>
                  </a:lnTo>
                  <a:lnTo>
                    <a:pt x="84" y="1790"/>
                  </a:lnTo>
                  <a:lnTo>
                    <a:pt x="1" y="2372"/>
                  </a:lnTo>
                  <a:lnTo>
                    <a:pt x="1" y="2414"/>
                  </a:lnTo>
                  <a:lnTo>
                    <a:pt x="42" y="2622"/>
                  </a:lnTo>
                  <a:lnTo>
                    <a:pt x="84" y="2830"/>
                  </a:lnTo>
                  <a:lnTo>
                    <a:pt x="209" y="3038"/>
                  </a:lnTo>
                  <a:lnTo>
                    <a:pt x="334" y="3163"/>
                  </a:lnTo>
                  <a:lnTo>
                    <a:pt x="458" y="3288"/>
                  </a:lnTo>
                  <a:lnTo>
                    <a:pt x="625" y="3371"/>
                  </a:lnTo>
                  <a:lnTo>
                    <a:pt x="791" y="3454"/>
                  </a:lnTo>
                  <a:lnTo>
                    <a:pt x="1082" y="3454"/>
                  </a:lnTo>
                  <a:lnTo>
                    <a:pt x="1207" y="3371"/>
                  </a:lnTo>
                  <a:lnTo>
                    <a:pt x="1290" y="3288"/>
                  </a:lnTo>
                  <a:lnTo>
                    <a:pt x="1374" y="3204"/>
                  </a:lnTo>
                  <a:lnTo>
                    <a:pt x="1457" y="3038"/>
                  </a:lnTo>
                  <a:lnTo>
                    <a:pt x="1498" y="2996"/>
                  </a:lnTo>
                  <a:lnTo>
                    <a:pt x="1498" y="2955"/>
                  </a:lnTo>
                  <a:lnTo>
                    <a:pt x="1457" y="2913"/>
                  </a:lnTo>
                  <a:lnTo>
                    <a:pt x="1415" y="2913"/>
                  </a:lnTo>
                  <a:lnTo>
                    <a:pt x="1415" y="2955"/>
                  </a:lnTo>
                  <a:lnTo>
                    <a:pt x="1374" y="3080"/>
                  </a:lnTo>
                  <a:lnTo>
                    <a:pt x="1290" y="3204"/>
                  </a:lnTo>
                  <a:lnTo>
                    <a:pt x="1124" y="3329"/>
                  </a:lnTo>
                  <a:lnTo>
                    <a:pt x="1041" y="3371"/>
                  </a:lnTo>
                  <a:lnTo>
                    <a:pt x="791" y="3371"/>
                  </a:lnTo>
                  <a:lnTo>
                    <a:pt x="666" y="3288"/>
                  </a:lnTo>
                  <a:lnTo>
                    <a:pt x="500" y="3204"/>
                  </a:lnTo>
                  <a:lnTo>
                    <a:pt x="375" y="3121"/>
                  </a:lnTo>
                  <a:lnTo>
                    <a:pt x="292" y="2955"/>
                  </a:lnTo>
                  <a:lnTo>
                    <a:pt x="209" y="2788"/>
                  </a:lnTo>
                  <a:lnTo>
                    <a:pt x="125" y="2622"/>
                  </a:lnTo>
                  <a:lnTo>
                    <a:pt x="125" y="2414"/>
                  </a:lnTo>
                  <a:lnTo>
                    <a:pt x="125" y="2372"/>
                  </a:lnTo>
                  <a:lnTo>
                    <a:pt x="167" y="1790"/>
                  </a:lnTo>
                  <a:lnTo>
                    <a:pt x="292" y="1124"/>
                  </a:lnTo>
                  <a:lnTo>
                    <a:pt x="458" y="500"/>
                  </a:lnTo>
                  <a:lnTo>
                    <a:pt x="583" y="250"/>
                  </a:lnTo>
                  <a:lnTo>
                    <a:pt x="666" y="84"/>
                  </a:lnTo>
                  <a:lnTo>
                    <a:pt x="666" y="4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760;p62"/>
            <p:cNvSpPr/>
            <p:nvPr/>
          </p:nvSpPr>
          <p:spPr>
            <a:xfrm>
              <a:off x="6321950" y="1727875"/>
              <a:ext cx="5225" cy="18750"/>
            </a:xfrm>
            <a:custGeom>
              <a:avLst/>
              <a:gdLst/>
              <a:ahLst/>
              <a:cxnLst/>
              <a:rect l="l" t="t" r="r" b="b"/>
              <a:pathLst>
                <a:path w="209" h="750" extrusionOk="0">
                  <a:moveTo>
                    <a:pt x="42" y="1"/>
                  </a:moveTo>
                  <a:lnTo>
                    <a:pt x="0" y="42"/>
                  </a:lnTo>
                  <a:lnTo>
                    <a:pt x="0" y="167"/>
                  </a:lnTo>
                  <a:lnTo>
                    <a:pt x="0" y="375"/>
                  </a:lnTo>
                  <a:lnTo>
                    <a:pt x="42" y="541"/>
                  </a:lnTo>
                  <a:lnTo>
                    <a:pt x="125" y="708"/>
                  </a:lnTo>
                  <a:lnTo>
                    <a:pt x="125" y="749"/>
                  </a:lnTo>
                  <a:lnTo>
                    <a:pt x="209" y="749"/>
                  </a:lnTo>
                  <a:lnTo>
                    <a:pt x="209" y="708"/>
                  </a:lnTo>
                  <a:lnTo>
                    <a:pt x="167" y="625"/>
                  </a:lnTo>
                  <a:lnTo>
                    <a:pt x="125" y="458"/>
                  </a:lnTo>
                  <a:lnTo>
                    <a:pt x="84" y="167"/>
                  </a:lnTo>
                  <a:lnTo>
                    <a:pt x="84" y="84"/>
                  </a:lnTo>
                  <a:lnTo>
                    <a:pt x="84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761;p62"/>
            <p:cNvSpPr/>
            <p:nvPr/>
          </p:nvSpPr>
          <p:spPr>
            <a:xfrm>
              <a:off x="6252250" y="1755950"/>
              <a:ext cx="62450" cy="80125"/>
            </a:xfrm>
            <a:custGeom>
              <a:avLst/>
              <a:gdLst/>
              <a:ahLst/>
              <a:cxnLst/>
              <a:rect l="l" t="t" r="r" b="b"/>
              <a:pathLst>
                <a:path w="2498" h="3205" extrusionOk="0">
                  <a:moveTo>
                    <a:pt x="1956" y="1"/>
                  </a:moveTo>
                  <a:lnTo>
                    <a:pt x="1956" y="43"/>
                  </a:lnTo>
                  <a:lnTo>
                    <a:pt x="2164" y="500"/>
                  </a:lnTo>
                  <a:lnTo>
                    <a:pt x="2289" y="916"/>
                  </a:lnTo>
                  <a:lnTo>
                    <a:pt x="2372" y="1291"/>
                  </a:lnTo>
                  <a:lnTo>
                    <a:pt x="2372" y="1624"/>
                  </a:lnTo>
                  <a:lnTo>
                    <a:pt x="2372" y="1956"/>
                  </a:lnTo>
                  <a:lnTo>
                    <a:pt x="2248" y="2289"/>
                  </a:lnTo>
                  <a:lnTo>
                    <a:pt x="2123" y="2539"/>
                  </a:lnTo>
                  <a:lnTo>
                    <a:pt x="1956" y="2747"/>
                  </a:lnTo>
                  <a:lnTo>
                    <a:pt x="1707" y="2913"/>
                  </a:lnTo>
                  <a:lnTo>
                    <a:pt x="1457" y="3038"/>
                  </a:lnTo>
                  <a:lnTo>
                    <a:pt x="1207" y="3080"/>
                  </a:lnTo>
                  <a:lnTo>
                    <a:pt x="958" y="3121"/>
                  </a:lnTo>
                  <a:lnTo>
                    <a:pt x="708" y="3121"/>
                  </a:lnTo>
                  <a:lnTo>
                    <a:pt x="459" y="3038"/>
                  </a:lnTo>
                  <a:lnTo>
                    <a:pt x="251" y="2955"/>
                  </a:lnTo>
                  <a:lnTo>
                    <a:pt x="42" y="2872"/>
                  </a:lnTo>
                  <a:lnTo>
                    <a:pt x="42" y="2830"/>
                  </a:lnTo>
                  <a:lnTo>
                    <a:pt x="1" y="2872"/>
                  </a:lnTo>
                  <a:lnTo>
                    <a:pt x="1" y="2913"/>
                  </a:lnTo>
                  <a:lnTo>
                    <a:pt x="209" y="3038"/>
                  </a:lnTo>
                  <a:lnTo>
                    <a:pt x="459" y="3163"/>
                  </a:lnTo>
                  <a:lnTo>
                    <a:pt x="708" y="3205"/>
                  </a:lnTo>
                  <a:lnTo>
                    <a:pt x="1207" y="3205"/>
                  </a:lnTo>
                  <a:lnTo>
                    <a:pt x="1499" y="3121"/>
                  </a:lnTo>
                  <a:lnTo>
                    <a:pt x="1748" y="2997"/>
                  </a:lnTo>
                  <a:lnTo>
                    <a:pt x="1998" y="2830"/>
                  </a:lnTo>
                  <a:lnTo>
                    <a:pt x="2206" y="2580"/>
                  </a:lnTo>
                  <a:lnTo>
                    <a:pt x="2372" y="2331"/>
                  </a:lnTo>
                  <a:lnTo>
                    <a:pt x="2456" y="1998"/>
                  </a:lnTo>
                  <a:lnTo>
                    <a:pt x="2497" y="1624"/>
                  </a:lnTo>
                  <a:lnTo>
                    <a:pt x="2456" y="1249"/>
                  </a:lnTo>
                  <a:lnTo>
                    <a:pt x="2372" y="875"/>
                  </a:lnTo>
                  <a:lnTo>
                    <a:pt x="2248" y="459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762;p62"/>
            <p:cNvSpPr/>
            <p:nvPr/>
          </p:nvSpPr>
          <p:spPr>
            <a:xfrm>
              <a:off x="6304275" y="1669625"/>
              <a:ext cx="5225" cy="39550"/>
            </a:xfrm>
            <a:custGeom>
              <a:avLst/>
              <a:gdLst/>
              <a:ahLst/>
              <a:cxnLst/>
              <a:rect l="l" t="t" r="r" b="b"/>
              <a:pathLst>
                <a:path w="209" h="1582" extrusionOk="0">
                  <a:moveTo>
                    <a:pt x="0" y="1"/>
                  </a:moveTo>
                  <a:lnTo>
                    <a:pt x="0" y="42"/>
                  </a:lnTo>
                  <a:lnTo>
                    <a:pt x="125" y="1540"/>
                  </a:lnTo>
                  <a:lnTo>
                    <a:pt x="167" y="1582"/>
                  </a:lnTo>
                  <a:lnTo>
                    <a:pt x="208" y="1582"/>
                  </a:lnTo>
                  <a:lnTo>
                    <a:pt x="208" y="1540"/>
                  </a:lnTo>
                  <a:lnTo>
                    <a:pt x="83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763;p62"/>
            <p:cNvSpPr/>
            <p:nvPr/>
          </p:nvSpPr>
          <p:spPr>
            <a:xfrm>
              <a:off x="6304275" y="1669625"/>
              <a:ext cx="5225" cy="39550"/>
            </a:xfrm>
            <a:custGeom>
              <a:avLst/>
              <a:gdLst/>
              <a:ahLst/>
              <a:cxnLst/>
              <a:rect l="l" t="t" r="r" b="b"/>
              <a:pathLst>
                <a:path w="209" h="1582" fill="none" extrusionOk="0">
                  <a:moveTo>
                    <a:pt x="0" y="42"/>
                  </a:moveTo>
                  <a:lnTo>
                    <a:pt x="125" y="1540"/>
                  </a:lnTo>
                  <a:lnTo>
                    <a:pt x="125" y="1540"/>
                  </a:lnTo>
                  <a:lnTo>
                    <a:pt x="167" y="1582"/>
                  </a:lnTo>
                  <a:lnTo>
                    <a:pt x="167" y="1582"/>
                  </a:lnTo>
                  <a:lnTo>
                    <a:pt x="167" y="1582"/>
                  </a:lnTo>
                  <a:lnTo>
                    <a:pt x="208" y="1582"/>
                  </a:lnTo>
                  <a:lnTo>
                    <a:pt x="208" y="1540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1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764;p62"/>
            <p:cNvSpPr/>
            <p:nvPr/>
          </p:nvSpPr>
          <p:spPr>
            <a:xfrm>
              <a:off x="6043200" y="1954625"/>
              <a:ext cx="118600" cy="252775"/>
            </a:xfrm>
            <a:custGeom>
              <a:avLst/>
              <a:gdLst/>
              <a:ahLst/>
              <a:cxnLst/>
              <a:rect l="l" t="t" r="r" b="b"/>
              <a:pathLst>
                <a:path w="4744" h="10111" extrusionOk="0">
                  <a:moveTo>
                    <a:pt x="4660" y="3870"/>
                  </a:moveTo>
                  <a:lnTo>
                    <a:pt x="4618" y="3912"/>
                  </a:lnTo>
                  <a:lnTo>
                    <a:pt x="3204" y="8322"/>
                  </a:lnTo>
                  <a:lnTo>
                    <a:pt x="3204" y="8363"/>
                  </a:lnTo>
                  <a:lnTo>
                    <a:pt x="3245" y="8405"/>
                  </a:lnTo>
                  <a:lnTo>
                    <a:pt x="3287" y="8405"/>
                  </a:lnTo>
                  <a:lnTo>
                    <a:pt x="3329" y="8363"/>
                  </a:lnTo>
                  <a:lnTo>
                    <a:pt x="4743" y="3953"/>
                  </a:lnTo>
                  <a:lnTo>
                    <a:pt x="4743" y="3912"/>
                  </a:lnTo>
                  <a:lnTo>
                    <a:pt x="4702" y="3870"/>
                  </a:lnTo>
                  <a:close/>
                  <a:moveTo>
                    <a:pt x="832" y="1"/>
                  </a:moveTo>
                  <a:lnTo>
                    <a:pt x="791" y="42"/>
                  </a:lnTo>
                  <a:lnTo>
                    <a:pt x="583" y="916"/>
                  </a:lnTo>
                  <a:lnTo>
                    <a:pt x="375" y="1831"/>
                  </a:lnTo>
                  <a:lnTo>
                    <a:pt x="250" y="2747"/>
                  </a:lnTo>
                  <a:lnTo>
                    <a:pt x="167" y="3662"/>
                  </a:lnTo>
                  <a:lnTo>
                    <a:pt x="83" y="4577"/>
                  </a:lnTo>
                  <a:lnTo>
                    <a:pt x="42" y="5451"/>
                  </a:lnTo>
                  <a:lnTo>
                    <a:pt x="0" y="7115"/>
                  </a:lnTo>
                  <a:lnTo>
                    <a:pt x="42" y="8322"/>
                  </a:lnTo>
                  <a:lnTo>
                    <a:pt x="42" y="9237"/>
                  </a:lnTo>
                  <a:lnTo>
                    <a:pt x="125" y="10069"/>
                  </a:lnTo>
                  <a:lnTo>
                    <a:pt x="125" y="10111"/>
                  </a:lnTo>
                  <a:lnTo>
                    <a:pt x="208" y="10111"/>
                  </a:lnTo>
                  <a:lnTo>
                    <a:pt x="208" y="10069"/>
                  </a:lnTo>
                  <a:lnTo>
                    <a:pt x="208" y="9861"/>
                  </a:lnTo>
                  <a:lnTo>
                    <a:pt x="167" y="8821"/>
                  </a:lnTo>
                  <a:lnTo>
                    <a:pt x="125" y="7115"/>
                  </a:lnTo>
                  <a:lnTo>
                    <a:pt x="167" y="5493"/>
                  </a:lnTo>
                  <a:lnTo>
                    <a:pt x="208" y="4577"/>
                  </a:lnTo>
                  <a:lnTo>
                    <a:pt x="291" y="3662"/>
                  </a:lnTo>
                  <a:lnTo>
                    <a:pt x="375" y="2747"/>
                  </a:lnTo>
                  <a:lnTo>
                    <a:pt x="499" y="1831"/>
                  </a:lnTo>
                  <a:lnTo>
                    <a:pt x="666" y="958"/>
                  </a:lnTo>
                  <a:lnTo>
                    <a:pt x="874" y="84"/>
                  </a:lnTo>
                  <a:lnTo>
                    <a:pt x="874" y="42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765;p62"/>
            <p:cNvSpPr/>
            <p:nvPr/>
          </p:nvSpPr>
          <p:spPr>
            <a:xfrm>
              <a:off x="4714925" y="4173250"/>
              <a:ext cx="134200" cy="318325"/>
            </a:xfrm>
            <a:custGeom>
              <a:avLst/>
              <a:gdLst/>
              <a:ahLst/>
              <a:cxnLst/>
              <a:rect l="l" t="t" r="r" b="b"/>
              <a:pathLst>
                <a:path w="5368" h="12733" extrusionOk="0">
                  <a:moveTo>
                    <a:pt x="624" y="1"/>
                  </a:moveTo>
                  <a:lnTo>
                    <a:pt x="0" y="12233"/>
                  </a:lnTo>
                  <a:lnTo>
                    <a:pt x="3620" y="12732"/>
                  </a:lnTo>
                  <a:lnTo>
                    <a:pt x="3620" y="12732"/>
                  </a:lnTo>
                  <a:lnTo>
                    <a:pt x="3870" y="11151"/>
                  </a:lnTo>
                  <a:lnTo>
                    <a:pt x="4119" y="9570"/>
                  </a:lnTo>
                  <a:lnTo>
                    <a:pt x="4577" y="6367"/>
                  </a:lnTo>
                  <a:lnTo>
                    <a:pt x="5367" y="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766;p62"/>
            <p:cNvSpPr/>
            <p:nvPr/>
          </p:nvSpPr>
          <p:spPr>
            <a:xfrm>
              <a:off x="4706600" y="4431225"/>
              <a:ext cx="127950" cy="118600"/>
            </a:xfrm>
            <a:custGeom>
              <a:avLst/>
              <a:gdLst/>
              <a:ahLst/>
              <a:cxnLst/>
              <a:rect l="l" t="t" r="r" b="b"/>
              <a:pathLst>
                <a:path w="5118" h="4744" extrusionOk="0">
                  <a:moveTo>
                    <a:pt x="666" y="250"/>
                  </a:moveTo>
                  <a:lnTo>
                    <a:pt x="666" y="250"/>
                  </a:lnTo>
                  <a:lnTo>
                    <a:pt x="791" y="458"/>
                  </a:lnTo>
                  <a:lnTo>
                    <a:pt x="1082" y="791"/>
                  </a:lnTo>
                  <a:lnTo>
                    <a:pt x="1332" y="999"/>
                  </a:lnTo>
                  <a:lnTo>
                    <a:pt x="1540" y="1165"/>
                  </a:lnTo>
                  <a:lnTo>
                    <a:pt x="1831" y="1248"/>
                  </a:lnTo>
                  <a:lnTo>
                    <a:pt x="1956" y="1248"/>
                  </a:lnTo>
                  <a:lnTo>
                    <a:pt x="2122" y="1248"/>
                  </a:lnTo>
                  <a:lnTo>
                    <a:pt x="2122" y="1248"/>
                  </a:lnTo>
                  <a:lnTo>
                    <a:pt x="2414" y="1165"/>
                  </a:lnTo>
                  <a:lnTo>
                    <a:pt x="2746" y="1040"/>
                  </a:lnTo>
                  <a:lnTo>
                    <a:pt x="3412" y="666"/>
                  </a:lnTo>
                  <a:lnTo>
                    <a:pt x="3995" y="291"/>
                  </a:lnTo>
                  <a:lnTo>
                    <a:pt x="4411" y="42"/>
                  </a:lnTo>
                  <a:lnTo>
                    <a:pt x="4411" y="42"/>
                  </a:lnTo>
                  <a:lnTo>
                    <a:pt x="4577" y="0"/>
                  </a:lnTo>
                  <a:lnTo>
                    <a:pt x="4702" y="0"/>
                  </a:lnTo>
                  <a:lnTo>
                    <a:pt x="4827" y="83"/>
                  </a:lnTo>
                  <a:lnTo>
                    <a:pt x="4910" y="167"/>
                  </a:lnTo>
                  <a:lnTo>
                    <a:pt x="4993" y="291"/>
                  </a:lnTo>
                  <a:lnTo>
                    <a:pt x="5076" y="458"/>
                  </a:lnTo>
                  <a:lnTo>
                    <a:pt x="5076" y="624"/>
                  </a:lnTo>
                  <a:lnTo>
                    <a:pt x="5118" y="832"/>
                  </a:lnTo>
                  <a:lnTo>
                    <a:pt x="5118" y="832"/>
                  </a:lnTo>
                  <a:lnTo>
                    <a:pt x="5118" y="3578"/>
                  </a:lnTo>
                  <a:lnTo>
                    <a:pt x="5118" y="3578"/>
                  </a:lnTo>
                  <a:lnTo>
                    <a:pt x="5076" y="3870"/>
                  </a:lnTo>
                  <a:lnTo>
                    <a:pt x="5035" y="4036"/>
                  </a:lnTo>
                  <a:lnTo>
                    <a:pt x="4910" y="4161"/>
                  </a:lnTo>
                  <a:lnTo>
                    <a:pt x="4827" y="4244"/>
                  </a:lnTo>
                  <a:lnTo>
                    <a:pt x="4827" y="4244"/>
                  </a:lnTo>
                  <a:lnTo>
                    <a:pt x="3620" y="4535"/>
                  </a:lnTo>
                  <a:lnTo>
                    <a:pt x="2497" y="4743"/>
                  </a:lnTo>
                  <a:lnTo>
                    <a:pt x="2497" y="4743"/>
                  </a:lnTo>
                  <a:lnTo>
                    <a:pt x="1457" y="4660"/>
                  </a:lnTo>
                  <a:lnTo>
                    <a:pt x="791" y="4618"/>
                  </a:lnTo>
                  <a:lnTo>
                    <a:pt x="416" y="4535"/>
                  </a:lnTo>
                  <a:lnTo>
                    <a:pt x="416" y="4535"/>
                  </a:lnTo>
                  <a:lnTo>
                    <a:pt x="333" y="4494"/>
                  </a:lnTo>
                  <a:lnTo>
                    <a:pt x="167" y="4452"/>
                  </a:lnTo>
                  <a:lnTo>
                    <a:pt x="125" y="4410"/>
                  </a:lnTo>
                  <a:lnTo>
                    <a:pt x="42" y="4369"/>
                  </a:lnTo>
                  <a:lnTo>
                    <a:pt x="0" y="4286"/>
                  </a:lnTo>
                  <a:lnTo>
                    <a:pt x="0" y="4161"/>
                  </a:lnTo>
                  <a:lnTo>
                    <a:pt x="0" y="4161"/>
                  </a:lnTo>
                  <a:lnTo>
                    <a:pt x="125" y="3370"/>
                  </a:lnTo>
                  <a:lnTo>
                    <a:pt x="333" y="2080"/>
                  </a:lnTo>
                  <a:lnTo>
                    <a:pt x="666" y="250"/>
                  </a:lnTo>
                  <a:lnTo>
                    <a:pt x="666" y="25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767;p62"/>
            <p:cNvSpPr/>
            <p:nvPr/>
          </p:nvSpPr>
          <p:spPr>
            <a:xfrm>
              <a:off x="5141375" y="4173250"/>
              <a:ext cx="118600" cy="248625"/>
            </a:xfrm>
            <a:custGeom>
              <a:avLst/>
              <a:gdLst/>
              <a:ahLst/>
              <a:cxnLst/>
              <a:rect l="l" t="t" r="r" b="b"/>
              <a:pathLst>
                <a:path w="4744" h="9945" extrusionOk="0">
                  <a:moveTo>
                    <a:pt x="1" y="1"/>
                  </a:moveTo>
                  <a:lnTo>
                    <a:pt x="458" y="9945"/>
                  </a:lnTo>
                  <a:lnTo>
                    <a:pt x="3912" y="9945"/>
                  </a:lnTo>
                  <a:lnTo>
                    <a:pt x="4161" y="9945"/>
                  </a:lnTo>
                  <a:lnTo>
                    <a:pt x="4161" y="9945"/>
                  </a:lnTo>
                  <a:lnTo>
                    <a:pt x="474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768;p62"/>
            <p:cNvSpPr/>
            <p:nvPr/>
          </p:nvSpPr>
          <p:spPr>
            <a:xfrm>
              <a:off x="5109125" y="4410425"/>
              <a:ext cx="181025" cy="153950"/>
            </a:xfrm>
            <a:custGeom>
              <a:avLst/>
              <a:gdLst/>
              <a:ahLst/>
              <a:cxnLst/>
              <a:rect l="l" t="t" r="r" b="b"/>
              <a:pathLst>
                <a:path w="7241" h="6158" extrusionOk="0">
                  <a:moveTo>
                    <a:pt x="7074" y="6158"/>
                  </a:moveTo>
                  <a:lnTo>
                    <a:pt x="7074" y="6158"/>
                  </a:lnTo>
                  <a:lnTo>
                    <a:pt x="7157" y="6116"/>
                  </a:lnTo>
                  <a:lnTo>
                    <a:pt x="7199" y="6033"/>
                  </a:lnTo>
                  <a:lnTo>
                    <a:pt x="7240" y="5866"/>
                  </a:lnTo>
                  <a:lnTo>
                    <a:pt x="7240" y="5866"/>
                  </a:lnTo>
                  <a:lnTo>
                    <a:pt x="7240" y="5201"/>
                  </a:lnTo>
                  <a:lnTo>
                    <a:pt x="7240" y="5201"/>
                  </a:lnTo>
                  <a:lnTo>
                    <a:pt x="7199" y="5076"/>
                  </a:lnTo>
                  <a:lnTo>
                    <a:pt x="7157" y="4993"/>
                  </a:lnTo>
                  <a:lnTo>
                    <a:pt x="7116" y="4951"/>
                  </a:lnTo>
                  <a:lnTo>
                    <a:pt x="7032" y="4951"/>
                  </a:lnTo>
                  <a:lnTo>
                    <a:pt x="7032" y="4951"/>
                  </a:lnTo>
                  <a:lnTo>
                    <a:pt x="6658" y="2538"/>
                  </a:lnTo>
                  <a:lnTo>
                    <a:pt x="6658" y="2538"/>
                  </a:lnTo>
                  <a:lnTo>
                    <a:pt x="6616" y="2330"/>
                  </a:lnTo>
                  <a:lnTo>
                    <a:pt x="6491" y="2080"/>
                  </a:lnTo>
                  <a:lnTo>
                    <a:pt x="6200" y="1581"/>
                  </a:lnTo>
                  <a:lnTo>
                    <a:pt x="5826" y="999"/>
                  </a:lnTo>
                  <a:lnTo>
                    <a:pt x="5826" y="999"/>
                  </a:lnTo>
                  <a:lnTo>
                    <a:pt x="5784" y="915"/>
                  </a:lnTo>
                  <a:lnTo>
                    <a:pt x="5701" y="624"/>
                  </a:lnTo>
                  <a:lnTo>
                    <a:pt x="5534" y="333"/>
                  </a:lnTo>
                  <a:lnTo>
                    <a:pt x="5451" y="250"/>
                  </a:lnTo>
                  <a:lnTo>
                    <a:pt x="5285" y="166"/>
                  </a:lnTo>
                  <a:lnTo>
                    <a:pt x="5285" y="166"/>
                  </a:lnTo>
                  <a:lnTo>
                    <a:pt x="4994" y="83"/>
                  </a:lnTo>
                  <a:lnTo>
                    <a:pt x="4619" y="42"/>
                  </a:lnTo>
                  <a:lnTo>
                    <a:pt x="3621" y="0"/>
                  </a:lnTo>
                  <a:lnTo>
                    <a:pt x="2622" y="42"/>
                  </a:lnTo>
                  <a:lnTo>
                    <a:pt x="2206" y="83"/>
                  </a:lnTo>
                  <a:lnTo>
                    <a:pt x="1915" y="166"/>
                  </a:lnTo>
                  <a:lnTo>
                    <a:pt x="1915" y="166"/>
                  </a:lnTo>
                  <a:lnTo>
                    <a:pt x="1790" y="250"/>
                  </a:lnTo>
                  <a:lnTo>
                    <a:pt x="1665" y="333"/>
                  </a:lnTo>
                  <a:lnTo>
                    <a:pt x="1540" y="624"/>
                  </a:lnTo>
                  <a:lnTo>
                    <a:pt x="1457" y="915"/>
                  </a:lnTo>
                  <a:lnTo>
                    <a:pt x="1416" y="999"/>
                  </a:lnTo>
                  <a:lnTo>
                    <a:pt x="1416" y="999"/>
                  </a:lnTo>
                  <a:lnTo>
                    <a:pt x="999" y="1581"/>
                  </a:lnTo>
                  <a:lnTo>
                    <a:pt x="708" y="2080"/>
                  </a:lnTo>
                  <a:lnTo>
                    <a:pt x="625" y="2330"/>
                  </a:lnTo>
                  <a:lnTo>
                    <a:pt x="542" y="2538"/>
                  </a:lnTo>
                  <a:lnTo>
                    <a:pt x="542" y="2538"/>
                  </a:lnTo>
                  <a:lnTo>
                    <a:pt x="209" y="4951"/>
                  </a:lnTo>
                  <a:lnTo>
                    <a:pt x="209" y="4951"/>
                  </a:lnTo>
                  <a:lnTo>
                    <a:pt x="126" y="4951"/>
                  </a:lnTo>
                  <a:lnTo>
                    <a:pt x="84" y="4993"/>
                  </a:lnTo>
                  <a:lnTo>
                    <a:pt x="1" y="5076"/>
                  </a:lnTo>
                  <a:lnTo>
                    <a:pt x="1" y="5201"/>
                  </a:lnTo>
                  <a:lnTo>
                    <a:pt x="1" y="5201"/>
                  </a:lnTo>
                  <a:lnTo>
                    <a:pt x="1" y="5866"/>
                  </a:lnTo>
                  <a:lnTo>
                    <a:pt x="1" y="5866"/>
                  </a:lnTo>
                  <a:lnTo>
                    <a:pt x="1" y="6033"/>
                  </a:lnTo>
                  <a:lnTo>
                    <a:pt x="84" y="6116"/>
                  </a:lnTo>
                  <a:lnTo>
                    <a:pt x="167" y="6158"/>
                  </a:lnTo>
                  <a:lnTo>
                    <a:pt x="7074" y="6158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769;p62"/>
            <p:cNvSpPr/>
            <p:nvPr/>
          </p:nvSpPr>
          <p:spPr>
            <a:xfrm>
              <a:off x="5109125" y="4434325"/>
              <a:ext cx="52050" cy="110300"/>
            </a:xfrm>
            <a:custGeom>
              <a:avLst/>
              <a:gdLst/>
              <a:ahLst/>
              <a:cxnLst/>
              <a:rect l="l" t="t" r="r" b="b"/>
              <a:pathLst>
                <a:path w="2082" h="4412" extrusionOk="0">
                  <a:moveTo>
                    <a:pt x="1" y="4203"/>
                  </a:moveTo>
                  <a:lnTo>
                    <a:pt x="1" y="4203"/>
                  </a:lnTo>
                  <a:lnTo>
                    <a:pt x="43" y="4078"/>
                  </a:lnTo>
                  <a:lnTo>
                    <a:pt x="84" y="3995"/>
                  </a:lnTo>
                  <a:lnTo>
                    <a:pt x="209" y="3995"/>
                  </a:lnTo>
                  <a:lnTo>
                    <a:pt x="209" y="3995"/>
                  </a:lnTo>
                  <a:lnTo>
                    <a:pt x="542" y="1582"/>
                  </a:lnTo>
                  <a:lnTo>
                    <a:pt x="542" y="1582"/>
                  </a:lnTo>
                  <a:lnTo>
                    <a:pt x="625" y="1374"/>
                  </a:lnTo>
                  <a:lnTo>
                    <a:pt x="708" y="1124"/>
                  </a:lnTo>
                  <a:lnTo>
                    <a:pt x="999" y="625"/>
                  </a:lnTo>
                  <a:lnTo>
                    <a:pt x="1416" y="43"/>
                  </a:lnTo>
                  <a:lnTo>
                    <a:pt x="1416" y="43"/>
                  </a:lnTo>
                  <a:lnTo>
                    <a:pt x="1582" y="1"/>
                  </a:lnTo>
                  <a:lnTo>
                    <a:pt x="1707" y="1"/>
                  </a:lnTo>
                  <a:lnTo>
                    <a:pt x="1790" y="43"/>
                  </a:lnTo>
                  <a:lnTo>
                    <a:pt x="1915" y="84"/>
                  </a:lnTo>
                  <a:lnTo>
                    <a:pt x="1915" y="84"/>
                  </a:lnTo>
                  <a:lnTo>
                    <a:pt x="1956" y="209"/>
                  </a:lnTo>
                  <a:lnTo>
                    <a:pt x="2040" y="417"/>
                  </a:lnTo>
                  <a:lnTo>
                    <a:pt x="2081" y="1000"/>
                  </a:lnTo>
                  <a:lnTo>
                    <a:pt x="2081" y="1665"/>
                  </a:lnTo>
                  <a:lnTo>
                    <a:pt x="2081" y="2206"/>
                  </a:lnTo>
                  <a:lnTo>
                    <a:pt x="2081" y="2206"/>
                  </a:lnTo>
                  <a:lnTo>
                    <a:pt x="2081" y="3163"/>
                  </a:lnTo>
                  <a:lnTo>
                    <a:pt x="2081" y="3163"/>
                  </a:lnTo>
                  <a:lnTo>
                    <a:pt x="1915" y="3454"/>
                  </a:lnTo>
                  <a:lnTo>
                    <a:pt x="1707" y="3704"/>
                  </a:lnTo>
                  <a:lnTo>
                    <a:pt x="1457" y="3995"/>
                  </a:lnTo>
                  <a:lnTo>
                    <a:pt x="1124" y="4203"/>
                  </a:lnTo>
                  <a:lnTo>
                    <a:pt x="958" y="4328"/>
                  </a:lnTo>
                  <a:lnTo>
                    <a:pt x="750" y="4370"/>
                  </a:lnTo>
                  <a:lnTo>
                    <a:pt x="583" y="4411"/>
                  </a:lnTo>
                  <a:lnTo>
                    <a:pt x="375" y="4370"/>
                  </a:lnTo>
                  <a:lnTo>
                    <a:pt x="209" y="4328"/>
                  </a:lnTo>
                  <a:lnTo>
                    <a:pt x="1" y="4203"/>
                  </a:lnTo>
                  <a:lnTo>
                    <a:pt x="1" y="420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770;p62"/>
            <p:cNvSpPr/>
            <p:nvPr/>
          </p:nvSpPr>
          <p:spPr>
            <a:xfrm>
              <a:off x="5237075" y="4434325"/>
              <a:ext cx="53075" cy="110300"/>
            </a:xfrm>
            <a:custGeom>
              <a:avLst/>
              <a:gdLst/>
              <a:ahLst/>
              <a:cxnLst/>
              <a:rect l="l" t="t" r="r" b="b"/>
              <a:pathLst>
                <a:path w="2123" h="4412" extrusionOk="0">
                  <a:moveTo>
                    <a:pt x="2122" y="4203"/>
                  </a:moveTo>
                  <a:lnTo>
                    <a:pt x="2122" y="4203"/>
                  </a:lnTo>
                  <a:lnTo>
                    <a:pt x="2081" y="4078"/>
                  </a:lnTo>
                  <a:lnTo>
                    <a:pt x="1998" y="3995"/>
                  </a:lnTo>
                  <a:lnTo>
                    <a:pt x="1914" y="3995"/>
                  </a:lnTo>
                  <a:lnTo>
                    <a:pt x="1914" y="3995"/>
                  </a:lnTo>
                  <a:lnTo>
                    <a:pt x="1540" y="1582"/>
                  </a:lnTo>
                  <a:lnTo>
                    <a:pt x="1540" y="1582"/>
                  </a:lnTo>
                  <a:lnTo>
                    <a:pt x="1498" y="1374"/>
                  </a:lnTo>
                  <a:lnTo>
                    <a:pt x="1373" y="1124"/>
                  </a:lnTo>
                  <a:lnTo>
                    <a:pt x="1082" y="625"/>
                  </a:lnTo>
                  <a:lnTo>
                    <a:pt x="708" y="43"/>
                  </a:lnTo>
                  <a:lnTo>
                    <a:pt x="708" y="43"/>
                  </a:lnTo>
                  <a:lnTo>
                    <a:pt x="541" y="1"/>
                  </a:lnTo>
                  <a:lnTo>
                    <a:pt x="375" y="1"/>
                  </a:lnTo>
                  <a:lnTo>
                    <a:pt x="292" y="43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125" y="209"/>
                  </a:lnTo>
                  <a:lnTo>
                    <a:pt x="84" y="417"/>
                  </a:lnTo>
                  <a:lnTo>
                    <a:pt x="42" y="1000"/>
                  </a:lnTo>
                  <a:lnTo>
                    <a:pt x="0" y="1665"/>
                  </a:lnTo>
                  <a:lnTo>
                    <a:pt x="0" y="2206"/>
                  </a:lnTo>
                  <a:lnTo>
                    <a:pt x="0" y="2206"/>
                  </a:lnTo>
                  <a:lnTo>
                    <a:pt x="0" y="3163"/>
                  </a:lnTo>
                  <a:lnTo>
                    <a:pt x="0" y="3163"/>
                  </a:lnTo>
                  <a:lnTo>
                    <a:pt x="208" y="3454"/>
                  </a:lnTo>
                  <a:lnTo>
                    <a:pt x="416" y="3704"/>
                  </a:lnTo>
                  <a:lnTo>
                    <a:pt x="666" y="3995"/>
                  </a:lnTo>
                  <a:lnTo>
                    <a:pt x="999" y="4203"/>
                  </a:lnTo>
                  <a:lnTo>
                    <a:pt x="1165" y="4328"/>
                  </a:lnTo>
                  <a:lnTo>
                    <a:pt x="1332" y="4370"/>
                  </a:lnTo>
                  <a:lnTo>
                    <a:pt x="1540" y="4411"/>
                  </a:lnTo>
                  <a:lnTo>
                    <a:pt x="1706" y="4370"/>
                  </a:lnTo>
                  <a:lnTo>
                    <a:pt x="1914" y="4328"/>
                  </a:lnTo>
                  <a:lnTo>
                    <a:pt x="2122" y="4203"/>
                  </a:lnTo>
                  <a:lnTo>
                    <a:pt x="2122" y="420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771;p62"/>
            <p:cNvSpPr/>
            <p:nvPr/>
          </p:nvSpPr>
          <p:spPr>
            <a:xfrm>
              <a:off x="5109125" y="4534200"/>
              <a:ext cx="181025" cy="30175"/>
            </a:xfrm>
            <a:custGeom>
              <a:avLst/>
              <a:gdLst/>
              <a:ahLst/>
              <a:cxnLst/>
              <a:rect l="l" t="t" r="r" b="b"/>
              <a:pathLst>
                <a:path w="7241" h="1207" extrusionOk="0">
                  <a:moveTo>
                    <a:pt x="7074" y="1207"/>
                  </a:moveTo>
                  <a:lnTo>
                    <a:pt x="7074" y="1207"/>
                  </a:lnTo>
                  <a:lnTo>
                    <a:pt x="7157" y="1165"/>
                  </a:lnTo>
                  <a:lnTo>
                    <a:pt x="7199" y="1082"/>
                  </a:lnTo>
                  <a:lnTo>
                    <a:pt x="7240" y="915"/>
                  </a:lnTo>
                  <a:lnTo>
                    <a:pt x="7240" y="915"/>
                  </a:lnTo>
                  <a:lnTo>
                    <a:pt x="7240" y="250"/>
                  </a:lnTo>
                  <a:lnTo>
                    <a:pt x="7240" y="250"/>
                  </a:lnTo>
                  <a:lnTo>
                    <a:pt x="7199" y="125"/>
                  </a:lnTo>
                  <a:lnTo>
                    <a:pt x="7157" y="42"/>
                  </a:lnTo>
                  <a:lnTo>
                    <a:pt x="7116" y="0"/>
                  </a:lnTo>
                  <a:lnTo>
                    <a:pt x="703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26" y="0"/>
                  </a:lnTo>
                  <a:lnTo>
                    <a:pt x="84" y="42"/>
                  </a:lnTo>
                  <a:lnTo>
                    <a:pt x="1" y="125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1" y="1082"/>
                  </a:lnTo>
                  <a:lnTo>
                    <a:pt x="84" y="1165"/>
                  </a:lnTo>
                  <a:lnTo>
                    <a:pt x="167" y="1207"/>
                  </a:lnTo>
                  <a:lnTo>
                    <a:pt x="7074" y="1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772;p62"/>
            <p:cNvSpPr/>
            <p:nvPr/>
          </p:nvSpPr>
          <p:spPr>
            <a:xfrm>
              <a:off x="5114325" y="4489475"/>
              <a:ext cx="170625" cy="44750"/>
            </a:xfrm>
            <a:custGeom>
              <a:avLst/>
              <a:gdLst/>
              <a:ahLst/>
              <a:cxnLst/>
              <a:rect l="l" t="t" r="r" b="b"/>
              <a:pathLst>
                <a:path w="6825" h="1790" extrusionOk="0">
                  <a:moveTo>
                    <a:pt x="4203" y="0"/>
                  </a:moveTo>
                  <a:lnTo>
                    <a:pt x="4203" y="0"/>
                  </a:lnTo>
                  <a:lnTo>
                    <a:pt x="4702" y="83"/>
                  </a:lnTo>
                  <a:lnTo>
                    <a:pt x="5077" y="167"/>
                  </a:lnTo>
                  <a:lnTo>
                    <a:pt x="5493" y="333"/>
                  </a:lnTo>
                  <a:lnTo>
                    <a:pt x="5909" y="499"/>
                  </a:lnTo>
                  <a:lnTo>
                    <a:pt x="6283" y="749"/>
                  </a:lnTo>
                  <a:lnTo>
                    <a:pt x="6450" y="915"/>
                  </a:lnTo>
                  <a:lnTo>
                    <a:pt x="6575" y="1082"/>
                  </a:lnTo>
                  <a:lnTo>
                    <a:pt x="6699" y="1248"/>
                  </a:lnTo>
                  <a:lnTo>
                    <a:pt x="6741" y="1456"/>
                  </a:lnTo>
                  <a:lnTo>
                    <a:pt x="6741" y="1456"/>
                  </a:lnTo>
                  <a:lnTo>
                    <a:pt x="6824" y="1789"/>
                  </a:lnTo>
                  <a:lnTo>
                    <a:pt x="1" y="1789"/>
                  </a:lnTo>
                  <a:lnTo>
                    <a:pt x="1" y="1789"/>
                  </a:lnTo>
                  <a:lnTo>
                    <a:pt x="43" y="1456"/>
                  </a:lnTo>
                  <a:lnTo>
                    <a:pt x="43" y="1456"/>
                  </a:lnTo>
                  <a:lnTo>
                    <a:pt x="126" y="1248"/>
                  </a:lnTo>
                  <a:lnTo>
                    <a:pt x="209" y="1082"/>
                  </a:lnTo>
                  <a:lnTo>
                    <a:pt x="375" y="915"/>
                  </a:lnTo>
                  <a:lnTo>
                    <a:pt x="542" y="749"/>
                  </a:lnTo>
                  <a:lnTo>
                    <a:pt x="916" y="499"/>
                  </a:lnTo>
                  <a:lnTo>
                    <a:pt x="1332" y="333"/>
                  </a:lnTo>
                  <a:lnTo>
                    <a:pt x="1748" y="167"/>
                  </a:lnTo>
                  <a:lnTo>
                    <a:pt x="2164" y="83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4203" y="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773;p62"/>
            <p:cNvSpPr/>
            <p:nvPr/>
          </p:nvSpPr>
          <p:spPr>
            <a:xfrm>
              <a:off x="4565125" y="4401050"/>
              <a:ext cx="170625" cy="108200"/>
            </a:xfrm>
            <a:custGeom>
              <a:avLst/>
              <a:gdLst/>
              <a:ahLst/>
              <a:cxnLst/>
              <a:rect l="l" t="t" r="r" b="b"/>
              <a:pathLst>
                <a:path w="6825" h="4328" extrusionOk="0">
                  <a:moveTo>
                    <a:pt x="1" y="3495"/>
                  </a:moveTo>
                  <a:lnTo>
                    <a:pt x="292" y="3246"/>
                  </a:lnTo>
                  <a:lnTo>
                    <a:pt x="292" y="3246"/>
                  </a:lnTo>
                  <a:lnTo>
                    <a:pt x="4162" y="1332"/>
                  </a:lnTo>
                  <a:lnTo>
                    <a:pt x="4162" y="1332"/>
                  </a:lnTo>
                  <a:lnTo>
                    <a:pt x="4286" y="1249"/>
                  </a:lnTo>
                  <a:lnTo>
                    <a:pt x="4411" y="1124"/>
                  </a:lnTo>
                  <a:lnTo>
                    <a:pt x="4661" y="708"/>
                  </a:lnTo>
                  <a:lnTo>
                    <a:pt x="4952" y="333"/>
                  </a:lnTo>
                  <a:lnTo>
                    <a:pt x="5160" y="42"/>
                  </a:lnTo>
                  <a:lnTo>
                    <a:pt x="5160" y="42"/>
                  </a:lnTo>
                  <a:lnTo>
                    <a:pt x="5285" y="1"/>
                  </a:lnTo>
                  <a:lnTo>
                    <a:pt x="5493" y="1"/>
                  </a:lnTo>
                  <a:lnTo>
                    <a:pt x="5701" y="84"/>
                  </a:lnTo>
                  <a:lnTo>
                    <a:pt x="5909" y="209"/>
                  </a:lnTo>
                  <a:lnTo>
                    <a:pt x="6159" y="375"/>
                  </a:lnTo>
                  <a:lnTo>
                    <a:pt x="6367" y="541"/>
                  </a:lnTo>
                  <a:lnTo>
                    <a:pt x="6575" y="750"/>
                  </a:lnTo>
                  <a:lnTo>
                    <a:pt x="6700" y="916"/>
                  </a:lnTo>
                  <a:lnTo>
                    <a:pt x="6700" y="916"/>
                  </a:lnTo>
                  <a:lnTo>
                    <a:pt x="6783" y="1124"/>
                  </a:lnTo>
                  <a:lnTo>
                    <a:pt x="6824" y="1415"/>
                  </a:lnTo>
                  <a:lnTo>
                    <a:pt x="6824" y="1748"/>
                  </a:lnTo>
                  <a:lnTo>
                    <a:pt x="6783" y="2081"/>
                  </a:lnTo>
                  <a:lnTo>
                    <a:pt x="6741" y="2663"/>
                  </a:lnTo>
                  <a:lnTo>
                    <a:pt x="6700" y="2996"/>
                  </a:lnTo>
                  <a:lnTo>
                    <a:pt x="6700" y="2996"/>
                  </a:lnTo>
                  <a:lnTo>
                    <a:pt x="6616" y="3038"/>
                  </a:lnTo>
                  <a:lnTo>
                    <a:pt x="6491" y="3121"/>
                  </a:lnTo>
                  <a:lnTo>
                    <a:pt x="6034" y="3287"/>
                  </a:lnTo>
                  <a:lnTo>
                    <a:pt x="5451" y="3495"/>
                  </a:lnTo>
                  <a:lnTo>
                    <a:pt x="4994" y="3579"/>
                  </a:lnTo>
                  <a:lnTo>
                    <a:pt x="4994" y="3579"/>
                  </a:lnTo>
                  <a:lnTo>
                    <a:pt x="4286" y="3704"/>
                  </a:lnTo>
                  <a:lnTo>
                    <a:pt x="3205" y="3953"/>
                  </a:lnTo>
                  <a:lnTo>
                    <a:pt x="1707" y="4328"/>
                  </a:lnTo>
                  <a:lnTo>
                    <a:pt x="1707" y="4328"/>
                  </a:lnTo>
                  <a:lnTo>
                    <a:pt x="1582" y="4328"/>
                  </a:lnTo>
                  <a:lnTo>
                    <a:pt x="1374" y="4203"/>
                  </a:lnTo>
                  <a:lnTo>
                    <a:pt x="833" y="3953"/>
                  </a:lnTo>
                  <a:lnTo>
                    <a:pt x="1" y="3495"/>
                  </a:lnTo>
                  <a:lnTo>
                    <a:pt x="1" y="349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774;p62"/>
            <p:cNvSpPr/>
            <p:nvPr/>
          </p:nvSpPr>
          <p:spPr>
            <a:xfrm>
              <a:off x="4583850" y="4453050"/>
              <a:ext cx="150850" cy="96775"/>
            </a:xfrm>
            <a:custGeom>
              <a:avLst/>
              <a:gdLst/>
              <a:ahLst/>
              <a:cxnLst/>
              <a:rect l="l" t="t" r="r" b="b"/>
              <a:pathLst>
                <a:path w="6034" h="3871" extrusionOk="0">
                  <a:moveTo>
                    <a:pt x="1" y="1873"/>
                  </a:moveTo>
                  <a:lnTo>
                    <a:pt x="1" y="1873"/>
                  </a:lnTo>
                  <a:lnTo>
                    <a:pt x="1374" y="1249"/>
                  </a:lnTo>
                  <a:lnTo>
                    <a:pt x="3537" y="251"/>
                  </a:lnTo>
                  <a:lnTo>
                    <a:pt x="3537" y="251"/>
                  </a:lnTo>
                  <a:lnTo>
                    <a:pt x="3870" y="84"/>
                  </a:lnTo>
                  <a:lnTo>
                    <a:pt x="4203" y="1"/>
                  </a:lnTo>
                  <a:lnTo>
                    <a:pt x="4494" y="1"/>
                  </a:lnTo>
                  <a:lnTo>
                    <a:pt x="4744" y="43"/>
                  </a:lnTo>
                  <a:lnTo>
                    <a:pt x="4994" y="167"/>
                  </a:lnTo>
                  <a:lnTo>
                    <a:pt x="5243" y="417"/>
                  </a:lnTo>
                  <a:lnTo>
                    <a:pt x="5493" y="708"/>
                  </a:lnTo>
                  <a:lnTo>
                    <a:pt x="5784" y="1083"/>
                  </a:lnTo>
                  <a:lnTo>
                    <a:pt x="5784" y="1083"/>
                  </a:lnTo>
                  <a:lnTo>
                    <a:pt x="5909" y="1291"/>
                  </a:lnTo>
                  <a:lnTo>
                    <a:pt x="5992" y="1540"/>
                  </a:lnTo>
                  <a:lnTo>
                    <a:pt x="6034" y="1748"/>
                  </a:lnTo>
                  <a:lnTo>
                    <a:pt x="6034" y="1998"/>
                  </a:lnTo>
                  <a:lnTo>
                    <a:pt x="5992" y="2248"/>
                  </a:lnTo>
                  <a:lnTo>
                    <a:pt x="5909" y="2456"/>
                  </a:lnTo>
                  <a:lnTo>
                    <a:pt x="5742" y="2913"/>
                  </a:lnTo>
                  <a:lnTo>
                    <a:pt x="5493" y="3288"/>
                  </a:lnTo>
                  <a:lnTo>
                    <a:pt x="5285" y="3579"/>
                  </a:lnTo>
                  <a:lnTo>
                    <a:pt x="5035" y="3870"/>
                  </a:lnTo>
                  <a:lnTo>
                    <a:pt x="375" y="3579"/>
                  </a:lnTo>
                  <a:lnTo>
                    <a:pt x="1" y="187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775;p62"/>
            <p:cNvSpPr/>
            <p:nvPr/>
          </p:nvSpPr>
          <p:spPr>
            <a:xfrm>
              <a:off x="4516250" y="4479075"/>
              <a:ext cx="93650" cy="72825"/>
            </a:xfrm>
            <a:custGeom>
              <a:avLst/>
              <a:gdLst/>
              <a:ahLst/>
              <a:cxnLst/>
              <a:rect l="l" t="t" r="r" b="b"/>
              <a:pathLst>
                <a:path w="3746" h="2913" extrusionOk="0">
                  <a:moveTo>
                    <a:pt x="0" y="2205"/>
                  </a:moveTo>
                  <a:lnTo>
                    <a:pt x="0" y="2205"/>
                  </a:lnTo>
                  <a:lnTo>
                    <a:pt x="0" y="2122"/>
                  </a:lnTo>
                  <a:lnTo>
                    <a:pt x="42" y="1914"/>
                  </a:lnTo>
                  <a:lnTo>
                    <a:pt x="125" y="1623"/>
                  </a:lnTo>
                  <a:lnTo>
                    <a:pt x="333" y="1207"/>
                  </a:lnTo>
                  <a:lnTo>
                    <a:pt x="333" y="1207"/>
                  </a:lnTo>
                  <a:lnTo>
                    <a:pt x="500" y="957"/>
                  </a:lnTo>
                  <a:lnTo>
                    <a:pt x="708" y="749"/>
                  </a:lnTo>
                  <a:lnTo>
                    <a:pt x="916" y="583"/>
                  </a:lnTo>
                  <a:lnTo>
                    <a:pt x="1165" y="416"/>
                  </a:lnTo>
                  <a:lnTo>
                    <a:pt x="1582" y="166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2164" y="0"/>
                  </a:lnTo>
                  <a:lnTo>
                    <a:pt x="2414" y="42"/>
                  </a:lnTo>
                  <a:lnTo>
                    <a:pt x="2705" y="208"/>
                  </a:lnTo>
                  <a:lnTo>
                    <a:pt x="2996" y="458"/>
                  </a:lnTo>
                  <a:lnTo>
                    <a:pt x="3287" y="791"/>
                  </a:lnTo>
                  <a:lnTo>
                    <a:pt x="3537" y="1165"/>
                  </a:lnTo>
                  <a:lnTo>
                    <a:pt x="3620" y="1415"/>
                  </a:lnTo>
                  <a:lnTo>
                    <a:pt x="3662" y="1664"/>
                  </a:lnTo>
                  <a:lnTo>
                    <a:pt x="3703" y="1914"/>
                  </a:lnTo>
                  <a:lnTo>
                    <a:pt x="3745" y="2205"/>
                  </a:lnTo>
                  <a:lnTo>
                    <a:pt x="3745" y="2205"/>
                  </a:lnTo>
                  <a:lnTo>
                    <a:pt x="3703" y="2455"/>
                  </a:lnTo>
                  <a:lnTo>
                    <a:pt x="3579" y="2663"/>
                  </a:lnTo>
                  <a:lnTo>
                    <a:pt x="3412" y="2788"/>
                  </a:lnTo>
                  <a:lnTo>
                    <a:pt x="3163" y="2871"/>
                  </a:lnTo>
                  <a:lnTo>
                    <a:pt x="2871" y="2912"/>
                  </a:lnTo>
                  <a:lnTo>
                    <a:pt x="2580" y="2871"/>
                  </a:lnTo>
                  <a:lnTo>
                    <a:pt x="2206" y="2871"/>
                  </a:lnTo>
                  <a:lnTo>
                    <a:pt x="1873" y="2788"/>
                  </a:lnTo>
                  <a:lnTo>
                    <a:pt x="1207" y="2621"/>
                  </a:lnTo>
                  <a:lnTo>
                    <a:pt x="583" y="2413"/>
                  </a:lnTo>
                  <a:lnTo>
                    <a:pt x="0" y="2205"/>
                  </a:lnTo>
                  <a:lnTo>
                    <a:pt x="0" y="2205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776;p62"/>
            <p:cNvSpPr/>
            <p:nvPr/>
          </p:nvSpPr>
          <p:spPr>
            <a:xfrm>
              <a:off x="4511050" y="4534200"/>
              <a:ext cx="325600" cy="30175"/>
            </a:xfrm>
            <a:custGeom>
              <a:avLst/>
              <a:gdLst/>
              <a:ahLst/>
              <a:cxnLst/>
              <a:rect l="l" t="t" r="r" b="b"/>
              <a:pathLst>
                <a:path w="13024" h="1207" extrusionOk="0">
                  <a:moveTo>
                    <a:pt x="12773" y="1207"/>
                  </a:moveTo>
                  <a:lnTo>
                    <a:pt x="12773" y="1207"/>
                  </a:lnTo>
                  <a:lnTo>
                    <a:pt x="12815" y="1207"/>
                  </a:lnTo>
                  <a:lnTo>
                    <a:pt x="12898" y="1165"/>
                  </a:lnTo>
                  <a:lnTo>
                    <a:pt x="12982" y="1082"/>
                  </a:lnTo>
                  <a:lnTo>
                    <a:pt x="13023" y="999"/>
                  </a:lnTo>
                  <a:lnTo>
                    <a:pt x="13023" y="915"/>
                  </a:lnTo>
                  <a:lnTo>
                    <a:pt x="13023" y="915"/>
                  </a:lnTo>
                  <a:lnTo>
                    <a:pt x="13023" y="250"/>
                  </a:lnTo>
                  <a:lnTo>
                    <a:pt x="13023" y="250"/>
                  </a:lnTo>
                  <a:lnTo>
                    <a:pt x="13023" y="208"/>
                  </a:lnTo>
                  <a:lnTo>
                    <a:pt x="12982" y="125"/>
                  </a:lnTo>
                  <a:lnTo>
                    <a:pt x="12898" y="42"/>
                  </a:lnTo>
                  <a:lnTo>
                    <a:pt x="12815" y="0"/>
                  </a:lnTo>
                  <a:lnTo>
                    <a:pt x="12732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208" y="0"/>
                  </a:lnTo>
                  <a:lnTo>
                    <a:pt x="125" y="42"/>
                  </a:lnTo>
                  <a:lnTo>
                    <a:pt x="42" y="125"/>
                  </a:lnTo>
                  <a:lnTo>
                    <a:pt x="0" y="20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915"/>
                  </a:lnTo>
                  <a:lnTo>
                    <a:pt x="0" y="915"/>
                  </a:lnTo>
                  <a:lnTo>
                    <a:pt x="42" y="999"/>
                  </a:lnTo>
                  <a:lnTo>
                    <a:pt x="42" y="1082"/>
                  </a:lnTo>
                  <a:lnTo>
                    <a:pt x="125" y="1165"/>
                  </a:lnTo>
                  <a:lnTo>
                    <a:pt x="208" y="1207"/>
                  </a:lnTo>
                  <a:lnTo>
                    <a:pt x="250" y="1207"/>
                  </a:lnTo>
                  <a:lnTo>
                    <a:pt x="12773" y="1207"/>
                  </a:ln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777;p62"/>
            <p:cNvSpPr/>
            <p:nvPr/>
          </p:nvSpPr>
          <p:spPr>
            <a:xfrm>
              <a:off x="4706600" y="2632800"/>
              <a:ext cx="369275" cy="1647625"/>
            </a:xfrm>
            <a:custGeom>
              <a:avLst/>
              <a:gdLst/>
              <a:ahLst/>
              <a:cxnLst/>
              <a:rect l="l" t="t" r="r" b="b"/>
              <a:pathLst>
                <a:path w="14771" h="65905" extrusionOk="0">
                  <a:moveTo>
                    <a:pt x="5659" y="125"/>
                  </a:moveTo>
                  <a:lnTo>
                    <a:pt x="4411" y="1207"/>
                  </a:lnTo>
                  <a:lnTo>
                    <a:pt x="4411" y="1207"/>
                  </a:lnTo>
                  <a:lnTo>
                    <a:pt x="2996" y="17142"/>
                  </a:lnTo>
                  <a:lnTo>
                    <a:pt x="1956" y="29000"/>
                  </a:lnTo>
                  <a:lnTo>
                    <a:pt x="1498" y="33535"/>
                  </a:lnTo>
                  <a:lnTo>
                    <a:pt x="1207" y="36239"/>
                  </a:lnTo>
                  <a:lnTo>
                    <a:pt x="1207" y="36239"/>
                  </a:lnTo>
                  <a:lnTo>
                    <a:pt x="1124" y="37238"/>
                  </a:lnTo>
                  <a:lnTo>
                    <a:pt x="999" y="38652"/>
                  </a:lnTo>
                  <a:lnTo>
                    <a:pt x="791" y="42397"/>
                  </a:lnTo>
                  <a:lnTo>
                    <a:pt x="583" y="47015"/>
                  </a:lnTo>
                  <a:lnTo>
                    <a:pt x="416" y="51966"/>
                  </a:lnTo>
                  <a:lnTo>
                    <a:pt x="84" y="60870"/>
                  </a:lnTo>
                  <a:lnTo>
                    <a:pt x="0" y="64989"/>
                  </a:lnTo>
                  <a:lnTo>
                    <a:pt x="0" y="64989"/>
                  </a:lnTo>
                  <a:lnTo>
                    <a:pt x="42" y="65155"/>
                  </a:lnTo>
                  <a:lnTo>
                    <a:pt x="167" y="65280"/>
                  </a:lnTo>
                  <a:lnTo>
                    <a:pt x="375" y="65447"/>
                  </a:lnTo>
                  <a:lnTo>
                    <a:pt x="666" y="65571"/>
                  </a:lnTo>
                  <a:lnTo>
                    <a:pt x="999" y="65655"/>
                  </a:lnTo>
                  <a:lnTo>
                    <a:pt x="1373" y="65738"/>
                  </a:lnTo>
                  <a:lnTo>
                    <a:pt x="2205" y="65863"/>
                  </a:lnTo>
                  <a:lnTo>
                    <a:pt x="2205" y="65863"/>
                  </a:lnTo>
                  <a:lnTo>
                    <a:pt x="3204" y="65904"/>
                  </a:lnTo>
                  <a:lnTo>
                    <a:pt x="3745" y="65904"/>
                  </a:lnTo>
                  <a:lnTo>
                    <a:pt x="4286" y="65863"/>
                  </a:lnTo>
                  <a:lnTo>
                    <a:pt x="4785" y="65821"/>
                  </a:lnTo>
                  <a:lnTo>
                    <a:pt x="5201" y="65738"/>
                  </a:lnTo>
                  <a:lnTo>
                    <a:pt x="5534" y="65613"/>
                  </a:lnTo>
                  <a:lnTo>
                    <a:pt x="5700" y="65530"/>
                  </a:lnTo>
                  <a:lnTo>
                    <a:pt x="5784" y="65447"/>
                  </a:lnTo>
                  <a:lnTo>
                    <a:pt x="5784" y="65447"/>
                  </a:lnTo>
                  <a:lnTo>
                    <a:pt x="5867" y="65072"/>
                  </a:lnTo>
                  <a:lnTo>
                    <a:pt x="6075" y="64115"/>
                  </a:lnTo>
                  <a:lnTo>
                    <a:pt x="6616" y="60995"/>
                  </a:lnTo>
                  <a:lnTo>
                    <a:pt x="7281" y="56585"/>
                  </a:lnTo>
                  <a:lnTo>
                    <a:pt x="8072" y="51509"/>
                  </a:lnTo>
                  <a:lnTo>
                    <a:pt x="9487" y="41773"/>
                  </a:lnTo>
                  <a:lnTo>
                    <a:pt x="10235" y="36406"/>
                  </a:lnTo>
                  <a:lnTo>
                    <a:pt x="10235" y="36406"/>
                  </a:lnTo>
                  <a:lnTo>
                    <a:pt x="10319" y="35865"/>
                  </a:lnTo>
                  <a:lnTo>
                    <a:pt x="10485" y="35074"/>
                  </a:lnTo>
                  <a:lnTo>
                    <a:pt x="11068" y="32911"/>
                  </a:lnTo>
                  <a:lnTo>
                    <a:pt x="11775" y="30206"/>
                  </a:lnTo>
                  <a:lnTo>
                    <a:pt x="12607" y="27336"/>
                  </a:lnTo>
                  <a:lnTo>
                    <a:pt x="14105" y="22177"/>
                  </a:lnTo>
                  <a:lnTo>
                    <a:pt x="14771" y="19888"/>
                  </a:lnTo>
                  <a:lnTo>
                    <a:pt x="14479" y="1"/>
                  </a:lnTo>
                  <a:lnTo>
                    <a:pt x="5659" y="12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778;p62"/>
            <p:cNvSpPr/>
            <p:nvPr/>
          </p:nvSpPr>
          <p:spPr>
            <a:xfrm>
              <a:off x="4960400" y="2648400"/>
              <a:ext cx="115475" cy="642850"/>
            </a:xfrm>
            <a:custGeom>
              <a:avLst/>
              <a:gdLst/>
              <a:ahLst/>
              <a:cxnLst/>
              <a:rect l="l" t="t" r="r" b="b"/>
              <a:pathLst>
                <a:path w="4619" h="25714" extrusionOk="0">
                  <a:moveTo>
                    <a:pt x="2746" y="25713"/>
                  </a:moveTo>
                  <a:lnTo>
                    <a:pt x="2746" y="25713"/>
                  </a:lnTo>
                  <a:lnTo>
                    <a:pt x="4619" y="19264"/>
                  </a:lnTo>
                  <a:lnTo>
                    <a:pt x="4410" y="2955"/>
                  </a:lnTo>
                  <a:lnTo>
                    <a:pt x="4410" y="2955"/>
                  </a:lnTo>
                  <a:lnTo>
                    <a:pt x="2954" y="1"/>
                  </a:lnTo>
                  <a:lnTo>
                    <a:pt x="333" y="3038"/>
                  </a:lnTo>
                  <a:lnTo>
                    <a:pt x="0" y="3496"/>
                  </a:lnTo>
                  <a:lnTo>
                    <a:pt x="0" y="3496"/>
                  </a:lnTo>
                  <a:lnTo>
                    <a:pt x="125" y="3537"/>
                  </a:lnTo>
                  <a:lnTo>
                    <a:pt x="375" y="3662"/>
                  </a:lnTo>
                  <a:lnTo>
                    <a:pt x="541" y="3787"/>
                  </a:lnTo>
                  <a:lnTo>
                    <a:pt x="666" y="3912"/>
                  </a:lnTo>
                  <a:lnTo>
                    <a:pt x="791" y="4120"/>
                  </a:lnTo>
                  <a:lnTo>
                    <a:pt x="874" y="4328"/>
                  </a:lnTo>
                  <a:lnTo>
                    <a:pt x="874" y="4328"/>
                  </a:lnTo>
                  <a:lnTo>
                    <a:pt x="1124" y="7282"/>
                  </a:lnTo>
                  <a:lnTo>
                    <a:pt x="1664" y="13523"/>
                  </a:lnTo>
                  <a:lnTo>
                    <a:pt x="2746" y="25713"/>
                  </a:lnTo>
                  <a:lnTo>
                    <a:pt x="2746" y="25713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779;p62"/>
            <p:cNvSpPr/>
            <p:nvPr/>
          </p:nvSpPr>
          <p:spPr>
            <a:xfrm>
              <a:off x="4813725" y="2632800"/>
              <a:ext cx="256950" cy="113400"/>
            </a:xfrm>
            <a:custGeom>
              <a:avLst/>
              <a:gdLst/>
              <a:ahLst/>
              <a:cxnLst/>
              <a:rect l="l" t="t" r="r" b="b"/>
              <a:pathLst>
                <a:path w="10278" h="4536" extrusionOk="0">
                  <a:moveTo>
                    <a:pt x="1374" y="125"/>
                  </a:moveTo>
                  <a:lnTo>
                    <a:pt x="126" y="1207"/>
                  </a:lnTo>
                  <a:lnTo>
                    <a:pt x="1" y="2455"/>
                  </a:lnTo>
                  <a:lnTo>
                    <a:pt x="1" y="2455"/>
                  </a:lnTo>
                  <a:lnTo>
                    <a:pt x="875" y="2830"/>
                  </a:lnTo>
                  <a:lnTo>
                    <a:pt x="1831" y="3163"/>
                  </a:lnTo>
                  <a:lnTo>
                    <a:pt x="2913" y="3496"/>
                  </a:lnTo>
                  <a:lnTo>
                    <a:pt x="4161" y="3787"/>
                  </a:lnTo>
                  <a:lnTo>
                    <a:pt x="5493" y="4078"/>
                  </a:lnTo>
                  <a:lnTo>
                    <a:pt x="6991" y="4286"/>
                  </a:lnTo>
                  <a:lnTo>
                    <a:pt x="8572" y="4452"/>
                  </a:lnTo>
                  <a:lnTo>
                    <a:pt x="10277" y="4536"/>
                  </a:lnTo>
                  <a:lnTo>
                    <a:pt x="10194" y="1"/>
                  </a:lnTo>
                  <a:lnTo>
                    <a:pt x="1374" y="125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780;p62"/>
            <p:cNvSpPr/>
            <p:nvPr/>
          </p:nvSpPr>
          <p:spPr>
            <a:xfrm>
              <a:off x="4951025" y="2616150"/>
              <a:ext cx="379675" cy="1669475"/>
            </a:xfrm>
            <a:custGeom>
              <a:avLst/>
              <a:gdLst/>
              <a:ahLst/>
              <a:cxnLst/>
              <a:rect l="l" t="t" r="r" b="b"/>
              <a:pathLst>
                <a:path w="15187" h="66779" extrusionOk="0">
                  <a:moveTo>
                    <a:pt x="1" y="2622"/>
                  </a:moveTo>
                  <a:lnTo>
                    <a:pt x="1" y="2622"/>
                  </a:lnTo>
                  <a:lnTo>
                    <a:pt x="126" y="2622"/>
                  </a:lnTo>
                  <a:lnTo>
                    <a:pt x="417" y="2705"/>
                  </a:lnTo>
                  <a:lnTo>
                    <a:pt x="791" y="2913"/>
                  </a:lnTo>
                  <a:lnTo>
                    <a:pt x="1041" y="3038"/>
                  </a:lnTo>
                  <a:lnTo>
                    <a:pt x="1291" y="3205"/>
                  </a:lnTo>
                  <a:lnTo>
                    <a:pt x="1499" y="3413"/>
                  </a:lnTo>
                  <a:lnTo>
                    <a:pt x="1748" y="3662"/>
                  </a:lnTo>
                  <a:lnTo>
                    <a:pt x="1956" y="3954"/>
                  </a:lnTo>
                  <a:lnTo>
                    <a:pt x="2123" y="4328"/>
                  </a:lnTo>
                  <a:lnTo>
                    <a:pt x="2289" y="4702"/>
                  </a:lnTo>
                  <a:lnTo>
                    <a:pt x="2414" y="5202"/>
                  </a:lnTo>
                  <a:lnTo>
                    <a:pt x="2497" y="5701"/>
                  </a:lnTo>
                  <a:lnTo>
                    <a:pt x="2497" y="6283"/>
                  </a:lnTo>
                  <a:lnTo>
                    <a:pt x="2497" y="6283"/>
                  </a:lnTo>
                  <a:lnTo>
                    <a:pt x="2539" y="7240"/>
                  </a:lnTo>
                  <a:lnTo>
                    <a:pt x="2622" y="8821"/>
                  </a:lnTo>
                  <a:lnTo>
                    <a:pt x="2955" y="13356"/>
                  </a:lnTo>
                  <a:lnTo>
                    <a:pt x="3454" y="19264"/>
                  </a:lnTo>
                  <a:lnTo>
                    <a:pt x="3995" y="25713"/>
                  </a:lnTo>
                  <a:lnTo>
                    <a:pt x="5077" y="37405"/>
                  </a:lnTo>
                  <a:lnTo>
                    <a:pt x="5576" y="42605"/>
                  </a:lnTo>
                  <a:lnTo>
                    <a:pt x="7157" y="65988"/>
                  </a:lnTo>
                  <a:lnTo>
                    <a:pt x="7157" y="65988"/>
                  </a:lnTo>
                  <a:lnTo>
                    <a:pt x="7199" y="66071"/>
                  </a:lnTo>
                  <a:lnTo>
                    <a:pt x="7240" y="66196"/>
                  </a:lnTo>
                  <a:lnTo>
                    <a:pt x="7323" y="66321"/>
                  </a:lnTo>
                  <a:lnTo>
                    <a:pt x="7490" y="66446"/>
                  </a:lnTo>
                  <a:lnTo>
                    <a:pt x="7698" y="66570"/>
                  </a:lnTo>
                  <a:lnTo>
                    <a:pt x="7989" y="66654"/>
                  </a:lnTo>
                  <a:lnTo>
                    <a:pt x="8364" y="66737"/>
                  </a:lnTo>
                  <a:lnTo>
                    <a:pt x="8364" y="66737"/>
                  </a:lnTo>
                  <a:lnTo>
                    <a:pt x="9404" y="66778"/>
                  </a:lnTo>
                  <a:lnTo>
                    <a:pt x="10028" y="66737"/>
                  </a:lnTo>
                  <a:lnTo>
                    <a:pt x="10694" y="66737"/>
                  </a:lnTo>
                  <a:lnTo>
                    <a:pt x="11359" y="66654"/>
                  </a:lnTo>
                  <a:lnTo>
                    <a:pt x="11942" y="66529"/>
                  </a:lnTo>
                  <a:lnTo>
                    <a:pt x="12441" y="66362"/>
                  </a:lnTo>
                  <a:lnTo>
                    <a:pt x="12649" y="66279"/>
                  </a:lnTo>
                  <a:lnTo>
                    <a:pt x="12815" y="66154"/>
                  </a:lnTo>
                  <a:lnTo>
                    <a:pt x="12815" y="66154"/>
                  </a:lnTo>
                  <a:lnTo>
                    <a:pt x="12857" y="66113"/>
                  </a:lnTo>
                  <a:lnTo>
                    <a:pt x="12982" y="65988"/>
                  </a:lnTo>
                  <a:lnTo>
                    <a:pt x="13023" y="65821"/>
                  </a:lnTo>
                  <a:lnTo>
                    <a:pt x="13107" y="65613"/>
                  </a:lnTo>
                  <a:lnTo>
                    <a:pt x="13107" y="65364"/>
                  </a:lnTo>
                  <a:lnTo>
                    <a:pt x="13148" y="65031"/>
                  </a:lnTo>
                  <a:lnTo>
                    <a:pt x="13148" y="65031"/>
                  </a:lnTo>
                  <a:lnTo>
                    <a:pt x="13356" y="57833"/>
                  </a:lnTo>
                  <a:lnTo>
                    <a:pt x="13856" y="42897"/>
                  </a:lnTo>
                  <a:lnTo>
                    <a:pt x="14604" y="21511"/>
                  </a:lnTo>
                  <a:lnTo>
                    <a:pt x="14604" y="21511"/>
                  </a:lnTo>
                  <a:lnTo>
                    <a:pt x="14688" y="20804"/>
                  </a:lnTo>
                  <a:lnTo>
                    <a:pt x="14854" y="18932"/>
                  </a:lnTo>
                  <a:lnTo>
                    <a:pt x="15021" y="16186"/>
                  </a:lnTo>
                  <a:lnTo>
                    <a:pt x="15104" y="14605"/>
                  </a:lnTo>
                  <a:lnTo>
                    <a:pt x="15145" y="12940"/>
                  </a:lnTo>
                  <a:lnTo>
                    <a:pt x="15187" y="11235"/>
                  </a:lnTo>
                  <a:lnTo>
                    <a:pt x="15145" y="9529"/>
                  </a:lnTo>
                  <a:lnTo>
                    <a:pt x="15062" y="7864"/>
                  </a:lnTo>
                  <a:lnTo>
                    <a:pt x="14937" y="6242"/>
                  </a:lnTo>
                  <a:lnTo>
                    <a:pt x="14813" y="5493"/>
                  </a:lnTo>
                  <a:lnTo>
                    <a:pt x="14688" y="4786"/>
                  </a:lnTo>
                  <a:lnTo>
                    <a:pt x="14563" y="4078"/>
                  </a:lnTo>
                  <a:lnTo>
                    <a:pt x="14396" y="3454"/>
                  </a:lnTo>
                  <a:lnTo>
                    <a:pt x="14230" y="2872"/>
                  </a:lnTo>
                  <a:lnTo>
                    <a:pt x="14022" y="2331"/>
                  </a:lnTo>
                  <a:lnTo>
                    <a:pt x="13772" y="1873"/>
                  </a:lnTo>
                  <a:lnTo>
                    <a:pt x="13523" y="1499"/>
                  </a:lnTo>
                  <a:lnTo>
                    <a:pt x="13523" y="1499"/>
                  </a:lnTo>
                  <a:lnTo>
                    <a:pt x="13231" y="1166"/>
                  </a:lnTo>
                  <a:lnTo>
                    <a:pt x="12899" y="875"/>
                  </a:lnTo>
                  <a:lnTo>
                    <a:pt x="12524" y="625"/>
                  </a:lnTo>
                  <a:lnTo>
                    <a:pt x="12108" y="417"/>
                  </a:lnTo>
                  <a:lnTo>
                    <a:pt x="11650" y="251"/>
                  </a:lnTo>
                  <a:lnTo>
                    <a:pt x="11193" y="167"/>
                  </a:lnTo>
                  <a:lnTo>
                    <a:pt x="10694" y="84"/>
                  </a:lnTo>
                  <a:lnTo>
                    <a:pt x="10194" y="43"/>
                  </a:lnTo>
                  <a:lnTo>
                    <a:pt x="9653" y="1"/>
                  </a:lnTo>
                  <a:lnTo>
                    <a:pt x="9113" y="43"/>
                  </a:lnTo>
                  <a:lnTo>
                    <a:pt x="7948" y="126"/>
                  </a:lnTo>
                  <a:lnTo>
                    <a:pt x="6824" y="334"/>
                  </a:lnTo>
                  <a:lnTo>
                    <a:pt x="5659" y="583"/>
                  </a:lnTo>
                  <a:lnTo>
                    <a:pt x="4577" y="916"/>
                  </a:lnTo>
                  <a:lnTo>
                    <a:pt x="3537" y="1249"/>
                  </a:lnTo>
                  <a:lnTo>
                    <a:pt x="2539" y="1582"/>
                  </a:lnTo>
                  <a:lnTo>
                    <a:pt x="1707" y="1873"/>
                  </a:lnTo>
                  <a:lnTo>
                    <a:pt x="458" y="2414"/>
                  </a:lnTo>
                  <a:lnTo>
                    <a:pt x="1" y="2622"/>
                  </a:lnTo>
                  <a:lnTo>
                    <a:pt x="1" y="2622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781;p62"/>
            <p:cNvSpPr/>
            <p:nvPr/>
          </p:nvSpPr>
          <p:spPr>
            <a:xfrm>
              <a:off x="4951025" y="2616150"/>
              <a:ext cx="364075" cy="130050"/>
            </a:xfrm>
            <a:custGeom>
              <a:avLst/>
              <a:gdLst/>
              <a:ahLst/>
              <a:cxnLst/>
              <a:rect l="l" t="t" r="r" b="b"/>
              <a:pathLst>
                <a:path w="14563" h="5202" extrusionOk="0">
                  <a:moveTo>
                    <a:pt x="1" y="2622"/>
                  </a:moveTo>
                  <a:lnTo>
                    <a:pt x="1" y="2622"/>
                  </a:lnTo>
                  <a:lnTo>
                    <a:pt x="292" y="2705"/>
                  </a:lnTo>
                  <a:lnTo>
                    <a:pt x="625" y="2830"/>
                  </a:lnTo>
                  <a:lnTo>
                    <a:pt x="999" y="2997"/>
                  </a:lnTo>
                  <a:lnTo>
                    <a:pt x="1415" y="3329"/>
                  </a:lnTo>
                  <a:lnTo>
                    <a:pt x="1623" y="3537"/>
                  </a:lnTo>
                  <a:lnTo>
                    <a:pt x="1790" y="3745"/>
                  </a:lnTo>
                  <a:lnTo>
                    <a:pt x="1956" y="3995"/>
                  </a:lnTo>
                  <a:lnTo>
                    <a:pt x="2123" y="4328"/>
                  </a:lnTo>
                  <a:lnTo>
                    <a:pt x="2248" y="4661"/>
                  </a:lnTo>
                  <a:lnTo>
                    <a:pt x="2372" y="5035"/>
                  </a:lnTo>
                  <a:lnTo>
                    <a:pt x="2372" y="5035"/>
                  </a:lnTo>
                  <a:lnTo>
                    <a:pt x="3662" y="5160"/>
                  </a:lnTo>
                  <a:lnTo>
                    <a:pt x="4994" y="5202"/>
                  </a:lnTo>
                  <a:lnTo>
                    <a:pt x="6408" y="5202"/>
                  </a:lnTo>
                  <a:lnTo>
                    <a:pt x="7906" y="5118"/>
                  </a:lnTo>
                  <a:lnTo>
                    <a:pt x="9487" y="4994"/>
                  </a:lnTo>
                  <a:lnTo>
                    <a:pt x="11110" y="4744"/>
                  </a:lnTo>
                  <a:lnTo>
                    <a:pt x="12815" y="4453"/>
                  </a:lnTo>
                  <a:lnTo>
                    <a:pt x="14563" y="4078"/>
                  </a:lnTo>
                  <a:lnTo>
                    <a:pt x="14563" y="4078"/>
                  </a:lnTo>
                  <a:lnTo>
                    <a:pt x="14355" y="3288"/>
                  </a:lnTo>
                  <a:lnTo>
                    <a:pt x="14105" y="2622"/>
                  </a:lnTo>
                  <a:lnTo>
                    <a:pt x="13856" y="1998"/>
                  </a:lnTo>
                  <a:lnTo>
                    <a:pt x="13523" y="1499"/>
                  </a:lnTo>
                  <a:lnTo>
                    <a:pt x="13523" y="1499"/>
                  </a:lnTo>
                  <a:lnTo>
                    <a:pt x="13231" y="1166"/>
                  </a:lnTo>
                  <a:lnTo>
                    <a:pt x="12899" y="875"/>
                  </a:lnTo>
                  <a:lnTo>
                    <a:pt x="12524" y="625"/>
                  </a:lnTo>
                  <a:lnTo>
                    <a:pt x="12108" y="417"/>
                  </a:lnTo>
                  <a:lnTo>
                    <a:pt x="11650" y="251"/>
                  </a:lnTo>
                  <a:lnTo>
                    <a:pt x="11193" y="167"/>
                  </a:lnTo>
                  <a:lnTo>
                    <a:pt x="10694" y="84"/>
                  </a:lnTo>
                  <a:lnTo>
                    <a:pt x="10194" y="43"/>
                  </a:lnTo>
                  <a:lnTo>
                    <a:pt x="9653" y="1"/>
                  </a:lnTo>
                  <a:lnTo>
                    <a:pt x="9113" y="43"/>
                  </a:lnTo>
                  <a:lnTo>
                    <a:pt x="7948" y="126"/>
                  </a:lnTo>
                  <a:lnTo>
                    <a:pt x="6824" y="334"/>
                  </a:lnTo>
                  <a:lnTo>
                    <a:pt x="5659" y="583"/>
                  </a:lnTo>
                  <a:lnTo>
                    <a:pt x="4577" y="916"/>
                  </a:lnTo>
                  <a:lnTo>
                    <a:pt x="3537" y="1249"/>
                  </a:lnTo>
                  <a:lnTo>
                    <a:pt x="2539" y="1582"/>
                  </a:lnTo>
                  <a:lnTo>
                    <a:pt x="1707" y="1873"/>
                  </a:lnTo>
                  <a:lnTo>
                    <a:pt x="458" y="2414"/>
                  </a:lnTo>
                  <a:lnTo>
                    <a:pt x="1" y="2622"/>
                  </a:lnTo>
                  <a:lnTo>
                    <a:pt x="1" y="2622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782;p62"/>
            <p:cNvSpPr/>
            <p:nvPr/>
          </p:nvSpPr>
          <p:spPr>
            <a:xfrm>
              <a:off x="4625475" y="2008725"/>
              <a:ext cx="239250" cy="360950"/>
            </a:xfrm>
            <a:custGeom>
              <a:avLst/>
              <a:gdLst/>
              <a:ahLst/>
              <a:cxnLst/>
              <a:rect l="l" t="t" r="r" b="b"/>
              <a:pathLst>
                <a:path w="9570" h="14438" extrusionOk="0">
                  <a:moveTo>
                    <a:pt x="8280" y="0"/>
                  </a:moveTo>
                  <a:lnTo>
                    <a:pt x="8280" y="0"/>
                  </a:lnTo>
                  <a:lnTo>
                    <a:pt x="8155" y="42"/>
                  </a:lnTo>
                  <a:lnTo>
                    <a:pt x="7739" y="291"/>
                  </a:lnTo>
                  <a:lnTo>
                    <a:pt x="7531" y="458"/>
                  </a:lnTo>
                  <a:lnTo>
                    <a:pt x="7281" y="666"/>
                  </a:lnTo>
                  <a:lnTo>
                    <a:pt x="7073" y="915"/>
                  </a:lnTo>
                  <a:lnTo>
                    <a:pt x="6907" y="1207"/>
                  </a:lnTo>
                  <a:lnTo>
                    <a:pt x="6907" y="1207"/>
                  </a:lnTo>
                  <a:lnTo>
                    <a:pt x="6449" y="1872"/>
                  </a:lnTo>
                  <a:lnTo>
                    <a:pt x="5617" y="2996"/>
                  </a:lnTo>
                  <a:lnTo>
                    <a:pt x="3287" y="6033"/>
                  </a:lnTo>
                  <a:lnTo>
                    <a:pt x="0" y="10152"/>
                  </a:lnTo>
                  <a:lnTo>
                    <a:pt x="3037" y="14437"/>
                  </a:lnTo>
                  <a:lnTo>
                    <a:pt x="8613" y="10027"/>
                  </a:lnTo>
                  <a:lnTo>
                    <a:pt x="8613" y="10027"/>
                  </a:lnTo>
                  <a:lnTo>
                    <a:pt x="8696" y="9736"/>
                  </a:lnTo>
                  <a:lnTo>
                    <a:pt x="8904" y="8987"/>
                  </a:lnTo>
                  <a:lnTo>
                    <a:pt x="9195" y="7822"/>
                  </a:lnTo>
                  <a:lnTo>
                    <a:pt x="9361" y="7115"/>
                  </a:lnTo>
                  <a:lnTo>
                    <a:pt x="9445" y="6366"/>
                  </a:lnTo>
                  <a:lnTo>
                    <a:pt x="9528" y="5575"/>
                  </a:lnTo>
                  <a:lnTo>
                    <a:pt x="9569" y="4743"/>
                  </a:lnTo>
                  <a:lnTo>
                    <a:pt x="9569" y="3911"/>
                  </a:lnTo>
                  <a:lnTo>
                    <a:pt x="9486" y="3079"/>
                  </a:lnTo>
                  <a:lnTo>
                    <a:pt x="9320" y="2247"/>
                  </a:lnTo>
                  <a:lnTo>
                    <a:pt x="9070" y="1456"/>
                  </a:lnTo>
                  <a:lnTo>
                    <a:pt x="8945" y="1082"/>
                  </a:lnTo>
                  <a:lnTo>
                    <a:pt x="8737" y="707"/>
                  </a:lnTo>
                  <a:lnTo>
                    <a:pt x="8529" y="333"/>
                  </a:lnTo>
                  <a:lnTo>
                    <a:pt x="8280" y="0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783;p62"/>
            <p:cNvSpPr/>
            <p:nvPr/>
          </p:nvSpPr>
          <p:spPr>
            <a:xfrm>
              <a:off x="4753400" y="2156425"/>
              <a:ext cx="77000" cy="171650"/>
            </a:xfrm>
            <a:custGeom>
              <a:avLst/>
              <a:gdLst/>
              <a:ahLst/>
              <a:cxnLst/>
              <a:rect l="l" t="t" r="r" b="b"/>
              <a:pathLst>
                <a:path w="3080" h="6866" extrusionOk="0">
                  <a:moveTo>
                    <a:pt x="1" y="6865"/>
                  </a:moveTo>
                  <a:lnTo>
                    <a:pt x="2747" y="4702"/>
                  </a:lnTo>
                  <a:lnTo>
                    <a:pt x="3079" y="0"/>
                  </a:lnTo>
                  <a:lnTo>
                    <a:pt x="1207" y="2913"/>
                  </a:lnTo>
                  <a:lnTo>
                    <a:pt x="1" y="6865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784;p62"/>
            <p:cNvSpPr/>
            <p:nvPr/>
          </p:nvSpPr>
          <p:spPr>
            <a:xfrm>
              <a:off x="4592175" y="1830850"/>
              <a:ext cx="217425" cy="545050"/>
            </a:xfrm>
            <a:custGeom>
              <a:avLst/>
              <a:gdLst/>
              <a:ahLst/>
              <a:cxnLst/>
              <a:rect l="l" t="t" r="r" b="b"/>
              <a:pathLst>
                <a:path w="8697" h="21802" extrusionOk="0">
                  <a:moveTo>
                    <a:pt x="7739" y="500"/>
                  </a:moveTo>
                  <a:lnTo>
                    <a:pt x="3870" y="42"/>
                  </a:lnTo>
                  <a:lnTo>
                    <a:pt x="3870" y="42"/>
                  </a:lnTo>
                  <a:lnTo>
                    <a:pt x="3787" y="1"/>
                  </a:lnTo>
                  <a:lnTo>
                    <a:pt x="3662" y="1"/>
                  </a:lnTo>
                  <a:lnTo>
                    <a:pt x="3662" y="1"/>
                  </a:lnTo>
                  <a:lnTo>
                    <a:pt x="3204" y="500"/>
                  </a:lnTo>
                  <a:lnTo>
                    <a:pt x="2872" y="1041"/>
                  </a:lnTo>
                  <a:lnTo>
                    <a:pt x="2580" y="1582"/>
                  </a:lnTo>
                  <a:lnTo>
                    <a:pt x="2372" y="2164"/>
                  </a:lnTo>
                  <a:lnTo>
                    <a:pt x="2247" y="2788"/>
                  </a:lnTo>
                  <a:lnTo>
                    <a:pt x="2164" y="3412"/>
                  </a:lnTo>
                  <a:lnTo>
                    <a:pt x="2123" y="4036"/>
                  </a:lnTo>
                  <a:lnTo>
                    <a:pt x="2081" y="4702"/>
                  </a:lnTo>
                  <a:lnTo>
                    <a:pt x="2081" y="5992"/>
                  </a:lnTo>
                  <a:lnTo>
                    <a:pt x="2081" y="7365"/>
                  </a:lnTo>
                  <a:lnTo>
                    <a:pt x="2039" y="8030"/>
                  </a:lnTo>
                  <a:lnTo>
                    <a:pt x="1998" y="8696"/>
                  </a:lnTo>
                  <a:lnTo>
                    <a:pt x="1873" y="9362"/>
                  </a:lnTo>
                  <a:lnTo>
                    <a:pt x="1707" y="9986"/>
                  </a:lnTo>
                  <a:lnTo>
                    <a:pt x="1707" y="9986"/>
                  </a:lnTo>
                  <a:lnTo>
                    <a:pt x="708" y="12982"/>
                  </a:lnTo>
                  <a:lnTo>
                    <a:pt x="334" y="14355"/>
                  </a:lnTo>
                  <a:lnTo>
                    <a:pt x="209" y="15020"/>
                  </a:lnTo>
                  <a:lnTo>
                    <a:pt x="84" y="15686"/>
                  </a:lnTo>
                  <a:lnTo>
                    <a:pt x="42" y="16352"/>
                  </a:lnTo>
                  <a:lnTo>
                    <a:pt x="1" y="16976"/>
                  </a:lnTo>
                  <a:lnTo>
                    <a:pt x="84" y="17641"/>
                  </a:lnTo>
                  <a:lnTo>
                    <a:pt x="167" y="18265"/>
                  </a:lnTo>
                  <a:lnTo>
                    <a:pt x="375" y="18890"/>
                  </a:lnTo>
                  <a:lnTo>
                    <a:pt x="625" y="19514"/>
                  </a:lnTo>
                  <a:lnTo>
                    <a:pt x="958" y="20138"/>
                  </a:lnTo>
                  <a:lnTo>
                    <a:pt x="1415" y="20803"/>
                  </a:lnTo>
                  <a:lnTo>
                    <a:pt x="1415" y="20803"/>
                  </a:lnTo>
                  <a:lnTo>
                    <a:pt x="1540" y="20970"/>
                  </a:lnTo>
                  <a:lnTo>
                    <a:pt x="1748" y="21136"/>
                  </a:lnTo>
                  <a:lnTo>
                    <a:pt x="2123" y="21428"/>
                  </a:lnTo>
                  <a:lnTo>
                    <a:pt x="2580" y="21636"/>
                  </a:lnTo>
                  <a:lnTo>
                    <a:pt x="2996" y="21719"/>
                  </a:lnTo>
                  <a:lnTo>
                    <a:pt x="3454" y="21802"/>
                  </a:lnTo>
                  <a:lnTo>
                    <a:pt x="3870" y="21760"/>
                  </a:lnTo>
                  <a:lnTo>
                    <a:pt x="4286" y="21677"/>
                  </a:lnTo>
                  <a:lnTo>
                    <a:pt x="4619" y="21511"/>
                  </a:lnTo>
                  <a:lnTo>
                    <a:pt x="4619" y="21511"/>
                  </a:lnTo>
                  <a:lnTo>
                    <a:pt x="5201" y="21136"/>
                  </a:lnTo>
                  <a:lnTo>
                    <a:pt x="5659" y="20720"/>
                  </a:lnTo>
                  <a:lnTo>
                    <a:pt x="6075" y="20263"/>
                  </a:lnTo>
                  <a:lnTo>
                    <a:pt x="6366" y="19763"/>
                  </a:lnTo>
                  <a:lnTo>
                    <a:pt x="6616" y="19222"/>
                  </a:lnTo>
                  <a:lnTo>
                    <a:pt x="6782" y="18640"/>
                  </a:lnTo>
                  <a:lnTo>
                    <a:pt x="6907" y="18057"/>
                  </a:lnTo>
                  <a:lnTo>
                    <a:pt x="6991" y="17392"/>
                  </a:lnTo>
                  <a:lnTo>
                    <a:pt x="7032" y="16726"/>
                  </a:lnTo>
                  <a:lnTo>
                    <a:pt x="7074" y="16019"/>
                  </a:lnTo>
                  <a:lnTo>
                    <a:pt x="7074" y="14521"/>
                  </a:lnTo>
                  <a:lnTo>
                    <a:pt x="7115" y="12898"/>
                  </a:lnTo>
                  <a:lnTo>
                    <a:pt x="7157" y="12025"/>
                  </a:lnTo>
                  <a:lnTo>
                    <a:pt x="7240" y="11109"/>
                  </a:lnTo>
                  <a:lnTo>
                    <a:pt x="7240" y="11109"/>
                  </a:lnTo>
                  <a:lnTo>
                    <a:pt x="7323" y="10485"/>
                  </a:lnTo>
                  <a:lnTo>
                    <a:pt x="7448" y="9861"/>
                  </a:lnTo>
                  <a:lnTo>
                    <a:pt x="7781" y="8613"/>
                  </a:lnTo>
                  <a:lnTo>
                    <a:pt x="8155" y="7365"/>
                  </a:lnTo>
                  <a:lnTo>
                    <a:pt x="8488" y="6033"/>
                  </a:lnTo>
                  <a:lnTo>
                    <a:pt x="8613" y="5368"/>
                  </a:lnTo>
                  <a:lnTo>
                    <a:pt x="8696" y="4702"/>
                  </a:lnTo>
                  <a:lnTo>
                    <a:pt x="8696" y="4036"/>
                  </a:lnTo>
                  <a:lnTo>
                    <a:pt x="8696" y="3371"/>
                  </a:lnTo>
                  <a:lnTo>
                    <a:pt x="8613" y="2705"/>
                  </a:lnTo>
                  <a:lnTo>
                    <a:pt x="8405" y="1998"/>
                  </a:lnTo>
                  <a:lnTo>
                    <a:pt x="8155" y="1332"/>
                  </a:lnTo>
                  <a:lnTo>
                    <a:pt x="7781" y="625"/>
                  </a:lnTo>
                  <a:lnTo>
                    <a:pt x="7781" y="625"/>
                  </a:lnTo>
                  <a:lnTo>
                    <a:pt x="7781" y="541"/>
                  </a:lnTo>
                  <a:lnTo>
                    <a:pt x="7739" y="500"/>
                  </a:lnTo>
                  <a:lnTo>
                    <a:pt x="7739" y="50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785;p62"/>
            <p:cNvSpPr/>
            <p:nvPr/>
          </p:nvSpPr>
          <p:spPr>
            <a:xfrm>
              <a:off x="4644200" y="1884950"/>
              <a:ext cx="165400" cy="113400"/>
            </a:xfrm>
            <a:custGeom>
              <a:avLst/>
              <a:gdLst/>
              <a:ahLst/>
              <a:cxnLst/>
              <a:rect l="l" t="t" r="r" b="b"/>
              <a:pathLst>
                <a:path w="6616" h="4536" extrusionOk="0">
                  <a:moveTo>
                    <a:pt x="291" y="0"/>
                  </a:moveTo>
                  <a:lnTo>
                    <a:pt x="291" y="0"/>
                  </a:lnTo>
                  <a:lnTo>
                    <a:pt x="166" y="499"/>
                  </a:lnTo>
                  <a:lnTo>
                    <a:pt x="83" y="1082"/>
                  </a:lnTo>
                  <a:lnTo>
                    <a:pt x="83" y="1082"/>
                  </a:lnTo>
                  <a:lnTo>
                    <a:pt x="624" y="1373"/>
                  </a:lnTo>
                  <a:lnTo>
                    <a:pt x="1248" y="1664"/>
                  </a:lnTo>
                  <a:lnTo>
                    <a:pt x="1956" y="1914"/>
                  </a:lnTo>
                  <a:lnTo>
                    <a:pt x="2704" y="2080"/>
                  </a:lnTo>
                  <a:lnTo>
                    <a:pt x="3120" y="2122"/>
                  </a:lnTo>
                  <a:lnTo>
                    <a:pt x="3578" y="2164"/>
                  </a:lnTo>
                  <a:lnTo>
                    <a:pt x="4036" y="2164"/>
                  </a:lnTo>
                  <a:lnTo>
                    <a:pt x="4493" y="2164"/>
                  </a:lnTo>
                  <a:lnTo>
                    <a:pt x="4993" y="2080"/>
                  </a:lnTo>
                  <a:lnTo>
                    <a:pt x="5534" y="1997"/>
                  </a:lnTo>
                  <a:lnTo>
                    <a:pt x="6074" y="1872"/>
                  </a:lnTo>
                  <a:lnTo>
                    <a:pt x="6615" y="1706"/>
                  </a:lnTo>
                  <a:lnTo>
                    <a:pt x="6615" y="1706"/>
                  </a:lnTo>
                  <a:lnTo>
                    <a:pt x="6615" y="1207"/>
                  </a:lnTo>
                  <a:lnTo>
                    <a:pt x="6532" y="666"/>
                  </a:lnTo>
                  <a:lnTo>
                    <a:pt x="6532" y="666"/>
                  </a:lnTo>
                  <a:lnTo>
                    <a:pt x="5991" y="832"/>
                  </a:lnTo>
                  <a:lnTo>
                    <a:pt x="5450" y="999"/>
                  </a:lnTo>
                  <a:lnTo>
                    <a:pt x="4910" y="1082"/>
                  </a:lnTo>
                  <a:lnTo>
                    <a:pt x="4410" y="1123"/>
                  </a:lnTo>
                  <a:lnTo>
                    <a:pt x="3953" y="1165"/>
                  </a:lnTo>
                  <a:lnTo>
                    <a:pt x="3495" y="1165"/>
                  </a:lnTo>
                  <a:lnTo>
                    <a:pt x="3079" y="1123"/>
                  </a:lnTo>
                  <a:lnTo>
                    <a:pt x="2704" y="1040"/>
                  </a:lnTo>
                  <a:lnTo>
                    <a:pt x="2330" y="957"/>
                  </a:lnTo>
                  <a:lnTo>
                    <a:pt x="1956" y="874"/>
                  </a:lnTo>
                  <a:lnTo>
                    <a:pt x="1331" y="624"/>
                  </a:lnTo>
                  <a:lnTo>
                    <a:pt x="791" y="333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0" y="2122"/>
                  </a:moveTo>
                  <a:lnTo>
                    <a:pt x="0" y="2122"/>
                  </a:lnTo>
                  <a:lnTo>
                    <a:pt x="458" y="2496"/>
                  </a:lnTo>
                  <a:lnTo>
                    <a:pt x="999" y="2829"/>
                  </a:lnTo>
                  <a:lnTo>
                    <a:pt x="1664" y="3120"/>
                  </a:lnTo>
                  <a:lnTo>
                    <a:pt x="1997" y="3287"/>
                  </a:lnTo>
                  <a:lnTo>
                    <a:pt x="2413" y="3370"/>
                  </a:lnTo>
                  <a:lnTo>
                    <a:pt x="2829" y="3453"/>
                  </a:lnTo>
                  <a:lnTo>
                    <a:pt x="3287" y="3537"/>
                  </a:lnTo>
                  <a:lnTo>
                    <a:pt x="3745" y="3537"/>
                  </a:lnTo>
                  <a:lnTo>
                    <a:pt x="4244" y="3537"/>
                  </a:lnTo>
                  <a:lnTo>
                    <a:pt x="4785" y="3495"/>
                  </a:lnTo>
                  <a:lnTo>
                    <a:pt x="5326" y="3370"/>
                  </a:lnTo>
                  <a:lnTo>
                    <a:pt x="5908" y="3245"/>
                  </a:lnTo>
                  <a:lnTo>
                    <a:pt x="6532" y="3079"/>
                  </a:lnTo>
                  <a:lnTo>
                    <a:pt x="6532" y="3079"/>
                  </a:lnTo>
                  <a:lnTo>
                    <a:pt x="6449" y="3620"/>
                  </a:lnTo>
                  <a:lnTo>
                    <a:pt x="6324" y="4202"/>
                  </a:lnTo>
                  <a:lnTo>
                    <a:pt x="6324" y="4202"/>
                  </a:lnTo>
                  <a:lnTo>
                    <a:pt x="5783" y="4327"/>
                  </a:lnTo>
                  <a:lnTo>
                    <a:pt x="5242" y="4410"/>
                  </a:lnTo>
                  <a:lnTo>
                    <a:pt x="4743" y="4493"/>
                  </a:lnTo>
                  <a:lnTo>
                    <a:pt x="4285" y="4535"/>
                  </a:lnTo>
                  <a:lnTo>
                    <a:pt x="3786" y="4535"/>
                  </a:lnTo>
                  <a:lnTo>
                    <a:pt x="3370" y="4535"/>
                  </a:lnTo>
                  <a:lnTo>
                    <a:pt x="2954" y="4493"/>
                  </a:lnTo>
                  <a:lnTo>
                    <a:pt x="2538" y="4452"/>
                  </a:lnTo>
                  <a:lnTo>
                    <a:pt x="1789" y="4244"/>
                  </a:lnTo>
                  <a:lnTo>
                    <a:pt x="1123" y="3994"/>
                  </a:lnTo>
                  <a:lnTo>
                    <a:pt x="541" y="3703"/>
                  </a:lnTo>
                  <a:lnTo>
                    <a:pt x="0" y="3370"/>
                  </a:lnTo>
                  <a:lnTo>
                    <a:pt x="0" y="3370"/>
                  </a:lnTo>
                  <a:lnTo>
                    <a:pt x="0" y="2122"/>
                  </a:lnTo>
                  <a:lnTo>
                    <a:pt x="0" y="2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786;p62"/>
            <p:cNvSpPr/>
            <p:nvPr/>
          </p:nvSpPr>
          <p:spPr>
            <a:xfrm>
              <a:off x="4649400" y="1610350"/>
              <a:ext cx="210125" cy="259000"/>
            </a:xfrm>
            <a:custGeom>
              <a:avLst/>
              <a:gdLst/>
              <a:ahLst/>
              <a:cxnLst/>
              <a:rect l="l" t="t" r="r" b="b"/>
              <a:pathLst>
                <a:path w="8405" h="10360" extrusionOk="0">
                  <a:moveTo>
                    <a:pt x="6740" y="7947"/>
                  </a:moveTo>
                  <a:lnTo>
                    <a:pt x="6740" y="7947"/>
                  </a:lnTo>
                  <a:lnTo>
                    <a:pt x="6948" y="7656"/>
                  </a:lnTo>
                  <a:lnTo>
                    <a:pt x="7156" y="7406"/>
                  </a:lnTo>
                  <a:lnTo>
                    <a:pt x="7614" y="7031"/>
                  </a:lnTo>
                  <a:lnTo>
                    <a:pt x="8030" y="6782"/>
                  </a:lnTo>
                  <a:lnTo>
                    <a:pt x="8321" y="6615"/>
                  </a:lnTo>
                  <a:lnTo>
                    <a:pt x="8321" y="6615"/>
                  </a:lnTo>
                  <a:lnTo>
                    <a:pt x="8404" y="6574"/>
                  </a:lnTo>
                  <a:lnTo>
                    <a:pt x="8404" y="6532"/>
                  </a:lnTo>
                  <a:lnTo>
                    <a:pt x="8404" y="6324"/>
                  </a:lnTo>
                  <a:lnTo>
                    <a:pt x="8280" y="6158"/>
                  </a:lnTo>
                  <a:lnTo>
                    <a:pt x="8072" y="5950"/>
                  </a:lnTo>
                  <a:lnTo>
                    <a:pt x="7947" y="5908"/>
                  </a:lnTo>
                  <a:lnTo>
                    <a:pt x="7822" y="5825"/>
                  </a:lnTo>
                  <a:lnTo>
                    <a:pt x="7656" y="5825"/>
                  </a:lnTo>
                  <a:lnTo>
                    <a:pt x="7489" y="5825"/>
                  </a:lnTo>
                  <a:lnTo>
                    <a:pt x="7323" y="5867"/>
                  </a:lnTo>
                  <a:lnTo>
                    <a:pt x="7115" y="5950"/>
                  </a:lnTo>
                  <a:lnTo>
                    <a:pt x="6907" y="6075"/>
                  </a:lnTo>
                  <a:lnTo>
                    <a:pt x="6740" y="6241"/>
                  </a:lnTo>
                  <a:lnTo>
                    <a:pt x="6740" y="6241"/>
                  </a:lnTo>
                  <a:lnTo>
                    <a:pt x="6615" y="6283"/>
                  </a:lnTo>
                  <a:lnTo>
                    <a:pt x="6366" y="6366"/>
                  </a:lnTo>
                  <a:lnTo>
                    <a:pt x="6075" y="6407"/>
                  </a:lnTo>
                  <a:lnTo>
                    <a:pt x="5950" y="6366"/>
                  </a:lnTo>
                  <a:lnTo>
                    <a:pt x="5866" y="6283"/>
                  </a:lnTo>
                  <a:lnTo>
                    <a:pt x="5866" y="6283"/>
                  </a:lnTo>
                  <a:lnTo>
                    <a:pt x="5866" y="6199"/>
                  </a:lnTo>
                  <a:lnTo>
                    <a:pt x="5866" y="6033"/>
                  </a:lnTo>
                  <a:lnTo>
                    <a:pt x="5950" y="5492"/>
                  </a:lnTo>
                  <a:lnTo>
                    <a:pt x="6366" y="3994"/>
                  </a:lnTo>
                  <a:lnTo>
                    <a:pt x="6865" y="2413"/>
                  </a:lnTo>
                  <a:lnTo>
                    <a:pt x="7115" y="1539"/>
                  </a:lnTo>
                  <a:lnTo>
                    <a:pt x="7115" y="1539"/>
                  </a:lnTo>
                  <a:lnTo>
                    <a:pt x="7156" y="1373"/>
                  </a:lnTo>
                  <a:lnTo>
                    <a:pt x="7156" y="1248"/>
                  </a:lnTo>
                  <a:lnTo>
                    <a:pt x="7073" y="1123"/>
                  </a:lnTo>
                  <a:lnTo>
                    <a:pt x="6990" y="1040"/>
                  </a:lnTo>
                  <a:lnTo>
                    <a:pt x="6907" y="957"/>
                  </a:lnTo>
                  <a:lnTo>
                    <a:pt x="6782" y="915"/>
                  </a:lnTo>
                  <a:lnTo>
                    <a:pt x="6699" y="915"/>
                  </a:lnTo>
                  <a:lnTo>
                    <a:pt x="6615" y="915"/>
                  </a:lnTo>
                  <a:lnTo>
                    <a:pt x="6615" y="915"/>
                  </a:lnTo>
                  <a:lnTo>
                    <a:pt x="6532" y="957"/>
                  </a:lnTo>
                  <a:lnTo>
                    <a:pt x="6491" y="1040"/>
                  </a:lnTo>
                  <a:lnTo>
                    <a:pt x="6324" y="1373"/>
                  </a:lnTo>
                  <a:lnTo>
                    <a:pt x="5908" y="2413"/>
                  </a:lnTo>
                  <a:lnTo>
                    <a:pt x="5908" y="2413"/>
                  </a:lnTo>
                  <a:lnTo>
                    <a:pt x="5450" y="3578"/>
                  </a:lnTo>
                  <a:lnTo>
                    <a:pt x="5284" y="3994"/>
                  </a:lnTo>
                  <a:lnTo>
                    <a:pt x="5159" y="4161"/>
                  </a:lnTo>
                  <a:lnTo>
                    <a:pt x="5159" y="4161"/>
                  </a:lnTo>
                  <a:lnTo>
                    <a:pt x="5076" y="4161"/>
                  </a:lnTo>
                  <a:lnTo>
                    <a:pt x="4993" y="4119"/>
                  </a:lnTo>
                  <a:lnTo>
                    <a:pt x="4910" y="3911"/>
                  </a:lnTo>
                  <a:lnTo>
                    <a:pt x="4868" y="3620"/>
                  </a:lnTo>
                  <a:lnTo>
                    <a:pt x="4868" y="3620"/>
                  </a:lnTo>
                  <a:lnTo>
                    <a:pt x="4910" y="1748"/>
                  </a:lnTo>
                  <a:lnTo>
                    <a:pt x="4868" y="707"/>
                  </a:lnTo>
                  <a:lnTo>
                    <a:pt x="4868" y="333"/>
                  </a:lnTo>
                  <a:lnTo>
                    <a:pt x="4826" y="125"/>
                  </a:lnTo>
                  <a:lnTo>
                    <a:pt x="4826" y="125"/>
                  </a:lnTo>
                  <a:lnTo>
                    <a:pt x="4743" y="83"/>
                  </a:lnTo>
                  <a:lnTo>
                    <a:pt x="4660" y="42"/>
                  </a:lnTo>
                  <a:lnTo>
                    <a:pt x="4535" y="0"/>
                  </a:lnTo>
                  <a:lnTo>
                    <a:pt x="4410" y="42"/>
                  </a:lnTo>
                  <a:lnTo>
                    <a:pt x="4285" y="83"/>
                  </a:lnTo>
                  <a:lnTo>
                    <a:pt x="4202" y="125"/>
                  </a:lnTo>
                  <a:lnTo>
                    <a:pt x="4077" y="250"/>
                  </a:lnTo>
                  <a:lnTo>
                    <a:pt x="4036" y="375"/>
                  </a:lnTo>
                  <a:lnTo>
                    <a:pt x="4036" y="375"/>
                  </a:lnTo>
                  <a:lnTo>
                    <a:pt x="3994" y="624"/>
                  </a:lnTo>
                  <a:lnTo>
                    <a:pt x="3953" y="1082"/>
                  </a:lnTo>
                  <a:lnTo>
                    <a:pt x="3911" y="2205"/>
                  </a:lnTo>
                  <a:lnTo>
                    <a:pt x="3869" y="3287"/>
                  </a:lnTo>
                  <a:lnTo>
                    <a:pt x="3828" y="3703"/>
                  </a:lnTo>
                  <a:lnTo>
                    <a:pt x="3786" y="3953"/>
                  </a:lnTo>
                  <a:lnTo>
                    <a:pt x="3786" y="3953"/>
                  </a:lnTo>
                  <a:lnTo>
                    <a:pt x="3745" y="4077"/>
                  </a:lnTo>
                  <a:lnTo>
                    <a:pt x="3661" y="4119"/>
                  </a:lnTo>
                  <a:lnTo>
                    <a:pt x="3578" y="4161"/>
                  </a:lnTo>
                  <a:lnTo>
                    <a:pt x="3495" y="4161"/>
                  </a:lnTo>
                  <a:lnTo>
                    <a:pt x="3370" y="4077"/>
                  </a:lnTo>
                  <a:lnTo>
                    <a:pt x="3287" y="3911"/>
                  </a:lnTo>
                  <a:lnTo>
                    <a:pt x="3287" y="3911"/>
                  </a:lnTo>
                  <a:lnTo>
                    <a:pt x="2954" y="2122"/>
                  </a:lnTo>
                  <a:lnTo>
                    <a:pt x="2788" y="999"/>
                  </a:lnTo>
                  <a:lnTo>
                    <a:pt x="2663" y="583"/>
                  </a:lnTo>
                  <a:lnTo>
                    <a:pt x="2621" y="416"/>
                  </a:lnTo>
                  <a:lnTo>
                    <a:pt x="2621" y="416"/>
                  </a:lnTo>
                  <a:lnTo>
                    <a:pt x="2538" y="333"/>
                  </a:lnTo>
                  <a:lnTo>
                    <a:pt x="2455" y="291"/>
                  </a:lnTo>
                  <a:lnTo>
                    <a:pt x="2372" y="291"/>
                  </a:lnTo>
                  <a:lnTo>
                    <a:pt x="2247" y="333"/>
                  </a:lnTo>
                  <a:lnTo>
                    <a:pt x="2122" y="375"/>
                  </a:lnTo>
                  <a:lnTo>
                    <a:pt x="2039" y="458"/>
                  </a:lnTo>
                  <a:lnTo>
                    <a:pt x="1997" y="583"/>
                  </a:lnTo>
                  <a:lnTo>
                    <a:pt x="1956" y="749"/>
                  </a:lnTo>
                  <a:lnTo>
                    <a:pt x="1956" y="749"/>
                  </a:lnTo>
                  <a:lnTo>
                    <a:pt x="1956" y="1456"/>
                  </a:lnTo>
                  <a:lnTo>
                    <a:pt x="2039" y="2621"/>
                  </a:lnTo>
                  <a:lnTo>
                    <a:pt x="2122" y="3745"/>
                  </a:lnTo>
                  <a:lnTo>
                    <a:pt x="2122" y="4119"/>
                  </a:lnTo>
                  <a:lnTo>
                    <a:pt x="2122" y="4327"/>
                  </a:lnTo>
                  <a:lnTo>
                    <a:pt x="2122" y="4327"/>
                  </a:lnTo>
                  <a:lnTo>
                    <a:pt x="2080" y="4369"/>
                  </a:lnTo>
                  <a:lnTo>
                    <a:pt x="1997" y="4410"/>
                  </a:lnTo>
                  <a:lnTo>
                    <a:pt x="1914" y="4452"/>
                  </a:lnTo>
                  <a:lnTo>
                    <a:pt x="1831" y="4452"/>
                  </a:lnTo>
                  <a:lnTo>
                    <a:pt x="1748" y="4410"/>
                  </a:lnTo>
                  <a:lnTo>
                    <a:pt x="1623" y="4327"/>
                  </a:lnTo>
                  <a:lnTo>
                    <a:pt x="1498" y="4202"/>
                  </a:lnTo>
                  <a:lnTo>
                    <a:pt x="1415" y="4036"/>
                  </a:lnTo>
                  <a:lnTo>
                    <a:pt x="1415" y="4036"/>
                  </a:lnTo>
                  <a:lnTo>
                    <a:pt x="874" y="3037"/>
                  </a:lnTo>
                  <a:lnTo>
                    <a:pt x="624" y="2580"/>
                  </a:lnTo>
                  <a:lnTo>
                    <a:pt x="499" y="2455"/>
                  </a:lnTo>
                  <a:lnTo>
                    <a:pt x="416" y="2372"/>
                  </a:lnTo>
                  <a:lnTo>
                    <a:pt x="416" y="2372"/>
                  </a:lnTo>
                  <a:lnTo>
                    <a:pt x="375" y="2372"/>
                  </a:lnTo>
                  <a:lnTo>
                    <a:pt x="291" y="2413"/>
                  </a:lnTo>
                  <a:lnTo>
                    <a:pt x="208" y="2455"/>
                  </a:lnTo>
                  <a:lnTo>
                    <a:pt x="125" y="2580"/>
                  </a:lnTo>
                  <a:lnTo>
                    <a:pt x="42" y="2704"/>
                  </a:lnTo>
                  <a:lnTo>
                    <a:pt x="0" y="2871"/>
                  </a:lnTo>
                  <a:lnTo>
                    <a:pt x="0" y="3037"/>
                  </a:lnTo>
                  <a:lnTo>
                    <a:pt x="83" y="3245"/>
                  </a:lnTo>
                  <a:lnTo>
                    <a:pt x="83" y="3245"/>
                  </a:lnTo>
                  <a:lnTo>
                    <a:pt x="499" y="4494"/>
                  </a:lnTo>
                  <a:lnTo>
                    <a:pt x="791" y="5450"/>
                  </a:lnTo>
                  <a:lnTo>
                    <a:pt x="791" y="5450"/>
                  </a:lnTo>
                  <a:lnTo>
                    <a:pt x="874" y="5908"/>
                  </a:lnTo>
                  <a:lnTo>
                    <a:pt x="915" y="6324"/>
                  </a:lnTo>
                  <a:lnTo>
                    <a:pt x="999" y="7156"/>
                  </a:lnTo>
                  <a:lnTo>
                    <a:pt x="1082" y="7905"/>
                  </a:lnTo>
                  <a:lnTo>
                    <a:pt x="1123" y="8280"/>
                  </a:lnTo>
                  <a:lnTo>
                    <a:pt x="1248" y="8612"/>
                  </a:lnTo>
                  <a:lnTo>
                    <a:pt x="1248" y="8612"/>
                  </a:lnTo>
                  <a:lnTo>
                    <a:pt x="1331" y="8821"/>
                  </a:lnTo>
                  <a:lnTo>
                    <a:pt x="1456" y="9070"/>
                  </a:lnTo>
                  <a:lnTo>
                    <a:pt x="1623" y="9278"/>
                  </a:lnTo>
                  <a:lnTo>
                    <a:pt x="1789" y="9486"/>
                  </a:lnTo>
                  <a:lnTo>
                    <a:pt x="1789" y="9486"/>
                  </a:lnTo>
                  <a:lnTo>
                    <a:pt x="2039" y="9694"/>
                  </a:lnTo>
                  <a:lnTo>
                    <a:pt x="2330" y="9861"/>
                  </a:lnTo>
                  <a:lnTo>
                    <a:pt x="2621" y="10027"/>
                  </a:lnTo>
                  <a:lnTo>
                    <a:pt x="2912" y="10152"/>
                  </a:lnTo>
                  <a:lnTo>
                    <a:pt x="3245" y="10235"/>
                  </a:lnTo>
                  <a:lnTo>
                    <a:pt x="3537" y="10318"/>
                  </a:lnTo>
                  <a:lnTo>
                    <a:pt x="3869" y="10360"/>
                  </a:lnTo>
                  <a:lnTo>
                    <a:pt x="4202" y="10360"/>
                  </a:lnTo>
                  <a:lnTo>
                    <a:pt x="4202" y="10360"/>
                  </a:lnTo>
                  <a:lnTo>
                    <a:pt x="4493" y="10318"/>
                  </a:lnTo>
                  <a:lnTo>
                    <a:pt x="4743" y="10277"/>
                  </a:lnTo>
                  <a:lnTo>
                    <a:pt x="4951" y="10194"/>
                  </a:lnTo>
                  <a:lnTo>
                    <a:pt x="5118" y="10069"/>
                  </a:lnTo>
                  <a:lnTo>
                    <a:pt x="5492" y="9819"/>
                  </a:lnTo>
                  <a:lnTo>
                    <a:pt x="5742" y="9528"/>
                  </a:lnTo>
                  <a:lnTo>
                    <a:pt x="5991" y="9153"/>
                  </a:lnTo>
                  <a:lnTo>
                    <a:pt x="6241" y="8779"/>
                  </a:lnTo>
                  <a:lnTo>
                    <a:pt x="6449" y="8363"/>
                  </a:lnTo>
                  <a:lnTo>
                    <a:pt x="6740" y="7947"/>
                  </a:lnTo>
                  <a:lnTo>
                    <a:pt x="6740" y="794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787;p62"/>
            <p:cNvSpPr/>
            <p:nvPr/>
          </p:nvSpPr>
          <p:spPr>
            <a:xfrm>
              <a:off x="4832450" y="1344050"/>
              <a:ext cx="450425" cy="623075"/>
            </a:xfrm>
            <a:custGeom>
              <a:avLst/>
              <a:gdLst/>
              <a:ahLst/>
              <a:cxnLst/>
              <a:rect l="l" t="t" r="r" b="b"/>
              <a:pathLst>
                <a:path w="18017" h="24923" extrusionOk="0">
                  <a:moveTo>
                    <a:pt x="15020" y="4994"/>
                  </a:moveTo>
                  <a:lnTo>
                    <a:pt x="15020" y="4994"/>
                  </a:lnTo>
                  <a:lnTo>
                    <a:pt x="15395" y="5118"/>
                  </a:lnTo>
                  <a:lnTo>
                    <a:pt x="15769" y="5243"/>
                  </a:lnTo>
                  <a:lnTo>
                    <a:pt x="16227" y="5451"/>
                  </a:lnTo>
                  <a:lnTo>
                    <a:pt x="16726" y="5701"/>
                  </a:lnTo>
                  <a:lnTo>
                    <a:pt x="16976" y="5909"/>
                  </a:lnTo>
                  <a:lnTo>
                    <a:pt x="17184" y="6075"/>
                  </a:lnTo>
                  <a:lnTo>
                    <a:pt x="17392" y="6325"/>
                  </a:lnTo>
                  <a:lnTo>
                    <a:pt x="17600" y="6533"/>
                  </a:lnTo>
                  <a:lnTo>
                    <a:pt x="17766" y="6824"/>
                  </a:lnTo>
                  <a:lnTo>
                    <a:pt x="17891" y="7116"/>
                  </a:lnTo>
                  <a:lnTo>
                    <a:pt x="17891" y="7116"/>
                  </a:lnTo>
                  <a:lnTo>
                    <a:pt x="17974" y="7448"/>
                  </a:lnTo>
                  <a:lnTo>
                    <a:pt x="18016" y="7781"/>
                  </a:lnTo>
                  <a:lnTo>
                    <a:pt x="17974" y="8156"/>
                  </a:lnTo>
                  <a:lnTo>
                    <a:pt x="17933" y="8572"/>
                  </a:lnTo>
                  <a:lnTo>
                    <a:pt x="17808" y="8988"/>
                  </a:lnTo>
                  <a:lnTo>
                    <a:pt x="17683" y="9404"/>
                  </a:lnTo>
                  <a:lnTo>
                    <a:pt x="17350" y="10278"/>
                  </a:lnTo>
                  <a:lnTo>
                    <a:pt x="16560" y="12150"/>
                  </a:lnTo>
                  <a:lnTo>
                    <a:pt x="16227" y="13107"/>
                  </a:lnTo>
                  <a:lnTo>
                    <a:pt x="16102" y="13564"/>
                  </a:lnTo>
                  <a:lnTo>
                    <a:pt x="15977" y="13981"/>
                  </a:lnTo>
                  <a:lnTo>
                    <a:pt x="15977" y="13981"/>
                  </a:lnTo>
                  <a:lnTo>
                    <a:pt x="15894" y="14813"/>
                  </a:lnTo>
                  <a:lnTo>
                    <a:pt x="15853" y="15520"/>
                  </a:lnTo>
                  <a:lnTo>
                    <a:pt x="15894" y="16102"/>
                  </a:lnTo>
                  <a:lnTo>
                    <a:pt x="15977" y="16643"/>
                  </a:lnTo>
                  <a:lnTo>
                    <a:pt x="16102" y="17184"/>
                  </a:lnTo>
                  <a:lnTo>
                    <a:pt x="16227" y="17642"/>
                  </a:lnTo>
                  <a:lnTo>
                    <a:pt x="16393" y="18183"/>
                  </a:lnTo>
                  <a:lnTo>
                    <a:pt x="16560" y="18724"/>
                  </a:lnTo>
                  <a:lnTo>
                    <a:pt x="16560" y="18724"/>
                  </a:lnTo>
                  <a:lnTo>
                    <a:pt x="16643" y="19306"/>
                  </a:lnTo>
                  <a:lnTo>
                    <a:pt x="16643" y="19764"/>
                  </a:lnTo>
                  <a:lnTo>
                    <a:pt x="16601" y="20180"/>
                  </a:lnTo>
                  <a:lnTo>
                    <a:pt x="16477" y="20513"/>
                  </a:lnTo>
                  <a:lnTo>
                    <a:pt x="16269" y="20762"/>
                  </a:lnTo>
                  <a:lnTo>
                    <a:pt x="15977" y="20970"/>
                  </a:lnTo>
                  <a:lnTo>
                    <a:pt x="15645" y="21137"/>
                  </a:lnTo>
                  <a:lnTo>
                    <a:pt x="15229" y="21220"/>
                  </a:lnTo>
                  <a:lnTo>
                    <a:pt x="15229" y="21220"/>
                  </a:lnTo>
                  <a:lnTo>
                    <a:pt x="15270" y="21345"/>
                  </a:lnTo>
                  <a:lnTo>
                    <a:pt x="15270" y="21719"/>
                  </a:lnTo>
                  <a:lnTo>
                    <a:pt x="15270" y="22219"/>
                  </a:lnTo>
                  <a:lnTo>
                    <a:pt x="15270" y="22510"/>
                  </a:lnTo>
                  <a:lnTo>
                    <a:pt x="15187" y="22843"/>
                  </a:lnTo>
                  <a:lnTo>
                    <a:pt x="15062" y="23134"/>
                  </a:lnTo>
                  <a:lnTo>
                    <a:pt x="14937" y="23425"/>
                  </a:lnTo>
                  <a:lnTo>
                    <a:pt x="14729" y="23716"/>
                  </a:lnTo>
                  <a:lnTo>
                    <a:pt x="14480" y="23966"/>
                  </a:lnTo>
                  <a:lnTo>
                    <a:pt x="14147" y="24216"/>
                  </a:lnTo>
                  <a:lnTo>
                    <a:pt x="13731" y="24382"/>
                  </a:lnTo>
                  <a:lnTo>
                    <a:pt x="13273" y="24507"/>
                  </a:lnTo>
                  <a:lnTo>
                    <a:pt x="12691" y="24590"/>
                  </a:lnTo>
                  <a:lnTo>
                    <a:pt x="12691" y="24590"/>
                  </a:lnTo>
                  <a:lnTo>
                    <a:pt x="9861" y="24756"/>
                  </a:lnTo>
                  <a:lnTo>
                    <a:pt x="8239" y="24840"/>
                  </a:lnTo>
                  <a:lnTo>
                    <a:pt x="6658" y="24881"/>
                  </a:lnTo>
                  <a:lnTo>
                    <a:pt x="5160" y="24923"/>
                  </a:lnTo>
                  <a:lnTo>
                    <a:pt x="3828" y="24881"/>
                  </a:lnTo>
                  <a:lnTo>
                    <a:pt x="3246" y="24840"/>
                  </a:lnTo>
                  <a:lnTo>
                    <a:pt x="2747" y="24756"/>
                  </a:lnTo>
                  <a:lnTo>
                    <a:pt x="2331" y="24673"/>
                  </a:lnTo>
                  <a:lnTo>
                    <a:pt x="2039" y="24548"/>
                  </a:lnTo>
                  <a:lnTo>
                    <a:pt x="2039" y="24548"/>
                  </a:lnTo>
                  <a:lnTo>
                    <a:pt x="1790" y="24424"/>
                  </a:lnTo>
                  <a:lnTo>
                    <a:pt x="1540" y="24216"/>
                  </a:lnTo>
                  <a:lnTo>
                    <a:pt x="1374" y="23924"/>
                  </a:lnTo>
                  <a:lnTo>
                    <a:pt x="1207" y="23633"/>
                  </a:lnTo>
                  <a:lnTo>
                    <a:pt x="1041" y="23259"/>
                  </a:lnTo>
                  <a:lnTo>
                    <a:pt x="958" y="22884"/>
                  </a:lnTo>
                  <a:lnTo>
                    <a:pt x="874" y="22468"/>
                  </a:lnTo>
                  <a:lnTo>
                    <a:pt x="833" y="22052"/>
                  </a:lnTo>
                  <a:lnTo>
                    <a:pt x="791" y="21636"/>
                  </a:lnTo>
                  <a:lnTo>
                    <a:pt x="833" y="21178"/>
                  </a:lnTo>
                  <a:lnTo>
                    <a:pt x="874" y="20762"/>
                  </a:lnTo>
                  <a:lnTo>
                    <a:pt x="958" y="20305"/>
                  </a:lnTo>
                  <a:lnTo>
                    <a:pt x="1082" y="19930"/>
                  </a:lnTo>
                  <a:lnTo>
                    <a:pt x="1249" y="19556"/>
                  </a:lnTo>
                  <a:lnTo>
                    <a:pt x="1457" y="19181"/>
                  </a:lnTo>
                  <a:lnTo>
                    <a:pt x="1707" y="18890"/>
                  </a:lnTo>
                  <a:lnTo>
                    <a:pt x="1707" y="18890"/>
                  </a:lnTo>
                  <a:lnTo>
                    <a:pt x="1540" y="18432"/>
                  </a:lnTo>
                  <a:lnTo>
                    <a:pt x="1374" y="17975"/>
                  </a:lnTo>
                  <a:lnTo>
                    <a:pt x="1207" y="17351"/>
                  </a:lnTo>
                  <a:lnTo>
                    <a:pt x="1082" y="16685"/>
                  </a:lnTo>
                  <a:lnTo>
                    <a:pt x="1082" y="16310"/>
                  </a:lnTo>
                  <a:lnTo>
                    <a:pt x="1082" y="15978"/>
                  </a:lnTo>
                  <a:lnTo>
                    <a:pt x="1082" y="15603"/>
                  </a:lnTo>
                  <a:lnTo>
                    <a:pt x="1166" y="15270"/>
                  </a:lnTo>
                  <a:lnTo>
                    <a:pt x="1249" y="14937"/>
                  </a:lnTo>
                  <a:lnTo>
                    <a:pt x="1415" y="14605"/>
                  </a:lnTo>
                  <a:lnTo>
                    <a:pt x="1415" y="14605"/>
                  </a:lnTo>
                  <a:lnTo>
                    <a:pt x="1290" y="13481"/>
                  </a:lnTo>
                  <a:lnTo>
                    <a:pt x="1124" y="12275"/>
                  </a:lnTo>
                  <a:lnTo>
                    <a:pt x="833" y="10777"/>
                  </a:lnTo>
                  <a:lnTo>
                    <a:pt x="833" y="10777"/>
                  </a:lnTo>
                  <a:lnTo>
                    <a:pt x="625" y="9945"/>
                  </a:lnTo>
                  <a:lnTo>
                    <a:pt x="334" y="9029"/>
                  </a:lnTo>
                  <a:lnTo>
                    <a:pt x="209" y="8530"/>
                  </a:lnTo>
                  <a:lnTo>
                    <a:pt x="126" y="7989"/>
                  </a:lnTo>
                  <a:lnTo>
                    <a:pt x="42" y="7448"/>
                  </a:lnTo>
                  <a:lnTo>
                    <a:pt x="1" y="6908"/>
                  </a:lnTo>
                  <a:lnTo>
                    <a:pt x="1" y="6325"/>
                  </a:lnTo>
                  <a:lnTo>
                    <a:pt x="126" y="5743"/>
                  </a:lnTo>
                  <a:lnTo>
                    <a:pt x="292" y="5160"/>
                  </a:lnTo>
                  <a:lnTo>
                    <a:pt x="542" y="4536"/>
                  </a:lnTo>
                  <a:lnTo>
                    <a:pt x="874" y="3912"/>
                  </a:lnTo>
                  <a:lnTo>
                    <a:pt x="1332" y="3246"/>
                  </a:lnTo>
                  <a:lnTo>
                    <a:pt x="1915" y="2581"/>
                  </a:lnTo>
                  <a:lnTo>
                    <a:pt x="2663" y="1915"/>
                  </a:lnTo>
                  <a:lnTo>
                    <a:pt x="2663" y="1915"/>
                  </a:lnTo>
                  <a:lnTo>
                    <a:pt x="3038" y="1624"/>
                  </a:lnTo>
                  <a:lnTo>
                    <a:pt x="3454" y="1332"/>
                  </a:lnTo>
                  <a:lnTo>
                    <a:pt x="3870" y="1083"/>
                  </a:lnTo>
                  <a:lnTo>
                    <a:pt x="4286" y="875"/>
                  </a:lnTo>
                  <a:lnTo>
                    <a:pt x="4702" y="667"/>
                  </a:lnTo>
                  <a:lnTo>
                    <a:pt x="5118" y="500"/>
                  </a:lnTo>
                  <a:lnTo>
                    <a:pt x="5950" y="251"/>
                  </a:lnTo>
                  <a:lnTo>
                    <a:pt x="6782" y="84"/>
                  </a:lnTo>
                  <a:lnTo>
                    <a:pt x="7573" y="43"/>
                  </a:lnTo>
                  <a:lnTo>
                    <a:pt x="8364" y="1"/>
                  </a:lnTo>
                  <a:lnTo>
                    <a:pt x="9154" y="84"/>
                  </a:lnTo>
                  <a:lnTo>
                    <a:pt x="9861" y="209"/>
                  </a:lnTo>
                  <a:lnTo>
                    <a:pt x="10527" y="334"/>
                  </a:lnTo>
                  <a:lnTo>
                    <a:pt x="11151" y="542"/>
                  </a:lnTo>
                  <a:lnTo>
                    <a:pt x="11734" y="708"/>
                  </a:lnTo>
                  <a:lnTo>
                    <a:pt x="12233" y="916"/>
                  </a:lnTo>
                  <a:lnTo>
                    <a:pt x="12649" y="1124"/>
                  </a:lnTo>
                  <a:lnTo>
                    <a:pt x="13023" y="1332"/>
                  </a:lnTo>
                  <a:lnTo>
                    <a:pt x="13231" y="1499"/>
                  </a:lnTo>
                  <a:lnTo>
                    <a:pt x="13231" y="1499"/>
                  </a:lnTo>
                  <a:lnTo>
                    <a:pt x="13647" y="1790"/>
                  </a:lnTo>
                  <a:lnTo>
                    <a:pt x="13980" y="2164"/>
                  </a:lnTo>
                  <a:lnTo>
                    <a:pt x="14230" y="2539"/>
                  </a:lnTo>
                  <a:lnTo>
                    <a:pt x="14480" y="2955"/>
                  </a:lnTo>
                  <a:lnTo>
                    <a:pt x="14688" y="3413"/>
                  </a:lnTo>
                  <a:lnTo>
                    <a:pt x="14854" y="3912"/>
                  </a:lnTo>
                  <a:lnTo>
                    <a:pt x="14937" y="4453"/>
                  </a:lnTo>
                  <a:lnTo>
                    <a:pt x="15020" y="4994"/>
                  </a:lnTo>
                  <a:lnTo>
                    <a:pt x="15020" y="499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788;p62"/>
            <p:cNvSpPr/>
            <p:nvPr/>
          </p:nvSpPr>
          <p:spPr>
            <a:xfrm>
              <a:off x="4958325" y="1674825"/>
              <a:ext cx="174750" cy="286075"/>
            </a:xfrm>
            <a:custGeom>
              <a:avLst/>
              <a:gdLst/>
              <a:ahLst/>
              <a:cxnLst/>
              <a:rect l="l" t="t" r="r" b="b"/>
              <a:pathLst>
                <a:path w="6990" h="11443" extrusionOk="0">
                  <a:moveTo>
                    <a:pt x="3786" y="1"/>
                  </a:moveTo>
                  <a:lnTo>
                    <a:pt x="3786" y="1"/>
                  </a:lnTo>
                  <a:lnTo>
                    <a:pt x="3786" y="1"/>
                  </a:lnTo>
                  <a:lnTo>
                    <a:pt x="4119" y="42"/>
                  </a:lnTo>
                  <a:lnTo>
                    <a:pt x="4452" y="125"/>
                  </a:lnTo>
                  <a:lnTo>
                    <a:pt x="4785" y="209"/>
                  </a:lnTo>
                  <a:lnTo>
                    <a:pt x="5076" y="333"/>
                  </a:lnTo>
                  <a:lnTo>
                    <a:pt x="5367" y="500"/>
                  </a:lnTo>
                  <a:lnTo>
                    <a:pt x="5658" y="708"/>
                  </a:lnTo>
                  <a:lnTo>
                    <a:pt x="5908" y="916"/>
                  </a:lnTo>
                  <a:lnTo>
                    <a:pt x="6116" y="1124"/>
                  </a:lnTo>
                  <a:lnTo>
                    <a:pt x="6324" y="1374"/>
                  </a:lnTo>
                  <a:lnTo>
                    <a:pt x="6532" y="1665"/>
                  </a:lnTo>
                  <a:lnTo>
                    <a:pt x="6699" y="1956"/>
                  </a:lnTo>
                  <a:lnTo>
                    <a:pt x="6823" y="2247"/>
                  </a:lnTo>
                  <a:lnTo>
                    <a:pt x="6907" y="2580"/>
                  </a:lnTo>
                  <a:lnTo>
                    <a:pt x="6990" y="2913"/>
                  </a:lnTo>
                  <a:lnTo>
                    <a:pt x="6990" y="3246"/>
                  </a:lnTo>
                  <a:lnTo>
                    <a:pt x="6990" y="3579"/>
                  </a:lnTo>
                  <a:lnTo>
                    <a:pt x="6782" y="8197"/>
                  </a:lnTo>
                  <a:lnTo>
                    <a:pt x="6782" y="8197"/>
                  </a:lnTo>
                  <a:lnTo>
                    <a:pt x="6740" y="8571"/>
                  </a:lnTo>
                  <a:lnTo>
                    <a:pt x="6657" y="8904"/>
                  </a:lnTo>
                  <a:lnTo>
                    <a:pt x="6574" y="9196"/>
                  </a:lnTo>
                  <a:lnTo>
                    <a:pt x="6449" y="9528"/>
                  </a:lnTo>
                  <a:lnTo>
                    <a:pt x="6283" y="9778"/>
                  </a:lnTo>
                  <a:lnTo>
                    <a:pt x="6116" y="10069"/>
                  </a:lnTo>
                  <a:lnTo>
                    <a:pt x="5866" y="10319"/>
                  </a:lnTo>
                  <a:lnTo>
                    <a:pt x="5658" y="10569"/>
                  </a:lnTo>
                  <a:lnTo>
                    <a:pt x="5409" y="10777"/>
                  </a:lnTo>
                  <a:lnTo>
                    <a:pt x="5118" y="10943"/>
                  </a:lnTo>
                  <a:lnTo>
                    <a:pt x="4826" y="11109"/>
                  </a:lnTo>
                  <a:lnTo>
                    <a:pt x="4535" y="11234"/>
                  </a:lnTo>
                  <a:lnTo>
                    <a:pt x="4244" y="11317"/>
                  </a:lnTo>
                  <a:lnTo>
                    <a:pt x="3911" y="11401"/>
                  </a:lnTo>
                  <a:lnTo>
                    <a:pt x="3578" y="11442"/>
                  </a:lnTo>
                  <a:lnTo>
                    <a:pt x="3204" y="11442"/>
                  </a:lnTo>
                  <a:lnTo>
                    <a:pt x="3204" y="11442"/>
                  </a:lnTo>
                  <a:lnTo>
                    <a:pt x="3204" y="11442"/>
                  </a:lnTo>
                  <a:lnTo>
                    <a:pt x="2871" y="11401"/>
                  </a:lnTo>
                  <a:lnTo>
                    <a:pt x="2538" y="11317"/>
                  </a:lnTo>
                  <a:lnTo>
                    <a:pt x="2205" y="11234"/>
                  </a:lnTo>
                  <a:lnTo>
                    <a:pt x="1914" y="11109"/>
                  </a:lnTo>
                  <a:lnTo>
                    <a:pt x="1623" y="10943"/>
                  </a:lnTo>
                  <a:lnTo>
                    <a:pt x="1331" y="10735"/>
                  </a:lnTo>
                  <a:lnTo>
                    <a:pt x="1082" y="10527"/>
                  </a:lnTo>
                  <a:lnTo>
                    <a:pt x="874" y="10319"/>
                  </a:lnTo>
                  <a:lnTo>
                    <a:pt x="666" y="10069"/>
                  </a:lnTo>
                  <a:lnTo>
                    <a:pt x="499" y="9778"/>
                  </a:lnTo>
                  <a:lnTo>
                    <a:pt x="333" y="9487"/>
                  </a:lnTo>
                  <a:lnTo>
                    <a:pt x="208" y="9196"/>
                  </a:lnTo>
                  <a:lnTo>
                    <a:pt x="83" y="8863"/>
                  </a:lnTo>
                  <a:lnTo>
                    <a:pt x="42" y="8530"/>
                  </a:lnTo>
                  <a:lnTo>
                    <a:pt x="0" y="8197"/>
                  </a:lnTo>
                  <a:lnTo>
                    <a:pt x="0" y="7864"/>
                  </a:lnTo>
                  <a:lnTo>
                    <a:pt x="250" y="3246"/>
                  </a:lnTo>
                  <a:lnTo>
                    <a:pt x="250" y="3246"/>
                  </a:lnTo>
                  <a:lnTo>
                    <a:pt x="250" y="2871"/>
                  </a:lnTo>
                  <a:lnTo>
                    <a:pt x="333" y="2539"/>
                  </a:lnTo>
                  <a:lnTo>
                    <a:pt x="416" y="2247"/>
                  </a:lnTo>
                  <a:lnTo>
                    <a:pt x="583" y="1915"/>
                  </a:lnTo>
                  <a:lnTo>
                    <a:pt x="707" y="1623"/>
                  </a:lnTo>
                  <a:lnTo>
                    <a:pt x="915" y="1374"/>
                  </a:lnTo>
                  <a:lnTo>
                    <a:pt x="1123" y="1124"/>
                  </a:lnTo>
                  <a:lnTo>
                    <a:pt x="1331" y="874"/>
                  </a:lnTo>
                  <a:lnTo>
                    <a:pt x="1581" y="666"/>
                  </a:lnTo>
                  <a:lnTo>
                    <a:pt x="1872" y="500"/>
                  </a:lnTo>
                  <a:lnTo>
                    <a:pt x="2164" y="333"/>
                  </a:lnTo>
                  <a:lnTo>
                    <a:pt x="2455" y="209"/>
                  </a:lnTo>
                  <a:lnTo>
                    <a:pt x="2788" y="125"/>
                  </a:lnTo>
                  <a:lnTo>
                    <a:pt x="3120" y="42"/>
                  </a:lnTo>
                  <a:lnTo>
                    <a:pt x="3453" y="1"/>
                  </a:lnTo>
                  <a:lnTo>
                    <a:pt x="3786" y="1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789;p62"/>
            <p:cNvSpPr/>
            <p:nvPr/>
          </p:nvSpPr>
          <p:spPr>
            <a:xfrm>
              <a:off x="5272450" y="1997275"/>
              <a:ext cx="239250" cy="360950"/>
            </a:xfrm>
            <a:custGeom>
              <a:avLst/>
              <a:gdLst/>
              <a:ahLst/>
              <a:cxnLst/>
              <a:rect l="l" t="t" r="r" b="b"/>
              <a:pathLst>
                <a:path w="9570" h="14438" extrusionOk="0">
                  <a:moveTo>
                    <a:pt x="1248" y="0"/>
                  </a:moveTo>
                  <a:lnTo>
                    <a:pt x="1248" y="0"/>
                  </a:lnTo>
                  <a:lnTo>
                    <a:pt x="1415" y="84"/>
                  </a:lnTo>
                  <a:lnTo>
                    <a:pt x="1789" y="292"/>
                  </a:lnTo>
                  <a:lnTo>
                    <a:pt x="2039" y="458"/>
                  </a:lnTo>
                  <a:lnTo>
                    <a:pt x="2247" y="666"/>
                  </a:lnTo>
                  <a:lnTo>
                    <a:pt x="2496" y="916"/>
                  </a:lnTo>
                  <a:lnTo>
                    <a:pt x="2663" y="1249"/>
                  </a:lnTo>
                  <a:lnTo>
                    <a:pt x="2663" y="1249"/>
                  </a:lnTo>
                  <a:lnTo>
                    <a:pt x="3079" y="1873"/>
                  </a:lnTo>
                  <a:lnTo>
                    <a:pt x="3953" y="2996"/>
                  </a:lnTo>
                  <a:lnTo>
                    <a:pt x="6283" y="6033"/>
                  </a:lnTo>
                  <a:lnTo>
                    <a:pt x="9569" y="10152"/>
                  </a:lnTo>
                  <a:lnTo>
                    <a:pt x="6532" y="14438"/>
                  </a:lnTo>
                  <a:lnTo>
                    <a:pt x="957" y="10027"/>
                  </a:lnTo>
                  <a:lnTo>
                    <a:pt x="957" y="10027"/>
                  </a:lnTo>
                  <a:lnTo>
                    <a:pt x="874" y="9736"/>
                  </a:lnTo>
                  <a:lnTo>
                    <a:pt x="624" y="8987"/>
                  </a:lnTo>
                  <a:lnTo>
                    <a:pt x="333" y="7822"/>
                  </a:lnTo>
                  <a:lnTo>
                    <a:pt x="208" y="7115"/>
                  </a:lnTo>
                  <a:lnTo>
                    <a:pt x="125" y="6366"/>
                  </a:lnTo>
                  <a:lnTo>
                    <a:pt x="42" y="5576"/>
                  </a:lnTo>
                  <a:lnTo>
                    <a:pt x="0" y="4785"/>
                  </a:lnTo>
                  <a:lnTo>
                    <a:pt x="0" y="3953"/>
                  </a:lnTo>
                  <a:lnTo>
                    <a:pt x="83" y="3079"/>
                  </a:lnTo>
                  <a:lnTo>
                    <a:pt x="250" y="2289"/>
                  </a:lnTo>
                  <a:lnTo>
                    <a:pt x="499" y="1457"/>
                  </a:lnTo>
                  <a:lnTo>
                    <a:pt x="624" y="1082"/>
                  </a:lnTo>
                  <a:lnTo>
                    <a:pt x="832" y="708"/>
                  </a:lnTo>
                  <a:lnTo>
                    <a:pt x="1040" y="333"/>
                  </a:lnTo>
                  <a:lnTo>
                    <a:pt x="1248" y="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790;p62"/>
            <p:cNvSpPr/>
            <p:nvPr/>
          </p:nvSpPr>
          <p:spPr>
            <a:xfrm>
              <a:off x="4781500" y="1945275"/>
              <a:ext cx="523200" cy="766600"/>
            </a:xfrm>
            <a:custGeom>
              <a:avLst/>
              <a:gdLst/>
              <a:ahLst/>
              <a:cxnLst/>
              <a:rect l="l" t="t" r="r" b="b"/>
              <a:pathLst>
                <a:path w="20928" h="30664" extrusionOk="0">
                  <a:moveTo>
                    <a:pt x="14104" y="0"/>
                  </a:moveTo>
                  <a:lnTo>
                    <a:pt x="14104" y="0"/>
                  </a:lnTo>
                  <a:lnTo>
                    <a:pt x="17142" y="832"/>
                  </a:lnTo>
                  <a:lnTo>
                    <a:pt x="19430" y="1540"/>
                  </a:lnTo>
                  <a:lnTo>
                    <a:pt x="20345" y="1831"/>
                  </a:lnTo>
                  <a:lnTo>
                    <a:pt x="20886" y="2080"/>
                  </a:lnTo>
                  <a:lnTo>
                    <a:pt x="20886" y="2080"/>
                  </a:lnTo>
                  <a:lnTo>
                    <a:pt x="20803" y="2247"/>
                  </a:lnTo>
                  <a:lnTo>
                    <a:pt x="20678" y="2538"/>
                  </a:lnTo>
                  <a:lnTo>
                    <a:pt x="20553" y="2954"/>
                  </a:lnTo>
                  <a:lnTo>
                    <a:pt x="20429" y="3412"/>
                  </a:lnTo>
                  <a:lnTo>
                    <a:pt x="20221" y="4618"/>
                  </a:lnTo>
                  <a:lnTo>
                    <a:pt x="20054" y="6033"/>
                  </a:lnTo>
                  <a:lnTo>
                    <a:pt x="20012" y="6824"/>
                  </a:lnTo>
                  <a:lnTo>
                    <a:pt x="20012" y="7614"/>
                  </a:lnTo>
                  <a:lnTo>
                    <a:pt x="20012" y="8405"/>
                  </a:lnTo>
                  <a:lnTo>
                    <a:pt x="20054" y="9195"/>
                  </a:lnTo>
                  <a:lnTo>
                    <a:pt x="20137" y="9944"/>
                  </a:lnTo>
                  <a:lnTo>
                    <a:pt x="20262" y="10734"/>
                  </a:lnTo>
                  <a:lnTo>
                    <a:pt x="20387" y="11442"/>
                  </a:lnTo>
                  <a:lnTo>
                    <a:pt x="20595" y="12107"/>
                  </a:lnTo>
                  <a:lnTo>
                    <a:pt x="20595" y="12107"/>
                  </a:lnTo>
                  <a:lnTo>
                    <a:pt x="20179" y="15353"/>
                  </a:lnTo>
                  <a:lnTo>
                    <a:pt x="19846" y="17724"/>
                  </a:lnTo>
                  <a:lnTo>
                    <a:pt x="19763" y="18681"/>
                  </a:lnTo>
                  <a:lnTo>
                    <a:pt x="19721" y="19222"/>
                  </a:lnTo>
                  <a:lnTo>
                    <a:pt x="19721" y="19222"/>
                  </a:lnTo>
                  <a:lnTo>
                    <a:pt x="19804" y="19763"/>
                  </a:lnTo>
                  <a:lnTo>
                    <a:pt x="19929" y="20595"/>
                  </a:lnTo>
                  <a:lnTo>
                    <a:pt x="20345" y="22800"/>
                  </a:lnTo>
                  <a:lnTo>
                    <a:pt x="20761" y="24964"/>
                  </a:lnTo>
                  <a:lnTo>
                    <a:pt x="20886" y="25754"/>
                  </a:lnTo>
                  <a:lnTo>
                    <a:pt x="20928" y="26212"/>
                  </a:lnTo>
                  <a:lnTo>
                    <a:pt x="20928" y="26212"/>
                  </a:lnTo>
                  <a:lnTo>
                    <a:pt x="20886" y="26461"/>
                  </a:lnTo>
                  <a:lnTo>
                    <a:pt x="20803" y="26794"/>
                  </a:lnTo>
                  <a:lnTo>
                    <a:pt x="20595" y="27502"/>
                  </a:lnTo>
                  <a:lnTo>
                    <a:pt x="20304" y="28334"/>
                  </a:lnTo>
                  <a:lnTo>
                    <a:pt x="20304" y="28334"/>
                  </a:lnTo>
                  <a:lnTo>
                    <a:pt x="19555" y="28625"/>
                  </a:lnTo>
                  <a:lnTo>
                    <a:pt x="18681" y="28958"/>
                  </a:lnTo>
                  <a:lnTo>
                    <a:pt x="17475" y="29332"/>
                  </a:lnTo>
                  <a:lnTo>
                    <a:pt x="16060" y="29707"/>
                  </a:lnTo>
                  <a:lnTo>
                    <a:pt x="14354" y="30081"/>
                  </a:lnTo>
                  <a:lnTo>
                    <a:pt x="13397" y="30248"/>
                  </a:lnTo>
                  <a:lnTo>
                    <a:pt x="12440" y="30414"/>
                  </a:lnTo>
                  <a:lnTo>
                    <a:pt x="11400" y="30539"/>
                  </a:lnTo>
                  <a:lnTo>
                    <a:pt x="10360" y="30622"/>
                  </a:lnTo>
                  <a:lnTo>
                    <a:pt x="10360" y="30622"/>
                  </a:lnTo>
                  <a:lnTo>
                    <a:pt x="9320" y="30664"/>
                  </a:lnTo>
                  <a:lnTo>
                    <a:pt x="8321" y="30664"/>
                  </a:lnTo>
                  <a:lnTo>
                    <a:pt x="7406" y="30664"/>
                  </a:lnTo>
                  <a:lnTo>
                    <a:pt x="6574" y="30580"/>
                  </a:lnTo>
                  <a:lnTo>
                    <a:pt x="5825" y="30497"/>
                  </a:lnTo>
                  <a:lnTo>
                    <a:pt x="5118" y="30372"/>
                  </a:lnTo>
                  <a:lnTo>
                    <a:pt x="4452" y="30248"/>
                  </a:lnTo>
                  <a:lnTo>
                    <a:pt x="3869" y="30081"/>
                  </a:lnTo>
                  <a:lnTo>
                    <a:pt x="3328" y="29873"/>
                  </a:lnTo>
                  <a:lnTo>
                    <a:pt x="2871" y="29707"/>
                  </a:lnTo>
                  <a:lnTo>
                    <a:pt x="2455" y="29499"/>
                  </a:lnTo>
                  <a:lnTo>
                    <a:pt x="2122" y="29291"/>
                  </a:lnTo>
                  <a:lnTo>
                    <a:pt x="1789" y="29041"/>
                  </a:lnTo>
                  <a:lnTo>
                    <a:pt x="1539" y="28833"/>
                  </a:lnTo>
                  <a:lnTo>
                    <a:pt x="1331" y="28625"/>
                  </a:lnTo>
                  <a:lnTo>
                    <a:pt x="1165" y="28417"/>
                  </a:lnTo>
                  <a:lnTo>
                    <a:pt x="1165" y="28417"/>
                  </a:lnTo>
                  <a:lnTo>
                    <a:pt x="1082" y="28126"/>
                  </a:lnTo>
                  <a:lnTo>
                    <a:pt x="999" y="27751"/>
                  </a:lnTo>
                  <a:lnTo>
                    <a:pt x="957" y="27252"/>
                  </a:lnTo>
                  <a:lnTo>
                    <a:pt x="957" y="26670"/>
                  </a:lnTo>
                  <a:lnTo>
                    <a:pt x="1040" y="25380"/>
                  </a:lnTo>
                  <a:lnTo>
                    <a:pt x="1165" y="23924"/>
                  </a:lnTo>
                  <a:lnTo>
                    <a:pt x="1331" y="22426"/>
                  </a:lnTo>
                  <a:lnTo>
                    <a:pt x="1456" y="21053"/>
                  </a:lnTo>
                  <a:lnTo>
                    <a:pt x="1539" y="19929"/>
                  </a:lnTo>
                  <a:lnTo>
                    <a:pt x="1498" y="19513"/>
                  </a:lnTo>
                  <a:lnTo>
                    <a:pt x="1456" y="19180"/>
                  </a:lnTo>
                  <a:lnTo>
                    <a:pt x="1456" y="19180"/>
                  </a:lnTo>
                  <a:lnTo>
                    <a:pt x="1082" y="17599"/>
                  </a:lnTo>
                  <a:lnTo>
                    <a:pt x="582" y="15436"/>
                  </a:lnTo>
                  <a:lnTo>
                    <a:pt x="166" y="13356"/>
                  </a:lnTo>
                  <a:lnTo>
                    <a:pt x="42" y="12565"/>
                  </a:lnTo>
                  <a:lnTo>
                    <a:pt x="0" y="12024"/>
                  </a:lnTo>
                  <a:lnTo>
                    <a:pt x="0" y="12024"/>
                  </a:lnTo>
                  <a:lnTo>
                    <a:pt x="83" y="11359"/>
                  </a:lnTo>
                  <a:lnTo>
                    <a:pt x="250" y="10194"/>
                  </a:lnTo>
                  <a:lnTo>
                    <a:pt x="749" y="7198"/>
                  </a:lnTo>
                  <a:lnTo>
                    <a:pt x="1331" y="4286"/>
                  </a:lnTo>
                  <a:lnTo>
                    <a:pt x="1539" y="3287"/>
                  </a:lnTo>
                  <a:lnTo>
                    <a:pt x="1623" y="2996"/>
                  </a:lnTo>
                  <a:lnTo>
                    <a:pt x="1664" y="2829"/>
                  </a:lnTo>
                  <a:lnTo>
                    <a:pt x="1664" y="2829"/>
                  </a:lnTo>
                  <a:lnTo>
                    <a:pt x="1789" y="2746"/>
                  </a:lnTo>
                  <a:lnTo>
                    <a:pt x="1955" y="2580"/>
                  </a:lnTo>
                  <a:lnTo>
                    <a:pt x="2538" y="2205"/>
                  </a:lnTo>
                  <a:lnTo>
                    <a:pt x="4202" y="1248"/>
                  </a:lnTo>
                  <a:lnTo>
                    <a:pt x="6491" y="0"/>
                  </a:lnTo>
                  <a:lnTo>
                    <a:pt x="14104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791;p62"/>
            <p:cNvSpPr/>
            <p:nvPr/>
          </p:nvSpPr>
          <p:spPr>
            <a:xfrm>
              <a:off x="4781500" y="2164750"/>
              <a:ext cx="514875" cy="268375"/>
            </a:xfrm>
            <a:custGeom>
              <a:avLst/>
              <a:gdLst/>
              <a:ahLst/>
              <a:cxnLst/>
              <a:rect l="l" t="t" r="r" b="b"/>
              <a:pathLst>
                <a:path w="20595" h="10735" extrusionOk="0">
                  <a:moveTo>
                    <a:pt x="20012" y="0"/>
                  </a:moveTo>
                  <a:lnTo>
                    <a:pt x="20012" y="0"/>
                  </a:lnTo>
                  <a:lnTo>
                    <a:pt x="20096" y="874"/>
                  </a:lnTo>
                  <a:lnTo>
                    <a:pt x="20221" y="1747"/>
                  </a:lnTo>
                  <a:lnTo>
                    <a:pt x="20387" y="2580"/>
                  </a:lnTo>
                  <a:lnTo>
                    <a:pt x="20595" y="3328"/>
                  </a:lnTo>
                  <a:lnTo>
                    <a:pt x="20595" y="3328"/>
                  </a:lnTo>
                  <a:lnTo>
                    <a:pt x="20179" y="6574"/>
                  </a:lnTo>
                  <a:lnTo>
                    <a:pt x="19846" y="8945"/>
                  </a:lnTo>
                  <a:lnTo>
                    <a:pt x="19763" y="9902"/>
                  </a:lnTo>
                  <a:lnTo>
                    <a:pt x="19721" y="10443"/>
                  </a:lnTo>
                  <a:lnTo>
                    <a:pt x="19721" y="10443"/>
                  </a:lnTo>
                  <a:lnTo>
                    <a:pt x="19763" y="10734"/>
                  </a:lnTo>
                  <a:lnTo>
                    <a:pt x="19763" y="10734"/>
                  </a:lnTo>
                  <a:lnTo>
                    <a:pt x="19222" y="9694"/>
                  </a:lnTo>
                  <a:lnTo>
                    <a:pt x="18723" y="8862"/>
                  </a:lnTo>
                  <a:lnTo>
                    <a:pt x="18473" y="8529"/>
                  </a:lnTo>
                  <a:lnTo>
                    <a:pt x="18265" y="8321"/>
                  </a:lnTo>
                  <a:lnTo>
                    <a:pt x="18265" y="8321"/>
                  </a:lnTo>
                  <a:lnTo>
                    <a:pt x="18140" y="8280"/>
                  </a:lnTo>
                  <a:lnTo>
                    <a:pt x="18015" y="8238"/>
                  </a:lnTo>
                  <a:lnTo>
                    <a:pt x="17475" y="8196"/>
                  </a:lnTo>
                  <a:lnTo>
                    <a:pt x="15769" y="8155"/>
                  </a:lnTo>
                  <a:lnTo>
                    <a:pt x="13480" y="8155"/>
                  </a:lnTo>
                  <a:lnTo>
                    <a:pt x="10818" y="8238"/>
                  </a:lnTo>
                  <a:lnTo>
                    <a:pt x="5783" y="8404"/>
                  </a:lnTo>
                  <a:lnTo>
                    <a:pt x="3079" y="8488"/>
                  </a:lnTo>
                  <a:lnTo>
                    <a:pt x="3079" y="8488"/>
                  </a:lnTo>
                  <a:lnTo>
                    <a:pt x="2829" y="8529"/>
                  </a:lnTo>
                  <a:lnTo>
                    <a:pt x="2621" y="8571"/>
                  </a:lnTo>
                  <a:lnTo>
                    <a:pt x="2372" y="8696"/>
                  </a:lnTo>
                  <a:lnTo>
                    <a:pt x="2164" y="8862"/>
                  </a:lnTo>
                  <a:lnTo>
                    <a:pt x="1706" y="9237"/>
                  </a:lnTo>
                  <a:lnTo>
                    <a:pt x="1290" y="9653"/>
                  </a:lnTo>
                  <a:lnTo>
                    <a:pt x="1290" y="9653"/>
                  </a:lnTo>
                  <a:lnTo>
                    <a:pt x="874" y="7947"/>
                  </a:lnTo>
                  <a:lnTo>
                    <a:pt x="458" y="6074"/>
                  </a:lnTo>
                  <a:lnTo>
                    <a:pt x="125" y="4327"/>
                  </a:lnTo>
                  <a:lnTo>
                    <a:pt x="42" y="3661"/>
                  </a:lnTo>
                  <a:lnTo>
                    <a:pt x="0" y="3245"/>
                  </a:lnTo>
                  <a:lnTo>
                    <a:pt x="0" y="3204"/>
                  </a:lnTo>
                  <a:lnTo>
                    <a:pt x="0" y="3204"/>
                  </a:lnTo>
                  <a:lnTo>
                    <a:pt x="208" y="3370"/>
                  </a:lnTo>
                  <a:lnTo>
                    <a:pt x="333" y="3495"/>
                  </a:lnTo>
                  <a:lnTo>
                    <a:pt x="541" y="3620"/>
                  </a:lnTo>
                  <a:lnTo>
                    <a:pt x="749" y="3703"/>
                  </a:lnTo>
                  <a:lnTo>
                    <a:pt x="999" y="3786"/>
                  </a:lnTo>
                  <a:lnTo>
                    <a:pt x="1290" y="3828"/>
                  </a:lnTo>
                  <a:lnTo>
                    <a:pt x="1664" y="3869"/>
                  </a:lnTo>
                  <a:lnTo>
                    <a:pt x="1664" y="3869"/>
                  </a:lnTo>
                  <a:lnTo>
                    <a:pt x="9278" y="3745"/>
                  </a:lnTo>
                  <a:lnTo>
                    <a:pt x="14063" y="3661"/>
                  </a:lnTo>
                  <a:lnTo>
                    <a:pt x="16601" y="3537"/>
                  </a:lnTo>
                  <a:lnTo>
                    <a:pt x="16601" y="3537"/>
                  </a:lnTo>
                  <a:lnTo>
                    <a:pt x="16726" y="3537"/>
                  </a:lnTo>
                  <a:lnTo>
                    <a:pt x="16892" y="3453"/>
                  </a:lnTo>
                  <a:lnTo>
                    <a:pt x="17267" y="3162"/>
                  </a:lnTo>
                  <a:lnTo>
                    <a:pt x="17724" y="2746"/>
                  </a:lnTo>
                  <a:lnTo>
                    <a:pt x="18182" y="2247"/>
                  </a:lnTo>
                  <a:lnTo>
                    <a:pt x="19180" y="1082"/>
                  </a:lnTo>
                  <a:lnTo>
                    <a:pt x="20012" y="0"/>
                  </a:lnTo>
                  <a:lnTo>
                    <a:pt x="20012" y="0"/>
                  </a:lnTo>
                  <a:close/>
                </a:path>
              </a:pathLst>
            </a:custGeom>
            <a:solidFill>
              <a:srgbClr val="F36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792;p62"/>
            <p:cNvSpPr/>
            <p:nvPr/>
          </p:nvSpPr>
          <p:spPr>
            <a:xfrm>
              <a:off x="5326525" y="1819400"/>
              <a:ext cx="217425" cy="545075"/>
            </a:xfrm>
            <a:custGeom>
              <a:avLst/>
              <a:gdLst/>
              <a:ahLst/>
              <a:cxnLst/>
              <a:rect l="l" t="t" r="r" b="b"/>
              <a:pathLst>
                <a:path w="8697" h="21803" extrusionOk="0">
                  <a:moveTo>
                    <a:pt x="999" y="542"/>
                  </a:moveTo>
                  <a:lnTo>
                    <a:pt x="4868" y="42"/>
                  </a:lnTo>
                  <a:lnTo>
                    <a:pt x="4868" y="42"/>
                  </a:lnTo>
                  <a:lnTo>
                    <a:pt x="4952" y="1"/>
                  </a:lnTo>
                  <a:lnTo>
                    <a:pt x="5035" y="1"/>
                  </a:lnTo>
                  <a:lnTo>
                    <a:pt x="5035" y="1"/>
                  </a:lnTo>
                  <a:lnTo>
                    <a:pt x="5493" y="500"/>
                  </a:lnTo>
                  <a:lnTo>
                    <a:pt x="5867" y="1041"/>
                  </a:lnTo>
                  <a:lnTo>
                    <a:pt x="6158" y="1582"/>
                  </a:lnTo>
                  <a:lnTo>
                    <a:pt x="6366" y="2164"/>
                  </a:lnTo>
                  <a:lnTo>
                    <a:pt x="6491" y="2788"/>
                  </a:lnTo>
                  <a:lnTo>
                    <a:pt x="6574" y="3413"/>
                  </a:lnTo>
                  <a:lnTo>
                    <a:pt x="6616" y="4037"/>
                  </a:lnTo>
                  <a:lnTo>
                    <a:pt x="6658" y="4702"/>
                  </a:lnTo>
                  <a:lnTo>
                    <a:pt x="6658" y="6034"/>
                  </a:lnTo>
                  <a:lnTo>
                    <a:pt x="6658" y="7365"/>
                  </a:lnTo>
                  <a:lnTo>
                    <a:pt x="6699" y="8031"/>
                  </a:lnTo>
                  <a:lnTo>
                    <a:pt x="6741" y="8696"/>
                  </a:lnTo>
                  <a:lnTo>
                    <a:pt x="6866" y="9362"/>
                  </a:lnTo>
                  <a:lnTo>
                    <a:pt x="7032" y="10028"/>
                  </a:lnTo>
                  <a:lnTo>
                    <a:pt x="7032" y="10028"/>
                  </a:lnTo>
                  <a:lnTo>
                    <a:pt x="7989" y="12982"/>
                  </a:lnTo>
                  <a:lnTo>
                    <a:pt x="8405" y="14355"/>
                  </a:lnTo>
                  <a:lnTo>
                    <a:pt x="8530" y="15021"/>
                  </a:lnTo>
                  <a:lnTo>
                    <a:pt x="8655" y="15686"/>
                  </a:lnTo>
                  <a:lnTo>
                    <a:pt x="8696" y="16352"/>
                  </a:lnTo>
                  <a:lnTo>
                    <a:pt x="8696" y="16976"/>
                  </a:lnTo>
                  <a:lnTo>
                    <a:pt x="8655" y="17642"/>
                  </a:lnTo>
                  <a:lnTo>
                    <a:pt x="8530" y="18266"/>
                  </a:lnTo>
                  <a:lnTo>
                    <a:pt x="8363" y="18890"/>
                  </a:lnTo>
                  <a:lnTo>
                    <a:pt x="8114" y="19514"/>
                  </a:lnTo>
                  <a:lnTo>
                    <a:pt x="7781" y="20180"/>
                  </a:lnTo>
                  <a:lnTo>
                    <a:pt x="7323" y="20804"/>
                  </a:lnTo>
                  <a:lnTo>
                    <a:pt x="7323" y="20804"/>
                  </a:lnTo>
                  <a:lnTo>
                    <a:pt x="7157" y="21012"/>
                  </a:lnTo>
                  <a:lnTo>
                    <a:pt x="6990" y="21178"/>
                  </a:lnTo>
                  <a:lnTo>
                    <a:pt x="6616" y="21428"/>
                  </a:lnTo>
                  <a:lnTo>
                    <a:pt x="6158" y="21636"/>
                  </a:lnTo>
                  <a:lnTo>
                    <a:pt x="5701" y="21761"/>
                  </a:lnTo>
                  <a:lnTo>
                    <a:pt x="5285" y="21802"/>
                  </a:lnTo>
                  <a:lnTo>
                    <a:pt x="4827" y="21761"/>
                  </a:lnTo>
                  <a:lnTo>
                    <a:pt x="4452" y="21678"/>
                  </a:lnTo>
                  <a:lnTo>
                    <a:pt x="4120" y="21553"/>
                  </a:lnTo>
                  <a:lnTo>
                    <a:pt x="4120" y="21553"/>
                  </a:lnTo>
                  <a:lnTo>
                    <a:pt x="3537" y="21137"/>
                  </a:lnTo>
                  <a:lnTo>
                    <a:pt x="3079" y="20721"/>
                  </a:lnTo>
                  <a:lnTo>
                    <a:pt x="2663" y="20263"/>
                  </a:lnTo>
                  <a:lnTo>
                    <a:pt x="2372" y="19764"/>
                  </a:lnTo>
                  <a:lnTo>
                    <a:pt x="2122" y="19223"/>
                  </a:lnTo>
                  <a:lnTo>
                    <a:pt x="1956" y="18640"/>
                  </a:lnTo>
                  <a:lnTo>
                    <a:pt x="1831" y="18058"/>
                  </a:lnTo>
                  <a:lnTo>
                    <a:pt x="1748" y="17434"/>
                  </a:lnTo>
                  <a:lnTo>
                    <a:pt x="1665" y="16726"/>
                  </a:lnTo>
                  <a:lnTo>
                    <a:pt x="1665" y="16061"/>
                  </a:lnTo>
                  <a:lnTo>
                    <a:pt x="1665" y="14521"/>
                  </a:lnTo>
                  <a:lnTo>
                    <a:pt x="1623" y="12899"/>
                  </a:lnTo>
                  <a:lnTo>
                    <a:pt x="1582" y="12025"/>
                  </a:lnTo>
                  <a:lnTo>
                    <a:pt x="1498" y="11110"/>
                  </a:lnTo>
                  <a:lnTo>
                    <a:pt x="1498" y="11110"/>
                  </a:lnTo>
                  <a:lnTo>
                    <a:pt x="1415" y="10486"/>
                  </a:lnTo>
                  <a:lnTo>
                    <a:pt x="1290" y="9903"/>
                  </a:lnTo>
                  <a:lnTo>
                    <a:pt x="957" y="8613"/>
                  </a:lnTo>
                  <a:lnTo>
                    <a:pt x="583" y="7365"/>
                  </a:lnTo>
                  <a:lnTo>
                    <a:pt x="250" y="6034"/>
                  </a:lnTo>
                  <a:lnTo>
                    <a:pt x="125" y="5368"/>
                  </a:lnTo>
                  <a:lnTo>
                    <a:pt x="42" y="4702"/>
                  </a:lnTo>
                  <a:lnTo>
                    <a:pt x="1" y="4037"/>
                  </a:lnTo>
                  <a:lnTo>
                    <a:pt x="42" y="3371"/>
                  </a:lnTo>
                  <a:lnTo>
                    <a:pt x="125" y="2705"/>
                  </a:lnTo>
                  <a:lnTo>
                    <a:pt x="292" y="1998"/>
                  </a:lnTo>
                  <a:lnTo>
                    <a:pt x="583" y="1332"/>
                  </a:lnTo>
                  <a:lnTo>
                    <a:pt x="957" y="625"/>
                  </a:lnTo>
                  <a:lnTo>
                    <a:pt x="957" y="625"/>
                  </a:lnTo>
                  <a:lnTo>
                    <a:pt x="957" y="583"/>
                  </a:lnTo>
                  <a:lnTo>
                    <a:pt x="999" y="542"/>
                  </a:lnTo>
                  <a:lnTo>
                    <a:pt x="999" y="542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793;p62"/>
            <p:cNvSpPr/>
            <p:nvPr/>
          </p:nvSpPr>
          <p:spPr>
            <a:xfrm>
              <a:off x="5326525" y="1858925"/>
              <a:ext cx="166450" cy="121725"/>
            </a:xfrm>
            <a:custGeom>
              <a:avLst/>
              <a:gdLst/>
              <a:ahLst/>
              <a:cxnLst/>
              <a:rect l="l" t="t" r="r" b="b"/>
              <a:pathLst>
                <a:path w="6658" h="4869" extrusionOk="0">
                  <a:moveTo>
                    <a:pt x="6117" y="1"/>
                  </a:moveTo>
                  <a:lnTo>
                    <a:pt x="6117" y="1"/>
                  </a:lnTo>
                  <a:lnTo>
                    <a:pt x="6325" y="500"/>
                  </a:lnTo>
                  <a:lnTo>
                    <a:pt x="6449" y="1041"/>
                  </a:lnTo>
                  <a:lnTo>
                    <a:pt x="6449" y="1041"/>
                  </a:lnTo>
                  <a:lnTo>
                    <a:pt x="5950" y="1415"/>
                  </a:lnTo>
                  <a:lnTo>
                    <a:pt x="5368" y="1748"/>
                  </a:lnTo>
                  <a:lnTo>
                    <a:pt x="4702" y="2040"/>
                  </a:lnTo>
                  <a:lnTo>
                    <a:pt x="4328" y="2164"/>
                  </a:lnTo>
                  <a:lnTo>
                    <a:pt x="3953" y="2289"/>
                  </a:lnTo>
                  <a:lnTo>
                    <a:pt x="3537" y="2372"/>
                  </a:lnTo>
                  <a:lnTo>
                    <a:pt x="3121" y="2456"/>
                  </a:lnTo>
                  <a:lnTo>
                    <a:pt x="2663" y="2497"/>
                  </a:lnTo>
                  <a:lnTo>
                    <a:pt x="2164" y="2497"/>
                  </a:lnTo>
                  <a:lnTo>
                    <a:pt x="1665" y="2497"/>
                  </a:lnTo>
                  <a:lnTo>
                    <a:pt x="1124" y="2414"/>
                  </a:lnTo>
                  <a:lnTo>
                    <a:pt x="583" y="2331"/>
                  </a:lnTo>
                  <a:lnTo>
                    <a:pt x="1" y="2206"/>
                  </a:lnTo>
                  <a:lnTo>
                    <a:pt x="1" y="2206"/>
                  </a:lnTo>
                  <a:lnTo>
                    <a:pt x="42" y="1707"/>
                  </a:lnTo>
                  <a:lnTo>
                    <a:pt x="125" y="1207"/>
                  </a:lnTo>
                  <a:lnTo>
                    <a:pt x="125" y="1207"/>
                  </a:lnTo>
                  <a:lnTo>
                    <a:pt x="708" y="1332"/>
                  </a:lnTo>
                  <a:lnTo>
                    <a:pt x="1249" y="1415"/>
                  </a:lnTo>
                  <a:lnTo>
                    <a:pt x="1748" y="1457"/>
                  </a:lnTo>
                  <a:lnTo>
                    <a:pt x="2247" y="1499"/>
                  </a:lnTo>
                  <a:lnTo>
                    <a:pt x="2705" y="1457"/>
                  </a:lnTo>
                  <a:lnTo>
                    <a:pt x="3121" y="1415"/>
                  </a:lnTo>
                  <a:lnTo>
                    <a:pt x="3537" y="1332"/>
                  </a:lnTo>
                  <a:lnTo>
                    <a:pt x="3912" y="1249"/>
                  </a:lnTo>
                  <a:lnTo>
                    <a:pt x="4286" y="1124"/>
                  </a:lnTo>
                  <a:lnTo>
                    <a:pt x="4619" y="999"/>
                  </a:lnTo>
                  <a:lnTo>
                    <a:pt x="5201" y="667"/>
                  </a:lnTo>
                  <a:lnTo>
                    <a:pt x="5742" y="334"/>
                  </a:lnTo>
                  <a:lnTo>
                    <a:pt x="6117" y="1"/>
                  </a:lnTo>
                  <a:lnTo>
                    <a:pt x="6117" y="1"/>
                  </a:lnTo>
                  <a:close/>
                  <a:moveTo>
                    <a:pt x="6574" y="1873"/>
                  </a:moveTo>
                  <a:lnTo>
                    <a:pt x="6574" y="1873"/>
                  </a:lnTo>
                  <a:lnTo>
                    <a:pt x="6241" y="2248"/>
                  </a:lnTo>
                  <a:lnTo>
                    <a:pt x="5784" y="2664"/>
                  </a:lnTo>
                  <a:lnTo>
                    <a:pt x="5493" y="2872"/>
                  </a:lnTo>
                  <a:lnTo>
                    <a:pt x="5201" y="3080"/>
                  </a:lnTo>
                  <a:lnTo>
                    <a:pt x="4827" y="3288"/>
                  </a:lnTo>
                  <a:lnTo>
                    <a:pt x="4452" y="3454"/>
                  </a:lnTo>
                  <a:lnTo>
                    <a:pt x="4036" y="3579"/>
                  </a:lnTo>
                  <a:lnTo>
                    <a:pt x="3579" y="3704"/>
                  </a:lnTo>
                  <a:lnTo>
                    <a:pt x="3121" y="3829"/>
                  </a:lnTo>
                  <a:lnTo>
                    <a:pt x="2580" y="3870"/>
                  </a:lnTo>
                  <a:lnTo>
                    <a:pt x="1998" y="3870"/>
                  </a:lnTo>
                  <a:lnTo>
                    <a:pt x="1415" y="3829"/>
                  </a:lnTo>
                  <a:lnTo>
                    <a:pt x="791" y="3745"/>
                  </a:lnTo>
                  <a:lnTo>
                    <a:pt x="84" y="3579"/>
                  </a:lnTo>
                  <a:lnTo>
                    <a:pt x="84" y="3579"/>
                  </a:lnTo>
                  <a:lnTo>
                    <a:pt x="167" y="4120"/>
                  </a:lnTo>
                  <a:lnTo>
                    <a:pt x="292" y="4661"/>
                  </a:lnTo>
                  <a:lnTo>
                    <a:pt x="292" y="4661"/>
                  </a:lnTo>
                  <a:lnTo>
                    <a:pt x="874" y="4786"/>
                  </a:lnTo>
                  <a:lnTo>
                    <a:pt x="1415" y="4827"/>
                  </a:lnTo>
                  <a:lnTo>
                    <a:pt x="1956" y="4869"/>
                  </a:lnTo>
                  <a:lnTo>
                    <a:pt x="2455" y="4869"/>
                  </a:lnTo>
                  <a:lnTo>
                    <a:pt x="2955" y="4869"/>
                  </a:lnTo>
                  <a:lnTo>
                    <a:pt x="3371" y="4786"/>
                  </a:lnTo>
                  <a:lnTo>
                    <a:pt x="3828" y="4702"/>
                  </a:lnTo>
                  <a:lnTo>
                    <a:pt x="4244" y="4619"/>
                  </a:lnTo>
                  <a:lnTo>
                    <a:pt x="4619" y="4453"/>
                  </a:lnTo>
                  <a:lnTo>
                    <a:pt x="4952" y="4328"/>
                  </a:lnTo>
                  <a:lnTo>
                    <a:pt x="5617" y="3995"/>
                  </a:lnTo>
                  <a:lnTo>
                    <a:pt x="6158" y="3621"/>
                  </a:lnTo>
                  <a:lnTo>
                    <a:pt x="6658" y="3246"/>
                  </a:lnTo>
                  <a:lnTo>
                    <a:pt x="6658" y="3246"/>
                  </a:lnTo>
                  <a:lnTo>
                    <a:pt x="6616" y="2580"/>
                  </a:lnTo>
                  <a:lnTo>
                    <a:pt x="6574" y="1873"/>
                  </a:lnTo>
                  <a:lnTo>
                    <a:pt x="6574" y="1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794;p62"/>
            <p:cNvSpPr/>
            <p:nvPr/>
          </p:nvSpPr>
          <p:spPr>
            <a:xfrm>
              <a:off x="4943750" y="1877650"/>
              <a:ext cx="193500" cy="96775"/>
            </a:xfrm>
            <a:custGeom>
              <a:avLst/>
              <a:gdLst/>
              <a:ahLst/>
              <a:cxnLst/>
              <a:rect l="l" t="t" r="r" b="b"/>
              <a:pathLst>
                <a:path w="7740" h="3871" extrusionOk="0">
                  <a:moveTo>
                    <a:pt x="583" y="1"/>
                  </a:moveTo>
                  <a:lnTo>
                    <a:pt x="583" y="1"/>
                  </a:lnTo>
                  <a:lnTo>
                    <a:pt x="500" y="1"/>
                  </a:lnTo>
                  <a:lnTo>
                    <a:pt x="375" y="42"/>
                  </a:lnTo>
                  <a:lnTo>
                    <a:pt x="292" y="126"/>
                  </a:lnTo>
                  <a:lnTo>
                    <a:pt x="209" y="209"/>
                  </a:lnTo>
                  <a:lnTo>
                    <a:pt x="167" y="292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" y="2664"/>
                  </a:lnTo>
                  <a:lnTo>
                    <a:pt x="1" y="2664"/>
                  </a:lnTo>
                  <a:lnTo>
                    <a:pt x="125" y="2830"/>
                  </a:lnTo>
                  <a:lnTo>
                    <a:pt x="250" y="2955"/>
                  </a:lnTo>
                  <a:lnTo>
                    <a:pt x="583" y="3204"/>
                  </a:lnTo>
                  <a:lnTo>
                    <a:pt x="957" y="3412"/>
                  </a:lnTo>
                  <a:lnTo>
                    <a:pt x="1457" y="3579"/>
                  </a:lnTo>
                  <a:lnTo>
                    <a:pt x="1998" y="3704"/>
                  </a:lnTo>
                  <a:lnTo>
                    <a:pt x="2539" y="3787"/>
                  </a:lnTo>
                  <a:lnTo>
                    <a:pt x="3163" y="3870"/>
                  </a:lnTo>
                  <a:lnTo>
                    <a:pt x="3745" y="3870"/>
                  </a:lnTo>
                  <a:lnTo>
                    <a:pt x="4369" y="3870"/>
                  </a:lnTo>
                  <a:lnTo>
                    <a:pt x="4993" y="3829"/>
                  </a:lnTo>
                  <a:lnTo>
                    <a:pt x="5576" y="3704"/>
                  </a:lnTo>
                  <a:lnTo>
                    <a:pt x="6117" y="3579"/>
                  </a:lnTo>
                  <a:lnTo>
                    <a:pt x="6616" y="3412"/>
                  </a:lnTo>
                  <a:lnTo>
                    <a:pt x="7032" y="3204"/>
                  </a:lnTo>
                  <a:lnTo>
                    <a:pt x="7365" y="2996"/>
                  </a:lnTo>
                  <a:lnTo>
                    <a:pt x="7614" y="2705"/>
                  </a:lnTo>
                  <a:lnTo>
                    <a:pt x="7614" y="2705"/>
                  </a:lnTo>
                  <a:lnTo>
                    <a:pt x="7739" y="500"/>
                  </a:lnTo>
                  <a:lnTo>
                    <a:pt x="7739" y="500"/>
                  </a:lnTo>
                  <a:lnTo>
                    <a:pt x="7739" y="375"/>
                  </a:lnTo>
                  <a:lnTo>
                    <a:pt x="7698" y="250"/>
                  </a:lnTo>
                  <a:lnTo>
                    <a:pt x="7614" y="167"/>
                  </a:lnTo>
                  <a:lnTo>
                    <a:pt x="7573" y="84"/>
                  </a:lnTo>
                  <a:lnTo>
                    <a:pt x="7406" y="1"/>
                  </a:lnTo>
                  <a:lnTo>
                    <a:pt x="7365" y="1"/>
                  </a:lnTo>
                  <a:lnTo>
                    <a:pt x="7365" y="1"/>
                  </a:lnTo>
                  <a:lnTo>
                    <a:pt x="7032" y="209"/>
                  </a:lnTo>
                  <a:lnTo>
                    <a:pt x="6699" y="375"/>
                  </a:lnTo>
                  <a:lnTo>
                    <a:pt x="6283" y="542"/>
                  </a:lnTo>
                  <a:lnTo>
                    <a:pt x="5867" y="666"/>
                  </a:lnTo>
                  <a:lnTo>
                    <a:pt x="5409" y="791"/>
                  </a:lnTo>
                  <a:lnTo>
                    <a:pt x="4910" y="875"/>
                  </a:lnTo>
                  <a:lnTo>
                    <a:pt x="4411" y="916"/>
                  </a:lnTo>
                  <a:lnTo>
                    <a:pt x="3912" y="916"/>
                  </a:lnTo>
                  <a:lnTo>
                    <a:pt x="3412" y="916"/>
                  </a:lnTo>
                  <a:lnTo>
                    <a:pt x="2913" y="875"/>
                  </a:lnTo>
                  <a:lnTo>
                    <a:pt x="2455" y="833"/>
                  </a:lnTo>
                  <a:lnTo>
                    <a:pt x="1998" y="708"/>
                  </a:lnTo>
                  <a:lnTo>
                    <a:pt x="1582" y="583"/>
                  </a:lnTo>
                  <a:lnTo>
                    <a:pt x="1207" y="417"/>
                  </a:lnTo>
                  <a:lnTo>
                    <a:pt x="874" y="209"/>
                  </a:lnTo>
                  <a:lnTo>
                    <a:pt x="583" y="1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F36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795;p62"/>
            <p:cNvSpPr/>
            <p:nvPr/>
          </p:nvSpPr>
          <p:spPr>
            <a:xfrm>
              <a:off x="5276600" y="1598900"/>
              <a:ext cx="211175" cy="259025"/>
            </a:xfrm>
            <a:custGeom>
              <a:avLst/>
              <a:gdLst/>
              <a:ahLst/>
              <a:cxnLst/>
              <a:rect l="l" t="t" r="r" b="b"/>
              <a:pathLst>
                <a:path w="8447" h="10361" extrusionOk="0">
                  <a:moveTo>
                    <a:pt x="1706" y="7947"/>
                  </a:moveTo>
                  <a:lnTo>
                    <a:pt x="1706" y="7947"/>
                  </a:lnTo>
                  <a:lnTo>
                    <a:pt x="1498" y="7697"/>
                  </a:lnTo>
                  <a:lnTo>
                    <a:pt x="1249" y="7448"/>
                  </a:lnTo>
                  <a:lnTo>
                    <a:pt x="791" y="7032"/>
                  </a:lnTo>
                  <a:lnTo>
                    <a:pt x="375" y="6782"/>
                  </a:lnTo>
                  <a:lnTo>
                    <a:pt x="84" y="6616"/>
                  </a:lnTo>
                  <a:lnTo>
                    <a:pt x="84" y="6616"/>
                  </a:lnTo>
                  <a:lnTo>
                    <a:pt x="42" y="6574"/>
                  </a:lnTo>
                  <a:lnTo>
                    <a:pt x="0" y="6533"/>
                  </a:lnTo>
                  <a:lnTo>
                    <a:pt x="42" y="6366"/>
                  </a:lnTo>
                  <a:lnTo>
                    <a:pt x="167" y="6158"/>
                  </a:lnTo>
                  <a:lnTo>
                    <a:pt x="375" y="5950"/>
                  </a:lnTo>
                  <a:lnTo>
                    <a:pt x="500" y="5908"/>
                  </a:lnTo>
                  <a:lnTo>
                    <a:pt x="625" y="5825"/>
                  </a:lnTo>
                  <a:lnTo>
                    <a:pt x="791" y="5825"/>
                  </a:lnTo>
                  <a:lnTo>
                    <a:pt x="957" y="5825"/>
                  </a:lnTo>
                  <a:lnTo>
                    <a:pt x="1124" y="5867"/>
                  </a:lnTo>
                  <a:lnTo>
                    <a:pt x="1332" y="5950"/>
                  </a:lnTo>
                  <a:lnTo>
                    <a:pt x="1498" y="6075"/>
                  </a:lnTo>
                  <a:lnTo>
                    <a:pt x="1706" y="6241"/>
                  </a:lnTo>
                  <a:lnTo>
                    <a:pt x="1706" y="6241"/>
                  </a:lnTo>
                  <a:lnTo>
                    <a:pt x="1831" y="6283"/>
                  </a:lnTo>
                  <a:lnTo>
                    <a:pt x="2081" y="6366"/>
                  </a:lnTo>
                  <a:lnTo>
                    <a:pt x="2372" y="6408"/>
                  </a:lnTo>
                  <a:lnTo>
                    <a:pt x="2455" y="6366"/>
                  </a:lnTo>
                  <a:lnTo>
                    <a:pt x="2580" y="6283"/>
                  </a:lnTo>
                  <a:lnTo>
                    <a:pt x="2580" y="6283"/>
                  </a:lnTo>
                  <a:lnTo>
                    <a:pt x="2580" y="6200"/>
                  </a:lnTo>
                  <a:lnTo>
                    <a:pt x="2580" y="6033"/>
                  </a:lnTo>
                  <a:lnTo>
                    <a:pt x="2455" y="5492"/>
                  </a:lnTo>
                  <a:lnTo>
                    <a:pt x="2039" y="3995"/>
                  </a:lnTo>
                  <a:lnTo>
                    <a:pt x="1581" y="2455"/>
                  </a:lnTo>
                  <a:lnTo>
                    <a:pt x="1290" y="1540"/>
                  </a:lnTo>
                  <a:lnTo>
                    <a:pt x="1290" y="1540"/>
                  </a:lnTo>
                  <a:lnTo>
                    <a:pt x="1290" y="1373"/>
                  </a:lnTo>
                  <a:lnTo>
                    <a:pt x="1290" y="1249"/>
                  </a:lnTo>
                  <a:lnTo>
                    <a:pt x="1373" y="1124"/>
                  </a:lnTo>
                  <a:lnTo>
                    <a:pt x="1457" y="1041"/>
                  </a:lnTo>
                  <a:lnTo>
                    <a:pt x="1540" y="957"/>
                  </a:lnTo>
                  <a:lnTo>
                    <a:pt x="1623" y="916"/>
                  </a:lnTo>
                  <a:lnTo>
                    <a:pt x="1748" y="916"/>
                  </a:lnTo>
                  <a:lnTo>
                    <a:pt x="1831" y="916"/>
                  </a:lnTo>
                  <a:lnTo>
                    <a:pt x="1831" y="916"/>
                  </a:lnTo>
                  <a:lnTo>
                    <a:pt x="1873" y="957"/>
                  </a:lnTo>
                  <a:lnTo>
                    <a:pt x="1956" y="1041"/>
                  </a:lnTo>
                  <a:lnTo>
                    <a:pt x="2122" y="1373"/>
                  </a:lnTo>
                  <a:lnTo>
                    <a:pt x="2497" y="2414"/>
                  </a:lnTo>
                  <a:lnTo>
                    <a:pt x="2497" y="2414"/>
                  </a:lnTo>
                  <a:lnTo>
                    <a:pt x="2996" y="3579"/>
                  </a:lnTo>
                  <a:lnTo>
                    <a:pt x="3163" y="3995"/>
                  </a:lnTo>
                  <a:lnTo>
                    <a:pt x="3287" y="4161"/>
                  </a:lnTo>
                  <a:lnTo>
                    <a:pt x="3287" y="4161"/>
                  </a:lnTo>
                  <a:lnTo>
                    <a:pt x="3371" y="4161"/>
                  </a:lnTo>
                  <a:lnTo>
                    <a:pt x="3454" y="4119"/>
                  </a:lnTo>
                  <a:lnTo>
                    <a:pt x="3537" y="3953"/>
                  </a:lnTo>
                  <a:lnTo>
                    <a:pt x="3579" y="3620"/>
                  </a:lnTo>
                  <a:lnTo>
                    <a:pt x="3579" y="3620"/>
                  </a:lnTo>
                  <a:lnTo>
                    <a:pt x="3537" y="1789"/>
                  </a:lnTo>
                  <a:lnTo>
                    <a:pt x="3537" y="708"/>
                  </a:lnTo>
                  <a:lnTo>
                    <a:pt x="3579" y="333"/>
                  </a:lnTo>
                  <a:lnTo>
                    <a:pt x="3620" y="125"/>
                  </a:lnTo>
                  <a:lnTo>
                    <a:pt x="3620" y="125"/>
                  </a:lnTo>
                  <a:lnTo>
                    <a:pt x="3703" y="84"/>
                  </a:lnTo>
                  <a:lnTo>
                    <a:pt x="3787" y="42"/>
                  </a:lnTo>
                  <a:lnTo>
                    <a:pt x="3911" y="0"/>
                  </a:lnTo>
                  <a:lnTo>
                    <a:pt x="4036" y="42"/>
                  </a:lnTo>
                  <a:lnTo>
                    <a:pt x="4161" y="84"/>
                  </a:lnTo>
                  <a:lnTo>
                    <a:pt x="4244" y="125"/>
                  </a:lnTo>
                  <a:lnTo>
                    <a:pt x="4327" y="250"/>
                  </a:lnTo>
                  <a:lnTo>
                    <a:pt x="4411" y="375"/>
                  </a:lnTo>
                  <a:lnTo>
                    <a:pt x="4411" y="375"/>
                  </a:lnTo>
                  <a:lnTo>
                    <a:pt x="4452" y="625"/>
                  </a:lnTo>
                  <a:lnTo>
                    <a:pt x="4494" y="1082"/>
                  </a:lnTo>
                  <a:lnTo>
                    <a:pt x="4536" y="2206"/>
                  </a:lnTo>
                  <a:lnTo>
                    <a:pt x="4577" y="3329"/>
                  </a:lnTo>
                  <a:lnTo>
                    <a:pt x="4619" y="3745"/>
                  </a:lnTo>
                  <a:lnTo>
                    <a:pt x="4660" y="3953"/>
                  </a:lnTo>
                  <a:lnTo>
                    <a:pt x="4660" y="3953"/>
                  </a:lnTo>
                  <a:lnTo>
                    <a:pt x="4702" y="4078"/>
                  </a:lnTo>
                  <a:lnTo>
                    <a:pt x="4785" y="4161"/>
                  </a:lnTo>
                  <a:lnTo>
                    <a:pt x="4827" y="4161"/>
                  </a:lnTo>
                  <a:lnTo>
                    <a:pt x="4910" y="4161"/>
                  </a:lnTo>
                  <a:lnTo>
                    <a:pt x="5076" y="4078"/>
                  </a:lnTo>
                  <a:lnTo>
                    <a:pt x="5160" y="3911"/>
                  </a:lnTo>
                  <a:lnTo>
                    <a:pt x="5160" y="3911"/>
                  </a:lnTo>
                  <a:lnTo>
                    <a:pt x="5451" y="2122"/>
                  </a:lnTo>
                  <a:lnTo>
                    <a:pt x="5659" y="999"/>
                  </a:lnTo>
                  <a:lnTo>
                    <a:pt x="5742" y="625"/>
                  </a:lnTo>
                  <a:lnTo>
                    <a:pt x="5825" y="416"/>
                  </a:lnTo>
                  <a:lnTo>
                    <a:pt x="5825" y="416"/>
                  </a:lnTo>
                  <a:lnTo>
                    <a:pt x="5909" y="333"/>
                  </a:lnTo>
                  <a:lnTo>
                    <a:pt x="5992" y="292"/>
                  </a:lnTo>
                  <a:lnTo>
                    <a:pt x="6075" y="292"/>
                  </a:lnTo>
                  <a:lnTo>
                    <a:pt x="6200" y="333"/>
                  </a:lnTo>
                  <a:lnTo>
                    <a:pt x="6283" y="375"/>
                  </a:lnTo>
                  <a:lnTo>
                    <a:pt x="6408" y="458"/>
                  </a:lnTo>
                  <a:lnTo>
                    <a:pt x="6449" y="583"/>
                  </a:lnTo>
                  <a:lnTo>
                    <a:pt x="6491" y="749"/>
                  </a:lnTo>
                  <a:lnTo>
                    <a:pt x="6491" y="749"/>
                  </a:lnTo>
                  <a:lnTo>
                    <a:pt x="6449" y="1457"/>
                  </a:lnTo>
                  <a:lnTo>
                    <a:pt x="6366" y="2622"/>
                  </a:lnTo>
                  <a:lnTo>
                    <a:pt x="6325" y="3745"/>
                  </a:lnTo>
                  <a:lnTo>
                    <a:pt x="6283" y="4119"/>
                  </a:lnTo>
                  <a:lnTo>
                    <a:pt x="6325" y="4327"/>
                  </a:lnTo>
                  <a:lnTo>
                    <a:pt x="6325" y="4327"/>
                  </a:lnTo>
                  <a:lnTo>
                    <a:pt x="6366" y="4369"/>
                  </a:lnTo>
                  <a:lnTo>
                    <a:pt x="6408" y="4452"/>
                  </a:lnTo>
                  <a:lnTo>
                    <a:pt x="6491" y="4452"/>
                  </a:lnTo>
                  <a:lnTo>
                    <a:pt x="6616" y="4452"/>
                  </a:lnTo>
                  <a:lnTo>
                    <a:pt x="6699" y="4411"/>
                  </a:lnTo>
                  <a:lnTo>
                    <a:pt x="6824" y="4327"/>
                  </a:lnTo>
                  <a:lnTo>
                    <a:pt x="6907" y="4203"/>
                  </a:lnTo>
                  <a:lnTo>
                    <a:pt x="7032" y="4036"/>
                  </a:lnTo>
                  <a:lnTo>
                    <a:pt x="7032" y="4036"/>
                  </a:lnTo>
                  <a:lnTo>
                    <a:pt x="7573" y="3038"/>
                  </a:lnTo>
                  <a:lnTo>
                    <a:pt x="7822" y="2580"/>
                  </a:lnTo>
                  <a:lnTo>
                    <a:pt x="7906" y="2455"/>
                  </a:lnTo>
                  <a:lnTo>
                    <a:pt x="7989" y="2372"/>
                  </a:lnTo>
                  <a:lnTo>
                    <a:pt x="7989" y="2372"/>
                  </a:lnTo>
                  <a:lnTo>
                    <a:pt x="8072" y="2372"/>
                  </a:lnTo>
                  <a:lnTo>
                    <a:pt x="8155" y="2414"/>
                  </a:lnTo>
                  <a:lnTo>
                    <a:pt x="8238" y="2455"/>
                  </a:lnTo>
                  <a:lnTo>
                    <a:pt x="8322" y="2580"/>
                  </a:lnTo>
                  <a:lnTo>
                    <a:pt x="8405" y="2705"/>
                  </a:lnTo>
                  <a:lnTo>
                    <a:pt x="8446" y="2871"/>
                  </a:lnTo>
                  <a:lnTo>
                    <a:pt x="8446" y="3038"/>
                  </a:lnTo>
                  <a:lnTo>
                    <a:pt x="8363" y="3246"/>
                  </a:lnTo>
                  <a:lnTo>
                    <a:pt x="8363" y="3246"/>
                  </a:lnTo>
                  <a:lnTo>
                    <a:pt x="7947" y="4494"/>
                  </a:lnTo>
                  <a:lnTo>
                    <a:pt x="7656" y="5451"/>
                  </a:lnTo>
                  <a:lnTo>
                    <a:pt x="7656" y="5451"/>
                  </a:lnTo>
                  <a:lnTo>
                    <a:pt x="7573" y="5908"/>
                  </a:lnTo>
                  <a:lnTo>
                    <a:pt x="7531" y="6325"/>
                  </a:lnTo>
                  <a:lnTo>
                    <a:pt x="7448" y="7157"/>
                  </a:lnTo>
                  <a:lnTo>
                    <a:pt x="7365" y="7906"/>
                  </a:lnTo>
                  <a:lnTo>
                    <a:pt x="7282" y="8280"/>
                  </a:lnTo>
                  <a:lnTo>
                    <a:pt x="7198" y="8613"/>
                  </a:lnTo>
                  <a:lnTo>
                    <a:pt x="7198" y="8613"/>
                  </a:lnTo>
                  <a:lnTo>
                    <a:pt x="7115" y="8862"/>
                  </a:lnTo>
                  <a:lnTo>
                    <a:pt x="6990" y="9070"/>
                  </a:lnTo>
                  <a:lnTo>
                    <a:pt x="6824" y="9279"/>
                  </a:lnTo>
                  <a:lnTo>
                    <a:pt x="6616" y="9487"/>
                  </a:lnTo>
                  <a:lnTo>
                    <a:pt x="6616" y="9487"/>
                  </a:lnTo>
                  <a:lnTo>
                    <a:pt x="6408" y="9695"/>
                  </a:lnTo>
                  <a:lnTo>
                    <a:pt x="6117" y="9861"/>
                  </a:lnTo>
                  <a:lnTo>
                    <a:pt x="5825" y="10027"/>
                  </a:lnTo>
                  <a:lnTo>
                    <a:pt x="5534" y="10152"/>
                  </a:lnTo>
                  <a:lnTo>
                    <a:pt x="5201" y="10277"/>
                  </a:lnTo>
                  <a:lnTo>
                    <a:pt x="4868" y="10319"/>
                  </a:lnTo>
                  <a:lnTo>
                    <a:pt x="4536" y="10360"/>
                  </a:lnTo>
                  <a:lnTo>
                    <a:pt x="4244" y="10360"/>
                  </a:lnTo>
                  <a:lnTo>
                    <a:pt x="4244" y="10360"/>
                  </a:lnTo>
                  <a:lnTo>
                    <a:pt x="3953" y="10319"/>
                  </a:lnTo>
                  <a:lnTo>
                    <a:pt x="3703" y="10277"/>
                  </a:lnTo>
                  <a:lnTo>
                    <a:pt x="3495" y="10194"/>
                  </a:lnTo>
                  <a:lnTo>
                    <a:pt x="3287" y="10069"/>
                  </a:lnTo>
                  <a:lnTo>
                    <a:pt x="2954" y="9819"/>
                  </a:lnTo>
                  <a:lnTo>
                    <a:pt x="2705" y="9528"/>
                  </a:lnTo>
                  <a:lnTo>
                    <a:pt x="2455" y="9195"/>
                  </a:lnTo>
                  <a:lnTo>
                    <a:pt x="2206" y="8779"/>
                  </a:lnTo>
                  <a:lnTo>
                    <a:pt x="1956" y="8363"/>
                  </a:lnTo>
                  <a:lnTo>
                    <a:pt x="1706" y="7947"/>
                  </a:lnTo>
                  <a:lnTo>
                    <a:pt x="1706" y="794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796;p62"/>
            <p:cNvSpPr/>
            <p:nvPr/>
          </p:nvSpPr>
          <p:spPr>
            <a:xfrm>
              <a:off x="4849100" y="1655075"/>
              <a:ext cx="90525" cy="90500"/>
            </a:xfrm>
            <a:custGeom>
              <a:avLst/>
              <a:gdLst/>
              <a:ahLst/>
              <a:cxnLst/>
              <a:rect l="l" t="t" r="r" b="b"/>
              <a:pathLst>
                <a:path w="3621" h="3620" extrusionOk="0">
                  <a:moveTo>
                    <a:pt x="1540" y="0"/>
                  </a:moveTo>
                  <a:lnTo>
                    <a:pt x="1540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124" y="125"/>
                  </a:lnTo>
                  <a:lnTo>
                    <a:pt x="833" y="250"/>
                  </a:lnTo>
                  <a:lnTo>
                    <a:pt x="624" y="416"/>
                  </a:lnTo>
                  <a:lnTo>
                    <a:pt x="416" y="624"/>
                  </a:lnTo>
                  <a:lnTo>
                    <a:pt x="208" y="874"/>
                  </a:lnTo>
                  <a:lnTo>
                    <a:pt x="84" y="1165"/>
                  </a:lnTo>
                  <a:lnTo>
                    <a:pt x="0" y="1456"/>
                  </a:lnTo>
                  <a:lnTo>
                    <a:pt x="0" y="1789"/>
                  </a:lnTo>
                  <a:lnTo>
                    <a:pt x="0" y="1789"/>
                  </a:lnTo>
                  <a:lnTo>
                    <a:pt x="0" y="2122"/>
                  </a:lnTo>
                  <a:lnTo>
                    <a:pt x="125" y="2496"/>
                  </a:lnTo>
                  <a:lnTo>
                    <a:pt x="292" y="2788"/>
                  </a:lnTo>
                  <a:lnTo>
                    <a:pt x="500" y="3079"/>
                  </a:lnTo>
                  <a:lnTo>
                    <a:pt x="749" y="3287"/>
                  </a:lnTo>
                  <a:lnTo>
                    <a:pt x="1082" y="3453"/>
                  </a:lnTo>
                  <a:lnTo>
                    <a:pt x="1415" y="3578"/>
                  </a:lnTo>
                  <a:lnTo>
                    <a:pt x="1789" y="3620"/>
                  </a:lnTo>
                  <a:lnTo>
                    <a:pt x="1789" y="3620"/>
                  </a:lnTo>
                  <a:lnTo>
                    <a:pt x="2164" y="3578"/>
                  </a:lnTo>
                  <a:lnTo>
                    <a:pt x="2497" y="3495"/>
                  </a:lnTo>
                  <a:lnTo>
                    <a:pt x="2788" y="3329"/>
                  </a:lnTo>
                  <a:lnTo>
                    <a:pt x="3079" y="3079"/>
                  </a:lnTo>
                  <a:lnTo>
                    <a:pt x="3287" y="2829"/>
                  </a:lnTo>
                  <a:lnTo>
                    <a:pt x="3454" y="2538"/>
                  </a:lnTo>
                  <a:lnTo>
                    <a:pt x="3579" y="2164"/>
                  </a:lnTo>
                  <a:lnTo>
                    <a:pt x="3620" y="1831"/>
                  </a:lnTo>
                  <a:lnTo>
                    <a:pt x="3620" y="1831"/>
                  </a:lnTo>
                  <a:lnTo>
                    <a:pt x="3620" y="1581"/>
                  </a:lnTo>
                  <a:lnTo>
                    <a:pt x="3579" y="1373"/>
                  </a:lnTo>
                  <a:lnTo>
                    <a:pt x="3454" y="999"/>
                  </a:lnTo>
                  <a:lnTo>
                    <a:pt x="3204" y="666"/>
                  </a:lnTo>
                  <a:lnTo>
                    <a:pt x="2954" y="375"/>
                  </a:lnTo>
                  <a:lnTo>
                    <a:pt x="2954" y="375"/>
                  </a:lnTo>
                  <a:lnTo>
                    <a:pt x="2954" y="791"/>
                  </a:lnTo>
                  <a:lnTo>
                    <a:pt x="2913" y="999"/>
                  </a:lnTo>
                  <a:lnTo>
                    <a:pt x="2871" y="1165"/>
                  </a:lnTo>
                  <a:lnTo>
                    <a:pt x="2746" y="1332"/>
                  </a:lnTo>
                  <a:lnTo>
                    <a:pt x="2622" y="1498"/>
                  </a:lnTo>
                  <a:lnTo>
                    <a:pt x="2455" y="1581"/>
                  </a:lnTo>
                  <a:lnTo>
                    <a:pt x="2206" y="1623"/>
                  </a:lnTo>
                  <a:lnTo>
                    <a:pt x="2247" y="583"/>
                  </a:lnTo>
                  <a:lnTo>
                    <a:pt x="2247" y="583"/>
                  </a:lnTo>
                  <a:lnTo>
                    <a:pt x="2206" y="458"/>
                  </a:lnTo>
                  <a:lnTo>
                    <a:pt x="2164" y="333"/>
                  </a:lnTo>
                  <a:lnTo>
                    <a:pt x="2081" y="208"/>
                  </a:lnTo>
                  <a:lnTo>
                    <a:pt x="1997" y="125"/>
                  </a:lnTo>
                  <a:lnTo>
                    <a:pt x="1789" y="0"/>
                  </a:lnTo>
                  <a:lnTo>
                    <a:pt x="1540" y="0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797;p62"/>
            <p:cNvSpPr/>
            <p:nvPr/>
          </p:nvSpPr>
          <p:spPr>
            <a:xfrm>
              <a:off x="5147625" y="1652975"/>
              <a:ext cx="90525" cy="90525"/>
            </a:xfrm>
            <a:custGeom>
              <a:avLst/>
              <a:gdLst/>
              <a:ahLst/>
              <a:cxnLst/>
              <a:rect l="l" t="t" r="r" b="b"/>
              <a:pathLst>
                <a:path w="3621" h="3621" extrusionOk="0">
                  <a:moveTo>
                    <a:pt x="2039" y="1"/>
                  </a:moveTo>
                  <a:lnTo>
                    <a:pt x="2039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455" y="84"/>
                  </a:lnTo>
                  <a:lnTo>
                    <a:pt x="2746" y="209"/>
                  </a:lnTo>
                  <a:lnTo>
                    <a:pt x="2996" y="417"/>
                  </a:lnTo>
                  <a:lnTo>
                    <a:pt x="3204" y="625"/>
                  </a:lnTo>
                  <a:lnTo>
                    <a:pt x="3370" y="875"/>
                  </a:lnTo>
                  <a:lnTo>
                    <a:pt x="3495" y="1124"/>
                  </a:lnTo>
                  <a:lnTo>
                    <a:pt x="3620" y="1416"/>
                  </a:lnTo>
                  <a:lnTo>
                    <a:pt x="3620" y="1748"/>
                  </a:lnTo>
                  <a:lnTo>
                    <a:pt x="3620" y="1748"/>
                  </a:lnTo>
                  <a:lnTo>
                    <a:pt x="3620" y="2123"/>
                  </a:lnTo>
                  <a:lnTo>
                    <a:pt x="3495" y="2456"/>
                  </a:lnTo>
                  <a:lnTo>
                    <a:pt x="3370" y="2789"/>
                  </a:lnTo>
                  <a:lnTo>
                    <a:pt x="3121" y="3038"/>
                  </a:lnTo>
                  <a:lnTo>
                    <a:pt x="2871" y="3288"/>
                  </a:lnTo>
                  <a:lnTo>
                    <a:pt x="2580" y="3454"/>
                  </a:lnTo>
                  <a:lnTo>
                    <a:pt x="2247" y="3579"/>
                  </a:lnTo>
                  <a:lnTo>
                    <a:pt x="1873" y="3621"/>
                  </a:lnTo>
                  <a:lnTo>
                    <a:pt x="1873" y="3621"/>
                  </a:lnTo>
                  <a:lnTo>
                    <a:pt x="1498" y="3579"/>
                  </a:lnTo>
                  <a:lnTo>
                    <a:pt x="1165" y="3496"/>
                  </a:lnTo>
                  <a:lnTo>
                    <a:pt x="832" y="3329"/>
                  </a:lnTo>
                  <a:lnTo>
                    <a:pt x="583" y="3121"/>
                  </a:lnTo>
                  <a:lnTo>
                    <a:pt x="333" y="2830"/>
                  </a:lnTo>
                  <a:lnTo>
                    <a:pt x="167" y="2539"/>
                  </a:lnTo>
                  <a:lnTo>
                    <a:pt x="42" y="2206"/>
                  </a:lnTo>
                  <a:lnTo>
                    <a:pt x="0" y="1832"/>
                  </a:lnTo>
                  <a:lnTo>
                    <a:pt x="0" y="1832"/>
                  </a:lnTo>
                  <a:lnTo>
                    <a:pt x="0" y="1624"/>
                  </a:lnTo>
                  <a:lnTo>
                    <a:pt x="42" y="1416"/>
                  </a:lnTo>
                  <a:lnTo>
                    <a:pt x="167" y="1041"/>
                  </a:lnTo>
                  <a:lnTo>
                    <a:pt x="375" y="667"/>
                  </a:lnTo>
                  <a:lnTo>
                    <a:pt x="666" y="375"/>
                  </a:lnTo>
                  <a:lnTo>
                    <a:pt x="666" y="375"/>
                  </a:lnTo>
                  <a:lnTo>
                    <a:pt x="666" y="791"/>
                  </a:lnTo>
                  <a:lnTo>
                    <a:pt x="708" y="999"/>
                  </a:lnTo>
                  <a:lnTo>
                    <a:pt x="749" y="1207"/>
                  </a:lnTo>
                  <a:lnTo>
                    <a:pt x="874" y="1374"/>
                  </a:lnTo>
                  <a:lnTo>
                    <a:pt x="999" y="1499"/>
                  </a:lnTo>
                  <a:lnTo>
                    <a:pt x="1165" y="1582"/>
                  </a:lnTo>
                  <a:lnTo>
                    <a:pt x="1415" y="1665"/>
                  </a:lnTo>
                  <a:lnTo>
                    <a:pt x="1373" y="583"/>
                  </a:lnTo>
                  <a:lnTo>
                    <a:pt x="1373" y="583"/>
                  </a:lnTo>
                  <a:lnTo>
                    <a:pt x="1373" y="459"/>
                  </a:lnTo>
                  <a:lnTo>
                    <a:pt x="1415" y="334"/>
                  </a:lnTo>
                  <a:lnTo>
                    <a:pt x="1498" y="209"/>
                  </a:lnTo>
                  <a:lnTo>
                    <a:pt x="1581" y="126"/>
                  </a:lnTo>
                  <a:lnTo>
                    <a:pt x="1831" y="1"/>
                  </a:lnTo>
                  <a:lnTo>
                    <a:pt x="2039" y="1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798;p62"/>
            <p:cNvSpPr/>
            <p:nvPr/>
          </p:nvSpPr>
          <p:spPr>
            <a:xfrm>
              <a:off x="4887575" y="1429350"/>
              <a:ext cx="312075" cy="453525"/>
            </a:xfrm>
            <a:custGeom>
              <a:avLst/>
              <a:gdLst/>
              <a:ahLst/>
              <a:cxnLst/>
              <a:rect l="l" t="t" r="r" b="b"/>
              <a:pathLst>
                <a:path w="12483" h="18141" extrusionOk="0">
                  <a:moveTo>
                    <a:pt x="6242" y="18141"/>
                  </a:moveTo>
                  <a:lnTo>
                    <a:pt x="6242" y="18141"/>
                  </a:lnTo>
                  <a:lnTo>
                    <a:pt x="6866" y="18099"/>
                  </a:lnTo>
                  <a:lnTo>
                    <a:pt x="7490" y="17933"/>
                  </a:lnTo>
                  <a:lnTo>
                    <a:pt x="8072" y="17725"/>
                  </a:lnTo>
                  <a:lnTo>
                    <a:pt x="8655" y="17434"/>
                  </a:lnTo>
                  <a:lnTo>
                    <a:pt x="9196" y="17059"/>
                  </a:lnTo>
                  <a:lnTo>
                    <a:pt x="9695" y="16643"/>
                  </a:lnTo>
                  <a:lnTo>
                    <a:pt x="10194" y="16144"/>
                  </a:lnTo>
                  <a:lnTo>
                    <a:pt x="10610" y="15603"/>
                  </a:lnTo>
                  <a:lnTo>
                    <a:pt x="11026" y="15062"/>
                  </a:lnTo>
                  <a:lnTo>
                    <a:pt x="11401" y="14438"/>
                  </a:lnTo>
                  <a:lnTo>
                    <a:pt x="11692" y="13814"/>
                  </a:lnTo>
                  <a:lnTo>
                    <a:pt x="11983" y="13190"/>
                  </a:lnTo>
                  <a:lnTo>
                    <a:pt x="12191" y="12566"/>
                  </a:lnTo>
                  <a:lnTo>
                    <a:pt x="12358" y="11900"/>
                  </a:lnTo>
                  <a:lnTo>
                    <a:pt x="12441" y="11276"/>
                  </a:lnTo>
                  <a:lnTo>
                    <a:pt x="12483" y="10610"/>
                  </a:lnTo>
                  <a:lnTo>
                    <a:pt x="12483" y="6242"/>
                  </a:lnTo>
                  <a:lnTo>
                    <a:pt x="12483" y="6242"/>
                  </a:lnTo>
                  <a:lnTo>
                    <a:pt x="12441" y="5617"/>
                  </a:lnTo>
                  <a:lnTo>
                    <a:pt x="12358" y="4993"/>
                  </a:lnTo>
                  <a:lnTo>
                    <a:pt x="12191" y="4411"/>
                  </a:lnTo>
                  <a:lnTo>
                    <a:pt x="11983" y="3828"/>
                  </a:lnTo>
                  <a:lnTo>
                    <a:pt x="11734" y="3288"/>
                  </a:lnTo>
                  <a:lnTo>
                    <a:pt x="11401" y="2747"/>
                  </a:lnTo>
                  <a:lnTo>
                    <a:pt x="11026" y="2289"/>
                  </a:lnTo>
                  <a:lnTo>
                    <a:pt x="10652" y="1831"/>
                  </a:lnTo>
                  <a:lnTo>
                    <a:pt x="10194" y="1457"/>
                  </a:lnTo>
                  <a:lnTo>
                    <a:pt x="9737" y="1082"/>
                  </a:lnTo>
                  <a:lnTo>
                    <a:pt x="9196" y="750"/>
                  </a:lnTo>
                  <a:lnTo>
                    <a:pt x="8655" y="500"/>
                  </a:lnTo>
                  <a:lnTo>
                    <a:pt x="8072" y="292"/>
                  </a:lnTo>
                  <a:lnTo>
                    <a:pt x="7490" y="125"/>
                  </a:lnTo>
                  <a:lnTo>
                    <a:pt x="6866" y="42"/>
                  </a:lnTo>
                  <a:lnTo>
                    <a:pt x="6242" y="1"/>
                  </a:lnTo>
                  <a:lnTo>
                    <a:pt x="6242" y="1"/>
                  </a:lnTo>
                  <a:lnTo>
                    <a:pt x="6242" y="1"/>
                  </a:lnTo>
                  <a:lnTo>
                    <a:pt x="5618" y="42"/>
                  </a:lnTo>
                  <a:lnTo>
                    <a:pt x="4994" y="125"/>
                  </a:lnTo>
                  <a:lnTo>
                    <a:pt x="4411" y="292"/>
                  </a:lnTo>
                  <a:lnTo>
                    <a:pt x="3829" y="500"/>
                  </a:lnTo>
                  <a:lnTo>
                    <a:pt x="3288" y="750"/>
                  </a:lnTo>
                  <a:lnTo>
                    <a:pt x="2747" y="1082"/>
                  </a:lnTo>
                  <a:lnTo>
                    <a:pt x="2289" y="1457"/>
                  </a:lnTo>
                  <a:lnTo>
                    <a:pt x="1831" y="1831"/>
                  </a:lnTo>
                  <a:lnTo>
                    <a:pt x="1457" y="2289"/>
                  </a:lnTo>
                  <a:lnTo>
                    <a:pt x="1083" y="2747"/>
                  </a:lnTo>
                  <a:lnTo>
                    <a:pt x="750" y="3288"/>
                  </a:lnTo>
                  <a:lnTo>
                    <a:pt x="500" y="3828"/>
                  </a:lnTo>
                  <a:lnTo>
                    <a:pt x="292" y="4411"/>
                  </a:lnTo>
                  <a:lnTo>
                    <a:pt x="126" y="4993"/>
                  </a:lnTo>
                  <a:lnTo>
                    <a:pt x="42" y="5617"/>
                  </a:lnTo>
                  <a:lnTo>
                    <a:pt x="1" y="6242"/>
                  </a:lnTo>
                  <a:lnTo>
                    <a:pt x="1" y="10527"/>
                  </a:lnTo>
                  <a:lnTo>
                    <a:pt x="1" y="10527"/>
                  </a:lnTo>
                  <a:lnTo>
                    <a:pt x="42" y="11234"/>
                  </a:lnTo>
                  <a:lnTo>
                    <a:pt x="126" y="11900"/>
                  </a:lnTo>
                  <a:lnTo>
                    <a:pt x="250" y="12566"/>
                  </a:lnTo>
                  <a:lnTo>
                    <a:pt x="458" y="13231"/>
                  </a:lnTo>
                  <a:lnTo>
                    <a:pt x="708" y="13897"/>
                  </a:lnTo>
                  <a:lnTo>
                    <a:pt x="999" y="14521"/>
                  </a:lnTo>
                  <a:lnTo>
                    <a:pt x="1332" y="15145"/>
                  </a:lnTo>
                  <a:lnTo>
                    <a:pt x="1707" y="15686"/>
                  </a:lnTo>
                  <a:lnTo>
                    <a:pt x="2164" y="16227"/>
                  </a:lnTo>
                  <a:lnTo>
                    <a:pt x="2622" y="16685"/>
                  </a:lnTo>
                  <a:lnTo>
                    <a:pt x="3121" y="17101"/>
                  </a:lnTo>
                  <a:lnTo>
                    <a:pt x="3704" y="17434"/>
                  </a:lnTo>
                  <a:lnTo>
                    <a:pt x="4286" y="17725"/>
                  </a:lnTo>
                  <a:lnTo>
                    <a:pt x="4910" y="17933"/>
                  </a:lnTo>
                  <a:lnTo>
                    <a:pt x="5534" y="18099"/>
                  </a:lnTo>
                  <a:lnTo>
                    <a:pt x="6242" y="18141"/>
                  </a:lnTo>
                  <a:lnTo>
                    <a:pt x="6242" y="1814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799;p62"/>
            <p:cNvSpPr/>
            <p:nvPr/>
          </p:nvSpPr>
          <p:spPr>
            <a:xfrm>
              <a:off x="4933350" y="1729950"/>
              <a:ext cx="42675" cy="42675"/>
            </a:xfrm>
            <a:custGeom>
              <a:avLst/>
              <a:gdLst/>
              <a:ahLst/>
              <a:cxnLst/>
              <a:rect l="l" t="t" r="r" b="b"/>
              <a:pathLst>
                <a:path w="1707" h="1707" extrusionOk="0">
                  <a:moveTo>
                    <a:pt x="874" y="1"/>
                  </a:moveTo>
                  <a:lnTo>
                    <a:pt x="874" y="1"/>
                  </a:lnTo>
                  <a:lnTo>
                    <a:pt x="1041" y="1"/>
                  </a:lnTo>
                  <a:lnTo>
                    <a:pt x="1207" y="42"/>
                  </a:lnTo>
                  <a:lnTo>
                    <a:pt x="1332" y="126"/>
                  </a:lnTo>
                  <a:lnTo>
                    <a:pt x="1457" y="250"/>
                  </a:lnTo>
                  <a:lnTo>
                    <a:pt x="1582" y="375"/>
                  </a:lnTo>
                  <a:lnTo>
                    <a:pt x="1665" y="542"/>
                  </a:lnTo>
                  <a:lnTo>
                    <a:pt x="1706" y="708"/>
                  </a:lnTo>
                  <a:lnTo>
                    <a:pt x="1706" y="874"/>
                  </a:lnTo>
                  <a:lnTo>
                    <a:pt x="1706" y="874"/>
                  </a:lnTo>
                  <a:lnTo>
                    <a:pt x="1706" y="1041"/>
                  </a:lnTo>
                  <a:lnTo>
                    <a:pt x="1623" y="1207"/>
                  </a:lnTo>
                  <a:lnTo>
                    <a:pt x="1540" y="1332"/>
                  </a:lnTo>
                  <a:lnTo>
                    <a:pt x="1457" y="1457"/>
                  </a:lnTo>
                  <a:lnTo>
                    <a:pt x="1332" y="1582"/>
                  </a:lnTo>
                  <a:lnTo>
                    <a:pt x="1165" y="1665"/>
                  </a:lnTo>
                  <a:lnTo>
                    <a:pt x="999" y="1707"/>
                  </a:lnTo>
                  <a:lnTo>
                    <a:pt x="833" y="1707"/>
                  </a:lnTo>
                  <a:lnTo>
                    <a:pt x="833" y="1707"/>
                  </a:lnTo>
                  <a:lnTo>
                    <a:pt x="666" y="1707"/>
                  </a:lnTo>
                  <a:lnTo>
                    <a:pt x="500" y="1623"/>
                  </a:lnTo>
                  <a:lnTo>
                    <a:pt x="333" y="1540"/>
                  </a:lnTo>
                  <a:lnTo>
                    <a:pt x="209" y="1457"/>
                  </a:lnTo>
                  <a:lnTo>
                    <a:pt x="125" y="1332"/>
                  </a:lnTo>
                  <a:lnTo>
                    <a:pt x="42" y="1166"/>
                  </a:lnTo>
                  <a:lnTo>
                    <a:pt x="0" y="999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0" y="666"/>
                  </a:lnTo>
                  <a:lnTo>
                    <a:pt x="42" y="500"/>
                  </a:lnTo>
                  <a:lnTo>
                    <a:pt x="125" y="334"/>
                  </a:lnTo>
                  <a:lnTo>
                    <a:pt x="250" y="209"/>
                  </a:lnTo>
                  <a:lnTo>
                    <a:pt x="375" y="126"/>
                  </a:lnTo>
                  <a:lnTo>
                    <a:pt x="541" y="42"/>
                  </a:lnTo>
                  <a:lnTo>
                    <a:pt x="666" y="1"/>
                  </a:lnTo>
                  <a:lnTo>
                    <a:pt x="874" y="1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800;p62"/>
            <p:cNvSpPr/>
            <p:nvPr/>
          </p:nvSpPr>
          <p:spPr>
            <a:xfrm>
              <a:off x="5111225" y="1733075"/>
              <a:ext cx="43700" cy="42675"/>
            </a:xfrm>
            <a:custGeom>
              <a:avLst/>
              <a:gdLst/>
              <a:ahLst/>
              <a:cxnLst/>
              <a:rect l="l" t="t" r="r" b="b"/>
              <a:pathLst>
                <a:path w="1748" h="1707" extrusionOk="0">
                  <a:moveTo>
                    <a:pt x="874" y="1"/>
                  </a:moveTo>
                  <a:lnTo>
                    <a:pt x="874" y="1"/>
                  </a:lnTo>
                  <a:lnTo>
                    <a:pt x="1082" y="1"/>
                  </a:lnTo>
                  <a:lnTo>
                    <a:pt x="1207" y="84"/>
                  </a:lnTo>
                  <a:lnTo>
                    <a:pt x="1373" y="167"/>
                  </a:lnTo>
                  <a:lnTo>
                    <a:pt x="1498" y="250"/>
                  </a:lnTo>
                  <a:lnTo>
                    <a:pt x="1581" y="375"/>
                  </a:lnTo>
                  <a:lnTo>
                    <a:pt x="1664" y="541"/>
                  </a:lnTo>
                  <a:lnTo>
                    <a:pt x="1706" y="708"/>
                  </a:lnTo>
                  <a:lnTo>
                    <a:pt x="1748" y="874"/>
                  </a:lnTo>
                  <a:lnTo>
                    <a:pt x="1748" y="874"/>
                  </a:lnTo>
                  <a:lnTo>
                    <a:pt x="1706" y="1041"/>
                  </a:lnTo>
                  <a:lnTo>
                    <a:pt x="1664" y="1207"/>
                  </a:lnTo>
                  <a:lnTo>
                    <a:pt x="1581" y="1374"/>
                  </a:lnTo>
                  <a:lnTo>
                    <a:pt x="1456" y="1498"/>
                  </a:lnTo>
                  <a:lnTo>
                    <a:pt x="1332" y="1582"/>
                  </a:lnTo>
                  <a:lnTo>
                    <a:pt x="1207" y="1665"/>
                  </a:lnTo>
                  <a:lnTo>
                    <a:pt x="1040" y="1706"/>
                  </a:lnTo>
                  <a:lnTo>
                    <a:pt x="874" y="1706"/>
                  </a:lnTo>
                  <a:lnTo>
                    <a:pt x="874" y="1706"/>
                  </a:lnTo>
                  <a:lnTo>
                    <a:pt x="666" y="1706"/>
                  </a:lnTo>
                  <a:lnTo>
                    <a:pt x="541" y="1665"/>
                  </a:lnTo>
                  <a:lnTo>
                    <a:pt x="375" y="1582"/>
                  </a:lnTo>
                  <a:lnTo>
                    <a:pt x="250" y="1457"/>
                  </a:lnTo>
                  <a:lnTo>
                    <a:pt x="167" y="1332"/>
                  </a:lnTo>
                  <a:lnTo>
                    <a:pt x="83" y="1166"/>
                  </a:lnTo>
                  <a:lnTo>
                    <a:pt x="42" y="999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2" y="666"/>
                  </a:lnTo>
                  <a:lnTo>
                    <a:pt x="83" y="500"/>
                  </a:lnTo>
                  <a:lnTo>
                    <a:pt x="167" y="375"/>
                  </a:lnTo>
                  <a:lnTo>
                    <a:pt x="291" y="250"/>
                  </a:lnTo>
                  <a:lnTo>
                    <a:pt x="416" y="125"/>
                  </a:lnTo>
                  <a:lnTo>
                    <a:pt x="541" y="42"/>
                  </a:lnTo>
                  <a:lnTo>
                    <a:pt x="707" y="1"/>
                  </a:lnTo>
                  <a:lnTo>
                    <a:pt x="874" y="1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801;p62"/>
            <p:cNvSpPr/>
            <p:nvPr/>
          </p:nvSpPr>
          <p:spPr>
            <a:xfrm>
              <a:off x="5086250" y="1612425"/>
              <a:ext cx="57225" cy="19775"/>
            </a:xfrm>
            <a:custGeom>
              <a:avLst/>
              <a:gdLst/>
              <a:ahLst/>
              <a:cxnLst/>
              <a:rect l="l" t="t" r="r" b="b"/>
              <a:pathLst>
                <a:path w="2289" h="791" extrusionOk="0">
                  <a:moveTo>
                    <a:pt x="125" y="167"/>
                  </a:moveTo>
                  <a:lnTo>
                    <a:pt x="125" y="167"/>
                  </a:lnTo>
                  <a:lnTo>
                    <a:pt x="42" y="208"/>
                  </a:lnTo>
                  <a:lnTo>
                    <a:pt x="1" y="333"/>
                  </a:lnTo>
                  <a:lnTo>
                    <a:pt x="1" y="416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84" y="583"/>
                  </a:lnTo>
                  <a:lnTo>
                    <a:pt x="167" y="666"/>
                  </a:lnTo>
                  <a:lnTo>
                    <a:pt x="250" y="666"/>
                  </a:lnTo>
                  <a:lnTo>
                    <a:pt x="375" y="624"/>
                  </a:lnTo>
                  <a:lnTo>
                    <a:pt x="375" y="624"/>
                  </a:lnTo>
                  <a:lnTo>
                    <a:pt x="500" y="583"/>
                  </a:lnTo>
                  <a:lnTo>
                    <a:pt x="833" y="500"/>
                  </a:lnTo>
                  <a:lnTo>
                    <a:pt x="1082" y="500"/>
                  </a:lnTo>
                  <a:lnTo>
                    <a:pt x="1332" y="541"/>
                  </a:lnTo>
                  <a:lnTo>
                    <a:pt x="1623" y="583"/>
                  </a:lnTo>
                  <a:lnTo>
                    <a:pt x="1914" y="749"/>
                  </a:lnTo>
                  <a:lnTo>
                    <a:pt x="1914" y="749"/>
                  </a:lnTo>
                  <a:lnTo>
                    <a:pt x="1998" y="791"/>
                  </a:lnTo>
                  <a:lnTo>
                    <a:pt x="2081" y="791"/>
                  </a:lnTo>
                  <a:lnTo>
                    <a:pt x="2206" y="749"/>
                  </a:lnTo>
                  <a:lnTo>
                    <a:pt x="2247" y="666"/>
                  </a:lnTo>
                  <a:lnTo>
                    <a:pt x="2247" y="666"/>
                  </a:lnTo>
                  <a:lnTo>
                    <a:pt x="2289" y="583"/>
                  </a:lnTo>
                  <a:lnTo>
                    <a:pt x="2289" y="458"/>
                  </a:lnTo>
                  <a:lnTo>
                    <a:pt x="2247" y="375"/>
                  </a:lnTo>
                  <a:lnTo>
                    <a:pt x="2164" y="292"/>
                  </a:lnTo>
                  <a:lnTo>
                    <a:pt x="2164" y="292"/>
                  </a:lnTo>
                  <a:lnTo>
                    <a:pt x="1790" y="125"/>
                  </a:lnTo>
                  <a:lnTo>
                    <a:pt x="1457" y="0"/>
                  </a:lnTo>
                  <a:lnTo>
                    <a:pt x="1082" y="0"/>
                  </a:lnTo>
                  <a:lnTo>
                    <a:pt x="791" y="0"/>
                  </a:lnTo>
                  <a:lnTo>
                    <a:pt x="541" y="42"/>
                  </a:lnTo>
                  <a:lnTo>
                    <a:pt x="333" y="84"/>
                  </a:lnTo>
                  <a:lnTo>
                    <a:pt x="125" y="167"/>
                  </a:lnTo>
                  <a:lnTo>
                    <a:pt x="125" y="167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802;p62"/>
            <p:cNvSpPr/>
            <p:nvPr/>
          </p:nvSpPr>
          <p:spPr>
            <a:xfrm>
              <a:off x="4932300" y="1613450"/>
              <a:ext cx="58275" cy="18750"/>
            </a:xfrm>
            <a:custGeom>
              <a:avLst/>
              <a:gdLst/>
              <a:ahLst/>
              <a:cxnLst/>
              <a:rect l="l" t="t" r="r" b="b"/>
              <a:pathLst>
                <a:path w="2331" h="750" extrusionOk="0">
                  <a:moveTo>
                    <a:pt x="126" y="251"/>
                  </a:moveTo>
                  <a:lnTo>
                    <a:pt x="126" y="251"/>
                  </a:lnTo>
                  <a:lnTo>
                    <a:pt x="84" y="292"/>
                  </a:lnTo>
                  <a:lnTo>
                    <a:pt x="42" y="417"/>
                  </a:lnTo>
                  <a:lnTo>
                    <a:pt x="1" y="500"/>
                  </a:lnTo>
                  <a:lnTo>
                    <a:pt x="42" y="583"/>
                  </a:lnTo>
                  <a:lnTo>
                    <a:pt x="42" y="583"/>
                  </a:lnTo>
                  <a:lnTo>
                    <a:pt x="126" y="667"/>
                  </a:lnTo>
                  <a:lnTo>
                    <a:pt x="209" y="708"/>
                  </a:lnTo>
                  <a:lnTo>
                    <a:pt x="292" y="750"/>
                  </a:lnTo>
                  <a:lnTo>
                    <a:pt x="417" y="708"/>
                  </a:lnTo>
                  <a:lnTo>
                    <a:pt x="417" y="708"/>
                  </a:lnTo>
                  <a:lnTo>
                    <a:pt x="542" y="625"/>
                  </a:lnTo>
                  <a:lnTo>
                    <a:pt x="875" y="542"/>
                  </a:lnTo>
                  <a:lnTo>
                    <a:pt x="1124" y="500"/>
                  </a:lnTo>
                  <a:lnTo>
                    <a:pt x="1374" y="500"/>
                  </a:lnTo>
                  <a:lnTo>
                    <a:pt x="1665" y="542"/>
                  </a:lnTo>
                  <a:lnTo>
                    <a:pt x="1956" y="667"/>
                  </a:lnTo>
                  <a:lnTo>
                    <a:pt x="1956" y="667"/>
                  </a:lnTo>
                  <a:lnTo>
                    <a:pt x="2040" y="708"/>
                  </a:lnTo>
                  <a:lnTo>
                    <a:pt x="2123" y="708"/>
                  </a:lnTo>
                  <a:lnTo>
                    <a:pt x="2248" y="625"/>
                  </a:lnTo>
                  <a:lnTo>
                    <a:pt x="2289" y="542"/>
                  </a:lnTo>
                  <a:lnTo>
                    <a:pt x="2289" y="542"/>
                  </a:lnTo>
                  <a:lnTo>
                    <a:pt x="2331" y="459"/>
                  </a:lnTo>
                  <a:lnTo>
                    <a:pt x="2331" y="375"/>
                  </a:lnTo>
                  <a:lnTo>
                    <a:pt x="2248" y="292"/>
                  </a:lnTo>
                  <a:lnTo>
                    <a:pt x="2164" y="209"/>
                  </a:lnTo>
                  <a:lnTo>
                    <a:pt x="2164" y="209"/>
                  </a:lnTo>
                  <a:lnTo>
                    <a:pt x="1790" y="43"/>
                  </a:lnTo>
                  <a:lnTo>
                    <a:pt x="1415" y="1"/>
                  </a:lnTo>
                  <a:lnTo>
                    <a:pt x="1083" y="1"/>
                  </a:lnTo>
                  <a:lnTo>
                    <a:pt x="791" y="43"/>
                  </a:lnTo>
                  <a:lnTo>
                    <a:pt x="500" y="84"/>
                  </a:lnTo>
                  <a:lnTo>
                    <a:pt x="334" y="167"/>
                  </a:lnTo>
                  <a:lnTo>
                    <a:pt x="126" y="251"/>
                  </a:lnTo>
                  <a:lnTo>
                    <a:pt x="126" y="25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803;p62"/>
            <p:cNvSpPr/>
            <p:nvPr/>
          </p:nvSpPr>
          <p:spPr>
            <a:xfrm>
              <a:off x="5028000" y="1703950"/>
              <a:ext cx="23950" cy="36425"/>
            </a:xfrm>
            <a:custGeom>
              <a:avLst/>
              <a:gdLst/>
              <a:ahLst/>
              <a:cxnLst/>
              <a:rect l="l" t="t" r="r" b="b"/>
              <a:pathLst>
                <a:path w="958" h="1457" extrusionOk="0">
                  <a:moveTo>
                    <a:pt x="333" y="333"/>
                  </a:moveTo>
                  <a:lnTo>
                    <a:pt x="333" y="333"/>
                  </a:lnTo>
                  <a:lnTo>
                    <a:pt x="125" y="916"/>
                  </a:lnTo>
                  <a:lnTo>
                    <a:pt x="42" y="1207"/>
                  </a:lnTo>
                  <a:lnTo>
                    <a:pt x="1" y="1332"/>
                  </a:lnTo>
                  <a:lnTo>
                    <a:pt x="1" y="1332"/>
                  </a:lnTo>
                  <a:lnTo>
                    <a:pt x="42" y="1374"/>
                  </a:lnTo>
                  <a:lnTo>
                    <a:pt x="125" y="1415"/>
                  </a:lnTo>
                  <a:lnTo>
                    <a:pt x="417" y="1457"/>
                  </a:lnTo>
                  <a:lnTo>
                    <a:pt x="708" y="1415"/>
                  </a:lnTo>
                  <a:lnTo>
                    <a:pt x="833" y="1374"/>
                  </a:lnTo>
                  <a:lnTo>
                    <a:pt x="916" y="1290"/>
                  </a:lnTo>
                  <a:lnTo>
                    <a:pt x="916" y="1290"/>
                  </a:lnTo>
                  <a:lnTo>
                    <a:pt x="958" y="1249"/>
                  </a:lnTo>
                  <a:lnTo>
                    <a:pt x="958" y="1166"/>
                  </a:lnTo>
                  <a:lnTo>
                    <a:pt x="916" y="916"/>
                  </a:lnTo>
                  <a:lnTo>
                    <a:pt x="833" y="625"/>
                  </a:lnTo>
                  <a:lnTo>
                    <a:pt x="750" y="333"/>
                  </a:lnTo>
                  <a:lnTo>
                    <a:pt x="750" y="333"/>
                  </a:lnTo>
                  <a:lnTo>
                    <a:pt x="625" y="84"/>
                  </a:lnTo>
                  <a:lnTo>
                    <a:pt x="583" y="42"/>
                  </a:lnTo>
                  <a:lnTo>
                    <a:pt x="542" y="1"/>
                  </a:lnTo>
                  <a:lnTo>
                    <a:pt x="458" y="1"/>
                  </a:lnTo>
                  <a:lnTo>
                    <a:pt x="417" y="84"/>
                  </a:lnTo>
                  <a:lnTo>
                    <a:pt x="333" y="333"/>
                  </a:lnTo>
                  <a:lnTo>
                    <a:pt x="333" y="333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804;p62"/>
            <p:cNvSpPr/>
            <p:nvPr/>
          </p:nvSpPr>
          <p:spPr>
            <a:xfrm>
              <a:off x="5151775" y="1472000"/>
              <a:ext cx="73875" cy="209100"/>
            </a:xfrm>
            <a:custGeom>
              <a:avLst/>
              <a:gdLst/>
              <a:ahLst/>
              <a:cxnLst/>
              <a:rect l="l" t="t" r="r" b="b"/>
              <a:pathLst>
                <a:path w="2955" h="8364" extrusionOk="0">
                  <a:moveTo>
                    <a:pt x="2913" y="6200"/>
                  </a:moveTo>
                  <a:lnTo>
                    <a:pt x="2705" y="7531"/>
                  </a:lnTo>
                  <a:lnTo>
                    <a:pt x="2705" y="7531"/>
                  </a:lnTo>
                  <a:lnTo>
                    <a:pt x="2580" y="7573"/>
                  </a:lnTo>
                  <a:lnTo>
                    <a:pt x="2289" y="7698"/>
                  </a:lnTo>
                  <a:lnTo>
                    <a:pt x="2164" y="7781"/>
                  </a:lnTo>
                  <a:lnTo>
                    <a:pt x="2039" y="7947"/>
                  </a:lnTo>
                  <a:lnTo>
                    <a:pt x="1915" y="8114"/>
                  </a:lnTo>
                  <a:lnTo>
                    <a:pt x="1915" y="8363"/>
                  </a:lnTo>
                  <a:lnTo>
                    <a:pt x="1915" y="8363"/>
                  </a:lnTo>
                  <a:lnTo>
                    <a:pt x="1831" y="8238"/>
                  </a:lnTo>
                  <a:lnTo>
                    <a:pt x="1623" y="7864"/>
                  </a:lnTo>
                  <a:lnTo>
                    <a:pt x="1540" y="7614"/>
                  </a:lnTo>
                  <a:lnTo>
                    <a:pt x="1457" y="7365"/>
                  </a:lnTo>
                  <a:lnTo>
                    <a:pt x="1457" y="7032"/>
                  </a:lnTo>
                  <a:lnTo>
                    <a:pt x="1457" y="6699"/>
                  </a:lnTo>
                  <a:lnTo>
                    <a:pt x="1457" y="6699"/>
                  </a:lnTo>
                  <a:lnTo>
                    <a:pt x="1207" y="6366"/>
                  </a:lnTo>
                  <a:lnTo>
                    <a:pt x="958" y="6033"/>
                  </a:lnTo>
                  <a:lnTo>
                    <a:pt x="708" y="5534"/>
                  </a:lnTo>
                  <a:lnTo>
                    <a:pt x="417" y="4993"/>
                  </a:lnTo>
                  <a:lnTo>
                    <a:pt x="167" y="4328"/>
                  </a:lnTo>
                  <a:lnTo>
                    <a:pt x="84" y="3995"/>
                  </a:lnTo>
                  <a:lnTo>
                    <a:pt x="42" y="3662"/>
                  </a:lnTo>
                  <a:lnTo>
                    <a:pt x="1" y="3287"/>
                  </a:lnTo>
                  <a:lnTo>
                    <a:pt x="1" y="2913"/>
                  </a:lnTo>
                  <a:lnTo>
                    <a:pt x="1" y="2913"/>
                  </a:lnTo>
                  <a:lnTo>
                    <a:pt x="42" y="2206"/>
                  </a:lnTo>
                  <a:lnTo>
                    <a:pt x="167" y="1623"/>
                  </a:lnTo>
                  <a:lnTo>
                    <a:pt x="292" y="1124"/>
                  </a:lnTo>
                  <a:lnTo>
                    <a:pt x="417" y="708"/>
                  </a:lnTo>
                  <a:lnTo>
                    <a:pt x="583" y="375"/>
                  </a:lnTo>
                  <a:lnTo>
                    <a:pt x="708" y="167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916" y="84"/>
                  </a:lnTo>
                  <a:lnTo>
                    <a:pt x="1207" y="375"/>
                  </a:lnTo>
                  <a:lnTo>
                    <a:pt x="1582" y="833"/>
                  </a:lnTo>
                  <a:lnTo>
                    <a:pt x="1831" y="1124"/>
                  </a:lnTo>
                  <a:lnTo>
                    <a:pt x="2039" y="1498"/>
                  </a:lnTo>
                  <a:lnTo>
                    <a:pt x="2247" y="1914"/>
                  </a:lnTo>
                  <a:lnTo>
                    <a:pt x="2456" y="2372"/>
                  </a:lnTo>
                  <a:lnTo>
                    <a:pt x="2622" y="2871"/>
                  </a:lnTo>
                  <a:lnTo>
                    <a:pt x="2788" y="3412"/>
                  </a:lnTo>
                  <a:lnTo>
                    <a:pt x="2872" y="4036"/>
                  </a:lnTo>
                  <a:lnTo>
                    <a:pt x="2955" y="4702"/>
                  </a:lnTo>
                  <a:lnTo>
                    <a:pt x="2955" y="5409"/>
                  </a:lnTo>
                  <a:lnTo>
                    <a:pt x="2913" y="6200"/>
                  </a:lnTo>
                  <a:lnTo>
                    <a:pt x="2913" y="62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805;p62"/>
            <p:cNvSpPr/>
            <p:nvPr/>
          </p:nvSpPr>
          <p:spPr>
            <a:xfrm>
              <a:off x="4861575" y="1472000"/>
              <a:ext cx="73875" cy="209100"/>
            </a:xfrm>
            <a:custGeom>
              <a:avLst/>
              <a:gdLst/>
              <a:ahLst/>
              <a:cxnLst/>
              <a:rect l="l" t="t" r="r" b="b"/>
              <a:pathLst>
                <a:path w="2955" h="8364" extrusionOk="0">
                  <a:moveTo>
                    <a:pt x="42" y="6200"/>
                  </a:moveTo>
                  <a:lnTo>
                    <a:pt x="250" y="7531"/>
                  </a:lnTo>
                  <a:lnTo>
                    <a:pt x="250" y="7531"/>
                  </a:lnTo>
                  <a:lnTo>
                    <a:pt x="375" y="7573"/>
                  </a:lnTo>
                  <a:lnTo>
                    <a:pt x="666" y="7698"/>
                  </a:lnTo>
                  <a:lnTo>
                    <a:pt x="791" y="7781"/>
                  </a:lnTo>
                  <a:lnTo>
                    <a:pt x="916" y="7947"/>
                  </a:lnTo>
                  <a:lnTo>
                    <a:pt x="1041" y="8114"/>
                  </a:lnTo>
                  <a:lnTo>
                    <a:pt x="1041" y="8363"/>
                  </a:lnTo>
                  <a:lnTo>
                    <a:pt x="1041" y="8363"/>
                  </a:lnTo>
                  <a:lnTo>
                    <a:pt x="1124" y="8238"/>
                  </a:lnTo>
                  <a:lnTo>
                    <a:pt x="1332" y="7864"/>
                  </a:lnTo>
                  <a:lnTo>
                    <a:pt x="1415" y="7614"/>
                  </a:lnTo>
                  <a:lnTo>
                    <a:pt x="1498" y="7365"/>
                  </a:lnTo>
                  <a:lnTo>
                    <a:pt x="1540" y="7032"/>
                  </a:lnTo>
                  <a:lnTo>
                    <a:pt x="1498" y="6699"/>
                  </a:lnTo>
                  <a:lnTo>
                    <a:pt x="1498" y="6699"/>
                  </a:lnTo>
                  <a:lnTo>
                    <a:pt x="1748" y="6366"/>
                  </a:lnTo>
                  <a:lnTo>
                    <a:pt x="1998" y="6033"/>
                  </a:lnTo>
                  <a:lnTo>
                    <a:pt x="2247" y="5534"/>
                  </a:lnTo>
                  <a:lnTo>
                    <a:pt x="2539" y="4993"/>
                  </a:lnTo>
                  <a:lnTo>
                    <a:pt x="2788" y="4328"/>
                  </a:lnTo>
                  <a:lnTo>
                    <a:pt x="2871" y="3995"/>
                  </a:lnTo>
                  <a:lnTo>
                    <a:pt x="2913" y="3662"/>
                  </a:lnTo>
                  <a:lnTo>
                    <a:pt x="2955" y="3287"/>
                  </a:lnTo>
                  <a:lnTo>
                    <a:pt x="2955" y="2913"/>
                  </a:lnTo>
                  <a:lnTo>
                    <a:pt x="2955" y="2913"/>
                  </a:lnTo>
                  <a:lnTo>
                    <a:pt x="2913" y="2206"/>
                  </a:lnTo>
                  <a:lnTo>
                    <a:pt x="2830" y="1623"/>
                  </a:lnTo>
                  <a:lnTo>
                    <a:pt x="2663" y="1124"/>
                  </a:lnTo>
                  <a:lnTo>
                    <a:pt x="2539" y="708"/>
                  </a:lnTo>
                  <a:lnTo>
                    <a:pt x="2372" y="375"/>
                  </a:lnTo>
                  <a:lnTo>
                    <a:pt x="2247" y="167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039" y="84"/>
                  </a:lnTo>
                  <a:lnTo>
                    <a:pt x="1748" y="375"/>
                  </a:lnTo>
                  <a:lnTo>
                    <a:pt x="1374" y="833"/>
                  </a:lnTo>
                  <a:lnTo>
                    <a:pt x="1124" y="1124"/>
                  </a:lnTo>
                  <a:lnTo>
                    <a:pt x="916" y="1498"/>
                  </a:lnTo>
                  <a:lnTo>
                    <a:pt x="708" y="1914"/>
                  </a:lnTo>
                  <a:lnTo>
                    <a:pt x="500" y="2372"/>
                  </a:lnTo>
                  <a:lnTo>
                    <a:pt x="334" y="2871"/>
                  </a:lnTo>
                  <a:lnTo>
                    <a:pt x="167" y="3412"/>
                  </a:lnTo>
                  <a:lnTo>
                    <a:pt x="84" y="4036"/>
                  </a:lnTo>
                  <a:lnTo>
                    <a:pt x="1" y="4702"/>
                  </a:lnTo>
                  <a:lnTo>
                    <a:pt x="1" y="5409"/>
                  </a:lnTo>
                  <a:lnTo>
                    <a:pt x="42" y="6200"/>
                  </a:lnTo>
                  <a:lnTo>
                    <a:pt x="42" y="62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806;p62"/>
            <p:cNvSpPr/>
            <p:nvPr/>
          </p:nvSpPr>
          <p:spPr>
            <a:xfrm>
              <a:off x="4877175" y="1422075"/>
              <a:ext cx="314150" cy="176850"/>
            </a:xfrm>
            <a:custGeom>
              <a:avLst/>
              <a:gdLst/>
              <a:ahLst/>
              <a:cxnLst/>
              <a:rect l="l" t="t" r="r" b="b"/>
              <a:pathLst>
                <a:path w="12566" h="7074" extrusionOk="0">
                  <a:moveTo>
                    <a:pt x="12483" y="4868"/>
                  </a:moveTo>
                  <a:lnTo>
                    <a:pt x="12483" y="4868"/>
                  </a:lnTo>
                  <a:lnTo>
                    <a:pt x="12150" y="5326"/>
                  </a:lnTo>
                  <a:lnTo>
                    <a:pt x="11775" y="5659"/>
                  </a:lnTo>
                  <a:lnTo>
                    <a:pt x="11442" y="5950"/>
                  </a:lnTo>
                  <a:lnTo>
                    <a:pt x="11110" y="6200"/>
                  </a:lnTo>
                  <a:lnTo>
                    <a:pt x="10777" y="6325"/>
                  </a:lnTo>
                  <a:lnTo>
                    <a:pt x="10527" y="6449"/>
                  </a:lnTo>
                  <a:lnTo>
                    <a:pt x="10236" y="6491"/>
                  </a:lnTo>
                  <a:lnTo>
                    <a:pt x="10028" y="6491"/>
                  </a:lnTo>
                  <a:lnTo>
                    <a:pt x="9820" y="6449"/>
                  </a:lnTo>
                  <a:lnTo>
                    <a:pt x="9653" y="6366"/>
                  </a:lnTo>
                  <a:lnTo>
                    <a:pt x="9570" y="6241"/>
                  </a:lnTo>
                  <a:lnTo>
                    <a:pt x="9487" y="6075"/>
                  </a:lnTo>
                  <a:lnTo>
                    <a:pt x="9487" y="5867"/>
                  </a:lnTo>
                  <a:lnTo>
                    <a:pt x="9487" y="5617"/>
                  </a:lnTo>
                  <a:lnTo>
                    <a:pt x="9570" y="5368"/>
                  </a:lnTo>
                  <a:lnTo>
                    <a:pt x="9737" y="5076"/>
                  </a:lnTo>
                  <a:lnTo>
                    <a:pt x="9737" y="5076"/>
                  </a:lnTo>
                  <a:lnTo>
                    <a:pt x="8696" y="5534"/>
                  </a:lnTo>
                  <a:lnTo>
                    <a:pt x="7573" y="5950"/>
                  </a:lnTo>
                  <a:lnTo>
                    <a:pt x="6242" y="6366"/>
                  </a:lnTo>
                  <a:lnTo>
                    <a:pt x="5534" y="6574"/>
                  </a:lnTo>
                  <a:lnTo>
                    <a:pt x="4785" y="6741"/>
                  </a:lnTo>
                  <a:lnTo>
                    <a:pt x="4078" y="6907"/>
                  </a:lnTo>
                  <a:lnTo>
                    <a:pt x="3371" y="6990"/>
                  </a:lnTo>
                  <a:lnTo>
                    <a:pt x="2664" y="7073"/>
                  </a:lnTo>
                  <a:lnTo>
                    <a:pt x="2039" y="7032"/>
                  </a:lnTo>
                  <a:lnTo>
                    <a:pt x="1499" y="6949"/>
                  </a:lnTo>
                  <a:lnTo>
                    <a:pt x="1249" y="6865"/>
                  </a:lnTo>
                  <a:lnTo>
                    <a:pt x="1041" y="6782"/>
                  </a:lnTo>
                  <a:lnTo>
                    <a:pt x="1041" y="6782"/>
                  </a:lnTo>
                  <a:lnTo>
                    <a:pt x="833" y="6657"/>
                  </a:lnTo>
                  <a:lnTo>
                    <a:pt x="666" y="6533"/>
                  </a:lnTo>
                  <a:lnTo>
                    <a:pt x="500" y="6366"/>
                  </a:lnTo>
                  <a:lnTo>
                    <a:pt x="375" y="6200"/>
                  </a:lnTo>
                  <a:lnTo>
                    <a:pt x="167" y="5867"/>
                  </a:lnTo>
                  <a:lnTo>
                    <a:pt x="42" y="5451"/>
                  </a:lnTo>
                  <a:lnTo>
                    <a:pt x="1" y="4993"/>
                  </a:lnTo>
                  <a:lnTo>
                    <a:pt x="42" y="4535"/>
                  </a:lnTo>
                  <a:lnTo>
                    <a:pt x="126" y="4078"/>
                  </a:lnTo>
                  <a:lnTo>
                    <a:pt x="334" y="3579"/>
                  </a:lnTo>
                  <a:lnTo>
                    <a:pt x="542" y="3121"/>
                  </a:lnTo>
                  <a:lnTo>
                    <a:pt x="833" y="2663"/>
                  </a:lnTo>
                  <a:lnTo>
                    <a:pt x="1166" y="2206"/>
                  </a:lnTo>
                  <a:lnTo>
                    <a:pt x="1540" y="1748"/>
                  </a:lnTo>
                  <a:lnTo>
                    <a:pt x="1956" y="1373"/>
                  </a:lnTo>
                  <a:lnTo>
                    <a:pt x="2456" y="999"/>
                  </a:lnTo>
                  <a:lnTo>
                    <a:pt x="2913" y="708"/>
                  </a:lnTo>
                  <a:lnTo>
                    <a:pt x="3454" y="458"/>
                  </a:lnTo>
                  <a:lnTo>
                    <a:pt x="3454" y="458"/>
                  </a:lnTo>
                  <a:lnTo>
                    <a:pt x="3995" y="292"/>
                  </a:lnTo>
                  <a:lnTo>
                    <a:pt x="4577" y="125"/>
                  </a:lnTo>
                  <a:lnTo>
                    <a:pt x="5202" y="42"/>
                  </a:lnTo>
                  <a:lnTo>
                    <a:pt x="5826" y="0"/>
                  </a:lnTo>
                  <a:lnTo>
                    <a:pt x="6450" y="0"/>
                  </a:lnTo>
                  <a:lnTo>
                    <a:pt x="7074" y="0"/>
                  </a:lnTo>
                  <a:lnTo>
                    <a:pt x="7698" y="84"/>
                  </a:lnTo>
                  <a:lnTo>
                    <a:pt x="8280" y="167"/>
                  </a:lnTo>
                  <a:lnTo>
                    <a:pt x="8904" y="333"/>
                  </a:lnTo>
                  <a:lnTo>
                    <a:pt x="9445" y="458"/>
                  </a:lnTo>
                  <a:lnTo>
                    <a:pt x="9986" y="666"/>
                  </a:lnTo>
                  <a:lnTo>
                    <a:pt x="10444" y="874"/>
                  </a:lnTo>
                  <a:lnTo>
                    <a:pt x="10902" y="1124"/>
                  </a:lnTo>
                  <a:lnTo>
                    <a:pt x="11276" y="1415"/>
                  </a:lnTo>
                  <a:lnTo>
                    <a:pt x="11567" y="1706"/>
                  </a:lnTo>
                  <a:lnTo>
                    <a:pt x="11817" y="1997"/>
                  </a:lnTo>
                  <a:lnTo>
                    <a:pt x="11817" y="1997"/>
                  </a:lnTo>
                  <a:lnTo>
                    <a:pt x="12150" y="2622"/>
                  </a:lnTo>
                  <a:lnTo>
                    <a:pt x="12358" y="3162"/>
                  </a:lnTo>
                  <a:lnTo>
                    <a:pt x="12483" y="3662"/>
                  </a:lnTo>
                  <a:lnTo>
                    <a:pt x="12566" y="4078"/>
                  </a:lnTo>
                  <a:lnTo>
                    <a:pt x="12566" y="4411"/>
                  </a:lnTo>
                  <a:lnTo>
                    <a:pt x="12524" y="4660"/>
                  </a:lnTo>
                  <a:lnTo>
                    <a:pt x="12483" y="4868"/>
                  </a:lnTo>
                  <a:lnTo>
                    <a:pt x="12483" y="4868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807;p62"/>
            <p:cNvSpPr/>
            <p:nvPr/>
          </p:nvSpPr>
          <p:spPr>
            <a:xfrm>
              <a:off x="4891750" y="1638425"/>
              <a:ext cx="303750" cy="115475"/>
            </a:xfrm>
            <a:custGeom>
              <a:avLst/>
              <a:gdLst/>
              <a:ahLst/>
              <a:cxnLst/>
              <a:rect l="l" t="t" r="r" b="b"/>
              <a:pathLst>
                <a:path w="12150" h="4619" extrusionOk="0">
                  <a:moveTo>
                    <a:pt x="167" y="708"/>
                  </a:moveTo>
                  <a:lnTo>
                    <a:pt x="167" y="708"/>
                  </a:lnTo>
                  <a:lnTo>
                    <a:pt x="291" y="583"/>
                  </a:lnTo>
                  <a:lnTo>
                    <a:pt x="458" y="500"/>
                  </a:lnTo>
                  <a:lnTo>
                    <a:pt x="666" y="375"/>
                  </a:lnTo>
                  <a:lnTo>
                    <a:pt x="957" y="250"/>
                  </a:lnTo>
                  <a:lnTo>
                    <a:pt x="1290" y="167"/>
                  </a:lnTo>
                  <a:lnTo>
                    <a:pt x="1664" y="84"/>
                  </a:lnTo>
                  <a:lnTo>
                    <a:pt x="2122" y="42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3162" y="0"/>
                  </a:lnTo>
                  <a:lnTo>
                    <a:pt x="3662" y="42"/>
                  </a:lnTo>
                  <a:lnTo>
                    <a:pt x="4494" y="167"/>
                  </a:lnTo>
                  <a:lnTo>
                    <a:pt x="4494" y="167"/>
                  </a:lnTo>
                  <a:lnTo>
                    <a:pt x="4910" y="208"/>
                  </a:lnTo>
                  <a:lnTo>
                    <a:pt x="5284" y="167"/>
                  </a:lnTo>
                  <a:lnTo>
                    <a:pt x="5700" y="167"/>
                  </a:lnTo>
                  <a:lnTo>
                    <a:pt x="6075" y="125"/>
                  </a:lnTo>
                  <a:lnTo>
                    <a:pt x="6075" y="125"/>
                  </a:lnTo>
                  <a:lnTo>
                    <a:pt x="6449" y="167"/>
                  </a:lnTo>
                  <a:lnTo>
                    <a:pt x="6865" y="167"/>
                  </a:lnTo>
                  <a:lnTo>
                    <a:pt x="7240" y="208"/>
                  </a:lnTo>
                  <a:lnTo>
                    <a:pt x="7656" y="167"/>
                  </a:lnTo>
                  <a:lnTo>
                    <a:pt x="7656" y="167"/>
                  </a:lnTo>
                  <a:lnTo>
                    <a:pt x="8488" y="42"/>
                  </a:lnTo>
                  <a:lnTo>
                    <a:pt x="8987" y="0"/>
                  </a:lnTo>
                  <a:lnTo>
                    <a:pt x="9570" y="0"/>
                  </a:lnTo>
                  <a:lnTo>
                    <a:pt x="9570" y="0"/>
                  </a:lnTo>
                  <a:lnTo>
                    <a:pt x="10027" y="42"/>
                  </a:lnTo>
                  <a:lnTo>
                    <a:pt x="10485" y="84"/>
                  </a:lnTo>
                  <a:lnTo>
                    <a:pt x="10859" y="167"/>
                  </a:lnTo>
                  <a:lnTo>
                    <a:pt x="11192" y="250"/>
                  </a:lnTo>
                  <a:lnTo>
                    <a:pt x="11484" y="375"/>
                  </a:lnTo>
                  <a:lnTo>
                    <a:pt x="11692" y="500"/>
                  </a:lnTo>
                  <a:lnTo>
                    <a:pt x="11858" y="583"/>
                  </a:lnTo>
                  <a:lnTo>
                    <a:pt x="11983" y="708"/>
                  </a:lnTo>
                  <a:lnTo>
                    <a:pt x="11983" y="708"/>
                  </a:lnTo>
                  <a:lnTo>
                    <a:pt x="12066" y="874"/>
                  </a:lnTo>
                  <a:lnTo>
                    <a:pt x="12108" y="999"/>
                  </a:lnTo>
                  <a:lnTo>
                    <a:pt x="12149" y="1332"/>
                  </a:lnTo>
                  <a:lnTo>
                    <a:pt x="12108" y="1623"/>
                  </a:lnTo>
                  <a:lnTo>
                    <a:pt x="12024" y="1831"/>
                  </a:lnTo>
                  <a:lnTo>
                    <a:pt x="12024" y="1831"/>
                  </a:lnTo>
                  <a:lnTo>
                    <a:pt x="11941" y="2039"/>
                  </a:lnTo>
                  <a:lnTo>
                    <a:pt x="11858" y="2330"/>
                  </a:lnTo>
                  <a:lnTo>
                    <a:pt x="11775" y="2705"/>
                  </a:lnTo>
                  <a:lnTo>
                    <a:pt x="11650" y="3121"/>
                  </a:lnTo>
                  <a:lnTo>
                    <a:pt x="11650" y="3121"/>
                  </a:lnTo>
                  <a:lnTo>
                    <a:pt x="11442" y="3579"/>
                  </a:lnTo>
                  <a:lnTo>
                    <a:pt x="11317" y="3787"/>
                  </a:lnTo>
                  <a:lnTo>
                    <a:pt x="11151" y="3995"/>
                  </a:lnTo>
                  <a:lnTo>
                    <a:pt x="10901" y="4203"/>
                  </a:lnTo>
                  <a:lnTo>
                    <a:pt x="10651" y="4369"/>
                  </a:lnTo>
                  <a:lnTo>
                    <a:pt x="10360" y="4494"/>
                  </a:lnTo>
                  <a:lnTo>
                    <a:pt x="9986" y="4577"/>
                  </a:lnTo>
                  <a:lnTo>
                    <a:pt x="9986" y="4577"/>
                  </a:lnTo>
                  <a:lnTo>
                    <a:pt x="9570" y="4619"/>
                  </a:lnTo>
                  <a:lnTo>
                    <a:pt x="9237" y="4619"/>
                  </a:lnTo>
                  <a:lnTo>
                    <a:pt x="8946" y="4577"/>
                  </a:lnTo>
                  <a:lnTo>
                    <a:pt x="8654" y="4494"/>
                  </a:lnTo>
                  <a:lnTo>
                    <a:pt x="8446" y="4411"/>
                  </a:lnTo>
                  <a:lnTo>
                    <a:pt x="8197" y="4286"/>
                  </a:lnTo>
                  <a:lnTo>
                    <a:pt x="7822" y="4036"/>
                  </a:lnTo>
                  <a:lnTo>
                    <a:pt x="7822" y="4036"/>
                  </a:lnTo>
                  <a:lnTo>
                    <a:pt x="7573" y="3787"/>
                  </a:lnTo>
                  <a:lnTo>
                    <a:pt x="7365" y="3537"/>
                  </a:lnTo>
                  <a:lnTo>
                    <a:pt x="7156" y="3204"/>
                  </a:lnTo>
                  <a:lnTo>
                    <a:pt x="6948" y="2913"/>
                  </a:lnTo>
                  <a:lnTo>
                    <a:pt x="6782" y="2538"/>
                  </a:lnTo>
                  <a:lnTo>
                    <a:pt x="6616" y="2164"/>
                  </a:lnTo>
                  <a:lnTo>
                    <a:pt x="6491" y="1789"/>
                  </a:lnTo>
                  <a:lnTo>
                    <a:pt x="6408" y="1415"/>
                  </a:lnTo>
                  <a:lnTo>
                    <a:pt x="6408" y="1415"/>
                  </a:lnTo>
                  <a:lnTo>
                    <a:pt x="6491" y="1373"/>
                  </a:lnTo>
                  <a:lnTo>
                    <a:pt x="6657" y="1249"/>
                  </a:lnTo>
                  <a:lnTo>
                    <a:pt x="6740" y="1165"/>
                  </a:lnTo>
                  <a:lnTo>
                    <a:pt x="6824" y="1041"/>
                  </a:lnTo>
                  <a:lnTo>
                    <a:pt x="6865" y="916"/>
                  </a:lnTo>
                  <a:lnTo>
                    <a:pt x="6865" y="708"/>
                  </a:lnTo>
                  <a:lnTo>
                    <a:pt x="6865" y="708"/>
                  </a:lnTo>
                  <a:lnTo>
                    <a:pt x="6616" y="666"/>
                  </a:lnTo>
                  <a:lnTo>
                    <a:pt x="6075" y="666"/>
                  </a:lnTo>
                  <a:lnTo>
                    <a:pt x="6075" y="666"/>
                  </a:lnTo>
                  <a:lnTo>
                    <a:pt x="5534" y="666"/>
                  </a:lnTo>
                  <a:lnTo>
                    <a:pt x="5284" y="708"/>
                  </a:lnTo>
                  <a:lnTo>
                    <a:pt x="5284" y="708"/>
                  </a:lnTo>
                  <a:lnTo>
                    <a:pt x="5284" y="916"/>
                  </a:lnTo>
                  <a:lnTo>
                    <a:pt x="5326" y="1041"/>
                  </a:lnTo>
                  <a:lnTo>
                    <a:pt x="5409" y="1165"/>
                  </a:lnTo>
                  <a:lnTo>
                    <a:pt x="5492" y="1249"/>
                  </a:lnTo>
                  <a:lnTo>
                    <a:pt x="5659" y="1373"/>
                  </a:lnTo>
                  <a:lnTo>
                    <a:pt x="5742" y="1415"/>
                  </a:lnTo>
                  <a:lnTo>
                    <a:pt x="5742" y="1415"/>
                  </a:lnTo>
                  <a:lnTo>
                    <a:pt x="5659" y="1789"/>
                  </a:lnTo>
                  <a:lnTo>
                    <a:pt x="5534" y="2164"/>
                  </a:lnTo>
                  <a:lnTo>
                    <a:pt x="5367" y="2538"/>
                  </a:lnTo>
                  <a:lnTo>
                    <a:pt x="5201" y="2913"/>
                  </a:lnTo>
                  <a:lnTo>
                    <a:pt x="4993" y="3204"/>
                  </a:lnTo>
                  <a:lnTo>
                    <a:pt x="4785" y="3537"/>
                  </a:lnTo>
                  <a:lnTo>
                    <a:pt x="4577" y="3787"/>
                  </a:lnTo>
                  <a:lnTo>
                    <a:pt x="4327" y="4036"/>
                  </a:lnTo>
                  <a:lnTo>
                    <a:pt x="4327" y="4036"/>
                  </a:lnTo>
                  <a:lnTo>
                    <a:pt x="3953" y="4286"/>
                  </a:lnTo>
                  <a:lnTo>
                    <a:pt x="3703" y="4411"/>
                  </a:lnTo>
                  <a:lnTo>
                    <a:pt x="3495" y="4494"/>
                  </a:lnTo>
                  <a:lnTo>
                    <a:pt x="3204" y="4577"/>
                  </a:lnTo>
                  <a:lnTo>
                    <a:pt x="2913" y="4619"/>
                  </a:lnTo>
                  <a:lnTo>
                    <a:pt x="2580" y="4619"/>
                  </a:lnTo>
                  <a:lnTo>
                    <a:pt x="2164" y="4577"/>
                  </a:lnTo>
                  <a:lnTo>
                    <a:pt x="2164" y="4577"/>
                  </a:lnTo>
                  <a:lnTo>
                    <a:pt x="1789" y="4494"/>
                  </a:lnTo>
                  <a:lnTo>
                    <a:pt x="1498" y="4369"/>
                  </a:lnTo>
                  <a:lnTo>
                    <a:pt x="1248" y="4203"/>
                  </a:lnTo>
                  <a:lnTo>
                    <a:pt x="999" y="3995"/>
                  </a:lnTo>
                  <a:lnTo>
                    <a:pt x="832" y="3787"/>
                  </a:lnTo>
                  <a:lnTo>
                    <a:pt x="708" y="3579"/>
                  </a:lnTo>
                  <a:lnTo>
                    <a:pt x="500" y="3121"/>
                  </a:lnTo>
                  <a:lnTo>
                    <a:pt x="500" y="3121"/>
                  </a:lnTo>
                  <a:lnTo>
                    <a:pt x="375" y="2705"/>
                  </a:lnTo>
                  <a:lnTo>
                    <a:pt x="291" y="2330"/>
                  </a:lnTo>
                  <a:lnTo>
                    <a:pt x="208" y="2039"/>
                  </a:lnTo>
                  <a:lnTo>
                    <a:pt x="125" y="1831"/>
                  </a:lnTo>
                  <a:lnTo>
                    <a:pt x="125" y="1831"/>
                  </a:lnTo>
                  <a:lnTo>
                    <a:pt x="42" y="1623"/>
                  </a:lnTo>
                  <a:lnTo>
                    <a:pt x="0" y="1332"/>
                  </a:lnTo>
                  <a:lnTo>
                    <a:pt x="42" y="999"/>
                  </a:lnTo>
                  <a:lnTo>
                    <a:pt x="83" y="874"/>
                  </a:lnTo>
                  <a:lnTo>
                    <a:pt x="167" y="708"/>
                  </a:lnTo>
                  <a:lnTo>
                    <a:pt x="167" y="708"/>
                  </a:lnTo>
                  <a:close/>
                  <a:moveTo>
                    <a:pt x="7073" y="1665"/>
                  </a:moveTo>
                  <a:lnTo>
                    <a:pt x="7073" y="1665"/>
                  </a:lnTo>
                  <a:lnTo>
                    <a:pt x="7073" y="1665"/>
                  </a:lnTo>
                  <a:lnTo>
                    <a:pt x="7156" y="2039"/>
                  </a:lnTo>
                  <a:lnTo>
                    <a:pt x="7281" y="2538"/>
                  </a:lnTo>
                  <a:lnTo>
                    <a:pt x="7406" y="2830"/>
                  </a:lnTo>
                  <a:lnTo>
                    <a:pt x="7573" y="3121"/>
                  </a:lnTo>
                  <a:lnTo>
                    <a:pt x="7739" y="3412"/>
                  </a:lnTo>
                  <a:lnTo>
                    <a:pt x="7947" y="3703"/>
                  </a:lnTo>
                  <a:lnTo>
                    <a:pt x="7947" y="3703"/>
                  </a:lnTo>
                  <a:lnTo>
                    <a:pt x="8197" y="3953"/>
                  </a:lnTo>
                  <a:lnTo>
                    <a:pt x="8488" y="4119"/>
                  </a:lnTo>
                  <a:lnTo>
                    <a:pt x="8779" y="4244"/>
                  </a:lnTo>
                  <a:lnTo>
                    <a:pt x="9070" y="4327"/>
                  </a:lnTo>
                  <a:lnTo>
                    <a:pt x="9362" y="4369"/>
                  </a:lnTo>
                  <a:lnTo>
                    <a:pt x="9653" y="4327"/>
                  </a:lnTo>
                  <a:lnTo>
                    <a:pt x="9902" y="4327"/>
                  </a:lnTo>
                  <a:lnTo>
                    <a:pt x="10111" y="4286"/>
                  </a:lnTo>
                  <a:lnTo>
                    <a:pt x="10111" y="4286"/>
                  </a:lnTo>
                  <a:lnTo>
                    <a:pt x="10485" y="4119"/>
                  </a:lnTo>
                  <a:lnTo>
                    <a:pt x="10651" y="4036"/>
                  </a:lnTo>
                  <a:lnTo>
                    <a:pt x="10776" y="3911"/>
                  </a:lnTo>
                  <a:lnTo>
                    <a:pt x="10943" y="3787"/>
                  </a:lnTo>
                  <a:lnTo>
                    <a:pt x="11067" y="3620"/>
                  </a:lnTo>
                  <a:lnTo>
                    <a:pt x="11192" y="3412"/>
                  </a:lnTo>
                  <a:lnTo>
                    <a:pt x="11317" y="3121"/>
                  </a:lnTo>
                  <a:lnTo>
                    <a:pt x="11317" y="3121"/>
                  </a:lnTo>
                  <a:lnTo>
                    <a:pt x="11400" y="2830"/>
                  </a:lnTo>
                  <a:lnTo>
                    <a:pt x="11442" y="2538"/>
                  </a:lnTo>
                  <a:lnTo>
                    <a:pt x="11484" y="2206"/>
                  </a:lnTo>
                  <a:lnTo>
                    <a:pt x="11484" y="1914"/>
                  </a:lnTo>
                  <a:lnTo>
                    <a:pt x="11484" y="1623"/>
                  </a:lnTo>
                  <a:lnTo>
                    <a:pt x="11400" y="1332"/>
                  </a:lnTo>
                  <a:lnTo>
                    <a:pt x="11317" y="1082"/>
                  </a:lnTo>
                  <a:lnTo>
                    <a:pt x="11234" y="916"/>
                  </a:lnTo>
                  <a:lnTo>
                    <a:pt x="11234" y="916"/>
                  </a:lnTo>
                  <a:lnTo>
                    <a:pt x="11067" y="791"/>
                  </a:lnTo>
                  <a:lnTo>
                    <a:pt x="10901" y="666"/>
                  </a:lnTo>
                  <a:lnTo>
                    <a:pt x="10527" y="458"/>
                  </a:lnTo>
                  <a:lnTo>
                    <a:pt x="10069" y="333"/>
                  </a:lnTo>
                  <a:lnTo>
                    <a:pt x="9653" y="292"/>
                  </a:lnTo>
                  <a:lnTo>
                    <a:pt x="9653" y="292"/>
                  </a:lnTo>
                  <a:lnTo>
                    <a:pt x="9362" y="250"/>
                  </a:lnTo>
                  <a:lnTo>
                    <a:pt x="8946" y="292"/>
                  </a:lnTo>
                  <a:lnTo>
                    <a:pt x="8488" y="333"/>
                  </a:lnTo>
                  <a:lnTo>
                    <a:pt x="7905" y="458"/>
                  </a:lnTo>
                  <a:lnTo>
                    <a:pt x="7905" y="458"/>
                  </a:lnTo>
                  <a:lnTo>
                    <a:pt x="7531" y="625"/>
                  </a:lnTo>
                  <a:lnTo>
                    <a:pt x="7323" y="791"/>
                  </a:lnTo>
                  <a:lnTo>
                    <a:pt x="7156" y="999"/>
                  </a:lnTo>
                  <a:lnTo>
                    <a:pt x="7115" y="1207"/>
                  </a:lnTo>
                  <a:lnTo>
                    <a:pt x="7115" y="1207"/>
                  </a:lnTo>
                  <a:lnTo>
                    <a:pt x="7073" y="1457"/>
                  </a:lnTo>
                  <a:lnTo>
                    <a:pt x="7073" y="1665"/>
                  </a:lnTo>
                  <a:lnTo>
                    <a:pt x="7073" y="1665"/>
                  </a:lnTo>
                  <a:close/>
                  <a:moveTo>
                    <a:pt x="832" y="3121"/>
                  </a:moveTo>
                  <a:lnTo>
                    <a:pt x="832" y="3121"/>
                  </a:lnTo>
                  <a:lnTo>
                    <a:pt x="832" y="3121"/>
                  </a:lnTo>
                  <a:lnTo>
                    <a:pt x="957" y="3412"/>
                  </a:lnTo>
                  <a:lnTo>
                    <a:pt x="1082" y="3620"/>
                  </a:lnTo>
                  <a:lnTo>
                    <a:pt x="1207" y="3787"/>
                  </a:lnTo>
                  <a:lnTo>
                    <a:pt x="1373" y="3911"/>
                  </a:lnTo>
                  <a:lnTo>
                    <a:pt x="1498" y="4036"/>
                  </a:lnTo>
                  <a:lnTo>
                    <a:pt x="1664" y="4119"/>
                  </a:lnTo>
                  <a:lnTo>
                    <a:pt x="2039" y="4286"/>
                  </a:lnTo>
                  <a:lnTo>
                    <a:pt x="2039" y="4286"/>
                  </a:lnTo>
                  <a:lnTo>
                    <a:pt x="2247" y="4327"/>
                  </a:lnTo>
                  <a:lnTo>
                    <a:pt x="2497" y="4327"/>
                  </a:lnTo>
                  <a:lnTo>
                    <a:pt x="2788" y="4369"/>
                  </a:lnTo>
                  <a:lnTo>
                    <a:pt x="3079" y="4327"/>
                  </a:lnTo>
                  <a:lnTo>
                    <a:pt x="3370" y="4244"/>
                  </a:lnTo>
                  <a:lnTo>
                    <a:pt x="3662" y="4119"/>
                  </a:lnTo>
                  <a:lnTo>
                    <a:pt x="3953" y="3953"/>
                  </a:lnTo>
                  <a:lnTo>
                    <a:pt x="4202" y="3703"/>
                  </a:lnTo>
                  <a:lnTo>
                    <a:pt x="4202" y="3703"/>
                  </a:lnTo>
                  <a:lnTo>
                    <a:pt x="4410" y="3412"/>
                  </a:lnTo>
                  <a:lnTo>
                    <a:pt x="4577" y="3121"/>
                  </a:lnTo>
                  <a:lnTo>
                    <a:pt x="4743" y="2830"/>
                  </a:lnTo>
                  <a:lnTo>
                    <a:pt x="4868" y="2538"/>
                  </a:lnTo>
                  <a:lnTo>
                    <a:pt x="4993" y="2039"/>
                  </a:lnTo>
                  <a:lnTo>
                    <a:pt x="5076" y="1665"/>
                  </a:lnTo>
                  <a:lnTo>
                    <a:pt x="5076" y="1665"/>
                  </a:lnTo>
                  <a:lnTo>
                    <a:pt x="5076" y="1457"/>
                  </a:lnTo>
                  <a:lnTo>
                    <a:pt x="5035" y="1207"/>
                  </a:lnTo>
                  <a:lnTo>
                    <a:pt x="5035" y="1207"/>
                  </a:lnTo>
                  <a:lnTo>
                    <a:pt x="4993" y="999"/>
                  </a:lnTo>
                  <a:lnTo>
                    <a:pt x="4827" y="791"/>
                  </a:lnTo>
                  <a:lnTo>
                    <a:pt x="4619" y="625"/>
                  </a:lnTo>
                  <a:lnTo>
                    <a:pt x="4244" y="458"/>
                  </a:lnTo>
                  <a:lnTo>
                    <a:pt x="4244" y="458"/>
                  </a:lnTo>
                  <a:lnTo>
                    <a:pt x="3662" y="333"/>
                  </a:lnTo>
                  <a:lnTo>
                    <a:pt x="3204" y="292"/>
                  </a:lnTo>
                  <a:lnTo>
                    <a:pt x="2788" y="250"/>
                  </a:lnTo>
                  <a:lnTo>
                    <a:pt x="2497" y="292"/>
                  </a:lnTo>
                  <a:lnTo>
                    <a:pt x="2497" y="292"/>
                  </a:lnTo>
                  <a:lnTo>
                    <a:pt x="2081" y="333"/>
                  </a:lnTo>
                  <a:lnTo>
                    <a:pt x="1623" y="458"/>
                  </a:lnTo>
                  <a:lnTo>
                    <a:pt x="1248" y="666"/>
                  </a:lnTo>
                  <a:lnTo>
                    <a:pt x="1082" y="791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832" y="1082"/>
                  </a:lnTo>
                  <a:lnTo>
                    <a:pt x="749" y="1332"/>
                  </a:lnTo>
                  <a:lnTo>
                    <a:pt x="708" y="1623"/>
                  </a:lnTo>
                  <a:lnTo>
                    <a:pt x="666" y="1914"/>
                  </a:lnTo>
                  <a:lnTo>
                    <a:pt x="666" y="2206"/>
                  </a:lnTo>
                  <a:lnTo>
                    <a:pt x="708" y="2538"/>
                  </a:lnTo>
                  <a:lnTo>
                    <a:pt x="749" y="2830"/>
                  </a:lnTo>
                  <a:lnTo>
                    <a:pt x="832" y="3121"/>
                  </a:lnTo>
                  <a:lnTo>
                    <a:pt x="832" y="312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808;p62"/>
            <p:cNvSpPr/>
            <p:nvPr/>
          </p:nvSpPr>
          <p:spPr>
            <a:xfrm>
              <a:off x="4832450" y="1383600"/>
              <a:ext cx="348475" cy="157075"/>
            </a:xfrm>
            <a:custGeom>
              <a:avLst/>
              <a:gdLst/>
              <a:ahLst/>
              <a:cxnLst/>
              <a:rect l="l" t="t" r="r" b="b"/>
              <a:pathLst>
                <a:path w="13939" h="6283" extrusionOk="0">
                  <a:moveTo>
                    <a:pt x="13939" y="541"/>
                  </a:moveTo>
                  <a:lnTo>
                    <a:pt x="13939" y="541"/>
                  </a:lnTo>
                  <a:lnTo>
                    <a:pt x="13439" y="1082"/>
                  </a:lnTo>
                  <a:lnTo>
                    <a:pt x="12857" y="1664"/>
                  </a:lnTo>
                  <a:lnTo>
                    <a:pt x="12233" y="2247"/>
                  </a:lnTo>
                  <a:lnTo>
                    <a:pt x="11567" y="2829"/>
                  </a:lnTo>
                  <a:lnTo>
                    <a:pt x="10860" y="3370"/>
                  </a:lnTo>
                  <a:lnTo>
                    <a:pt x="10111" y="3911"/>
                  </a:lnTo>
                  <a:lnTo>
                    <a:pt x="9320" y="4410"/>
                  </a:lnTo>
                  <a:lnTo>
                    <a:pt x="8488" y="4868"/>
                  </a:lnTo>
                  <a:lnTo>
                    <a:pt x="7573" y="5284"/>
                  </a:lnTo>
                  <a:lnTo>
                    <a:pt x="6616" y="5617"/>
                  </a:lnTo>
                  <a:lnTo>
                    <a:pt x="5659" y="5908"/>
                  </a:lnTo>
                  <a:lnTo>
                    <a:pt x="4619" y="6116"/>
                  </a:lnTo>
                  <a:lnTo>
                    <a:pt x="3537" y="6241"/>
                  </a:lnTo>
                  <a:lnTo>
                    <a:pt x="2996" y="6282"/>
                  </a:lnTo>
                  <a:lnTo>
                    <a:pt x="2414" y="6282"/>
                  </a:lnTo>
                  <a:lnTo>
                    <a:pt x="1831" y="6241"/>
                  </a:lnTo>
                  <a:lnTo>
                    <a:pt x="1249" y="6199"/>
                  </a:lnTo>
                  <a:lnTo>
                    <a:pt x="666" y="6116"/>
                  </a:lnTo>
                  <a:lnTo>
                    <a:pt x="42" y="6033"/>
                  </a:lnTo>
                  <a:lnTo>
                    <a:pt x="42" y="6033"/>
                  </a:lnTo>
                  <a:lnTo>
                    <a:pt x="1" y="5409"/>
                  </a:lnTo>
                  <a:lnTo>
                    <a:pt x="1" y="4826"/>
                  </a:lnTo>
                  <a:lnTo>
                    <a:pt x="126" y="4161"/>
                  </a:lnTo>
                  <a:lnTo>
                    <a:pt x="292" y="3536"/>
                  </a:lnTo>
                  <a:lnTo>
                    <a:pt x="292" y="3536"/>
                  </a:lnTo>
                  <a:lnTo>
                    <a:pt x="1415" y="3745"/>
                  </a:lnTo>
                  <a:lnTo>
                    <a:pt x="2497" y="3911"/>
                  </a:lnTo>
                  <a:lnTo>
                    <a:pt x="3537" y="3953"/>
                  </a:lnTo>
                  <a:lnTo>
                    <a:pt x="4577" y="3911"/>
                  </a:lnTo>
                  <a:lnTo>
                    <a:pt x="5534" y="3828"/>
                  </a:lnTo>
                  <a:lnTo>
                    <a:pt x="6450" y="3661"/>
                  </a:lnTo>
                  <a:lnTo>
                    <a:pt x="7323" y="3453"/>
                  </a:lnTo>
                  <a:lnTo>
                    <a:pt x="8197" y="3204"/>
                  </a:lnTo>
                  <a:lnTo>
                    <a:pt x="8988" y="2871"/>
                  </a:lnTo>
                  <a:lnTo>
                    <a:pt x="9737" y="2538"/>
                  </a:lnTo>
                  <a:lnTo>
                    <a:pt x="10444" y="2122"/>
                  </a:lnTo>
                  <a:lnTo>
                    <a:pt x="11110" y="1747"/>
                  </a:lnTo>
                  <a:lnTo>
                    <a:pt x="11734" y="1290"/>
                  </a:lnTo>
                  <a:lnTo>
                    <a:pt x="12316" y="874"/>
                  </a:lnTo>
                  <a:lnTo>
                    <a:pt x="12857" y="416"/>
                  </a:lnTo>
                  <a:lnTo>
                    <a:pt x="13356" y="0"/>
                  </a:lnTo>
                  <a:lnTo>
                    <a:pt x="13356" y="0"/>
                  </a:lnTo>
                  <a:lnTo>
                    <a:pt x="13647" y="250"/>
                  </a:lnTo>
                  <a:lnTo>
                    <a:pt x="13939" y="541"/>
                  </a:lnTo>
                  <a:lnTo>
                    <a:pt x="13939" y="541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809;p62"/>
            <p:cNvSpPr/>
            <p:nvPr/>
          </p:nvSpPr>
          <p:spPr>
            <a:xfrm>
              <a:off x="4941675" y="1668600"/>
              <a:ext cx="45775" cy="38500"/>
            </a:xfrm>
            <a:custGeom>
              <a:avLst/>
              <a:gdLst/>
              <a:ahLst/>
              <a:cxnLst/>
              <a:rect l="l" t="t" r="r" b="b"/>
              <a:pathLst>
                <a:path w="1831" h="1540" extrusionOk="0">
                  <a:moveTo>
                    <a:pt x="1082" y="1539"/>
                  </a:moveTo>
                  <a:lnTo>
                    <a:pt x="1082" y="1539"/>
                  </a:lnTo>
                  <a:lnTo>
                    <a:pt x="957" y="1539"/>
                  </a:lnTo>
                  <a:lnTo>
                    <a:pt x="791" y="1498"/>
                  </a:lnTo>
                  <a:lnTo>
                    <a:pt x="666" y="1415"/>
                  </a:lnTo>
                  <a:lnTo>
                    <a:pt x="583" y="1331"/>
                  </a:lnTo>
                  <a:lnTo>
                    <a:pt x="458" y="1248"/>
                  </a:lnTo>
                  <a:lnTo>
                    <a:pt x="416" y="1123"/>
                  </a:lnTo>
                  <a:lnTo>
                    <a:pt x="375" y="957"/>
                  </a:lnTo>
                  <a:lnTo>
                    <a:pt x="333" y="832"/>
                  </a:lnTo>
                  <a:lnTo>
                    <a:pt x="333" y="832"/>
                  </a:lnTo>
                  <a:lnTo>
                    <a:pt x="375" y="666"/>
                  </a:lnTo>
                  <a:lnTo>
                    <a:pt x="292" y="624"/>
                  </a:lnTo>
                  <a:lnTo>
                    <a:pt x="292" y="624"/>
                  </a:lnTo>
                  <a:lnTo>
                    <a:pt x="167" y="541"/>
                  </a:lnTo>
                  <a:lnTo>
                    <a:pt x="42" y="458"/>
                  </a:lnTo>
                  <a:lnTo>
                    <a:pt x="42" y="458"/>
                  </a:lnTo>
                  <a:lnTo>
                    <a:pt x="0" y="37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84" y="291"/>
                  </a:lnTo>
                  <a:lnTo>
                    <a:pt x="167" y="333"/>
                  </a:lnTo>
                  <a:lnTo>
                    <a:pt x="167" y="333"/>
                  </a:lnTo>
                  <a:lnTo>
                    <a:pt x="292" y="416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292" y="374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67" y="166"/>
                  </a:lnTo>
                  <a:lnTo>
                    <a:pt x="208" y="83"/>
                  </a:lnTo>
                  <a:lnTo>
                    <a:pt x="208" y="83"/>
                  </a:lnTo>
                  <a:lnTo>
                    <a:pt x="292" y="83"/>
                  </a:lnTo>
                  <a:lnTo>
                    <a:pt x="333" y="125"/>
                  </a:lnTo>
                  <a:lnTo>
                    <a:pt x="333" y="125"/>
                  </a:lnTo>
                  <a:lnTo>
                    <a:pt x="416" y="250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458" y="250"/>
                  </a:lnTo>
                  <a:lnTo>
                    <a:pt x="416" y="125"/>
                  </a:lnTo>
                  <a:lnTo>
                    <a:pt x="416" y="125"/>
                  </a:lnTo>
                  <a:lnTo>
                    <a:pt x="416" y="42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541" y="0"/>
                  </a:lnTo>
                  <a:lnTo>
                    <a:pt x="583" y="83"/>
                  </a:lnTo>
                  <a:lnTo>
                    <a:pt x="583" y="83"/>
                  </a:lnTo>
                  <a:lnTo>
                    <a:pt x="624" y="166"/>
                  </a:lnTo>
                  <a:lnTo>
                    <a:pt x="666" y="208"/>
                  </a:lnTo>
                  <a:lnTo>
                    <a:pt x="666" y="208"/>
                  </a:lnTo>
                  <a:lnTo>
                    <a:pt x="874" y="125"/>
                  </a:lnTo>
                  <a:lnTo>
                    <a:pt x="1082" y="83"/>
                  </a:lnTo>
                  <a:lnTo>
                    <a:pt x="1082" y="83"/>
                  </a:lnTo>
                  <a:lnTo>
                    <a:pt x="1249" y="83"/>
                  </a:lnTo>
                  <a:lnTo>
                    <a:pt x="1373" y="125"/>
                  </a:lnTo>
                  <a:lnTo>
                    <a:pt x="1498" y="208"/>
                  </a:lnTo>
                  <a:lnTo>
                    <a:pt x="1623" y="291"/>
                  </a:lnTo>
                  <a:lnTo>
                    <a:pt x="1706" y="416"/>
                  </a:lnTo>
                  <a:lnTo>
                    <a:pt x="1789" y="541"/>
                  </a:lnTo>
                  <a:lnTo>
                    <a:pt x="1831" y="666"/>
                  </a:lnTo>
                  <a:lnTo>
                    <a:pt x="1831" y="832"/>
                  </a:lnTo>
                  <a:lnTo>
                    <a:pt x="1831" y="832"/>
                  </a:lnTo>
                  <a:lnTo>
                    <a:pt x="1831" y="957"/>
                  </a:lnTo>
                  <a:lnTo>
                    <a:pt x="1789" y="1123"/>
                  </a:lnTo>
                  <a:lnTo>
                    <a:pt x="1706" y="1248"/>
                  </a:lnTo>
                  <a:lnTo>
                    <a:pt x="1623" y="1331"/>
                  </a:lnTo>
                  <a:lnTo>
                    <a:pt x="1498" y="1415"/>
                  </a:lnTo>
                  <a:lnTo>
                    <a:pt x="1373" y="1498"/>
                  </a:lnTo>
                  <a:lnTo>
                    <a:pt x="1249" y="1539"/>
                  </a:lnTo>
                  <a:lnTo>
                    <a:pt x="1082" y="1539"/>
                  </a:lnTo>
                  <a:lnTo>
                    <a:pt x="1082" y="15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810;p62"/>
            <p:cNvSpPr/>
            <p:nvPr/>
          </p:nvSpPr>
          <p:spPr>
            <a:xfrm>
              <a:off x="5099775" y="1668600"/>
              <a:ext cx="45800" cy="38500"/>
            </a:xfrm>
            <a:custGeom>
              <a:avLst/>
              <a:gdLst/>
              <a:ahLst/>
              <a:cxnLst/>
              <a:rect l="l" t="t" r="r" b="b"/>
              <a:pathLst>
                <a:path w="1832" h="1540" extrusionOk="0">
                  <a:moveTo>
                    <a:pt x="749" y="1539"/>
                  </a:moveTo>
                  <a:lnTo>
                    <a:pt x="749" y="1539"/>
                  </a:lnTo>
                  <a:lnTo>
                    <a:pt x="874" y="1539"/>
                  </a:lnTo>
                  <a:lnTo>
                    <a:pt x="1041" y="1498"/>
                  </a:lnTo>
                  <a:lnTo>
                    <a:pt x="1165" y="1415"/>
                  </a:lnTo>
                  <a:lnTo>
                    <a:pt x="1249" y="1331"/>
                  </a:lnTo>
                  <a:lnTo>
                    <a:pt x="1373" y="1248"/>
                  </a:lnTo>
                  <a:lnTo>
                    <a:pt x="1415" y="1123"/>
                  </a:lnTo>
                  <a:lnTo>
                    <a:pt x="1457" y="957"/>
                  </a:lnTo>
                  <a:lnTo>
                    <a:pt x="1498" y="832"/>
                  </a:lnTo>
                  <a:lnTo>
                    <a:pt x="1498" y="832"/>
                  </a:lnTo>
                  <a:lnTo>
                    <a:pt x="1457" y="666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665" y="541"/>
                  </a:lnTo>
                  <a:lnTo>
                    <a:pt x="1790" y="458"/>
                  </a:lnTo>
                  <a:lnTo>
                    <a:pt x="1790" y="458"/>
                  </a:lnTo>
                  <a:lnTo>
                    <a:pt x="1831" y="374"/>
                  </a:lnTo>
                  <a:lnTo>
                    <a:pt x="1831" y="333"/>
                  </a:lnTo>
                  <a:lnTo>
                    <a:pt x="1831" y="333"/>
                  </a:lnTo>
                  <a:lnTo>
                    <a:pt x="1748" y="291"/>
                  </a:lnTo>
                  <a:lnTo>
                    <a:pt x="1665" y="333"/>
                  </a:lnTo>
                  <a:lnTo>
                    <a:pt x="1665" y="333"/>
                  </a:lnTo>
                  <a:lnTo>
                    <a:pt x="1540" y="416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1540" y="374"/>
                  </a:lnTo>
                  <a:lnTo>
                    <a:pt x="1665" y="208"/>
                  </a:lnTo>
                  <a:lnTo>
                    <a:pt x="1665" y="208"/>
                  </a:lnTo>
                  <a:lnTo>
                    <a:pt x="1665" y="166"/>
                  </a:lnTo>
                  <a:lnTo>
                    <a:pt x="1623" y="83"/>
                  </a:lnTo>
                  <a:lnTo>
                    <a:pt x="1623" y="83"/>
                  </a:lnTo>
                  <a:lnTo>
                    <a:pt x="1540" y="83"/>
                  </a:lnTo>
                  <a:lnTo>
                    <a:pt x="1498" y="125"/>
                  </a:lnTo>
                  <a:lnTo>
                    <a:pt x="1498" y="125"/>
                  </a:lnTo>
                  <a:lnTo>
                    <a:pt x="1415" y="250"/>
                  </a:lnTo>
                  <a:lnTo>
                    <a:pt x="1290" y="333"/>
                  </a:lnTo>
                  <a:lnTo>
                    <a:pt x="1290" y="333"/>
                  </a:lnTo>
                  <a:lnTo>
                    <a:pt x="1290" y="333"/>
                  </a:lnTo>
                  <a:lnTo>
                    <a:pt x="1373" y="250"/>
                  </a:lnTo>
                  <a:lnTo>
                    <a:pt x="1415" y="125"/>
                  </a:lnTo>
                  <a:lnTo>
                    <a:pt x="1415" y="125"/>
                  </a:lnTo>
                  <a:lnTo>
                    <a:pt x="1415" y="42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290" y="0"/>
                  </a:lnTo>
                  <a:lnTo>
                    <a:pt x="1249" y="83"/>
                  </a:lnTo>
                  <a:lnTo>
                    <a:pt x="1249" y="83"/>
                  </a:lnTo>
                  <a:lnTo>
                    <a:pt x="1207" y="166"/>
                  </a:lnTo>
                  <a:lnTo>
                    <a:pt x="1165" y="208"/>
                  </a:lnTo>
                  <a:lnTo>
                    <a:pt x="1165" y="208"/>
                  </a:lnTo>
                  <a:lnTo>
                    <a:pt x="957" y="125"/>
                  </a:lnTo>
                  <a:lnTo>
                    <a:pt x="749" y="83"/>
                  </a:lnTo>
                  <a:lnTo>
                    <a:pt x="749" y="83"/>
                  </a:lnTo>
                  <a:lnTo>
                    <a:pt x="583" y="83"/>
                  </a:lnTo>
                  <a:lnTo>
                    <a:pt x="458" y="125"/>
                  </a:lnTo>
                  <a:lnTo>
                    <a:pt x="333" y="208"/>
                  </a:lnTo>
                  <a:lnTo>
                    <a:pt x="208" y="291"/>
                  </a:lnTo>
                  <a:lnTo>
                    <a:pt x="125" y="416"/>
                  </a:lnTo>
                  <a:lnTo>
                    <a:pt x="42" y="541"/>
                  </a:lnTo>
                  <a:lnTo>
                    <a:pt x="0" y="666"/>
                  </a:lnTo>
                  <a:lnTo>
                    <a:pt x="0" y="832"/>
                  </a:lnTo>
                  <a:lnTo>
                    <a:pt x="0" y="832"/>
                  </a:lnTo>
                  <a:lnTo>
                    <a:pt x="0" y="957"/>
                  </a:lnTo>
                  <a:lnTo>
                    <a:pt x="42" y="1123"/>
                  </a:lnTo>
                  <a:lnTo>
                    <a:pt x="125" y="1248"/>
                  </a:lnTo>
                  <a:lnTo>
                    <a:pt x="208" y="1331"/>
                  </a:lnTo>
                  <a:lnTo>
                    <a:pt x="333" y="1415"/>
                  </a:lnTo>
                  <a:lnTo>
                    <a:pt x="458" y="1498"/>
                  </a:lnTo>
                  <a:lnTo>
                    <a:pt x="583" y="1539"/>
                  </a:lnTo>
                  <a:lnTo>
                    <a:pt x="749" y="1539"/>
                  </a:lnTo>
                  <a:lnTo>
                    <a:pt x="749" y="15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811;p62"/>
            <p:cNvSpPr/>
            <p:nvPr/>
          </p:nvSpPr>
          <p:spPr>
            <a:xfrm>
              <a:off x="5011350" y="1764275"/>
              <a:ext cx="64525" cy="39550"/>
            </a:xfrm>
            <a:custGeom>
              <a:avLst/>
              <a:gdLst/>
              <a:ahLst/>
              <a:cxnLst/>
              <a:rect l="l" t="t" r="r" b="b"/>
              <a:pathLst>
                <a:path w="2581" h="1582" extrusionOk="0">
                  <a:moveTo>
                    <a:pt x="1" y="250"/>
                  </a:moveTo>
                  <a:lnTo>
                    <a:pt x="1" y="250"/>
                  </a:lnTo>
                  <a:lnTo>
                    <a:pt x="1" y="542"/>
                  </a:lnTo>
                  <a:lnTo>
                    <a:pt x="84" y="791"/>
                  </a:lnTo>
                  <a:lnTo>
                    <a:pt x="209" y="999"/>
                  </a:lnTo>
                  <a:lnTo>
                    <a:pt x="375" y="1207"/>
                  </a:lnTo>
                  <a:lnTo>
                    <a:pt x="542" y="1332"/>
                  </a:lnTo>
                  <a:lnTo>
                    <a:pt x="791" y="1457"/>
                  </a:lnTo>
                  <a:lnTo>
                    <a:pt x="1041" y="1540"/>
                  </a:lnTo>
                  <a:lnTo>
                    <a:pt x="1291" y="1582"/>
                  </a:lnTo>
                  <a:lnTo>
                    <a:pt x="1291" y="1582"/>
                  </a:lnTo>
                  <a:lnTo>
                    <a:pt x="1540" y="1540"/>
                  </a:lnTo>
                  <a:lnTo>
                    <a:pt x="1790" y="1457"/>
                  </a:lnTo>
                  <a:lnTo>
                    <a:pt x="2040" y="1332"/>
                  </a:lnTo>
                  <a:lnTo>
                    <a:pt x="2206" y="1207"/>
                  </a:lnTo>
                  <a:lnTo>
                    <a:pt x="2372" y="999"/>
                  </a:lnTo>
                  <a:lnTo>
                    <a:pt x="2497" y="791"/>
                  </a:lnTo>
                  <a:lnTo>
                    <a:pt x="2581" y="542"/>
                  </a:lnTo>
                  <a:lnTo>
                    <a:pt x="2581" y="250"/>
                  </a:lnTo>
                  <a:lnTo>
                    <a:pt x="2581" y="250"/>
                  </a:lnTo>
                  <a:lnTo>
                    <a:pt x="2581" y="167"/>
                  </a:lnTo>
                  <a:lnTo>
                    <a:pt x="2539" y="84"/>
                  </a:lnTo>
                  <a:lnTo>
                    <a:pt x="2456" y="42"/>
                  </a:lnTo>
                  <a:lnTo>
                    <a:pt x="2372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26" y="42"/>
                  </a:lnTo>
                  <a:lnTo>
                    <a:pt x="43" y="84"/>
                  </a:lnTo>
                  <a:lnTo>
                    <a:pt x="1" y="167"/>
                  </a:lnTo>
                  <a:lnTo>
                    <a:pt x="1" y="250"/>
                  </a:lnTo>
                  <a:lnTo>
                    <a:pt x="1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812;p62"/>
            <p:cNvSpPr/>
            <p:nvPr/>
          </p:nvSpPr>
          <p:spPr>
            <a:xfrm>
              <a:off x="4780450" y="2037850"/>
              <a:ext cx="38500" cy="197650"/>
            </a:xfrm>
            <a:custGeom>
              <a:avLst/>
              <a:gdLst/>
              <a:ahLst/>
              <a:cxnLst/>
              <a:rect l="l" t="t" r="r" b="b"/>
              <a:pathLst>
                <a:path w="1540" h="7906" extrusionOk="0">
                  <a:moveTo>
                    <a:pt x="1457" y="0"/>
                  </a:moveTo>
                  <a:lnTo>
                    <a:pt x="1415" y="42"/>
                  </a:lnTo>
                  <a:lnTo>
                    <a:pt x="749" y="3661"/>
                  </a:lnTo>
                  <a:lnTo>
                    <a:pt x="250" y="6324"/>
                  </a:lnTo>
                  <a:lnTo>
                    <a:pt x="0" y="7864"/>
                  </a:lnTo>
                  <a:lnTo>
                    <a:pt x="0" y="7905"/>
                  </a:lnTo>
                  <a:lnTo>
                    <a:pt x="84" y="7905"/>
                  </a:lnTo>
                  <a:lnTo>
                    <a:pt x="125" y="7864"/>
                  </a:lnTo>
                  <a:lnTo>
                    <a:pt x="375" y="6324"/>
                  </a:lnTo>
                  <a:lnTo>
                    <a:pt x="1124" y="2330"/>
                  </a:lnTo>
                  <a:lnTo>
                    <a:pt x="1415" y="707"/>
                  </a:lnTo>
                  <a:lnTo>
                    <a:pt x="1540" y="42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813;p62"/>
            <p:cNvSpPr/>
            <p:nvPr/>
          </p:nvSpPr>
          <p:spPr>
            <a:xfrm>
              <a:off x="5278675" y="2046150"/>
              <a:ext cx="19800" cy="202875"/>
            </a:xfrm>
            <a:custGeom>
              <a:avLst/>
              <a:gdLst/>
              <a:ahLst/>
              <a:cxnLst/>
              <a:rect l="l" t="t" r="r" b="b"/>
              <a:pathLst>
                <a:path w="792" h="8115" extrusionOk="0">
                  <a:moveTo>
                    <a:pt x="375" y="1"/>
                  </a:moveTo>
                  <a:lnTo>
                    <a:pt x="375" y="43"/>
                  </a:lnTo>
                  <a:lnTo>
                    <a:pt x="209" y="916"/>
                  </a:lnTo>
                  <a:lnTo>
                    <a:pt x="84" y="1748"/>
                  </a:lnTo>
                  <a:lnTo>
                    <a:pt x="1" y="2580"/>
                  </a:lnTo>
                  <a:lnTo>
                    <a:pt x="1" y="3371"/>
                  </a:lnTo>
                  <a:lnTo>
                    <a:pt x="42" y="4370"/>
                  </a:lnTo>
                  <a:lnTo>
                    <a:pt x="84" y="5285"/>
                  </a:lnTo>
                  <a:lnTo>
                    <a:pt x="209" y="6075"/>
                  </a:lnTo>
                  <a:lnTo>
                    <a:pt x="334" y="6741"/>
                  </a:lnTo>
                  <a:lnTo>
                    <a:pt x="542" y="7740"/>
                  </a:lnTo>
                  <a:lnTo>
                    <a:pt x="666" y="8072"/>
                  </a:lnTo>
                  <a:lnTo>
                    <a:pt x="708" y="8114"/>
                  </a:lnTo>
                  <a:lnTo>
                    <a:pt x="791" y="8114"/>
                  </a:lnTo>
                  <a:lnTo>
                    <a:pt x="791" y="8072"/>
                  </a:lnTo>
                  <a:lnTo>
                    <a:pt x="750" y="7948"/>
                  </a:lnTo>
                  <a:lnTo>
                    <a:pt x="583" y="7407"/>
                  </a:lnTo>
                  <a:lnTo>
                    <a:pt x="375" y="6408"/>
                  </a:lnTo>
                  <a:lnTo>
                    <a:pt x="292" y="5784"/>
                  </a:lnTo>
                  <a:lnTo>
                    <a:pt x="209" y="5035"/>
                  </a:lnTo>
                  <a:lnTo>
                    <a:pt x="125" y="4245"/>
                  </a:lnTo>
                  <a:lnTo>
                    <a:pt x="125" y="3371"/>
                  </a:lnTo>
                  <a:lnTo>
                    <a:pt x="125" y="2580"/>
                  </a:lnTo>
                  <a:lnTo>
                    <a:pt x="209" y="1790"/>
                  </a:lnTo>
                  <a:lnTo>
                    <a:pt x="292" y="916"/>
                  </a:lnTo>
                  <a:lnTo>
                    <a:pt x="458" y="43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814;p62"/>
            <p:cNvSpPr/>
            <p:nvPr/>
          </p:nvSpPr>
          <p:spPr>
            <a:xfrm>
              <a:off x="5355650" y="2052400"/>
              <a:ext cx="30200" cy="162300"/>
            </a:xfrm>
            <a:custGeom>
              <a:avLst/>
              <a:gdLst/>
              <a:ahLst/>
              <a:cxnLst/>
              <a:rect l="l" t="t" r="r" b="b"/>
              <a:pathLst>
                <a:path w="1208" h="6492" extrusionOk="0">
                  <a:moveTo>
                    <a:pt x="42" y="1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1082" y="6449"/>
                  </a:lnTo>
                  <a:lnTo>
                    <a:pt x="1124" y="6491"/>
                  </a:lnTo>
                  <a:lnTo>
                    <a:pt x="1207" y="6491"/>
                  </a:lnTo>
                  <a:lnTo>
                    <a:pt x="1207" y="6449"/>
                  </a:lnTo>
                  <a:lnTo>
                    <a:pt x="125" y="4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815;p62"/>
            <p:cNvSpPr/>
            <p:nvPr/>
          </p:nvSpPr>
          <p:spPr>
            <a:xfrm>
              <a:off x="5355650" y="2052400"/>
              <a:ext cx="30200" cy="162300"/>
            </a:xfrm>
            <a:custGeom>
              <a:avLst/>
              <a:gdLst/>
              <a:ahLst/>
              <a:cxnLst/>
              <a:rect l="l" t="t" r="r" b="b"/>
              <a:pathLst>
                <a:path w="1208" h="6492" fill="none" extrusionOk="0">
                  <a:moveTo>
                    <a:pt x="1" y="84"/>
                  </a:moveTo>
                  <a:lnTo>
                    <a:pt x="1082" y="6449"/>
                  </a:lnTo>
                  <a:lnTo>
                    <a:pt x="1082" y="6449"/>
                  </a:lnTo>
                  <a:lnTo>
                    <a:pt x="1124" y="6491"/>
                  </a:lnTo>
                  <a:lnTo>
                    <a:pt x="1165" y="6491"/>
                  </a:lnTo>
                  <a:lnTo>
                    <a:pt x="1165" y="6491"/>
                  </a:lnTo>
                  <a:lnTo>
                    <a:pt x="1207" y="6491"/>
                  </a:lnTo>
                  <a:lnTo>
                    <a:pt x="1207" y="6449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1" y="42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816;p62"/>
            <p:cNvSpPr/>
            <p:nvPr/>
          </p:nvSpPr>
          <p:spPr>
            <a:xfrm>
              <a:off x="4749250" y="2063850"/>
              <a:ext cx="32250" cy="173725"/>
            </a:xfrm>
            <a:custGeom>
              <a:avLst/>
              <a:gdLst/>
              <a:ahLst/>
              <a:cxnLst/>
              <a:rect l="l" t="t" r="r" b="b"/>
              <a:pathLst>
                <a:path w="1290" h="6949" extrusionOk="0">
                  <a:moveTo>
                    <a:pt x="1207" y="0"/>
                  </a:moveTo>
                  <a:lnTo>
                    <a:pt x="1165" y="42"/>
                  </a:lnTo>
                  <a:lnTo>
                    <a:pt x="0" y="6865"/>
                  </a:lnTo>
                  <a:lnTo>
                    <a:pt x="0" y="6907"/>
                  </a:lnTo>
                  <a:lnTo>
                    <a:pt x="42" y="6948"/>
                  </a:lnTo>
                  <a:lnTo>
                    <a:pt x="83" y="6948"/>
                  </a:lnTo>
                  <a:lnTo>
                    <a:pt x="125" y="6907"/>
                  </a:lnTo>
                  <a:lnTo>
                    <a:pt x="1290" y="83"/>
                  </a:lnTo>
                  <a:lnTo>
                    <a:pt x="1248" y="42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817;p62"/>
            <p:cNvSpPr/>
            <p:nvPr/>
          </p:nvSpPr>
          <p:spPr>
            <a:xfrm>
              <a:off x="4749250" y="2063850"/>
              <a:ext cx="32250" cy="173725"/>
            </a:xfrm>
            <a:custGeom>
              <a:avLst/>
              <a:gdLst/>
              <a:ahLst/>
              <a:cxnLst/>
              <a:rect l="l" t="t" r="r" b="b"/>
              <a:pathLst>
                <a:path w="1290" h="6949" fill="none" extrusionOk="0">
                  <a:moveTo>
                    <a:pt x="1165" y="42"/>
                  </a:moveTo>
                  <a:lnTo>
                    <a:pt x="0" y="6865"/>
                  </a:lnTo>
                  <a:lnTo>
                    <a:pt x="0" y="6865"/>
                  </a:lnTo>
                  <a:lnTo>
                    <a:pt x="0" y="6907"/>
                  </a:lnTo>
                  <a:lnTo>
                    <a:pt x="42" y="6948"/>
                  </a:lnTo>
                  <a:lnTo>
                    <a:pt x="42" y="6948"/>
                  </a:lnTo>
                  <a:lnTo>
                    <a:pt x="83" y="6948"/>
                  </a:lnTo>
                  <a:lnTo>
                    <a:pt x="125" y="6907"/>
                  </a:lnTo>
                  <a:lnTo>
                    <a:pt x="1290" y="83"/>
                  </a:lnTo>
                  <a:lnTo>
                    <a:pt x="1290" y="83"/>
                  </a:lnTo>
                  <a:lnTo>
                    <a:pt x="1248" y="42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07" y="0"/>
                  </a:lnTo>
                  <a:lnTo>
                    <a:pt x="1165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818;p62"/>
            <p:cNvSpPr/>
            <p:nvPr/>
          </p:nvSpPr>
          <p:spPr>
            <a:xfrm>
              <a:off x="5166350" y="2716025"/>
              <a:ext cx="133150" cy="106100"/>
            </a:xfrm>
            <a:custGeom>
              <a:avLst/>
              <a:gdLst/>
              <a:ahLst/>
              <a:cxnLst/>
              <a:rect l="l" t="t" r="r" b="b"/>
              <a:pathLst>
                <a:path w="5326" h="4244" extrusionOk="0">
                  <a:moveTo>
                    <a:pt x="42" y="0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83" y="250"/>
                  </a:lnTo>
                  <a:lnTo>
                    <a:pt x="333" y="666"/>
                  </a:lnTo>
                  <a:lnTo>
                    <a:pt x="749" y="1290"/>
                  </a:lnTo>
                  <a:lnTo>
                    <a:pt x="999" y="1623"/>
                  </a:lnTo>
                  <a:lnTo>
                    <a:pt x="1290" y="1997"/>
                  </a:lnTo>
                  <a:lnTo>
                    <a:pt x="1623" y="2372"/>
                  </a:lnTo>
                  <a:lnTo>
                    <a:pt x="2039" y="2746"/>
                  </a:lnTo>
                  <a:lnTo>
                    <a:pt x="2455" y="3079"/>
                  </a:lnTo>
                  <a:lnTo>
                    <a:pt x="2913" y="3412"/>
                  </a:lnTo>
                  <a:lnTo>
                    <a:pt x="3454" y="3703"/>
                  </a:lnTo>
                  <a:lnTo>
                    <a:pt x="3994" y="3953"/>
                  </a:lnTo>
                  <a:lnTo>
                    <a:pt x="4618" y="4119"/>
                  </a:lnTo>
                  <a:lnTo>
                    <a:pt x="5243" y="4244"/>
                  </a:lnTo>
                  <a:lnTo>
                    <a:pt x="5284" y="4244"/>
                  </a:lnTo>
                  <a:lnTo>
                    <a:pt x="5326" y="4202"/>
                  </a:lnTo>
                  <a:lnTo>
                    <a:pt x="5284" y="4161"/>
                  </a:lnTo>
                  <a:lnTo>
                    <a:pt x="5243" y="4119"/>
                  </a:lnTo>
                  <a:lnTo>
                    <a:pt x="4618" y="3994"/>
                  </a:lnTo>
                  <a:lnTo>
                    <a:pt x="4036" y="3828"/>
                  </a:lnTo>
                  <a:lnTo>
                    <a:pt x="3495" y="3578"/>
                  </a:lnTo>
                  <a:lnTo>
                    <a:pt x="2996" y="3329"/>
                  </a:lnTo>
                  <a:lnTo>
                    <a:pt x="2538" y="2996"/>
                  </a:lnTo>
                  <a:lnTo>
                    <a:pt x="2122" y="2663"/>
                  </a:lnTo>
                  <a:lnTo>
                    <a:pt x="1706" y="2288"/>
                  </a:lnTo>
                  <a:lnTo>
                    <a:pt x="1373" y="1914"/>
                  </a:lnTo>
                  <a:lnTo>
                    <a:pt x="832" y="1207"/>
                  </a:lnTo>
                  <a:lnTo>
                    <a:pt x="416" y="624"/>
                  </a:lnTo>
                  <a:lnTo>
                    <a:pt x="208" y="208"/>
                  </a:lnTo>
                  <a:lnTo>
                    <a:pt x="125" y="83"/>
                  </a:lnTo>
                  <a:lnTo>
                    <a:pt x="125" y="4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819;p62"/>
            <p:cNvSpPr/>
            <p:nvPr/>
          </p:nvSpPr>
          <p:spPr>
            <a:xfrm>
              <a:off x="4805400" y="2698325"/>
              <a:ext cx="52050" cy="83250"/>
            </a:xfrm>
            <a:custGeom>
              <a:avLst/>
              <a:gdLst/>
              <a:ahLst/>
              <a:cxnLst/>
              <a:rect l="l" t="t" r="r" b="b"/>
              <a:pathLst>
                <a:path w="2082" h="3330" extrusionOk="0">
                  <a:moveTo>
                    <a:pt x="2040" y="1"/>
                  </a:moveTo>
                  <a:lnTo>
                    <a:pt x="1998" y="42"/>
                  </a:lnTo>
                  <a:lnTo>
                    <a:pt x="1956" y="84"/>
                  </a:lnTo>
                  <a:lnTo>
                    <a:pt x="1956" y="167"/>
                  </a:lnTo>
                  <a:lnTo>
                    <a:pt x="1748" y="791"/>
                  </a:lnTo>
                  <a:lnTo>
                    <a:pt x="1624" y="1249"/>
                  </a:lnTo>
                  <a:lnTo>
                    <a:pt x="1416" y="1748"/>
                  </a:lnTo>
                  <a:lnTo>
                    <a:pt x="1124" y="2206"/>
                  </a:lnTo>
                  <a:lnTo>
                    <a:pt x="833" y="2622"/>
                  </a:lnTo>
                  <a:lnTo>
                    <a:pt x="625" y="2830"/>
                  </a:lnTo>
                  <a:lnTo>
                    <a:pt x="459" y="2996"/>
                  </a:lnTo>
                  <a:lnTo>
                    <a:pt x="251" y="3121"/>
                  </a:lnTo>
                  <a:lnTo>
                    <a:pt x="43" y="3204"/>
                  </a:lnTo>
                  <a:lnTo>
                    <a:pt x="1" y="3246"/>
                  </a:lnTo>
                  <a:lnTo>
                    <a:pt x="1" y="3288"/>
                  </a:lnTo>
                  <a:lnTo>
                    <a:pt x="1" y="3329"/>
                  </a:lnTo>
                  <a:lnTo>
                    <a:pt x="84" y="3329"/>
                  </a:lnTo>
                  <a:lnTo>
                    <a:pt x="334" y="3204"/>
                  </a:lnTo>
                  <a:lnTo>
                    <a:pt x="583" y="3038"/>
                  </a:lnTo>
                  <a:lnTo>
                    <a:pt x="791" y="2830"/>
                  </a:lnTo>
                  <a:lnTo>
                    <a:pt x="999" y="2580"/>
                  </a:lnTo>
                  <a:lnTo>
                    <a:pt x="1208" y="2331"/>
                  </a:lnTo>
                  <a:lnTo>
                    <a:pt x="1374" y="2081"/>
                  </a:lnTo>
                  <a:lnTo>
                    <a:pt x="1624" y="1499"/>
                  </a:lnTo>
                  <a:lnTo>
                    <a:pt x="1832" y="958"/>
                  </a:lnTo>
                  <a:lnTo>
                    <a:pt x="1956" y="500"/>
                  </a:lnTo>
                  <a:lnTo>
                    <a:pt x="2081" y="84"/>
                  </a:lnTo>
                  <a:lnTo>
                    <a:pt x="2081" y="42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820;p62"/>
            <p:cNvSpPr/>
            <p:nvPr/>
          </p:nvSpPr>
          <p:spPr>
            <a:xfrm>
              <a:off x="5258925" y="2695200"/>
              <a:ext cx="41625" cy="1536325"/>
            </a:xfrm>
            <a:custGeom>
              <a:avLst/>
              <a:gdLst/>
              <a:ahLst/>
              <a:cxnLst/>
              <a:rect l="l" t="t" r="r" b="b"/>
              <a:pathLst>
                <a:path w="1665" h="61453" extrusionOk="0">
                  <a:moveTo>
                    <a:pt x="416" y="1"/>
                  </a:moveTo>
                  <a:lnTo>
                    <a:pt x="416" y="43"/>
                  </a:lnTo>
                  <a:lnTo>
                    <a:pt x="416" y="84"/>
                  </a:lnTo>
                  <a:lnTo>
                    <a:pt x="416" y="126"/>
                  </a:lnTo>
                  <a:lnTo>
                    <a:pt x="666" y="667"/>
                  </a:lnTo>
                  <a:lnTo>
                    <a:pt x="832" y="1208"/>
                  </a:lnTo>
                  <a:lnTo>
                    <a:pt x="1040" y="1956"/>
                  </a:lnTo>
                  <a:lnTo>
                    <a:pt x="1248" y="2913"/>
                  </a:lnTo>
                  <a:lnTo>
                    <a:pt x="1415" y="4078"/>
                  </a:lnTo>
                  <a:lnTo>
                    <a:pt x="1498" y="5451"/>
                  </a:lnTo>
                  <a:lnTo>
                    <a:pt x="1581" y="7074"/>
                  </a:lnTo>
                  <a:lnTo>
                    <a:pt x="1540" y="8281"/>
                  </a:lnTo>
                  <a:lnTo>
                    <a:pt x="1456" y="9612"/>
                  </a:lnTo>
                  <a:lnTo>
                    <a:pt x="1290" y="12608"/>
                  </a:lnTo>
                  <a:lnTo>
                    <a:pt x="1165" y="16435"/>
                  </a:lnTo>
                  <a:lnTo>
                    <a:pt x="1082" y="20762"/>
                  </a:lnTo>
                  <a:lnTo>
                    <a:pt x="957" y="25422"/>
                  </a:lnTo>
                  <a:lnTo>
                    <a:pt x="791" y="34617"/>
                  </a:lnTo>
                  <a:lnTo>
                    <a:pt x="707" y="38653"/>
                  </a:lnTo>
                  <a:lnTo>
                    <a:pt x="583" y="42023"/>
                  </a:lnTo>
                  <a:lnTo>
                    <a:pt x="333" y="48347"/>
                  </a:lnTo>
                  <a:lnTo>
                    <a:pt x="167" y="54629"/>
                  </a:lnTo>
                  <a:lnTo>
                    <a:pt x="0" y="61411"/>
                  </a:lnTo>
                  <a:lnTo>
                    <a:pt x="0" y="61453"/>
                  </a:lnTo>
                  <a:lnTo>
                    <a:pt x="83" y="61453"/>
                  </a:lnTo>
                  <a:lnTo>
                    <a:pt x="125" y="61411"/>
                  </a:lnTo>
                  <a:lnTo>
                    <a:pt x="125" y="60870"/>
                  </a:lnTo>
                  <a:lnTo>
                    <a:pt x="333" y="53132"/>
                  </a:lnTo>
                  <a:lnTo>
                    <a:pt x="499" y="47515"/>
                  </a:lnTo>
                  <a:lnTo>
                    <a:pt x="707" y="42023"/>
                  </a:lnTo>
                  <a:lnTo>
                    <a:pt x="832" y="38653"/>
                  </a:lnTo>
                  <a:lnTo>
                    <a:pt x="915" y="34617"/>
                  </a:lnTo>
                  <a:lnTo>
                    <a:pt x="1082" y="25422"/>
                  </a:lnTo>
                  <a:lnTo>
                    <a:pt x="1165" y="20804"/>
                  </a:lnTo>
                  <a:lnTo>
                    <a:pt x="1290" y="16435"/>
                  </a:lnTo>
                  <a:lnTo>
                    <a:pt x="1415" y="12649"/>
                  </a:lnTo>
                  <a:lnTo>
                    <a:pt x="1581" y="9612"/>
                  </a:lnTo>
                  <a:lnTo>
                    <a:pt x="1664" y="8281"/>
                  </a:lnTo>
                  <a:lnTo>
                    <a:pt x="1664" y="7074"/>
                  </a:lnTo>
                  <a:lnTo>
                    <a:pt x="1664" y="6159"/>
                  </a:lnTo>
                  <a:lnTo>
                    <a:pt x="1623" y="5327"/>
                  </a:lnTo>
                  <a:lnTo>
                    <a:pt x="1498" y="3870"/>
                  </a:lnTo>
                  <a:lnTo>
                    <a:pt x="1332" y="2664"/>
                  </a:lnTo>
                  <a:lnTo>
                    <a:pt x="1082" y="1707"/>
                  </a:lnTo>
                  <a:lnTo>
                    <a:pt x="874" y="958"/>
                  </a:lnTo>
                  <a:lnTo>
                    <a:pt x="707" y="459"/>
                  </a:lnTo>
                  <a:lnTo>
                    <a:pt x="499" y="43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821;p62"/>
            <p:cNvSpPr/>
            <p:nvPr/>
          </p:nvSpPr>
          <p:spPr>
            <a:xfrm>
              <a:off x="5126825" y="4226300"/>
              <a:ext cx="153950" cy="12525"/>
            </a:xfrm>
            <a:custGeom>
              <a:avLst/>
              <a:gdLst/>
              <a:ahLst/>
              <a:cxnLst/>
              <a:rect l="l" t="t" r="r" b="b"/>
              <a:pathLst>
                <a:path w="6158" h="501" extrusionOk="0">
                  <a:moveTo>
                    <a:pt x="6116" y="1"/>
                  </a:moveTo>
                  <a:lnTo>
                    <a:pt x="5783" y="84"/>
                  </a:lnTo>
                  <a:lnTo>
                    <a:pt x="5159" y="167"/>
                  </a:lnTo>
                  <a:lnTo>
                    <a:pt x="4286" y="250"/>
                  </a:lnTo>
                  <a:lnTo>
                    <a:pt x="3245" y="334"/>
                  </a:lnTo>
                  <a:lnTo>
                    <a:pt x="2081" y="375"/>
                  </a:lnTo>
                  <a:lnTo>
                    <a:pt x="1082" y="334"/>
                  </a:lnTo>
                  <a:lnTo>
                    <a:pt x="42" y="250"/>
                  </a:lnTo>
                  <a:lnTo>
                    <a:pt x="0" y="250"/>
                  </a:lnTo>
                  <a:lnTo>
                    <a:pt x="0" y="292"/>
                  </a:lnTo>
                  <a:lnTo>
                    <a:pt x="0" y="334"/>
                  </a:lnTo>
                  <a:lnTo>
                    <a:pt x="42" y="334"/>
                  </a:lnTo>
                  <a:lnTo>
                    <a:pt x="1082" y="458"/>
                  </a:lnTo>
                  <a:lnTo>
                    <a:pt x="2081" y="500"/>
                  </a:lnTo>
                  <a:lnTo>
                    <a:pt x="2871" y="458"/>
                  </a:lnTo>
                  <a:lnTo>
                    <a:pt x="3620" y="417"/>
                  </a:lnTo>
                  <a:lnTo>
                    <a:pt x="4910" y="292"/>
                  </a:lnTo>
                  <a:lnTo>
                    <a:pt x="5783" y="167"/>
                  </a:lnTo>
                  <a:lnTo>
                    <a:pt x="6116" y="126"/>
                  </a:lnTo>
                  <a:lnTo>
                    <a:pt x="6158" y="84"/>
                  </a:lnTo>
                  <a:lnTo>
                    <a:pt x="6158" y="42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822;p62"/>
            <p:cNvSpPr/>
            <p:nvPr/>
          </p:nvSpPr>
          <p:spPr>
            <a:xfrm>
              <a:off x="4705550" y="4221100"/>
              <a:ext cx="156050" cy="14600"/>
            </a:xfrm>
            <a:custGeom>
              <a:avLst/>
              <a:gdLst/>
              <a:ahLst/>
              <a:cxnLst/>
              <a:rect l="l" t="t" r="r" b="b"/>
              <a:pathLst>
                <a:path w="6242" h="584" extrusionOk="0">
                  <a:moveTo>
                    <a:pt x="42" y="1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42" y="126"/>
                  </a:lnTo>
                  <a:lnTo>
                    <a:pt x="334" y="167"/>
                  </a:lnTo>
                  <a:lnTo>
                    <a:pt x="1083" y="334"/>
                  </a:lnTo>
                  <a:lnTo>
                    <a:pt x="1623" y="417"/>
                  </a:lnTo>
                  <a:lnTo>
                    <a:pt x="2247" y="500"/>
                  </a:lnTo>
                  <a:lnTo>
                    <a:pt x="2955" y="542"/>
                  </a:lnTo>
                  <a:lnTo>
                    <a:pt x="3704" y="583"/>
                  </a:lnTo>
                  <a:lnTo>
                    <a:pt x="4286" y="542"/>
                  </a:lnTo>
                  <a:lnTo>
                    <a:pt x="4910" y="542"/>
                  </a:lnTo>
                  <a:lnTo>
                    <a:pt x="5534" y="458"/>
                  </a:lnTo>
                  <a:lnTo>
                    <a:pt x="6200" y="334"/>
                  </a:lnTo>
                  <a:lnTo>
                    <a:pt x="6242" y="292"/>
                  </a:lnTo>
                  <a:lnTo>
                    <a:pt x="6200" y="250"/>
                  </a:lnTo>
                  <a:lnTo>
                    <a:pt x="6158" y="209"/>
                  </a:lnTo>
                  <a:lnTo>
                    <a:pt x="5534" y="334"/>
                  </a:lnTo>
                  <a:lnTo>
                    <a:pt x="4910" y="417"/>
                  </a:lnTo>
                  <a:lnTo>
                    <a:pt x="4286" y="458"/>
                  </a:lnTo>
                  <a:lnTo>
                    <a:pt x="3704" y="458"/>
                  </a:lnTo>
                  <a:lnTo>
                    <a:pt x="2955" y="417"/>
                  </a:lnTo>
                  <a:lnTo>
                    <a:pt x="2247" y="375"/>
                  </a:lnTo>
                  <a:lnTo>
                    <a:pt x="1623" y="292"/>
                  </a:lnTo>
                  <a:lnTo>
                    <a:pt x="1124" y="209"/>
                  </a:lnTo>
                  <a:lnTo>
                    <a:pt x="334" y="8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23;p62"/>
            <p:cNvSpPr/>
            <p:nvPr/>
          </p:nvSpPr>
          <p:spPr>
            <a:xfrm>
              <a:off x="4827250" y="3144550"/>
              <a:ext cx="203900" cy="1089075"/>
            </a:xfrm>
            <a:custGeom>
              <a:avLst/>
              <a:gdLst/>
              <a:ahLst/>
              <a:cxnLst/>
              <a:rect l="l" t="t" r="r" b="b"/>
              <a:pathLst>
                <a:path w="8156" h="43563" extrusionOk="0">
                  <a:moveTo>
                    <a:pt x="8072" y="1"/>
                  </a:moveTo>
                  <a:lnTo>
                    <a:pt x="8031" y="42"/>
                  </a:lnTo>
                  <a:lnTo>
                    <a:pt x="7407" y="2539"/>
                  </a:lnTo>
                  <a:lnTo>
                    <a:pt x="5992" y="8114"/>
                  </a:lnTo>
                  <a:lnTo>
                    <a:pt x="5243" y="11234"/>
                  </a:lnTo>
                  <a:lnTo>
                    <a:pt x="4536" y="14105"/>
                  </a:lnTo>
                  <a:lnTo>
                    <a:pt x="4078" y="16352"/>
                  </a:lnTo>
                  <a:lnTo>
                    <a:pt x="3912" y="17142"/>
                  </a:lnTo>
                  <a:lnTo>
                    <a:pt x="3870" y="17683"/>
                  </a:lnTo>
                  <a:lnTo>
                    <a:pt x="3828" y="18307"/>
                  </a:lnTo>
                  <a:lnTo>
                    <a:pt x="3662" y="19347"/>
                  </a:lnTo>
                  <a:lnTo>
                    <a:pt x="3204" y="22551"/>
                  </a:lnTo>
                  <a:lnTo>
                    <a:pt x="2247" y="29000"/>
                  </a:lnTo>
                  <a:lnTo>
                    <a:pt x="1207" y="35865"/>
                  </a:lnTo>
                  <a:lnTo>
                    <a:pt x="334" y="41315"/>
                  </a:lnTo>
                  <a:lnTo>
                    <a:pt x="84" y="42938"/>
                  </a:lnTo>
                  <a:lnTo>
                    <a:pt x="1" y="43520"/>
                  </a:lnTo>
                  <a:lnTo>
                    <a:pt x="1" y="43562"/>
                  </a:lnTo>
                  <a:lnTo>
                    <a:pt x="84" y="43562"/>
                  </a:lnTo>
                  <a:lnTo>
                    <a:pt x="125" y="43520"/>
                  </a:lnTo>
                  <a:lnTo>
                    <a:pt x="1998" y="31330"/>
                  </a:lnTo>
                  <a:lnTo>
                    <a:pt x="3329" y="22551"/>
                  </a:lnTo>
                  <a:lnTo>
                    <a:pt x="3787" y="19347"/>
                  </a:lnTo>
                  <a:lnTo>
                    <a:pt x="3912" y="18307"/>
                  </a:lnTo>
                  <a:lnTo>
                    <a:pt x="3995" y="17683"/>
                  </a:lnTo>
                  <a:lnTo>
                    <a:pt x="4036" y="17184"/>
                  </a:lnTo>
                  <a:lnTo>
                    <a:pt x="4203" y="16393"/>
                  </a:lnTo>
                  <a:lnTo>
                    <a:pt x="4661" y="14105"/>
                  </a:lnTo>
                  <a:lnTo>
                    <a:pt x="5701" y="9736"/>
                  </a:lnTo>
                  <a:lnTo>
                    <a:pt x="6866" y="5160"/>
                  </a:lnTo>
                  <a:lnTo>
                    <a:pt x="7781" y="1540"/>
                  </a:lnTo>
                  <a:lnTo>
                    <a:pt x="8072" y="458"/>
                  </a:lnTo>
                  <a:lnTo>
                    <a:pt x="8155" y="84"/>
                  </a:lnTo>
                  <a:lnTo>
                    <a:pt x="8155" y="42"/>
                  </a:lnTo>
                  <a:lnTo>
                    <a:pt x="8114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8" name="Google Shape;9828;p63"/>
          <p:cNvSpPr txBox="1">
            <a:spLocks noGrp="1"/>
          </p:cNvSpPr>
          <p:nvPr>
            <p:ph type="title"/>
          </p:nvPr>
        </p:nvSpPr>
        <p:spPr>
          <a:xfrm>
            <a:off x="106740" y="34644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lt2"/>
                </a:solidFill>
              </a:rPr>
              <a:t>Wrap-up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84" y="1364227"/>
            <a:ext cx="5361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Listening about best friends.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Reading about friends.</a:t>
            </a:r>
          </a:p>
          <a:p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Writing about your best friend.    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39" y="1364227"/>
            <a:ext cx="545690" cy="46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839" y="2030362"/>
            <a:ext cx="545690" cy="46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839" y="2753033"/>
            <a:ext cx="545690" cy="46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383458" y="1412071"/>
            <a:ext cx="442451" cy="405582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57649" y="2797278"/>
            <a:ext cx="442451" cy="405582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80713" y="1281879"/>
            <a:ext cx="6359700" cy="3334800"/>
          </a:xfrm>
        </p:spPr>
        <p:txBody>
          <a:bodyPr/>
          <a:lstStyle/>
          <a:p>
            <a:pPr marL="13335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Prepare the next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lesson.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Homework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92150" y="1498598"/>
            <a:ext cx="6359700" cy="3334800"/>
          </a:xfrm>
        </p:spPr>
        <p:txBody>
          <a:bodyPr/>
          <a:lstStyle/>
          <a:p>
            <a:pPr marL="133350" indent="0"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Thank you for joining!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7" name="Google Shape;8037;p35"/>
          <p:cNvSpPr txBox="1">
            <a:spLocks noGrp="1"/>
          </p:cNvSpPr>
          <p:nvPr>
            <p:ph type="title"/>
          </p:nvPr>
        </p:nvSpPr>
        <p:spPr>
          <a:xfrm>
            <a:off x="670460" y="1363152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English 6 - U</a:t>
            </a:r>
            <a:r>
              <a:rPr lang="en" sz="3200" dirty="0" smtClean="0">
                <a:solidFill>
                  <a:srgbClr val="FFC000"/>
                </a:solidFill>
              </a:rPr>
              <a:t>nit 3: My friends</a:t>
            </a:r>
            <a:br>
              <a:rPr lang="en" sz="3200" dirty="0" smtClean="0">
                <a:solidFill>
                  <a:srgbClr val="FFC000"/>
                </a:solidFill>
              </a:rPr>
            </a:br>
            <a:r>
              <a:rPr lang="en" sz="3200" dirty="0" smtClean="0">
                <a:solidFill>
                  <a:srgbClr val="FFC000"/>
                </a:solidFill>
              </a:rPr>
              <a:t>Lesson 6 – Skills 2</a:t>
            </a:r>
            <a:endParaRPr sz="3200" dirty="0">
              <a:solidFill>
                <a:srgbClr val="FFC000"/>
              </a:solidFill>
            </a:endParaRPr>
          </a:p>
        </p:txBody>
      </p:sp>
      <p:grpSp>
        <p:nvGrpSpPr>
          <p:cNvPr id="3" name="Google Shape;9609;p62"/>
          <p:cNvGrpSpPr/>
          <p:nvPr/>
        </p:nvGrpSpPr>
        <p:grpSpPr>
          <a:xfrm>
            <a:off x="1403582" y="2838389"/>
            <a:ext cx="6041421" cy="3829012"/>
            <a:chOff x="3288875" y="1216125"/>
            <a:chExt cx="4093000" cy="3348250"/>
          </a:xfrm>
        </p:grpSpPr>
        <p:sp>
          <p:nvSpPr>
            <p:cNvPr id="4" name="Google Shape;9610;p62"/>
            <p:cNvSpPr/>
            <p:nvPr/>
          </p:nvSpPr>
          <p:spPr>
            <a:xfrm>
              <a:off x="7145750" y="1713325"/>
              <a:ext cx="124850" cy="61375"/>
            </a:xfrm>
            <a:custGeom>
              <a:avLst/>
              <a:gdLst/>
              <a:ahLst/>
              <a:cxnLst/>
              <a:rect l="l" t="t" r="r" b="b"/>
              <a:pathLst>
                <a:path w="4994" h="2455" extrusionOk="0">
                  <a:moveTo>
                    <a:pt x="42" y="1040"/>
                  </a:moveTo>
                  <a:lnTo>
                    <a:pt x="42" y="1040"/>
                  </a:lnTo>
                  <a:lnTo>
                    <a:pt x="0" y="707"/>
                  </a:lnTo>
                  <a:lnTo>
                    <a:pt x="0" y="458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84" y="166"/>
                  </a:lnTo>
                  <a:lnTo>
                    <a:pt x="167" y="125"/>
                  </a:lnTo>
                  <a:lnTo>
                    <a:pt x="417" y="42"/>
                  </a:lnTo>
                  <a:lnTo>
                    <a:pt x="666" y="0"/>
                  </a:lnTo>
                  <a:lnTo>
                    <a:pt x="833" y="42"/>
                  </a:lnTo>
                  <a:lnTo>
                    <a:pt x="833" y="42"/>
                  </a:lnTo>
                  <a:lnTo>
                    <a:pt x="4411" y="1415"/>
                  </a:lnTo>
                  <a:lnTo>
                    <a:pt x="4411" y="1415"/>
                  </a:lnTo>
                  <a:lnTo>
                    <a:pt x="4494" y="1456"/>
                  </a:lnTo>
                  <a:lnTo>
                    <a:pt x="4744" y="1539"/>
                  </a:lnTo>
                  <a:lnTo>
                    <a:pt x="4868" y="1623"/>
                  </a:lnTo>
                  <a:lnTo>
                    <a:pt x="4952" y="1706"/>
                  </a:lnTo>
                  <a:lnTo>
                    <a:pt x="4993" y="1789"/>
                  </a:lnTo>
                  <a:lnTo>
                    <a:pt x="4993" y="1914"/>
                  </a:lnTo>
                  <a:lnTo>
                    <a:pt x="4993" y="1914"/>
                  </a:lnTo>
                  <a:lnTo>
                    <a:pt x="4910" y="2039"/>
                  </a:lnTo>
                  <a:lnTo>
                    <a:pt x="4744" y="2122"/>
                  </a:lnTo>
                  <a:lnTo>
                    <a:pt x="4411" y="2330"/>
                  </a:lnTo>
                  <a:lnTo>
                    <a:pt x="4036" y="2413"/>
                  </a:lnTo>
                  <a:lnTo>
                    <a:pt x="3787" y="2455"/>
                  </a:lnTo>
                  <a:lnTo>
                    <a:pt x="3787" y="2455"/>
                  </a:lnTo>
                  <a:lnTo>
                    <a:pt x="3246" y="2372"/>
                  </a:lnTo>
                  <a:lnTo>
                    <a:pt x="2705" y="2288"/>
                  </a:lnTo>
                  <a:lnTo>
                    <a:pt x="2122" y="2122"/>
                  </a:lnTo>
                  <a:lnTo>
                    <a:pt x="1457" y="1914"/>
                  </a:lnTo>
                  <a:lnTo>
                    <a:pt x="874" y="1706"/>
                  </a:lnTo>
                  <a:lnTo>
                    <a:pt x="583" y="1539"/>
                  </a:lnTo>
                  <a:lnTo>
                    <a:pt x="375" y="1373"/>
                  </a:lnTo>
                  <a:lnTo>
                    <a:pt x="167" y="1207"/>
                  </a:lnTo>
                  <a:lnTo>
                    <a:pt x="42" y="1040"/>
                  </a:lnTo>
                  <a:lnTo>
                    <a:pt x="42" y="1040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611;p62"/>
            <p:cNvSpPr/>
            <p:nvPr/>
          </p:nvSpPr>
          <p:spPr>
            <a:xfrm>
              <a:off x="7131175" y="1668600"/>
              <a:ext cx="140450" cy="153950"/>
            </a:xfrm>
            <a:custGeom>
              <a:avLst/>
              <a:gdLst/>
              <a:ahLst/>
              <a:cxnLst/>
              <a:rect l="l" t="t" r="r" b="b"/>
              <a:pathLst>
                <a:path w="5618" h="6158" extrusionOk="0">
                  <a:moveTo>
                    <a:pt x="1374" y="0"/>
                  </a:moveTo>
                  <a:lnTo>
                    <a:pt x="1665" y="1207"/>
                  </a:lnTo>
                  <a:lnTo>
                    <a:pt x="1" y="5742"/>
                  </a:lnTo>
                  <a:lnTo>
                    <a:pt x="4245" y="6158"/>
                  </a:lnTo>
                  <a:lnTo>
                    <a:pt x="5618" y="1955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612;p62"/>
            <p:cNvSpPr/>
            <p:nvPr/>
          </p:nvSpPr>
          <p:spPr>
            <a:xfrm>
              <a:off x="6756725" y="1824600"/>
              <a:ext cx="356800" cy="427525"/>
            </a:xfrm>
            <a:custGeom>
              <a:avLst/>
              <a:gdLst/>
              <a:ahLst/>
              <a:cxnLst/>
              <a:rect l="l" t="t" r="r" b="b"/>
              <a:pathLst>
                <a:path w="14272" h="17101" extrusionOk="0">
                  <a:moveTo>
                    <a:pt x="3745" y="42"/>
                  </a:moveTo>
                  <a:lnTo>
                    <a:pt x="4037" y="1"/>
                  </a:lnTo>
                  <a:lnTo>
                    <a:pt x="4037" y="1"/>
                  </a:lnTo>
                  <a:lnTo>
                    <a:pt x="4702" y="292"/>
                  </a:lnTo>
                  <a:lnTo>
                    <a:pt x="5368" y="708"/>
                  </a:lnTo>
                  <a:lnTo>
                    <a:pt x="6034" y="1207"/>
                  </a:lnTo>
                  <a:lnTo>
                    <a:pt x="6699" y="1790"/>
                  </a:lnTo>
                  <a:lnTo>
                    <a:pt x="7407" y="2414"/>
                  </a:lnTo>
                  <a:lnTo>
                    <a:pt x="8072" y="3121"/>
                  </a:lnTo>
                  <a:lnTo>
                    <a:pt x="8738" y="3829"/>
                  </a:lnTo>
                  <a:lnTo>
                    <a:pt x="9404" y="4578"/>
                  </a:lnTo>
                  <a:lnTo>
                    <a:pt x="10735" y="6117"/>
                  </a:lnTo>
                  <a:lnTo>
                    <a:pt x="11983" y="7698"/>
                  </a:lnTo>
                  <a:lnTo>
                    <a:pt x="13190" y="9154"/>
                  </a:lnTo>
                  <a:lnTo>
                    <a:pt x="14272" y="10402"/>
                  </a:lnTo>
                  <a:lnTo>
                    <a:pt x="12732" y="14771"/>
                  </a:lnTo>
                  <a:lnTo>
                    <a:pt x="12732" y="14771"/>
                  </a:lnTo>
                  <a:lnTo>
                    <a:pt x="12566" y="14896"/>
                  </a:lnTo>
                  <a:lnTo>
                    <a:pt x="12399" y="15021"/>
                  </a:lnTo>
                  <a:lnTo>
                    <a:pt x="12233" y="15229"/>
                  </a:lnTo>
                  <a:lnTo>
                    <a:pt x="12067" y="15561"/>
                  </a:lnTo>
                  <a:lnTo>
                    <a:pt x="12025" y="15728"/>
                  </a:lnTo>
                  <a:lnTo>
                    <a:pt x="12025" y="15978"/>
                  </a:lnTo>
                  <a:lnTo>
                    <a:pt x="12025" y="16186"/>
                  </a:lnTo>
                  <a:lnTo>
                    <a:pt x="12067" y="16477"/>
                  </a:lnTo>
                  <a:lnTo>
                    <a:pt x="12150" y="16768"/>
                  </a:lnTo>
                  <a:lnTo>
                    <a:pt x="12316" y="17101"/>
                  </a:lnTo>
                  <a:lnTo>
                    <a:pt x="12316" y="17101"/>
                  </a:lnTo>
                  <a:lnTo>
                    <a:pt x="10818" y="16394"/>
                  </a:lnTo>
                  <a:lnTo>
                    <a:pt x="8696" y="15353"/>
                  </a:lnTo>
                  <a:lnTo>
                    <a:pt x="7531" y="14688"/>
                  </a:lnTo>
                  <a:lnTo>
                    <a:pt x="6325" y="13980"/>
                  </a:lnTo>
                  <a:lnTo>
                    <a:pt x="5118" y="13232"/>
                  </a:lnTo>
                  <a:lnTo>
                    <a:pt x="3953" y="12399"/>
                  </a:lnTo>
                  <a:lnTo>
                    <a:pt x="3953" y="12399"/>
                  </a:lnTo>
                  <a:lnTo>
                    <a:pt x="3621" y="12108"/>
                  </a:lnTo>
                  <a:lnTo>
                    <a:pt x="3288" y="11817"/>
                  </a:lnTo>
                  <a:lnTo>
                    <a:pt x="2664" y="11151"/>
                  </a:lnTo>
                  <a:lnTo>
                    <a:pt x="2123" y="10486"/>
                  </a:lnTo>
                  <a:lnTo>
                    <a:pt x="1707" y="9861"/>
                  </a:lnTo>
                  <a:lnTo>
                    <a:pt x="1332" y="9237"/>
                  </a:lnTo>
                  <a:lnTo>
                    <a:pt x="1041" y="8780"/>
                  </a:lnTo>
                  <a:lnTo>
                    <a:pt x="791" y="8239"/>
                  </a:lnTo>
                  <a:lnTo>
                    <a:pt x="791" y="8239"/>
                  </a:lnTo>
                  <a:lnTo>
                    <a:pt x="500" y="7656"/>
                  </a:lnTo>
                  <a:lnTo>
                    <a:pt x="292" y="7074"/>
                  </a:lnTo>
                  <a:lnTo>
                    <a:pt x="126" y="6491"/>
                  </a:lnTo>
                  <a:lnTo>
                    <a:pt x="42" y="5951"/>
                  </a:lnTo>
                  <a:lnTo>
                    <a:pt x="1" y="5410"/>
                  </a:lnTo>
                  <a:lnTo>
                    <a:pt x="42" y="4869"/>
                  </a:lnTo>
                  <a:lnTo>
                    <a:pt x="126" y="4370"/>
                  </a:lnTo>
                  <a:lnTo>
                    <a:pt x="292" y="3870"/>
                  </a:lnTo>
                  <a:lnTo>
                    <a:pt x="500" y="3329"/>
                  </a:lnTo>
                  <a:lnTo>
                    <a:pt x="791" y="2872"/>
                  </a:lnTo>
                  <a:lnTo>
                    <a:pt x="1124" y="2372"/>
                  </a:lnTo>
                  <a:lnTo>
                    <a:pt x="1540" y="1873"/>
                  </a:lnTo>
                  <a:lnTo>
                    <a:pt x="1998" y="1415"/>
                  </a:lnTo>
                  <a:lnTo>
                    <a:pt x="2539" y="958"/>
                  </a:lnTo>
                  <a:lnTo>
                    <a:pt x="3121" y="500"/>
                  </a:lnTo>
                  <a:lnTo>
                    <a:pt x="3745" y="42"/>
                  </a:lnTo>
                  <a:lnTo>
                    <a:pt x="3745" y="42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613;p62"/>
            <p:cNvSpPr/>
            <p:nvPr/>
          </p:nvSpPr>
          <p:spPr>
            <a:xfrm>
              <a:off x="7014700" y="1719550"/>
              <a:ext cx="255900" cy="532575"/>
            </a:xfrm>
            <a:custGeom>
              <a:avLst/>
              <a:gdLst/>
              <a:ahLst/>
              <a:cxnLst/>
              <a:rect l="l" t="t" r="r" b="b"/>
              <a:pathLst>
                <a:path w="10236" h="21303" extrusionOk="0">
                  <a:moveTo>
                    <a:pt x="208" y="14105"/>
                  </a:moveTo>
                  <a:lnTo>
                    <a:pt x="5284" y="1"/>
                  </a:lnTo>
                  <a:lnTo>
                    <a:pt x="5284" y="1"/>
                  </a:lnTo>
                  <a:lnTo>
                    <a:pt x="5367" y="209"/>
                  </a:lnTo>
                  <a:lnTo>
                    <a:pt x="5492" y="417"/>
                  </a:lnTo>
                  <a:lnTo>
                    <a:pt x="5700" y="625"/>
                  </a:lnTo>
                  <a:lnTo>
                    <a:pt x="5991" y="833"/>
                  </a:lnTo>
                  <a:lnTo>
                    <a:pt x="6283" y="958"/>
                  </a:lnTo>
                  <a:lnTo>
                    <a:pt x="6615" y="1124"/>
                  </a:lnTo>
                  <a:lnTo>
                    <a:pt x="7364" y="1374"/>
                  </a:lnTo>
                  <a:lnTo>
                    <a:pt x="8196" y="1540"/>
                  </a:lnTo>
                  <a:lnTo>
                    <a:pt x="8987" y="1665"/>
                  </a:lnTo>
                  <a:lnTo>
                    <a:pt x="9694" y="1707"/>
                  </a:lnTo>
                  <a:lnTo>
                    <a:pt x="10235" y="1665"/>
                  </a:lnTo>
                  <a:lnTo>
                    <a:pt x="4993" y="19181"/>
                  </a:lnTo>
                  <a:lnTo>
                    <a:pt x="4993" y="19181"/>
                  </a:lnTo>
                  <a:lnTo>
                    <a:pt x="4868" y="19514"/>
                  </a:lnTo>
                  <a:lnTo>
                    <a:pt x="4702" y="19847"/>
                  </a:lnTo>
                  <a:lnTo>
                    <a:pt x="4410" y="20221"/>
                  </a:lnTo>
                  <a:lnTo>
                    <a:pt x="4244" y="20388"/>
                  </a:lnTo>
                  <a:lnTo>
                    <a:pt x="4036" y="20596"/>
                  </a:lnTo>
                  <a:lnTo>
                    <a:pt x="3786" y="20762"/>
                  </a:lnTo>
                  <a:lnTo>
                    <a:pt x="3495" y="20928"/>
                  </a:lnTo>
                  <a:lnTo>
                    <a:pt x="3162" y="21053"/>
                  </a:lnTo>
                  <a:lnTo>
                    <a:pt x="2829" y="21178"/>
                  </a:lnTo>
                  <a:lnTo>
                    <a:pt x="2413" y="21261"/>
                  </a:lnTo>
                  <a:lnTo>
                    <a:pt x="1997" y="21303"/>
                  </a:lnTo>
                  <a:lnTo>
                    <a:pt x="1997" y="21303"/>
                  </a:lnTo>
                  <a:lnTo>
                    <a:pt x="1664" y="21136"/>
                  </a:lnTo>
                  <a:lnTo>
                    <a:pt x="1373" y="20928"/>
                  </a:lnTo>
                  <a:lnTo>
                    <a:pt x="1123" y="20679"/>
                  </a:lnTo>
                  <a:lnTo>
                    <a:pt x="874" y="20429"/>
                  </a:lnTo>
                  <a:lnTo>
                    <a:pt x="707" y="20180"/>
                  </a:lnTo>
                  <a:lnTo>
                    <a:pt x="541" y="19888"/>
                  </a:lnTo>
                  <a:lnTo>
                    <a:pt x="291" y="19347"/>
                  </a:lnTo>
                  <a:lnTo>
                    <a:pt x="125" y="18807"/>
                  </a:lnTo>
                  <a:lnTo>
                    <a:pt x="42" y="18349"/>
                  </a:lnTo>
                  <a:lnTo>
                    <a:pt x="0" y="17974"/>
                  </a:lnTo>
                  <a:lnTo>
                    <a:pt x="208" y="1410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614;p62"/>
            <p:cNvSpPr/>
            <p:nvPr/>
          </p:nvSpPr>
          <p:spPr>
            <a:xfrm>
              <a:off x="7108300" y="1719550"/>
              <a:ext cx="162300" cy="241350"/>
            </a:xfrm>
            <a:custGeom>
              <a:avLst/>
              <a:gdLst/>
              <a:ahLst/>
              <a:cxnLst/>
              <a:rect l="l" t="t" r="r" b="b"/>
              <a:pathLst>
                <a:path w="6492" h="9654" extrusionOk="0">
                  <a:moveTo>
                    <a:pt x="1" y="4244"/>
                  </a:moveTo>
                  <a:lnTo>
                    <a:pt x="625" y="2539"/>
                  </a:lnTo>
                  <a:lnTo>
                    <a:pt x="4661" y="7864"/>
                  </a:lnTo>
                  <a:lnTo>
                    <a:pt x="4120" y="9653"/>
                  </a:lnTo>
                  <a:lnTo>
                    <a:pt x="1" y="4244"/>
                  </a:lnTo>
                  <a:close/>
                  <a:moveTo>
                    <a:pt x="1124" y="1082"/>
                  </a:moveTo>
                  <a:lnTo>
                    <a:pt x="5118" y="6366"/>
                  </a:lnTo>
                  <a:lnTo>
                    <a:pt x="6491" y="1665"/>
                  </a:lnTo>
                  <a:lnTo>
                    <a:pt x="6491" y="1665"/>
                  </a:lnTo>
                  <a:lnTo>
                    <a:pt x="5950" y="1707"/>
                  </a:lnTo>
                  <a:lnTo>
                    <a:pt x="5243" y="1665"/>
                  </a:lnTo>
                  <a:lnTo>
                    <a:pt x="4452" y="1540"/>
                  </a:lnTo>
                  <a:lnTo>
                    <a:pt x="3620" y="1374"/>
                  </a:lnTo>
                  <a:lnTo>
                    <a:pt x="2871" y="1124"/>
                  </a:lnTo>
                  <a:lnTo>
                    <a:pt x="2539" y="958"/>
                  </a:lnTo>
                  <a:lnTo>
                    <a:pt x="2247" y="833"/>
                  </a:lnTo>
                  <a:lnTo>
                    <a:pt x="1956" y="625"/>
                  </a:lnTo>
                  <a:lnTo>
                    <a:pt x="1748" y="417"/>
                  </a:lnTo>
                  <a:lnTo>
                    <a:pt x="1623" y="209"/>
                  </a:lnTo>
                  <a:lnTo>
                    <a:pt x="1540" y="1"/>
                  </a:lnTo>
                  <a:lnTo>
                    <a:pt x="1124" y="1082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615;p62"/>
            <p:cNvSpPr/>
            <p:nvPr/>
          </p:nvSpPr>
          <p:spPr>
            <a:xfrm>
              <a:off x="5956850" y="1803800"/>
              <a:ext cx="540900" cy="480575"/>
            </a:xfrm>
            <a:custGeom>
              <a:avLst/>
              <a:gdLst/>
              <a:ahLst/>
              <a:cxnLst/>
              <a:rect l="l" t="t" r="r" b="b"/>
              <a:pathLst>
                <a:path w="21636" h="19223" extrusionOk="0">
                  <a:moveTo>
                    <a:pt x="1" y="9445"/>
                  </a:moveTo>
                  <a:lnTo>
                    <a:pt x="2206" y="4245"/>
                  </a:lnTo>
                  <a:lnTo>
                    <a:pt x="5826" y="8821"/>
                  </a:lnTo>
                  <a:lnTo>
                    <a:pt x="5826" y="8821"/>
                  </a:lnTo>
                  <a:lnTo>
                    <a:pt x="7032" y="7947"/>
                  </a:lnTo>
                  <a:lnTo>
                    <a:pt x="9820" y="5867"/>
                  </a:lnTo>
                  <a:lnTo>
                    <a:pt x="12899" y="3496"/>
                  </a:lnTo>
                  <a:lnTo>
                    <a:pt x="14105" y="2539"/>
                  </a:lnTo>
                  <a:lnTo>
                    <a:pt x="14896" y="1831"/>
                  </a:lnTo>
                  <a:lnTo>
                    <a:pt x="14896" y="1831"/>
                  </a:lnTo>
                  <a:lnTo>
                    <a:pt x="15437" y="1374"/>
                  </a:lnTo>
                  <a:lnTo>
                    <a:pt x="15977" y="999"/>
                  </a:lnTo>
                  <a:lnTo>
                    <a:pt x="16560" y="666"/>
                  </a:lnTo>
                  <a:lnTo>
                    <a:pt x="17101" y="417"/>
                  </a:lnTo>
                  <a:lnTo>
                    <a:pt x="17559" y="209"/>
                  </a:lnTo>
                  <a:lnTo>
                    <a:pt x="17933" y="84"/>
                  </a:lnTo>
                  <a:lnTo>
                    <a:pt x="18266" y="1"/>
                  </a:lnTo>
                  <a:lnTo>
                    <a:pt x="21636" y="1831"/>
                  </a:lnTo>
                  <a:lnTo>
                    <a:pt x="19098" y="12483"/>
                  </a:lnTo>
                  <a:lnTo>
                    <a:pt x="8655" y="19223"/>
                  </a:lnTo>
                  <a:lnTo>
                    <a:pt x="209" y="11567"/>
                  </a:lnTo>
                  <a:lnTo>
                    <a:pt x="1" y="944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6;p62"/>
            <p:cNvSpPr/>
            <p:nvPr/>
          </p:nvSpPr>
          <p:spPr>
            <a:xfrm>
              <a:off x="6055675" y="1916150"/>
              <a:ext cx="287100" cy="368225"/>
            </a:xfrm>
            <a:custGeom>
              <a:avLst/>
              <a:gdLst/>
              <a:ahLst/>
              <a:cxnLst/>
              <a:rect l="l" t="t" r="r" b="b"/>
              <a:pathLst>
                <a:path w="11484" h="14729" extrusionOk="0">
                  <a:moveTo>
                    <a:pt x="749" y="2913"/>
                  </a:moveTo>
                  <a:lnTo>
                    <a:pt x="1873" y="4327"/>
                  </a:lnTo>
                  <a:lnTo>
                    <a:pt x="1873" y="4327"/>
                  </a:lnTo>
                  <a:lnTo>
                    <a:pt x="3787" y="2913"/>
                  </a:lnTo>
                  <a:lnTo>
                    <a:pt x="7697" y="0"/>
                  </a:lnTo>
                  <a:lnTo>
                    <a:pt x="11068" y="1748"/>
                  </a:lnTo>
                  <a:lnTo>
                    <a:pt x="11484" y="10360"/>
                  </a:lnTo>
                  <a:lnTo>
                    <a:pt x="4702" y="14729"/>
                  </a:lnTo>
                  <a:lnTo>
                    <a:pt x="0" y="10485"/>
                  </a:lnTo>
                  <a:lnTo>
                    <a:pt x="0" y="10485"/>
                  </a:lnTo>
                  <a:lnTo>
                    <a:pt x="42" y="9445"/>
                  </a:lnTo>
                  <a:lnTo>
                    <a:pt x="84" y="8446"/>
                  </a:lnTo>
                  <a:lnTo>
                    <a:pt x="292" y="6408"/>
                  </a:lnTo>
                  <a:lnTo>
                    <a:pt x="541" y="4494"/>
                  </a:lnTo>
                  <a:lnTo>
                    <a:pt x="749" y="2913"/>
                  </a:lnTo>
                  <a:lnTo>
                    <a:pt x="749" y="2913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17;p62"/>
            <p:cNvSpPr/>
            <p:nvPr/>
          </p:nvSpPr>
          <p:spPr>
            <a:xfrm>
              <a:off x="6421800" y="4240875"/>
              <a:ext cx="122775" cy="200775"/>
            </a:xfrm>
            <a:custGeom>
              <a:avLst/>
              <a:gdLst/>
              <a:ahLst/>
              <a:cxnLst/>
              <a:rect l="l" t="t" r="r" b="b"/>
              <a:pathLst>
                <a:path w="4911" h="8031" extrusionOk="0">
                  <a:moveTo>
                    <a:pt x="1" y="0"/>
                  </a:moveTo>
                  <a:lnTo>
                    <a:pt x="1" y="0"/>
                  </a:lnTo>
                  <a:lnTo>
                    <a:pt x="1" y="6616"/>
                  </a:lnTo>
                  <a:lnTo>
                    <a:pt x="1" y="6616"/>
                  </a:lnTo>
                  <a:lnTo>
                    <a:pt x="292" y="6824"/>
                  </a:lnTo>
                  <a:lnTo>
                    <a:pt x="625" y="7073"/>
                  </a:lnTo>
                  <a:lnTo>
                    <a:pt x="1124" y="7323"/>
                  </a:lnTo>
                  <a:lnTo>
                    <a:pt x="1665" y="7573"/>
                  </a:lnTo>
                  <a:lnTo>
                    <a:pt x="2331" y="7822"/>
                  </a:lnTo>
                  <a:lnTo>
                    <a:pt x="3038" y="7989"/>
                  </a:lnTo>
                  <a:lnTo>
                    <a:pt x="3412" y="8030"/>
                  </a:lnTo>
                  <a:lnTo>
                    <a:pt x="3828" y="8030"/>
                  </a:lnTo>
                  <a:lnTo>
                    <a:pt x="3828" y="8030"/>
                  </a:lnTo>
                  <a:lnTo>
                    <a:pt x="49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18;p62"/>
            <p:cNvSpPr/>
            <p:nvPr/>
          </p:nvSpPr>
          <p:spPr>
            <a:xfrm>
              <a:off x="6396850" y="4376100"/>
              <a:ext cx="132125" cy="109225"/>
            </a:xfrm>
            <a:custGeom>
              <a:avLst/>
              <a:gdLst/>
              <a:ahLst/>
              <a:cxnLst/>
              <a:rect l="l" t="t" r="r" b="b"/>
              <a:pathLst>
                <a:path w="5285" h="4369" extrusionOk="0">
                  <a:moveTo>
                    <a:pt x="0" y="2663"/>
                  </a:moveTo>
                  <a:lnTo>
                    <a:pt x="0" y="2663"/>
                  </a:lnTo>
                  <a:lnTo>
                    <a:pt x="83" y="2496"/>
                  </a:lnTo>
                  <a:lnTo>
                    <a:pt x="375" y="1997"/>
                  </a:lnTo>
                  <a:lnTo>
                    <a:pt x="499" y="1623"/>
                  </a:lnTo>
                  <a:lnTo>
                    <a:pt x="624" y="1207"/>
                  </a:lnTo>
                  <a:lnTo>
                    <a:pt x="707" y="707"/>
                  </a:lnTo>
                  <a:lnTo>
                    <a:pt x="749" y="166"/>
                  </a:lnTo>
                  <a:lnTo>
                    <a:pt x="749" y="166"/>
                  </a:lnTo>
                  <a:lnTo>
                    <a:pt x="791" y="83"/>
                  </a:lnTo>
                  <a:lnTo>
                    <a:pt x="874" y="42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5159" y="0"/>
                  </a:lnTo>
                  <a:lnTo>
                    <a:pt x="5159" y="0"/>
                  </a:lnTo>
                  <a:lnTo>
                    <a:pt x="5201" y="42"/>
                  </a:lnTo>
                  <a:lnTo>
                    <a:pt x="5242" y="83"/>
                  </a:lnTo>
                  <a:lnTo>
                    <a:pt x="5284" y="166"/>
                  </a:lnTo>
                  <a:lnTo>
                    <a:pt x="5284" y="166"/>
                  </a:lnTo>
                  <a:lnTo>
                    <a:pt x="5201" y="1706"/>
                  </a:lnTo>
                  <a:lnTo>
                    <a:pt x="5118" y="2871"/>
                  </a:lnTo>
                  <a:lnTo>
                    <a:pt x="5118" y="3370"/>
                  </a:lnTo>
                  <a:lnTo>
                    <a:pt x="5159" y="3745"/>
                  </a:lnTo>
                  <a:lnTo>
                    <a:pt x="5159" y="3745"/>
                  </a:lnTo>
                  <a:lnTo>
                    <a:pt x="5118" y="3911"/>
                  </a:lnTo>
                  <a:lnTo>
                    <a:pt x="5034" y="4036"/>
                  </a:lnTo>
                  <a:lnTo>
                    <a:pt x="4826" y="4161"/>
                  </a:lnTo>
                  <a:lnTo>
                    <a:pt x="4577" y="4244"/>
                  </a:lnTo>
                  <a:lnTo>
                    <a:pt x="4244" y="4285"/>
                  </a:lnTo>
                  <a:lnTo>
                    <a:pt x="3869" y="4327"/>
                  </a:lnTo>
                  <a:lnTo>
                    <a:pt x="3495" y="4369"/>
                  </a:lnTo>
                  <a:lnTo>
                    <a:pt x="3079" y="4327"/>
                  </a:lnTo>
                  <a:lnTo>
                    <a:pt x="2621" y="4285"/>
                  </a:lnTo>
                  <a:lnTo>
                    <a:pt x="2164" y="4161"/>
                  </a:lnTo>
                  <a:lnTo>
                    <a:pt x="1748" y="4036"/>
                  </a:lnTo>
                  <a:lnTo>
                    <a:pt x="1332" y="3869"/>
                  </a:lnTo>
                  <a:lnTo>
                    <a:pt x="915" y="3620"/>
                  </a:lnTo>
                  <a:lnTo>
                    <a:pt x="541" y="3370"/>
                  </a:lnTo>
                  <a:lnTo>
                    <a:pt x="250" y="3037"/>
                  </a:lnTo>
                  <a:lnTo>
                    <a:pt x="0" y="2663"/>
                  </a:lnTo>
                  <a:lnTo>
                    <a:pt x="0" y="2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19;p62"/>
            <p:cNvSpPr/>
            <p:nvPr/>
          </p:nvSpPr>
          <p:spPr>
            <a:xfrm>
              <a:off x="7010525" y="4240875"/>
              <a:ext cx="145650" cy="184125"/>
            </a:xfrm>
            <a:custGeom>
              <a:avLst/>
              <a:gdLst/>
              <a:ahLst/>
              <a:cxnLst/>
              <a:rect l="l" t="t" r="r" b="b"/>
              <a:pathLst>
                <a:path w="5826" h="7365" extrusionOk="0">
                  <a:moveTo>
                    <a:pt x="5534" y="0"/>
                  </a:moveTo>
                  <a:lnTo>
                    <a:pt x="5534" y="0"/>
                  </a:lnTo>
                  <a:lnTo>
                    <a:pt x="5826" y="7365"/>
                  </a:lnTo>
                  <a:lnTo>
                    <a:pt x="1457" y="7365"/>
                  </a:lnTo>
                  <a:lnTo>
                    <a:pt x="1457" y="7365"/>
                  </a:lnTo>
                  <a:lnTo>
                    <a:pt x="1" y="0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20;p62"/>
            <p:cNvSpPr/>
            <p:nvPr/>
          </p:nvSpPr>
          <p:spPr>
            <a:xfrm>
              <a:off x="7034450" y="4376100"/>
              <a:ext cx="133175" cy="104025"/>
            </a:xfrm>
            <a:custGeom>
              <a:avLst/>
              <a:gdLst/>
              <a:ahLst/>
              <a:cxnLst/>
              <a:rect l="l" t="t" r="r" b="b"/>
              <a:pathLst>
                <a:path w="5327" h="4161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1" y="83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209" y="1539"/>
                  </a:lnTo>
                  <a:lnTo>
                    <a:pt x="3995" y="2954"/>
                  </a:lnTo>
                  <a:lnTo>
                    <a:pt x="4993" y="3869"/>
                  </a:lnTo>
                  <a:lnTo>
                    <a:pt x="5201" y="4161"/>
                  </a:lnTo>
                  <a:lnTo>
                    <a:pt x="5201" y="4161"/>
                  </a:lnTo>
                  <a:lnTo>
                    <a:pt x="5285" y="3661"/>
                  </a:lnTo>
                  <a:lnTo>
                    <a:pt x="5326" y="3245"/>
                  </a:lnTo>
                  <a:lnTo>
                    <a:pt x="5326" y="2829"/>
                  </a:lnTo>
                  <a:lnTo>
                    <a:pt x="5326" y="2829"/>
                  </a:lnTo>
                  <a:lnTo>
                    <a:pt x="5160" y="2080"/>
                  </a:lnTo>
                  <a:lnTo>
                    <a:pt x="5077" y="1664"/>
                  </a:lnTo>
                  <a:lnTo>
                    <a:pt x="5035" y="1248"/>
                  </a:lnTo>
                  <a:lnTo>
                    <a:pt x="5035" y="1248"/>
                  </a:lnTo>
                  <a:lnTo>
                    <a:pt x="4993" y="83"/>
                  </a:lnTo>
                  <a:lnTo>
                    <a:pt x="4993" y="83"/>
                  </a:lnTo>
                  <a:lnTo>
                    <a:pt x="4993" y="42"/>
                  </a:lnTo>
                  <a:lnTo>
                    <a:pt x="4952" y="0"/>
                  </a:lnTo>
                  <a:lnTo>
                    <a:pt x="4869" y="0"/>
                  </a:lnTo>
                  <a:lnTo>
                    <a:pt x="4869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21;p62"/>
            <p:cNvSpPr/>
            <p:nvPr/>
          </p:nvSpPr>
          <p:spPr>
            <a:xfrm>
              <a:off x="6961650" y="4397925"/>
              <a:ext cx="223650" cy="166450"/>
            </a:xfrm>
            <a:custGeom>
              <a:avLst/>
              <a:gdLst/>
              <a:ahLst/>
              <a:cxnLst/>
              <a:rect l="l" t="t" r="r" b="b"/>
              <a:pathLst>
                <a:path w="8946" h="6658" extrusionOk="0">
                  <a:moveTo>
                    <a:pt x="2746" y="1582"/>
                  </a:moveTo>
                  <a:lnTo>
                    <a:pt x="2746" y="1582"/>
                  </a:lnTo>
                  <a:lnTo>
                    <a:pt x="2788" y="1332"/>
                  </a:lnTo>
                  <a:lnTo>
                    <a:pt x="2871" y="1083"/>
                  </a:lnTo>
                  <a:lnTo>
                    <a:pt x="2954" y="791"/>
                  </a:lnTo>
                  <a:lnTo>
                    <a:pt x="3121" y="500"/>
                  </a:lnTo>
                  <a:lnTo>
                    <a:pt x="3329" y="250"/>
                  </a:lnTo>
                  <a:lnTo>
                    <a:pt x="3453" y="167"/>
                  </a:lnTo>
                  <a:lnTo>
                    <a:pt x="3578" y="84"/>
                  </a:lnTo>
                  <a:lnTo>
                    <a:pt x="3745" y="42"/>
                  </a:lnTo>
                  <a:lnTo>
                    <a:pt x="3953" y="1"/>
                  </a:lnTo>
                  <a:lnTo>
                    <a:pt x="3953" y="1"/>
                  </a:lnTo>
                  <a:lnTo>
                    <a:pt x="5991" y="1"/>
                  </a:lnTo>
                  <a:lnTo>
                    <a:pt x="5991" y="1"/>
                  </a:lnTo>
                  <a:lnTo>
                    <a:pt x="6241" y="42"/>
                  </a:lnTo>
                  <a:lnTo>
                    <a:pt x="6491" y="167"/>
                  </a:lnTo>
                  <a:lnTo>
                    <a:pt x="6740" y="334"/>
                  </a:lnTo>
                  <a:lnTo>
                    <a:pt x="6948" y="583"/>
                  </a:lnTo>
                  <a:lnTo>
                    <a:pt x="7156" y="833"/>
                  </a:lnTo>
                  <a:lnTo>
                    <a:pt x="7323" y="1124"/>
                  </a:lnTo>
                  <a:lnTo>
                    <a:pt x="7448" y="1415"/>
                  </a:lnTo>
                  <a:lnTo>
                    <a:pt x="7572" y="1707"/>
                  </a:lnTo>
                  <a:lnTo>
                    <a:pt x="7572" y="1707"/>
                  </a:lnTo>
                  <a:lnTo>
                    <a:pt x="7656" y="1707"/>
                  </a:lnTo>
                  <a:lnTo>
                    <a:pt x="7905" y="1831"/>
                  </a:lnTo>
                  <a:lnTo>
                    <a:pt x="8072" y="1956"/>
                  </a:lnTo>
                  <a:lnTo>
                    <a:pt x="8197" y="2081"/>
                  </a:lnTo>
                  <a:lnTo>
                    <a:pt x="8321" y="2248"/>
                  </a:lnTo>
                  <a:lnTo>
                    <a:pt x="8363" y="2456"/>
                  </a:lnTo>
                  <a:lnTo>
                    <a:pt x="8363" y="2456"/>
                  </a:lnTo>
                  <a:lnTo>
                    <a:pt x="8529" y="3163"/>
                  </a:lnTo>
                  <a:lnTo>
                    <a:pt x="8696" y="4161"/>
                  </a:lnTo>
                  <a:lnTo>
                    <a:pt x="8904" y="5618"/>
                  </a:lnTo>
                  <a:lnTo>
                    <a:pt x="8904" y="5618"/>
                  </a:lnTo>
                  <a:lnTo>
                    <a:pt x="8945" y="5867"/>
                  </a:lnTo>
                  <a:lnTo>
                    <a:pt x="8945" y="6034"/>
                  </a:lnTo>
                  <a:lnTo>
                    <a:pt x="8904" y="6200"/>
                  </a:lnTo>
                  <a:lnTo>
                    <a:pt x="8821" y="6408"/>
                  </a:lnTo>
                  <a:lnTo>
                    <a:pt x="8654" y="6533"/>
                  </a:lnTo>
                  <a:lnTo>
                    <a:pt x="8405" y="6616"/>
                  </a:lnTo>
                  <a:lnTo>
                    <a:pt x="8072" y="6658"/>
                  </a:lnTo>
                  <a:lnTo>
                    <a:pt x="8072" y="6658"/>
                  </a:lnTo>
                  <a:lnTo>
                    <a:pt x="583" y="6658"/>
                  </a:lnTo>
                  <a:lnTo>
                    <a:pt x="583" y="6658"/>
                  </a:lnTo>
                  <a:lnTo>
                    <a:pt x="375" y="6658"/>
                  </a:lnTo>
                  <a:lnTo>
                    <a:pt x="208" y="6616"/>
                  </a:lnTo>
                  <a:lnTo>
                    <a:pt x="83" y="6533"/>
                  </a:lnTo>
                  <a:lnTo>
                    <a:pt x="42" y="6408"/>
                  </a:lnTo>
                  <a:lnTo>
                    <a:pt x="0" y="6325"/>
                  </a:lnTo>
                  <a:lnTo>
                    <a:pt x="0" y="6200"/>
                  </a:lnTo>
                  <a:lnTo>
                    <a:pt x="0" y="5992"/>
                  </a:lnTo>
                  <a:lnTo>
                    <a:pt x="0" y="5992"/>
                  </a:lnTo>
                  <a:lnTo>
                    <a:pt x="42" y="5701"/>
                  </a:lnTo>
                  <a:lnTo>
                    <a:pt x="125" y="5243"/>
                  </a:lnTo>
                  <a:lnTo>
                    <a:pt x="250" y="4744"/>
                  </a:lnTo>
                  <a:lnTo>
                    <a:pt x="375" y="4536"/>
                  </a:lnTo>
                  <a:lnTo>
                    <a:pt x="499" y="4328"/>
                  </a:lnTo>
                  <a:lnTo>
                    <a:pt x="499" y="4328"/>
                  </a:lnTo>
                  <a:lnTo>
                    <a:pt x="1748" y="2788"/>
                  </a:lnTo>
                  <a:lnTo>
                    <a:pt x="2746" y="1582"/>
                  </a:lnTo>
                  <a:lnTo>
                    <a:pt x="2746" y="1582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22;p62"/>
            <p:cNvSpPr/>
            <p:nvPr/>
          </p:nvSpPr>
          <p:spPr>
            <a:xfrm>
              <a:off x="7027175" y="4397925"/>
              <a:ext cx="123800" cy="91575"/>
            </a:xfrm>
            <a:custGeom>
              <a:avLst/>
              <a:gdLst/>
              <a:ahLst/>
              <a:cxnLst/>
              <a:rect l="l" t="t" r="r" b="b"/>
              <a:pathLst>
                <a:path w="4952" h="3663" extrusionOk="0">
                  <a:moveTo>
                    <a:pt x="125" y="1582"/>
                  </a:moveTo>
                  <a:lnTo>
                    <a:pt x="125" y="1582"/>
                  </a:lnTo>
                  <a:lnTo>
                    <a:pt x="167" y="1332"/>
                  </a:lnTo>
                  <a:lnTo>
                    <a:pt x="250" y="1083"/>
                  </a:lnTo>
                  <a:lnTo>
                    <a:pt x="333" y="791"/>
                  </a:lnTo>
                  <a:lnTo>
                    <a:pt x="500" y="500"/>
                  </a:lnTo>
                  <a:lnTo>
                    <a:pt x="708" y="250"/>
                  </a:lnTo>
                  <a:lnTo>
                    <a:pt x="832" y="167"/>
                  </a:lnTo>
                  <a:lnTo>
                    <a:pt x="957" y="84"/>
                  </a:lnTo>
                  <a:lnTo>
                    <a:pt x="1124" y="42"/>
                  </a:lnTo>
                  <a:lnTo>
                    <a:pt x="1332" y="1"/>
                  </a:lnTo>
                  <a:lnTo>
                    <a:pt x="1332" y="1"/>
                  </a:lnTo>
                  <a:lnTo>
                    <a:pt x="3370" y="1"/>
                  </a:lnTo>
                  <a:lnTo>
                    <a:pt x="3370" y="1"/>
                  </a:lnTo>
                  <a:lnTo>
                    <a:pt x="3620" y="42"/>
                  </a:lnTo>
                  <a:lnTo>
                    <a:pt x="3870" y="167"/>
                  </a:lnTo>
                  <a:lnTo>
                    <a:pt x="4119" y="334"/>
                  </a:lnTo>
                  <a:lnTo>
                    <a:pt x="4327" y="583"/>
                  </a:lnTo>
                  <a:lnTo>
                    <a:pt x="4535" y="833"/>
                  </a:lnTo>
                  <a:lnTo>
                    <a:pt x="4702" y="1124"/>
                  </a:lnTo>
                  <a:lnTo>
                    <a:pt x="4827" y="1415"/>
                  </a:lnTo>
                  <a:lnTo>
                    <a:pt x="4951" y="1707"/>
                  </a:lnTo>
                  <a:lnTo>
                    <a:pt x="4078" y="3288"/>
                  </a:lnTo>
                  <a:lnTo>
                    <a:pt x="4078" y="3288"/>
                  </a:lnTo>
                  <a:lnTo>
                    <a:pt x="4036" y="3329"/>
                  </a:lnTo>
                  <a:lnTo>
                    <a:pt x="3828" y="3454"/>
                  </a:lnTo>
                  <a:lnTo>
                    <a:pt x="3454" y="3579"/>
                  </a:lnTo>
                  <a:lnTo>
                    <a:pt x="3246" y="3620"/>
                  </a:lnTo>
                  <a:lnTo>
                    <a:pt x="2996" y="3662"/>
                  </a:lnTo>
                  <a:lnTo>
                    <a:pt x="2996" y="3662"/>
                  </a:lnTo>
                  <a:lnTo>
                    <a:pt x="624" y="3662"/>
                  </a:lnTo>
                  <a:lnTo>
                    <a:pt x="624" y="3662"/>
                  </a:lnTo>
                  <a:lnTo>
                    <a:pt x="500" y="3620"/>
                  </a:lnTo>
                  <a:lnTo>
                    <a:pt x="292" y="3537"/>
                  </a:lnTo>
                  <a:lnTo>
                    <a:pt x="208" y="3454"/>
                  </a:lnTo>
                  <a:lnTo>
                    <a:pt x="84" y="3329"/>
                  </a:lnTo>
                  <a:lnTo>
                    <a:pt x="42" y="3204"/>
                  </a:lnTo>
                  <a:lnTo>
                    <a:pt x="0" y="3038"/>
                  </a:lnTo>
                  <a:lnTo>
                    <a:pt x="0" y="3038"/>
                  </a:lnTo>
                  <a:lnTo>
                    <a:pt x="125" y="1582"/>
                  </a:lnTo>
                  <a:lnTo>
                    <a:pt x="125" y="158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23;p62"/>
            <p:cNvSpPr/>
            <p:nvPr/>
          </p:nvSpPr>
          <p:spPr>
            <a:xfrm>
              <a:off x="6961650" y="4532100"/>
              <a:ext cx="223650" cy="32275"/>
            </a:xfrm>
            <a:custGeom>
              <a:avLst/>
              <a:gdLst/>
              <a:ahLst/>
              <a:cxnLst/>
              <a:rect l="l" t="t" r="r" b="b"/>
              <a:pathLst>
                <a:path w="8946" h="1291" extrusionOk="0">
                  <a:moveTo>
                    <a:pt x="8862" y="1"/>
                  </a:moveTo>
                  <a:lnTo>
                    <a:pt x="8862" y="1"/>
                  </a:lnTo>
                  <a:lnTo>
                    <a:pt x="8904" y="251"/>
                  </a:lnTo>
                  <a:lnTo>
                    <a:pt x="8904" y="251"/>
                  </a:lnTo>
                  <a:lnTo>
                    <a:pt x="8945" y="500"/>
                  </a:lnTo>
                  <a:lnTo>
                    <a:pt x="8945" y="667"/>
                  </a:lnTo>
                  <a:lnTo>
                    <a:pt x="8904" y="833"/>
                  </a:lnTo>
                  <a:lnTo>
                    <a:pt x="8821" y="1041"/>
                  </a:lnTo>
                  <a:lnTo>
                    <a:pt x="8654" y="1166"/>
                  </a:lnTo>
                  <a:lnTo>
                    <a:pt x="8405" y="1249"/>
                  </a:lnTo>
                  <a:lnTo>
                    <a:pt x="8072" y="1291"/>
                  </a:lnTo>
                  <a:lnTo>
                    <a:pt x="8072" y="1291"/>
                  </a:lnTo>
                  <a:lnTo>
                    <a:pt x="583" y="1291"/>
                  </a:lnTo>
                  <a:lnTo>
                    <a:pt x="583" y="1291"/>
                  </a:lnTo>
                  <a:lnTo>
                    <a:pt x="375" y="1291"/>
                  </a:lnTo>
                  <a:lnTo>
                    <a:pt x="208" y="1249"/>
                  </a:lnTo>
                  <a:lnTo>
                    <a:pt x="83" y="1166"/>
                  </a:lnTo>
                  <a:lnTo>
                    <a:pt x="42" y="1041"/>
                  </a:lnTo>
                  <a:lnTo>
                    <a:pt x="0" y="958"/>
                  </a:lnTo>
                  <a:lnTo>
                    <a:pt x="0" y="833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375"/>
                  </a:lnTo>
                  <a:lnTo>
                    <a:pt x="83" y="1"/>
                  </a:lnTo>
                  <a:lnTo>
                    <a:pt x="8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24;p62"/>
            <p:cNvSpPr/>
            <p:nvPr/>
          </p:nvSpPr>
          <p:spPr>
            <a:xfrm>
              <a:off x="6154475" y="4408325"/>
              <a:ext cx="389050" cy="156050"/>
            </a:xfrm>
            <a:custGeom>
              <a:avLst/>
              <a:gdLst/>
              <a:ahLst/>
              <a:cxnLst/>
              <a:rect l="l" t="t" r="r" b="b"/>
              <a:pathLst>
                <a:path w="15562" h="6242" extrusionOk="0">
                  <a:moveTo>
                    <a:pt x="9695" y="209"/>
                  </a:moveTo>
                  <a:lnTo>
                    <a:pt x="9695" y="209"/>
                  </a:lnTo>
                  <a:lnTo>
                    <a:pt x="9196" y="625"/>
                  </a:lnTo>
                  <a:lnTo>
                    <a:pt x="7948" y="1499"/>
                  </a:lnTo>
                  <a:lnTo>
                    <a:pt x="7240" y="1998"/>
                  </a:lnTo>
                  <a:lnTo>
                    <a:pt x="6533" y="2414"/>
                  </a:lnTo>
                  <a:lnTo>
                    <a:pt x="5867" y="2747"/>
                  </a:lnTo>
                  <a:lnTo>
                    <a:pt x="5618" y="2872"/>
                  </a:lnTo>
                  <a:lnTo>
                    <a:pt x="5368" y="2913"/>
                  </a:lnTo>
                  <a:lnTo>
                    <a:pt x="5368" y="2913"/>
                  </a:lnTo>
                  <a:lnTo>
                    <a:pt x="4286" y="3080"/>
                  </a:lnTo>
                  <a:lnTo>
                    <a:pt x="3038" y="3246"/>
                  </a:lnTo>
                  <a:lnTo>
                    <a:pt x="1873" y="3413"/>
                  </a:lnTo>
                  <a:lnTo>
                    <a:pt x="1457" y="3496"/>
                  </a:lnTo>
                  <a:lnTo>
                    <a:pt x="1166" y="3579"/>
                  </a:lnTo>
                  <a:lnTo>
                    <a:pt x="1166" y="3579"/>
                  </a:lnTo>
                  <a:lnTo>
                    <a:pt x="958" y="3745"/>
                  </a:lnTo>
                  <a:lnTo>
                    <a:pt x="750" y="3953"/>
                  </a:lnTo>
                  <a:lnTo>
                    <a:pt x="583" y="4203"/>
                  </a:lnTo>
                  <a:lnTo>
                    <a:pt x="417" y="4453"/>
                  </a:lnTo>
                  <a:lnTo>
                    <a:pt x="167" y="4952"/>
                  </a:lnTo>
                  <a:lnTo>
                    <a:pt x="84" y="5243"/>
                  </a:lnTo>
                  <a:lnTo>
                    <a:pt x="84" y="5243"/>
                  </a:lnTo>
                  <a:lnTo>
                    <a:pt x="43" y="5493"/>
                  </a:lnTo>
                  <a:lnTo>
                    <a:pt x="1" y="5659"/>
                  </a:lnTo>
                  <a:lnTo>
                    <a:pt x="43" y="5826"/>
                  </a:lnTo>
                  <a:lnTo>
                    <a:pt x="84" y="5992"/>
                  </a:lnTo>
                  <a:lnTo>
                    <a:pt x="209" y="6117"/>
                  </a:lnTo>
                  <a:lnTo>
                    <a:pt x="375" y="6200"/>
                  </a:lnTo>
                  <a:lnTo>
                    <a:pt x="625" y="6242"/>
                  </a:lnTo>
                  <a:lnTo>
                    <a:pt x="625" y="6242"/>
                  </a:lnTo>
                  <a:lnTo>
                    <a:pt x="14854" y="6242"/>
                  </a:lnTo>
                  <a:lnTo>
                    <a:pt x="14854" y="6242"/>
                  </a:lnTo>
                  <a:lnTo>
                    <a:pt x="15062" y="6242"/>
                  </a:lnTo>
                  <a:lnTo>
                    <a:pt x="15229" y="6200"/>
                  </a:lnTo>
                  <a:lnTo>
                    <a:pt x="15354" y="6117"/>
                  </a:lnTo>
                  <a:lnTo>
                    <a:pt x="15437" y="6034"/>
                  </a:lnTo>
                  <a:lnTo>
                    <a:pt x="15478" y="5950"/>
                  </a:lnTo>
                  <a:lnTo>
                    <a:pt x="15520" y="5826"/>
                  </a:lnTo>
                  <a:lnTo>
                    <a:pt x="15562" y="5534"/>
                  </a:lnTo>
                  <a:lnTo>
                    <a:pt x="15562" y="5534"/>
                  </a:lnTo>
                  <a:lnTo>
                    <a:pt x="15562" y="5368"/>
                  </a:lnTo>
                  <a:lnTo>
                    <a:pt x="15520" y="5202"/>
                  </a:lnTo>
                  <a:lnTo>
                    <a:pt x="15395" y="4910"/>
                  </a:lnTo>
                  <a:lnTo>
                    <a:pt x="15187" y="4661"/>
                  </a:lnTo>
                  <a:lnTo>
                    <a:pt x="15187" y="4661"/>
                  </a:lnTo>
                  <a:lnTo>
                    <a:pt x="15187" y="2206"/>
                  </a:lnTo>
                  <a:lnTo>
                    <a:pt x="15187" y="2206"/>
                  </a:lnTo>
                  <a:lnTo>
                    <a:pt x="15187" y="1998"/>
                  </a:lnTo>
                  <a:lnTo>
                    <a:pt x="15146" y="1832"/>
                  </a:lnTo>
                  <a:lnTo>
                    <a:pt x="15062" y="1665"/>
                  </a:lnTo>
                  <a:lnTo>
                    <a:pt x="14979" y="1499"/>
                  </a:lnTo>
                  <a:lnTo>
                    <a:pt x="14813" y="1374"/>
                  </a:lnTo>
                  <a:lnTo>
                    <a:pt x="14646" y="1291"/>
                  </a:lnTo>
                  <a:lnTo>
                    <a:pt x="14438" y="1207"/>
                  </a:lnTo>
                  <a:lnTo>
                    <a:pt x="14189" y="1207"/>
                  </a:lnTo>
                  <a:lnTo>
                    <a:pt x="14189" y="1207"/>
                  </a:lnTo>
                  <a:lnTo>
                    <a:pt x="13731" y="1207"/>
                  </a:lnTo>
                  <a:lnTo>
                    <a:pt x="13273" y="1249"/>
                  </a:lnTo>
                  <a:lnTo>
                    <a:pt x="12816" y="1291"/>
                  </a:lnTo>
                  <a:lnTo>
                    <a:pt x="12400" y="1291"/>
                  </a:lnTo>
                  <a:lnTo>
                    <a:pt x="11983" y="1291"/>
                  </a:lnTo>
                  <a:lnTo>
                    <a:pt x="11775" y="1249"/>
                  </a:lnTo>
                  <a:lnTo>
                    <a:pt x="11567" y="1166"/>
                  </a:lnTo>
                  <a:lnTo>
                    <a:pt x="11401" y="1083"/>
                  </a:lnTo>
                  <a:lnTo>
                    <a:pt x="11235" y="958"/>
                  </a:lnTo>
                  <a:lnTo>
                    <a:pt x="11068" y="791"/>
                  </a:lnTo>
                  <a:lnTo>
                    <a:pt x="10902" y="625"/>
                  </a:lnTo>
                  <a:lnTo>
                    <a:pt x="10902" y="625"/>
                  </a:lnTo>
                  <a:lnTo>
                    <a:pt x="10694" y="250"/>
                  </a:lnTo>
                  <a:lnTo>
                    <a:pt x="10569" y="126"/>
                  </a:lnTo>
                  <a:lnTo>
                    <a:pt x="10444" y="42"/>
                  </a:lnTo>
                  <a:lnTo>
                    <a:pt x="10319" y="1"/>
                  </a:lnTo>
                  <a:lnTo>
                    <a:pt x="10153" y="1"/>
                  </a:lnTo>
                  <a:lnTo>
                    <a:pt x="9945" y="84"/>
                  </a:lnTo>
                  <a:lnTo>
                    <a:pt x="9695" y="209"/>
                  </a:lnTo>
                  <a:lnTo>
                    <a:pt x="9695" y="209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25;p62"/>
            <p:cNvSpPr/>
            <p:nvPr/>
          </p:nvSpPr>
          <p:spPr>
            <a:xfrm>
              <a:off x="6290750" y="4408325"/>
              <a:ext cx="141475" cy="88450"/>
            </a:xfrm>
            <a:custGeom>
              <a:avLst/>
              <a:gdLst/>
              <a:ahLst/>
              <a:cxnLst/>
              <a:rect l="l" t="t" r="r" b="b"/>
              <a:pathLst>
                <a:path w="5659" h="3538" extrusionOk="0">
                  <a:moveTo>
                    <a:pt x="4244" y="209"/>
                  </a:moveTo>
                  <a:lnTo>
                    <a:pt x="4244" y="209"/>
                  </a:lnTo>
                  <a:lnTo>
                    <a:pt x="3745" y="583"/>
                  </a:lnTo>
                  <a:lnTo>
                    <a:pt x="2580" y="1457"/>
                  </a:lnTo>
                  <a:lnTo>
                    <a:pt x="1873" y="1915"/>
                  </a:lnTo>
                  <a:lnTo>
                    <a:pt x="1165" y="2372"/>
                  </a:lnTo>
                  <a:lnTo>
                    <a:pt x="500" y="2705"/>
                  </a:lnTo>
                  <a:lnTo>
                    <a:pt x="250" y="2830"/>
                  </a:lnTo>
                  <a:lnTo>
                    <a:pt x="0" y="2913"/>
                  </a:lnTo>
                  <a:lnTo>
                    <a:pt x="0" y="2913"/>
                  </a:lnTo>
                  <a:lnTo>
                    <a:pt x="167" y="3038"/>
                  </a:lnTo>
                  <a:lnTo>
                    <a:pt x="375" y="3204"/>
                  </a:lnTo>
                  <a:lnTo>
                    <a:pt x="791" y="3371"/>
                  </a:lnTo>
                  <a:lnTo>
                    <a:pt x="1207" y="3496"/>
                  </a:lnTo>
                  <a:lnTo>
                    <a:pt x="1540" y="3537"/>
                  </a:lnTo>
                  <a:lnTo>
                    <a:pt x="1540" y="3537"/>
                  </a:lnTo>
                  <a:lnTo>
                    <a:pt x="1789" y="3454"/>
                  </a:lnTo>
                  <a:lnTo>
                    <a:pt x="2289" y="3288"/>
                  </a:lnTo>
                  <a:lnTo>
                    <a:pt x="3578" y="2788"/>
                  </a:lnTo>
                  <a:lnTo>
                    <a:pt x="4827" y="2206"/>
                  </a:lnTo>
                  <a:lnTo>
                    <a:pt x="5284" y="1956"/>
                  </a:lnTo>
                  <a:lnTo>
                    <a:pt x="5534" y="1790"/>
                  </a:lnTo>
                  <a:lnTo>
                    <a:pt x="5534" y="1790"/>
                  </a:lnTo>
                  <a:lnTo>
                    <a:pt x="5617" y="1623"/>
                  </a:lnTo>
                  <a:lnTo>
                    <a:pt x="5659" y="1457"/>
                  </a:lnTo>
                  <a:lnTo>
                    <a:pt x="5659" y="1291"/>
                  </a:lnTo>
                  <a:lnTo>
                    <a:pt x="5659" y="1124"/>
                  </a:lnTo>
                  <a:lnTo>
                    <a:pt x="5576" y="833"/>
                  </a:lnTo>
                  <a:lnTo>
                    <a:pt x="5534" y="708"/>
                  </a:lnTo>
                  <a:lnTo>
                    <a:pt x="5534" y="708"/>
                  </a:lnTo>
                  <a:lnTo>
                    <a:pt x="5534" y="708"/>
                  </a:lnTo>
                  <a:lnTo>
                    <a:pt x="5451" y="625"/>
                  </a:lnTo>
                  <a:lnTo>
                    <a:pt x="5451" y="625"/>
                  </a:lnTo>
                  <a:lnTo>
                    <a:pt x="5243" y="250"/>
                  </a:lnTo>
                  <a:lnTo>
                    <a:pt x="5118" y="126"/>
                  </a:lnTo>
                  <a:lnTo>
                    <a:pt x="4993" y="42"/>
                  </a:lnTo>
                  <a:lnTo>
                    <a:pt x="4868" y="1"/>
                  </a:lnTo>
                  <a:lnTo>
                    <a:pt x="4702" y="1"/>
                  </a:lnTo>
                  <a:lnTo>
                    <a:pt x="4494" y="84"/>
                  </a:lnTo>
                  <a:lnTo>
                    <a:pt x="4244" y="209"/>
                  </a:lnTo>
                  <a:lnTo>
                    <a:pt x="4244" y="209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26;p62"/>
            <p:cNvSpPr/>
            <p:nvPr/>
          </p:nvSpPr>
          <p:spPr>
            <a:xfrm>
              <a:off x="6154475" y="4524825"/>
              <a:ext cx="389050" cy="39550"/>
            </a:xfrm>
            <a:custGeom>
              <a:avLst/>
              <a:gdLst/>
              <a:ahLst/>
              <a:cxnLst/>
              <a:rect l="l" t="t" r="r" b="b"/>
              <a:pathLst>
                <a:path w="15562" h="1582" extrusionOk="0">
                  <a:moveTo>
                    <a:pt x="334" y="1"/>
                  </a:moveTo>
                  <a:lnTo>
                    <a:pt x="334" y="1"/>
                  </a:lnTo>
                  <a:lnTo>
                    <a:pt x="167" y="375"/>
                  </a:lnTo>
                  <a:lnTo>
                    <a:pt x="84" y="583"/>
                  </a:lnTo>
                  <a:lnTo>
                    <a:pt x="84" y="583"/>
                  </a:lnTo>
                  <a:lnTo>
                    <a:pt x="43" y="833"/>
                  </a:lnTo>
                  <a:lnTo>
                    <a:pt x="1" y="999"/>
                  </a:lnTo>
                  <a:lnTo>
                    <a:pt x="43" y="1166"/>
                  </a:lnTo>
                  <a:lnTo>
                    <a:pt x="84" y="1332"/>
                  </a:lnTo>
                  <a:lnTo>
                    <a:pt x="209" y="1457"/>
                  </a:lnTo>
                  <a:lnTo>
                    <a:pt x="375" y="1540"/>
                  </a:lnTo>
                  <a:lnTo>
                    <a:pt x="625" y="1582"/>
                  </a:lnTo>
                  <a:lnTo>
                    <a:pt x="625" y="1582"/>
                  </a:lnTo>
                  <a:lnTo>
                    <a:pt x="14854" y="1582"/>
                  </a:lnTo>
                  <a:lnTo>
                    <a:pt x="14854" y="1582"/>
                  </a:lnTo>
                  <a:lnTo>
                    <a:pt x="15062" y="1582"/>
                  </a:lnTo>
                  <a:lnTo>
                    <a:pt x="15229" y="1540"/>
                  </a:lnTo>
                  <a:lnTo>
                    <a:pt x="15354" y="1457"/>
                  </a:lnTo>
                  <a:lnTo>
                    <a:pt x="15437" y="1374"/>
                  </a:lnTo>
                  <a:lnTo>
                    <a:pt x="15478" y="1290"/>
                  </a:lnTo>
                  <a:lnTo>
                    <a:pt x="15520" y="1166"/>
                  </a:lnTo>
                  <a:lnTo>
                    <a:pt x="15562" y="874"/>
                  </a:lnTo>
                  <a:lnTo>
                    <a:pt x="15562" y="874"/>
                  </a:lnTo>
                  <a:lnTo>
                    <a:pt x="15562" y="708"/>
                  </a:lnTo>
                  <a:lnTo>
                    <a:pt x="15520" y="542"/>
                  </a:lnTo>
                  <a:lnTo>
                    <a:pt x="15395" y="250"/>
                  </a:lnTo>
                  <a:lnTo>
                    <a:pt x="15187" y="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27;p62"/>
            <p:cNvSpPr/>
            <p:nvPr/>
          </p:nvSpPr>
          <p:spPr>
            <a:xfrm>
              <a:off x="6301150" y="2653600"/>
              <a:ext cx="340150" cy="1694425"/>
            </a:xfrm>
            <a:custGeom>
              <a:avLst/>
              <a:gdLst/>
              <a:ahLst/>
              <a:cxnLst/>
              <a:rect l="l" t="t" r="r" b="b"/>
              <a:pathLst>
                <a:path w="13606" h="67777" extrusionOk="0">
                  <a:moveTo>
                    <a:pt x="3495" y="2039"/>
                  </a:moveTo>
                  <a:lnTo>
                    <a:pt x="1498" y="4411"/>
                  </a:lnTo>
                  <a:lnTo>
                    <a:pt x="1498" y="4411"/>
                  </a:lnTo>
                  <a:lnTo>
                    <a:pt x="791" y="6034"/>
                  </a:lnTo>
                  <a:lnTo>
                    <a:pt x="292" y="7323"/>
                  </a:lnTo>
                  <a:lnTo>
                    <a:pt x="125" y="7864"/>
                  </a:lnTo>
                  <a:lnTo>
                    <a:pt x="0" y="8239"/>
                  </a:lnTo>
                  <a:lnTo>
                    <a:pt x="0" y="8239"/>
                  </a:lnTo>
                  <a:lnTo>
                    <a:pt x="0" y="8613"/>
                  </a:lnTo>
                  <a:lnTo>
                    <a:pt x="42" y="9112"/>
                  </a:lnTo>
                  <a:lnTo>
                    <a:pt x="250" y="10277"/>
                  </a:lnTo>
                  <a:lnTo>
                    <a:pt x="500" y="11318"/>
                  </a:lnTo>
                  <a:lnTo>
                    <a:pt x="624" y="11734"/>
                  </a:lnTo>
                  <a:lnTo>
                    <a:pt x="624" y="11734"/>
                  </a:lnTo>
                  <a:lnTo>
                    <a:pt x="916" y="23092"/>
                  </a:lnTo>
                  <a:lnTo>
                    <a:pt x="1207" y="31746"/>
                  </a:lnTo>
                  <a:lnTo>
                    <a:pt x="1332" y="35158"/>
                  </a:lnTo>
                  <a:lnTo>
                    <a:pt x="1457" y="37404"/>
                  </a:lnTo>
                  <a:lnTo>
                    <a:pt x="1457" y="37404"/>
                  </a:lnTo>
                  <a:lnTo>
                    <a:pt x="1956" y="43645"/>
                  </a:lnTo>
                  <a:lnTo>
                    <a:pt x="2746" y="53631"/>
                  </a:lnTo>
                  <a:lnTo>
                    <a:pt x="3537" y="62909"/>
                  </a:lnTo>
                  <a:lnTo>
                    <a:pt x="3953" y="67111"/>
                  </a:lnTo>
                  <a:lnTo>
                    <a:pt x="3953" y="67111"/>
                  </a:lnTo>
                  <a:lnTo>
                    <a:pt x="3953" y="67194"/>
                  </a:lnTo>
                  <a:lnTo>
                    <a:pt x="4036" y="67236"/>
                  </a:lnTo>
                  <a:lnTo>
                    <a:pt x="4327" y="67361"/>
                  </a:lnTo>
                  <a:lnTo>
                    <a:pt x="4785" y="67444"/>
                  </a:lnTo>
                  <a:lnTo>
                    <a:pt x="5284" y="67569"/>
                  </a:lnTo>
                  <a:lnTo>
                    <a:pt x="6449" y="67693"/>
                  </a:lnTo>
                  <a:lnTo>
                    <a:pt x="7032" y="67735"/>
                  </a:lnTo>
                  <a:lnTo>
                    <a:pt x="7531" y="67777"/>
                  </a:lnTo>
                  <a:lnTo>
                    <a:pt x="7531" y="67777"/>
                  </a:lnTo>
                  <a:lnTo>
                    <a:pt x="7989" y="67735"/>
                  </a:lnTo>
                  <a:lnTo>
                    <a:pt x="8446" y="67693"/>
                  </a:lnTo>
                  <a:lnTo>
                    <a:pt x="8862" y="67610"/>
                  </a:lnTo>
                  <a:lnTo>
                    <a:pt x="9237" y="67485"/>
                  </a:lnTo>
                  <a:lnTo>
                    <a:pt x="9570" y="67361"/>
                  </a:lnTo>
                  <a:lnTo>
                    <a:pt x="9819" y="67236"/>
                  </a:lnTo>
                  <a:lnTo>
                    <a:pt x="9986" y="67111"/>
                  </a:lnTo>
                  <a:lnTo>
                    <a:pt x="10069" y="66986"/>
                  </a:lnTo>
                  <a:lnTo>
                    <a:pt x="10069" y="66986"/>
                  </a:lnTo>
                  <a:lnTo>
                    <a:pt x="10152" y="62202"/>
                  </a:lnTo>
                  <a:lnTo>
                    <a:pt x="10277" y="51925"/>
                  </a:lnTo>
                  <a:lnTo>
                    <a:pt x="10402" y="36323"/>
                  </a:lnTo>
                  <a:lnTo>
                    <a:pt x="10402" y="36323"/>
                  </a:lnTo>
                  <a:lnTo>
                    <a:pt x="10527" y="34950"/>
                  </a:lnTo>
                  <a:lnTo>
                    <a:pt x="10901" y="31912"/>
                  </a:lnTo>
                  <a:lnTo>
                    <a:pt x="11983" y="23258"/>
                  </a:lnTo>
                  <a:lnTo>
                    <a:pt x="13606" y="11026"/>
                  </a:lnTo>
                  <a:lnTo>
                    <a:pt x="13231" y="1"/>
                  </a:lnTo>
                  <a:lnTo>
                    <a:pt x="3495" y="2039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28;p62"/>
            <p:cNvSpPr/>
            <p:nvPr/>
          </p:nvSpPr>
          <p:spPr>
            <a:xfrm>
              <a:off x="6492525" y="2769075"/>
              <a:ext cx="148775" cy="418150"/>
            </a:xfrm>
            <a:custGeom>
              <a:avLst/>
              <a:gdLst/>
              <a:ahLst/>
              <a:cxnLst/>
              <a:rect l="l" t="t" r="r" b="b"/>
              <a:pathLst>
                <a:path w="5951" h="16726" extrusionOk="0">
                  <a:moveTo>
                    <a:pt x="4578" y="16726"/>
                  </a:moveTo>
                  <a:lnTo>
                    <a:pt x="4578" y="16726"/>
                  </a:lnTo>
                  <a:lnTo>
                    <a:pt x="5951" y="6407"/>
                  </a:lnTo>
                  <a:lnTo>
                    <a:pt x="5743" y="0"/>
                  </a:lnTo>
                  <a:lnTo>
                    <a:pt x="750" y="1872"/>
                  </a:lnTo>
                  <a:lnTo>
                    <a:pt x="1" y="2247"/>
                  </a:lnTo>
                  <a:lnTo>
                    <a:pt x="1" y="2247"/>
                  </a:lnTo>
                  <a:lnTo>
                    <a:pt x="209" y="2288"/>
                  </a:lnTo>
                  <a:lnTo>
                    <a:pt x="417" y="2413"/>
                  </a:lnTo>
                  <a:lnTo>
                    <a:pt x="625" y="2580"/>
                  </a:lnTo>
                  <a:lnTo>
                    <a:pt x="916" y="2788"/>
                  </a:lnTo>
                  <a:lnTo>
                    <a:pt x="1124" y="3037"/>
                  </a:lnTo>
                  <a:lnTo>
                    <a:pt x="1332" y="3412"/>
                  </a:lnTo>
                  <a:lnTo>
                    <a:pt x="1499" y="3786"/>
                  </a:lnTo>
                  <a:lnTo>
                    <a:pt x="1499" y="3786"/>
                  </a:lnTo>
                  <a:lnTo>
                    <a:pt x="4578" y="16726"/>
                  </a:lnTo>
                  <a:lnTo>
                    <a:pt x="4578" y="16726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29;p62"/>
            <p:cNvSpPr/>
            <p:nvPr/>
          </p:nvSpPr>
          <p:spPr>
            <a:xfrm>
              <a:off x="6329225" y="2653600"/>
              <a:ext cx="310000" cy="210150"/>
            </a:xfrm>
            <a:custGeom>
              <a:avLst/>
              <a:gdLst/>
              <a:ahLst/>
              <a:cxnLst/>
              <a:rect l="l" t="t" r="r" b="b"/>
              <a:pathLst>
                <a:path w="12400" h="8406" extrusionOk="0">
                  <a:moveTo>
                    <a:pt x="2372" y="2039"/>
                  </a:moveTo>
                  <a:lnTo>
                    <a:pt x="375" y="4411"/>
                  </a:lnTo>
                  <a:lnTo>
                    <a:pt x="375" y="4411"/>
                  </a:lnTo>
                  <a:lnTo>
                    <a:pt x="1" y="5243"/>
                  </a:lnTo>
                  <a:lnTo>
                    <a:pt x="1" y="5243"/>
                  </a:lnTo>
                  <a:lnTo>
                    <a:pt x="625" y="5243"/>
                  </a:lnTo>
                  <a:lnTo>
                    <a:pt x="1291" y="5243"/>
                  </a:lnTo>
                  <a:lnTo>
                    <a:pt x="1998" y="5326"/>
                  </a:lnTo>
                  <a:lnTo>
                    <a:pt x="2747" y="5451"/>
                  </a:lnTo>
                  <a:lnTo>
                    <a:pt x="3496" y="5659"/>
                  </a:lnTo>
                  <a:lnTo>
                    <a:pt x="4286" y="5867"/>
                  </a:lnTo>
                  <a:lnTo>
                    <a:pt x="5118" y="6200"/>
                  </a:lnTo>
                  <a:lnTo>
                    <a:pt x="5950" y="6574"/>
                  </a:lnTo>
                  <a:lnTo>
                    <a:pt x="5950" y="6574"/>
                  </a:lnTo>
                  <a:lnTo>
                    <a:pt x="6616" y="6866"/>
                  </a:lnTo>
                  <a:lnTo>
                    <a:pt x="7282" y="7157"/>
                  </a:lnTo>
                  <a:lnTo>
                    <a:pt x="8031" y="7407"/>
                  </a:lnTo>
                  <a:lnTo>
                    <a:pt x="8821" y="7656"/>
                  </a:lnTo>
                  <a:lnTo>
                    <a:pt x="9653" y="7906"/>
                  </a:lnTo>
                  <a:lnTo>
                    <a:pt x="10527" y="8114"/>
                  </a:lnTo>
                  <a:lnTo>
                    <a:pt x="11442" y="8280"/>
                  </a:lnTo>
                  <a:lnTo>
                    <a:pt x="12399" y="8405"/>
                  </a:lnTo>
                  <a:lnTo>
                    <a:pt x="12108" y="1"/>
                  </a:lnTo>
                  <a:lnTo>
                    <a:pt x="2372" y="20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30;p62"/>
            <p:cNvSpPr/>
            <p:nvPr/>
          </p:nvSpPr>
          <p:spPr>
            <a:xfrm>
              <a:off x="6578875" y="2683775"/>
              <a:ext cx="589775" cy="1666325"/>
            </a:xfrm>
            <a:custGeom>
              <a:avLst/>
              <a:gdLst/>
              <a:ahLst/>
              <a:cxnLst/>
              <a:rect l="l" t="t" r="r" b="b"/>
              <a:pathLst>
                <a:path w="23591" h="66653" extrusionOk="0">
                  <a:moveTo>
                    <a:pt x="416" y="3454"/>
                  </a:moveTo>
                  <a:lnTo>
                    <a:pt x="0" y="4660"/>
                  </a:lnTo>
                  <a:lnTo>
                    <a:pt x="0" y="4660"/>
                  </a:lnTo>
                  <a:lnTo>
                    <a:pt x="125" y="4785"/>
                  </a:lnTo>
                  <a:lnTo>
                    <a:pt x="458" y="5118"/>
                  </a:lnTo>
                  <a:lnTo>
                    <a:pt x="666" y="5367"/>
                  </a:lnTo>
                  <a:lnTo>
                    <a:pt x="832" y="5700"/>
                  </a:lnTo>
                  <a:lnTo>
                    <a:pt x="1040" y="6075"/>
                  </a:lnTo>
                  <a:lnTo>
                    <a:pt x="1207" y="6532"/>
                  </a:lnTo>
                  <a:lnTo>
                    <a:pt x="1207" y="6532"/>
                  </a:lnTo>
                  <a:lnTo>
                    <a:pt x="1332" y="7157"/>
                  </a:lnTo>
                  <a:lnTo>
                    <a:pt x="1498" y="8030"/>
                  </a:lnTo>
                  <a:lnTo>
                    <a:pt x="1789" y="9986"/>
                  </a:lnTo>
                  <a:lnTo>
                    <a:pt x="2122" y="12440"/>
                  </a:lnTo>
                  <a:lnTo>
                    <a:pt x="2122" y="12440"/>
                  </a:lnTo>
                  <a:lnTo>
                    <a:pt x="5409" y="23799"/>
                  </a:lnTo>
                  <a:lnTo>
                    <a:pt x="7947" y="32453"/>
                  </a:lnTo>
                  <a:lnTo>
                    <a:pt x="9570" y="38028"/>
                  </a:lnTo>
                  <a:lnTo>
                    <a:pt x="9570" y="38028"/>
                  </a:lnTo>
                  <a:lnTo>
                    <a:pt x="10235" y="40316"/>
                  </a:lnTo>
                  <a:lnTo>
                    <a:pt x="11192" y="43936"/>
                  </a:lnTo>
                  <a:lnTo>
                    <a:pt x="13689" y="53214"/>
                  </a:lnTo>
                  <a:lnTo>
                    <a:pt x="16975" y="65904"/>
                  </a:lnTo>
                  <a:lnTo>
                    <a:pt x="16975" y="65904"/>
                  </a:lnTo>
                  <a:lnTo>
                    <a:pt x="17059" y="66029"/>
                  </a:lnTo>
                  <a:lnTo>
                    <a:pt x="17142" y="66112"/>
                  </a:lnTo>
                  <a:lnTo>
                    <a:pt x="17308" y="66195"/>
                  </a:lnTo>
                  <a:lnTo>
                    <a:pt x="17516" y="66278"/>
                  </a:lnTo>
                  <a:lnTo>
                    <a:pt x="18057" y="66403"/>
                  </a:lnTo>
                  <a:lnTo>
                    <a:pt x="18640" y="66486"/>
                  </a:lnTo>
                  <a:lnTo>
                    <a:pt x="19805" y="66611"/>
                  </a:lnTo>
                  <a:lnTo>
                    <a:pt x="20595" y="66653"/>
                  </a:lnTo>
                  <a:lnTo>
                    <a:pt x="20595" y="66653"/>
                  </a:lnTo>
                  <a:lnTo>
                    <a:pt x="20886" y="66611"/>
                  </a:lnTo>
                  <a:lnTo>
                    <a:pt x="21261" y="66486"/>
                  </a:lnTo>
                  <a:lnTo>
                    <a:pt x="22259" y="66112"/>
                  </a:lnTo>
                  <a:lnTo>
                    <a:pt x="23175" y="65654"/>
                  </a:lnTo>
                  <a:lnTo>
                    <a:pt x="23466" y="65488"/>
                  </a:lnTo>
                  <a:lnTo>
                    <a:pt x="23591" y="65363"/>
                  </a:lnTo>
                  <a:lnTo>
                    <a:pt x="23591" y="65363"/>
                  </a:lnTo>
                  <a:lnTo>
                    <a:pt x="23549" y="64989"/>
                  </a:lnTo>
                  <a:lnTo>
                    <a:pt x="23424" y="64032"/>
                  </a:lnTo>
                  <a:lnTo>
                    <a:pt x="22925" y="60703"/>
                  </a:lnTo>
                  <a:lnTo>
                    <a:pt x="21261" y="50635"/>
                  </a:lnTo>
                  <a:lnTo>
                    <a:pt x="19555" y="40483"/>
                  </a:lnTo>
                  <a:lnTo>
                    <a:pt x="18681" y="35449"/>
                  </a:lnTo>
                  <a:lnTo>
                    <a:pt x="18681" y="35449"/>
                  </a:lnTo>
                  <a:lnTo>
                    <a:pt x="16934" y="25005"/>
                  </a:lnTo>
                  <a:lnTo>
                    <a:pt x="15810" y="18099"/>
                  </a:lnTo>
                  <a:lnTo>
                    <a:pt x="15311" y="14687"/>
                  </a:lnTo>
                  <a:lnTo>
                    <a:pt x="15311" y="14687"/>
                  </a:lnTo>
                  <a:lnTo>
                    <a:pt x="15270" y="13231"/>
                  </a:lnTo>
                  <a:lnTo>
                    <a:pt x="15270" y="10735"/>
                  </a:lnTo>
                  <a:lnTo>
                    <a:pt x="15311" y="6865"/>
                  </a:lnTo>
                  <a:lnTo>
                    <a:pt x="15311" y="6865"/>
                  </a:lnTo>
                  <a:lnTo>
                    <a:pt x="15270" y="6532"/>
                  </a:lnTo>
                  <a:lnTo>
                    <a:pt x="15145" y="5992"/>
                  </a:lnTo>
                  <a:lnTo>
                    <a:pt x="14770" y="4660"/>
                  </a:lnTo>
                  <a:lnTo>
                    <a:pt x="14188" y="2871"/>
                  </a:lnTo>
                  <a:lnTo>
                    <a:pt x="13813" y="84"/>
                  </a:lnTo>
                  <a:lnTo>
                    <a:pt x="5617" y="0"/>
                  </a:lnTo>
                  <a:lnTo>
                    <a:pt x="416" y="3454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31;p62"/>
            <p:cNvSpPr/>
            <p:nvPr/>
          </p:nvSpPr>
          <p:spPr>
            <a:xfrm>
              <a:off x="6578875" y="2683775"/>
              <a:ext cx="376550" cy="187250"/>
            </a:xfrm>
            <a:custGeom>
              <a:avLst/>
              <a:gdLst/>
              <a:ahLst/>
              <a:cxnLst/>
              <a:rect l="l" t="t" r="r" b="b"/>
              <a:pathLst>
                <a:path w="15062" h="7490" extrusionOk="0">
                  <a:moveTo>
                    <a:pt x="416" y="3454"/>
                  </a:moveTo>
                  <a:lnTo>
                    <a:pt x="0" y="4660"/>
                  </a:lnTo>
                  <a:lnTo>
                    <a:pt x="0" y="4660"/>
                  </a:lnTo>
                  <a:lnTo>
                    <a:pt x="125" y="4785"/>
                  </a:lnTo>
                  <a:lnTo>
                    <a:pt x="458" y="5118"/>
                  </a:lnTo>
                  <a:lnTo>
                    <a:pt x="666" y="5367"/>
                  </a:lnTo>
                  <a:lnTo>
                    <a:pt x="832" y="5700"/>
                  </a:lnTo>
                  <a:lnTo>
                    <a:pt x="1040" y="6075"/>
                  </a:lnTo>
                  <a:lnTo>
                    <a:pt x="1207" y="6532"/>
                  </a:lnTo>
                  <a:lnTo>
                    <a:pt x="1207" y="6532"/>
                  </a:lnTo>
                  <a:lnTo>
                    <a:pt x="1290" y="7032"/>
                  </a:lnTo>
                  <a:lnTo>
                    <a:pt x="1290" y="7032"/>
                  </a:lnTo>
                  <a:lnTo>
                    <a:pt x="2122" y="7157"/>
                  </a:lnTo>
                  <a:lnTo>
                    <a:pt x="2954" y="7281"/>
                  </a:lnTo>
                  <a:lnTo>
                    <a:pt x="3786" y="7365"/>
                  </a:lnTo>
                  <a:lnTo>
                    <a:pt x="4660" y="7448"/>
                  </a:lnTo>
                  <a:lnTo>
                    <a:pt x="5534" y="7489"/>
                  </a:lnTo>
                  <a:lnTo>
                    <a:pt x="6449" y="7489"/>
                  </a:lnTo>
                  <a:lnTo>
                    <a:pt x="7323" y="7448"/>
                  </a:lnTo>
                  <a:lnTo>
                    <a:pt x="8197" y="7406"/>
                  </a:lnTo>
                  <a:lnTo>
                    <a:pt x="9112" y="7323"/>
                  </a:lnTo>
                  <a:lnTo>
                    <a:pt x="9986" y="7198"/>
                  </a:lnTo>
                  <a:lnTo>
                    <a:pt x="10859" y="7032"/>
                  </a:lnTo>
                  <a:lnTo>
                    <a:pt x="11733" y="6824"/>
                  </a:lnTo>
                  <a:lnTo>
                    <a:pt x="12607" y="6616"/>
                  </a:lnTo>
                  <a:lnTo>
                    <a:pt x="13439" y="6324"/>
                  </a:lnTo>
                  <a:lnTo>
                    <a:pt x="14229" y="6033"/>
                  </a:lnTo>
                  <a:lnTo>
                    <a:pt x="15062" y="5659"/>
                  </a:lnTo>
                  <a:lnTo>
                    <a:pt x="15062" y="5659"/>
                  </a:lnTo>
                  <a:lnTo>
                    <a:pt x="14479" y="3828"/>
                  </a:lnTo>
                  <a:lnTo>
                    <a:pt x="14188" y="2871"/>
                  </a:lnTo>
                  <a:lnTo>
                    <a:pt x="13813" y="84"/>
                  </a:lnTo>
                  <a:lnTo>
                    <a:pt x="5617" y="0"/>
                  </a:lnTo>
                  <a:lnTo>
                    <a:pt x="416" y="345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32;p62"/>
            <p:cNvSpPr/>
            <p:nvPr/>
          </p:nvSpPr>
          <p:spPr>
            <a:xfrm>
              <a:off x="6577825" y="1642575"/>
              <a:ext cx="145650" cy="251750"/>
            </a:xfrm>
            <a:custGeom>
              <a:avLst/>
              <a:gdLst/>
              <a:ahLst/>
              <a:cxnLst/>
              <a:rect l="l" t="t" r="r" b="b"/>
              <a:pathLst>
                <a:path w="5826" h="10070" extrusionOk="0">
                  <a:moveTo>
                    <a:pt x="2913" y="1"/>
                  </a:moveTo>
                  <a:lnTo>
                    <a:pt x="2913" y="1"/>
                  </a:lnTo>
                  <a:lnTo>
                    <a:pt x="2913" y="1"/>
                  </a:lnTo>
                  <a:lnTo>
                    <a:pt x="3204" y="1"/>
                  </a:lnTo>
                  <a:lnTo>
                    <a:pt x="3495" y="42"/>
                  </a:lnTo>
                  <a:lnTo>
                    <a:pt x="3787" y="126"/>
                  </a:lnTo>
                  <a:lnTo>
                    <a:pt x="4036" y="209"/>
                  </a:lnTo>
                  <a:lnTo>
                    <a:pt x="4286" y="334"/>
                  </a:lnTo>
                  <a:lnTo>
                    <a:pt x="4536" y="500"/>
                  </a:lnTo>
                  <a:lnTo>
                    <a:pt x="4785" y="667"/>
                  </a:lnTo>
                  <a:lnTo>
                    <a:pt x="4993" y="833"/>
                  </a:lnTo>
                  <a:lnTo>
                    <a:pt x="5160" y="1041"/>
                  </a:lnTo>
                  <a:lnTo>
                    <a:pt x="5326" y="1291"/>
                  </a:lnTo>
                  <a:lnTo>
                    <a:pt x="5493" y="1540"/>
                  </a:lnTo>
                  <a:lnTo>
                    <a:pt x="5617" y="1790"/>
                  </a:lnTo>
                  <a:lnTo>
                    <a:pt x="5701" y="2040"/>
                  </a:lnTo>
                  <a:lnTo>
                    <a:pt x="5784" y="2331"/>
                  </a:lnTo>
                  <a:lnTo>
                    <a:pt x="5825" y="2622"/>
                  </a:lnTo>
                  <a:lnTo>
                    <a:pt x="5825" y="2913"/>
                  </a:lnTo>
                  <a:lnTo>
                    <a:pt x="5825" y="7115"/>
                  </a:lnTo>
                  <a:lnTo>
                    <a:pt x="5825" y="7115"/>
                  </a:lnTo>
                  <a:lnTo>
                    <a:pt x="5825" y="7407"/>
                  </a:lnTo>
                  <a:lnTo>
                    <a:pt x="5784" y="7698"/>
                  </a:lnTo>
                  <a:lnTo>
                    <a:pt x="5701" y="7989"/>
                  </a:lnTo>
                  <a:lnTo>
                    <a:pt x="5617" y="8280"/>
                  </a:lnTo>
                  <a:lnTo>
                    <a:pt x="5493" y="8530"/>
                  </a:lnTo>
                  <a:lnTo>
                    <a:pt x="5326" y="8738"/>
                  </a:lnTo>
                  <a:lnTo>
                    <a:pt x="5160" y="8988"/>
                  </a:lnTo>
                  <a:lnTo>
                    <a:pt x="4993" y="9196"/>
                  </a:lnTo>
                  <a:lnTo>
                    <a:pt x="4785" y="9362"/>
                  </a:lnTo>
                  <a:lnTo>
                    <a:pt x="4536" y="9529"/>
                  </a:lnTo>
                  <a:lnTo>
                    <a:pt x="4286" y="9695"/>
                  </a:lnTo>
                  <a:lnTo>
                    <a:pt x="4036" y="9820"/>
                  </a:lnTo>
                  <a:lnTo>
                    <a:pt x="3787" y="9903"/>
                  </a:lnTo>
                  <a:lnTo>
                    <a:pt x="3495" y="9986"/>
                  </a:lnTo>
                  <a:lnTo>
                    <a:pt x="3204" y="10028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2622" y="10028"/>
                  </a:lnTo>
                  <a:lnTo>
                    <a:pt x="2331" y="9986"/>
                  </a:lnTo>
                  <a:lnTo>
                    <a:pt x="2039" y="9903"/>
                  </a:lnTo>
                  <a:lnTo>
                    <a:pt x="1790" y="9820"/>
                  </a:lnTo>
                  <a:lnTo>
                    <a:pt x="1540" y="9695"/>
                  </a:lnTo>
                  <a:lnTo>
                    <a:pt x="1290" y="9529"/>
                  </a:lnTo>
                  <a:lnTo>
                    <a:pt x="1041" y="9362"/>
                  </a:lnTo>
                  <a:lnTo>
                    <a:pt x="833" y="9196"/>
                  </a:lnTo>
                  <a:lnTo>
                    <a:pt x="666" y="8988"/>
                  </a:lnTo>
                  <a:lnTo>
                    <a:pt x="500" y="8738"/>
                  </a:lnTo>
                  <a:lnTo>
                    <a:pt x="333" y="8530"/>
                  </a:lnTo>
                  <a:lnTo>
                    <a:pt x="209" y="8280"/>
                  </a:lnTo>
                  <a:lnTo>
                    <a:pt x="125" y="7989"/>
                  </a:lnTo>
                  <a:lnTo>
                    <a:pt x="42" y="7698"/>
                  </a:lnTo>
                  <a:lnTo>
                    <a:pt x="1" y="7407"/>
                  </a:lnTo>
                  <a:lnTo>
                    <a:pt x="1" y="7115"/>
                  </a:lnTo>
                  <a:lnTo>
                    <a:pt x="1" y="2913"/>
                  </a:lnTo>
                  <a:lnTo>
                    <a:pt x="1" y="2913"/>
                  </a:lnTo>
                  <a:lnTo>
                    <a:pt x="1" y="2622"/>
                  </a:lnTo>
                  <a:lnTo>
                    <a:pt x="42" y="2331"/>
                  </a:lnTo>
                  <a:lnTo>
                    <a:pt x="125" y="2040"/>
                  </a:lnTo>
                  <a:lnTo>
                    <a:pt x="209" y="1790"/>
                  </a:lnTo>
                  <a:lnTo>
                    <a:pt x="333" y="1540"/>
                  </a:lnTo>
                  <a:lnTo>
                    <a:pt x="500" y="1291"/>
                  </a:lnTo>
                  <a:lnTo>
                    <a:pt x="666" y="1041"/>
                  </a:lnTo>
                  <a:lnTo>
                    <a:pt x="833" y="833"/>
                  </a:lnTo>
                  <a:lnTo>
                    <a:pt x="1041" y="667"/>
                  </a:lnTo>
                  <a:lnTo>
                    <a:pt x="1290" y="500"/>
                  </a:lnTo>
                  <a:lnTo>
                    <a:pt x="1540" y="334"/>
                  </a:lnTo>
                  <a:lnTo>
                    <a:pt x="1790" y="209"/>
                  </a:lnTo>
                  <a:lnTo>
                    <a:pt x="2039" y="126"/>
                  </a:lnTo>
                  <a:lnTo>
                    <a:pt x="2331" y="42"/>
                  </a:lnTo>
                  <a:lnTo>
                    <a:pt x="2622" y="1"/>
                  </a:lnTo>
                  <a:lnTo>
                    <a:pt x="2913" y="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633;p62"/>
            <p:cNvSpPr/>
            <p:nvPr/>
          </p:nvSpPr>
          <p:spPr>
            <a:xfrm>
              <a:off x="6329225" y="1796525"/>
              <a:ext cx="611650" cy="1014175"/>
            </a:xfrm>
            <a:custGeom>
              <a:avLst/>
              <a:gdLst/>
              <a:ahLst/>
              <a:cxnLst/>
              <a:rect l="l" t="t" r="r" b="b"/>
              <a:pathLst>
                <a:path w="24466" h="40567" extrusionOk="0">
                  <a:moveTo>
                    <a:pt x="9945" y="167"/>
                  </a:moveTo>
                  <a:lnTo>
                    <a:pt x="9945" y="167"/>
                  </a:lnTo>
                  <a:lnTo>
                    <a:pt x="10028" y="250"/>
                  </a:lnTo>
                  <a:lnTo>
                    <a:pt x="10361" y="458"/>
                  </a:lnTo>
                  <a:lnTo>
                    <a:pt x="10902" y="708"/>
                  </a:lnTo>
                  <a:lnTo>
                    <a:pt x="11193" y="833"/>
                  </a:lnTo>
                  <a:lnTo>
                    <a:pt x="11567" y="916"/>
                  </a:lnTo>
                  <a:lnTo>
                    <a:pt x="11983" y="999"/>
                  </a:lnTo>
                  <a:lnTo>
                    <a:pt x="12441" y="1041"/>
                  </a:lnTo>
                  <a:lnTo>
                    <a:pt x="12899" y="1041"/>
                  </a:lnTo>
                  <a:lnTo>
                    <a:pt x="13439" y="999"/>
                  </a:lnTo>
                  <a:lnTo>
                    <a:pt x="13980" y="916"/>
                  </a:lnTo>
                  <a:lnTo>
                    <a:pt x="14563" y="749"/>
                  </a:lnTo>
                  <a:lnTo>
                    <a:pt x="15145" y="500"/>
                  </a:lnTo>
                  <a:lnTo>
                    <a:pt x="15769" y="167"/>
                  </a:lnTo>
                  <a:lnTo>
                    <a:pt x="16435" y="417"/>
                  </a:lnTo>
                  <a:lnTo>
                    <a:pt x="16435" y="417"/>
                  </a:lnTo>
                  <a:lnTo>
                    <a:pt x="17850" y="541"/>
                  </a:lnTo>
                  <a:lnTo>
                    <a:pt x="19181" y="708"/>
                  </a:lnTo>
                  <a:lnTo>
                    <a:pt x="20513" y="916"/>
                  </a:lnTo>
                  <a:lnTo>
                    <a:pt x="20513" y="916"/>
                  </a:lnTo>
                  <a:lnTo>
                    <a:pt x="20845" y="999"/>
                  </a:lnTo>
                  <a:lnTo>
                    <a:pt x="21178" y="1124"/>
                  </a:lnTo>
                  <a:lnTo>
                    <a:pt x="21553" y="1290"/>
                  </a:lnTo>
                  <a:lnTo>
                    <a:pt x="21927" y="1498"/>
                  </a:lnTo>
                  <a:lnTo>
                    <a:pt x="22718" y="2081"/>
                  </a:lnTo>
                  <a:lnTo>
                    <a:pt x="23550" y="2747"/>
                  </a:lnTo>
                  <a:lnTo>
                    <a:pt x="23550" y="2747"/>
                  </a:lnTo>
                  <a:lnTo>
                    <a:pt x="23258" y="3703"/>
                  </a:lnTo>
                  <a:lnTo>
                    <a:pt x="23009" y="4827"/>
                  </a:lnTo>
                  <a:lnTo>
                    <a:pt x="22759" y="5992"/>
                  </a:lnTo>
                  <a:lnTo>
                    <a:pt x="22634" y="7240"/>
                  </a:lnTo>
                  <a:lnTo>
                    <a:pt x="22593" y="7906"/>
                  </a:lnTo>
                  <a:lnTo>
                    <a:pt x="22551" y="8571"/>
                  </a:lnTo>
                  <a:lnTo>
                    <a:pt x="22551" y="9195"/>
                  </a:lnTo>
                  <a:lnTo>
                    <a:pt x="22593" y="9861"/>
                  </a:lnTo>
                  <a:lnTo>
                    <a:pt x="22676" y="10527"/>
                  </a:lnTo>
                  <a:lnTo>
                    <a:pt x="22801" y="11193"/>
                  </a:lnTo>
                  <a:lnTo>
                    <a:pt x="22967" y="11817"/>
                  </a:lnTo>
                  <a:lnTo>
                    <a:pt x="23175" y="12441"/>
                  </a:lnTo>
                  <a:lnTo>
                    <a:pt x="23175" y="12441"/>
                  </a:lnTo>
                  <a:lnTo>
                    <a:pt x="23009" y="17683"/>
                  </a:lnTo>
                  <a:lnTo>
                    <a:pt x="22884" y="21594"/>
                  </a:lnTo>
                  <a:lnTo>
                    <a:pt x="22884" y="23133"/>
                  </a:lnTo>
                  <a:lnTo>
                    <a:pt x="22884" y="24049"/>
                  </a:lnTo>
                  <a:lnTo>
                    <a:pt x="22884" y="24049"/>
                  </a:lnTo>
                  <a:lnTo>
                    <a:pt x="23175" y="26836"/>
                  </a:lnTo>
                  <a:lnTo>
                    <a:pt x="23716" y="31496"/>
                  </a:lnTo>
                  <a:lnTo>
                    <a:pt x="24465" y="37779"/>
                  </a:lnTo>
                  <a:lnTo>
                    <a:pt x="24465" y="37779"/>
                  </a:lnTo>
                  <a:lnTo>
                    <a:pt x="24465" y="37945"/>
                  </a:lnTo>
                  <a:lnTo>
                    <a:pt x="24423" y="38111"/>
                  </a:lnTo>
                  <a:lnTo>
                    <a:pt x="24340" y="38278"/>
                  </a:lnTo>
                  <a:lnTo>
                    <a:pt x="24174" y="38361"/>
                  </a:lnTo>
                  <a:lnTo>
                    <a:pt x="24174" y="38361"/>
                  </a:lnTo>
                  <a:lnTo>
                    <a:pt x="24132" y="38361"/>
                  </a:lnTo>
                  <a:lnTo>
                    <a:pt x="24091" y="38361"/>
                  </a:lnTo>
                  <a:lnTo>
                    <a:pt x="24091" y="38361"/>
                  </a:lnTo>
                  <a:lnTo>
                    <a:pt x="22842" y="38819"/>
                  </a:lnTo>
                  <a:lnTo>
                    <a:pt x="21636" y="39193"/>
                  </a:lnTo>
                  <a:lnTo>
                    <a:pt x="20513" y="39526"/>
                  </a:lnTo>
                  <a:lnTo>
                    <a:pt x="19431" y="39817"/>
                  </a:lnTo>
                  <a:lnTo>
                    <a:pt x="18432" y="40025"/>
                  </a:lnTo>
                  <a:lnTo>
                    <a:pt x="17434" y="40233"/>
                  </a:lnTo>
                  <a:lnTo>
                    <a:pt x="16518" y="40358"/>
                  </a:lnTo>
                  <a:lnTo>
                    <a:pt x="15645" y="40441"/>
                  </a:lnTo>
                  <a:lnTo>
                    <a:pt x="14812" y="40525"/>
                  </a:lnTo>
                  <a:lnTo>
                    <a:pt x="13980" y="40566"/>
                  </a:lnTo>
                  <a:lnTo>
                    <a:pt x="13231" y="40566"/>
                  </a:lnTo>
                  <a:lnTo>
                    <a:pt x="12483" y="40525"/>
                  </a:lnTo>
                  <a:lnTo>
                    <a:pt x="11775" y="40483"/>
                  </a:lnTo>
                  <a:lnTo>
                    <a:pt x="11110" y="40400"/>
                  </a:lnTo>
                  <a:lnTo>
                    <a:pt x="9820" y="40192"/>
                  </a:lnTo>
                  <a:lnTo>
                    <a:pt x="8613" y="39942"/>
                  </a:lnTo>
                  <a:lnTo>
                    <a:pt x="7448" y="39651"/>
                  </a:lnTo>
                  <a:lnTo>
                    <a:pt x="6283" y="39360"/>
                  </a:lnTo>
                  <a:lnTo>
                    <a:pt x="5160" y="39110"/>
                  </a:lnTo>
                  <a:lnTo>
                    <a:pt x="4037" y="38902"/>
                  </a:lnTo>
                  <a:lnTo>
                    <a:pt x="2872" y="38736"/>
                  </a:lnTo>
                  <a:lnTo>
                    <a:pt x="2289" y="38694"/>
                  </a:lnTo>
                  <a:lnTo>
                    <a:pt x="1665" y="38652"/>
                  </a:lnTo>
                  <a:lnTo>
                    <a:pt x="999" y="38652"/>
                  </a:lnTo>
                  <a:lnTo>
                    <a:pt x="375" y="38694"/>
                  </a:lnTo>
                  <a:lnTo>
                    <a:pt x="375" y="38694"/>
                  </a:lnTo>
                  <a:lnTo>
                    <a:pt x="292" y="38652"/>
                  </a:lnTo>
                  <a:lnTo>
                    <a:pt x="167" y="38444"/>
                  </a:lnTo>
                  <a:lnTo>
                    <a:pt x="42" y="38195"/>
                  </a:lnTo>
                  <a:lnTo>
                    <a:pt x="1" y="37987"/>
                  </a:lnTo>
                  <a:lnTo>
                    <a:pt x="1" y="37779"/>
                  </a:lnTo>
                  <a:lnTo>
                    <a:pt x="1" y="37779"/>
                  </a:lnTo>
                  <a:lnTo>
                    <a:pt x="42" y="36947"/>
                  </a:lnTo>
                  <a:lnTo>
                    <a:pt x="250" y="35116"/>
                  </a:lnTo>
                  <a:lnTo>
                    <a:pt x="874" y="29541"/>
                  </a:lnTo>
                  <a:lnTo>
                    <a:pt x="2039" y="19597"/>
                  </a:lnTo>
                  <a:lnTo>
                    <a:pt x="2039" y="19597"/>
                  </a:lnTo>
                  <a:lnTo>
                    <a:pt x="2164" y="18349"/>
                  </a:lnTo>
                  <a:lnTo>
                    <a:pt x="2247" y="16893"/>
                  </a:lnTo>
                  <a:lnTo>
                    <a:pt x="2289" y="15270"/>
                  </a:lnTo>
                  <a:lnTo>
                    <a:pt x="2289" y="13647"/>
                  </a:lnTo>
                  <a:lnTo>
                    <a:pt x="2331" y="10693"/>
                  </a:lnTo>
                  <a:lnTo>
                    <a:pt x="2289" y="8946"/>
                  </a:lnTo>
                  <a:lnTo>
                    <a:pt x="2289" y="8946"/>
                  </a:lnTo>
                  <a:lnTo>
                    <a:pt x="2372" y="7157"/>
                  </a:lnTo>
                  <a:lnTo>
                    <a:pt x="2455" y="5784"/>
                  </a:lnTo>
                  <a:lnTo>
                    <a:pt x="2580" y="4328"/>
                  </a:lnTo>
                  <a:lnTo>
                    <a:pt x="2747" y="2871"/>
                  </a:lnTo>
                  <a:lnTo>
                    <a:pt x="2913" y="1623"/>
                  </a:lnTo>
                  <a:lnTo>
                    <a:pt x="3038" y="1124"/>
                  </a:lnTo>
                  <a:lnTo>
                    <a:pt x="3121" y="708"/>
                  </a:lnTo>
                  <a:lnTo>
                    <a:pt x="3246" y="417"/>
                  </a:lnTo>
                  <a:lnTo>
                    <a:pt x="3371" y="292"/>
                  </a:lnTo>
                  <a:lnTo>
                    <a:pt x="3371" y="292"/>
                  </a:lnTo>
                  <a:lnTo>
                    <a:pt x="3496" y="209"/>
                  </a:lnTo>
                  <a:lnTo>
                    <a:pt x="3745" y="167"/>
                  </a:lnTo>
                  <a:lnTo>
                    <a:pt x="4328" y="84"/>
                  </a:lnTo>
                  <a:lnTo>
                    <a:pt x="5118" y="1"/>
                  </a:lnTo>
                  <a:lnTo>
                    <a:pt x="6034" y="1"/>
                  </a:lnTo>
                  <a:lnTo>
                    <a:pt x="7032" y="1"/>
                  </a:lnTo>
                  <a:lnTo>
                    <a:pt x="8031" y="42"/>
                  </a:lnTo>
                  <a:lnTo>
                    <a:pt x="9029" y="84"/>
                  </a:lnTo>
                  <a:lnTo>
                    <a:pt x="9945" y="167"/>
                  </a:lnTo>
                  <a:lnTo>
                    <a:pt x="9945" y="167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634;p62"/>
            <p:cNvSpPr/>
            <p:nvPr/>
          </p:nvSpPr>
          <p:spPr>
            <a:xfrm>
              <a:off x="6389550" y="2139775"/>
              <a:ext cx="551325" cy="670925"/>
            </a:xfrm>
            <a:custGeom>
              <a:avLst/>
              <a:gdLst/>
              <a:ahLst/>
              <a:cxnLst/>
              <a:rect l="l" t="t" r="r" b="b"/>
              <a:pathLst>
                <a:path w="22053" h="26837" extrusionOk="0">
                  <a:moveTo>
                    <a:pt x="20721" y="0"/>
                  </a:moveTo>
                  <a:lnTo>
                    <a:pt x="20721" y="0"/>
                  </a:lnTo>
                  <a:lnTo>
                    <a:pt x="20637" y="2455"/>
                  </a:lnTo>
                  <a:lnTo>
                    <a:pt x="1748" y="25172"/>
                  </a:lnTo>
                  <a:lnTo>
                    <a:pt x="1748" y="25172"/>
                  </a:lnTo>
                  <a:lnTo>
                    <a:pt x="875" y="25047"/>
                  </a:lnTo>
                  <a:lnTo>
                    <a:pt x="1" y="24964"/>
                  </a:lnTo>
                  <a:lnTo>
                    <a:pt x="20721" y="0"/>
                  </a:lnTo>
                  <a:close/>
                  <a:moveTo>
                    <a:pt x="20554" y="4536"/>
                  </a:moveTo>
                  <a:lnTo>
                    <a:pt x="3163" y="25463"/>
                  </a:lnTo>
                  <a:lnTo>
                    <a:pt x="3163" y="25463"/>
                  </a:lnTo>
                  <a:lnTo>
                    <a:pt x="4827" y="25879"/>
                  </a:lnTo>
                  <a:lnTo>
                    <a:pt x="6491" y="26295"/>
                  </a:lnTo>
                  <a:lnTo>
                    <a:pt x="7407" y="26462"/>
                  </a:lnTo>
                  <a:lnTo>
                    <a:pt x="8322" y="26628"/>
                  </a:lnTo>
                  <a:lnTo>
                    <a:pt x="9321" y="26753"/>
                  </a:lnTo>
                  <a:lnTo>
                    <a:pt x="10361" y="26795"/>
                  </a:lnTo>
                  <a:lnTo>
                    <a:pt x="11443" y="26836"/>
                  </a:lnTo>
                  <a:lnTo>
                    <a:pt x="12608" y="26795"/>
                  </a:lnTo>
                  <a:lnTo>
                    <a:pt x="13856" y="26670"/>
                  </a:lnTo>
                  <a:lnTo>
                    <a:pt x="15229" y="26462"/>
                  </a:lnTo>
                  <a:lnTo>
                    <a:pt x="16643" y="26171"/>
                  </a:lnTo>
                  <a:lnTo>
                    <a:pt x="18224" y="25754"/>
                  </a:lnTo>
                  <a:lnTo>
                    <a:pt x="19889" y="25255"/>
                  </a:lnTo>
                  <a:lnTo>
                    <a:pt x="21678" y="24631"/>
                  </a:lnTo>
                  <a:lnTo>
                    <a:pt x="21678" y="24631"/>
                  </a:lnTo>
                  <a:lnTo>
                    <a:pt x="21719" y="24631"/>
                  </a:lnTo>
                  <a:lnTo>
                    <a:pt x="21761" y="24631"/>
                  </a:lnTo>
                  <a:lnTo>
                    <a:pt x="21761" y="24631"/>
                  </a:lnTo>
                  <a:lnTo>
                    <a:pt x="21927" y="24548"/>
                  </a:lnTo>
                  <a:lnTo>
                    <a:pt x="22010" y="24381"/>
                  </a:lnTo>
                  <a:lnTo>
                    <a:pt x="22052" y="24215"/>
                  </a:lnTo>
                  <a:lnTo>
                    <a:pt x="22052" y="24049"/>
                  </a:lnTo>
                  <a:lnTo>
                    <a:pt x="22052" y="24049"/>
                  </a:lnTo>
                  <a:lnTo>
                    <a:pt x="21303" y="17766"/>
                  </a:lnTo>
                  <a:lnTo>
                    <a:pt x="20762" y="13106"/>
                  </a:lnTo>
                  <a:lnTo>
                    <a:pt x="20471" y="10319"/>
                  </a:lnTo>
                  <a:lnTo>
                    <a:pt x="20471" y="10319"/>
                  </a:lnTo>
                  <a:lnTo>
                    <a:pt x="20471" y="9487"/>
                  </a:lnTo>
                  <a:lnTo>
                    <a:pt x="20471" y="8114"/>
                  </a:lnTo>
                  <a:lnTo>
                    <a:pt x="20554" y="4536"/>
                  </a:lnTo>
                  <a:lnTo>
                    <a:pt x="20554" y="4536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635;p62"/>
            <p:cNvSpPr/>
            <p:nvPr/>
          </p:nvSpPr>
          <p:spPr>
            <a:xfrm>
              <a:off x="6563275" y="1798600"/>
              <a:ext cx="176850" cy="42675"/>
            </a:xfrm>
            <a:custGeom>
              <a:avLst/>
              <a:gdLst/>
              <a:ahLst/>
              <a:cxnLst/>
              <a:rect l="l" t="t" r="r" b="b"/>
              <a:pathLst>
                <a:path w="7074" h="1707" extrusionOk="0">
                  <a:moveTo>
                    <a:pt x="583" y="84"/>
                  </a:moveTo>
                  <a:lnTo>
                    <a:pt x="583" y="84"/>
                  </a:lnTo>
                  <a:lnTo>
                    <a:pt x="666" y="167"/>
                  </a:lnTo>
                  <a:lnTo>
                    <a:pt x="999" y="375"/>
                  </a:lnTo>
                  <a:lnTo>
                    <a:pt x="1540" y="625"/>
                  </a:lnTo>
                  <a:lnTo>
                    <a:pt x="1831" y="750"/>
                  </a:lnTo>
                  <a:lnTo>
                    <a:pt x="2205" y="833"/>
                  </a:lnTo>
                  <a:lnTo>
                    <a:pt x="2621" y="916"/>
                  </a:lnTo>
                  <a:lnTo>
                    <a:pt x="3079" y="958"/>
                  </a:lnTo>
                  <a:lnTo>
                    <a:pt x="3537" y="958"/>
                  </a:lnTo>
                  <a:lnTo>
                    <a:pt x="4077" y="916"/>
                  </a:lnTo>
                  <a:lnTo>
                    <a:pt x="4618" y="833"/>
                  </a:lnTo>
                  <a:lnTo>
                    <a:pt x="5201" y="666"/>
                  </a:lnTo>
                  <a:lnTo>
                    <a:pt x="5783" y="417"/>
                  </a:lnTo>
                  <a:lnTo>
                    <a:pt x="6407" y="84"/>
                  </a:lnTo>
                  <a:lnTo>
                    <a:pt x="7073" y="334"/>
                  </a:lnTo>
                  <a:lnTo>
                    <a:pt x="7073" y="334"/>
                  </a:lnTo>
                  <a:lnTo>
                    <a:pt x="6615" y="625"/>
                  </a:lnTo>
                  <a:lnTo>
                    <a:pt x="6158" y="874"/>
                  </a:lnTo>
                  <a:lnTo>
                    <a:pt x="5742" y="1082"/>
                  </a:lnTo>
                  <a:lnTo>
                    <a:pt x="5367" y="1291"/>
                  </a:lnTo>
                  <a:lnTo>
                    <a:pt x="4577" y="1540"/>
                  </a:lnTo>
                  <a:lnTo>
                    <a:pt x="3911" y="1665"/>
                  </a:lnTo>
                  <a:lnTo>
                    <a:pt x="3245" y="1707"/>
                  </a:lnTo>
                  <a:lnTo>
                    <a:pt x="2663" y="1665"/>
                  </a:lnTo>
                  <a:lnTo>
                    <a:pt x="2164" y="1582"/>
                  </a:lnTo>
                  <a:lnTo>
                    <a:pt x="1706" y="1415"/>
                  </a:lnTo>
                  <a:lnTo>
                    <a:pt x="1290" y="1207"/>
                  </a:lnTo>
                  <a:lnTo>
                    <a:pt x="957" y="958"/>
                  </a:lnTo>
                  <a:lnTo>
                    <a:pt x="666" y="750"/>
                  </a:lnTo>
                  <a:lnTo>
                    <a:pt x="416" y="500"/>
                  </a:lnTo>
                  <a:lnTo>
                    <a:pt x="83" y="16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83" y="84"/>
                  </a:lnTo>
                  <a:lnTo>
                    <a:pt x="58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36;p62"/>
            <p:cNvSpPr/>
            <p:nvPr/>
          </p:nvSpPr>
          <p:spPr>
            <a:xfrm>
              <a:off x="6466525" y="1524000"/>
              <a:ext cx="43725" cy="85325"/>
            </a:xfrm>
            <a:custGeom>
              <a:avLst/>
              <a:gdLst/>
              <a:ahLst/>
              <a:cxnLst/>
              <a:rect l="l" t="t" r="r" b="b"/>
              <a:pathLst>
                <a:path w="1749" h="3413" extrusionOk="0">
                  <a:moveTo>
                    <a:pt x="1" y="1291"/>
                  </a:moveTo>
                  <a:lnTo>
                    <a:pt x="1" y="1291"/>
                  </a:lnTo>
                  <a:lnTo>
                    <a:pt x="1" y="1707"/>
                  </a:lnTo>
                  <a:lnTo>
                    <a:pt x="42" y="2039"/>
                  </a:lnTo>
                  <a:lnTo>
                    <a:pt x="209" y="2414"/>
                  </a:lnTo>
                  <a:lnTo>
                    <a:pt x="375" y="2705"/>
                  </a:lnTo>
                  <a:lnTo>
                    <a:pt x="625" y="2955"/>
                  </a:lnTo>
                  <a:lnTo>
                    <a:pt x="916" y="3163"/>
                  </a:lnTo>
                  <a:lnTo>
                    <a:pt x="1291" y="3329"/>
                  </a:lnTo>
                  <a:lnTo>
                    <a:pt x="1623" y="3412"/>
                  </a:lnTo>
                  <a:lnTo>
                    <a:pt x="1623" y="3412"/>
                  </a:lnTo>
                  <a:lnTo>
                    <a:pt x="1748" y="3412"/>
                  </a:lnTo>
                  <a:lnTo>
                    <a:pt x="1748" y="3412"/>
                  </a:lnTo>
                  <a:lnTo>
                    <a:pt x="1665" y="2913"/>
                  </a:lnTo>
                  <a:lnTo>
                    <a:pt x="1623" y="2414"/>
                  </a:lnTo>
                  <a:lnTo>
                    <a:pt x="1623" y="1915"/>
                  </a:lnTo>
                  <a:lnTo>
                    <a:pt x="1623" y="1415"/>
                  </a:lnTo>
                  <a:lnTo>
                    <a:pt x="1707" y="833"/>
                  </a:lnTo>
                  <a:lnTo>
                    <a:pt x="1707" y="833"/>
                  </a:lnTo>
                  <a:lnTo>
                    <a:pt x="1707" y="625"/>
                  </a:lnTo>
                  <a:lnTo>
                    <a:pt x="1665" y="458"/>
                  </a:lnTo>
                  <a:lnTo>
                    <a:pt x="1582" y="292"/>
                  </a:lnTo>
                  <a:lnTo>
                    <a:pt x="1499" y="167"/>
                  </a:lnTo>
                  <a:lnTo>
                    <a:pt x="1415" y="84"/>
                  </a:lnTo>
                  <a:lnTo>
                    <a:pt x="1249" y="1"/>
                  </a:lnTo>
                  <a:lnTo>
                    <a:pt x="1124" y="1"/>
                  </a:lnTo>
                  <a:lnTo>
                    <a:pt x="958" y="1"/>
                  </a:lnTo>
                  <a:lnTo>
                    <a:pt x="833" y="1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75" y="334"/>
                  </a:lnTo>
                  <a:lnTo>
                    <a:pt x="250" y="542"/>
                  </a:lnTo>
                  <a:lnTo>
                    <a:pt x="167" y="750"/>
                  </a:lnTo>
                  <a:lnTo>
                    <a:pt x="84" y="999"/>
                  </a:lnTo>
                  <a:lnTo>
                    <a:pt x="1" y="1291"/>
                  </a:lnTo>
                  <a:lnTo>
                    <a:pt x="1" y="129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637;p62"/>
            <p:cNvSpPr/>
            <p:nvPr/>
          </p:nvSpPr>
          <p:spPr>
            <a:xfrm>
              <a:off x="6803550" y="1557300"/>
              <a:ext cx="53050" cy="82200"/>
            </a:xfrm>
            <a:custGeom>
              <a:avLst/>
              <a:gdLst/>
              <a:ahLst/>
              <a:cxnLst/>
              <a:rect l="l" t="t" r="r" b="b"/>
              <a:pathLst>
                <a:path w="2122" h="3288" extrusionOk="0">
                  <a:moveTo>
                    <a:pt x="2122" y="1540"/>
                  </a:moveTo>
                  <a:lnTo>
                    <a:pt x="2122" y="1540"/>
                  </a:lnTo>
                  <a:lnTo>
                    <a:pt x="2039" y="1914"/>
                  </a:lnTo>
                  <a:lnTo>
                    <a:pt x="1914" y="2247"/>
                  </a:lnTo>
                  <a:lnTo>
                    <a:pt x="1706" y="2538"/>
                  </a:lnTo>
                  <a:lnTo>
                    <a:pt x="1456" y="2829"/>
                  </a:lnTo>
                  <a:lnTo>
                    <a:pt x="1165" y="3037"/>
                  </a:lnTo>
                  <a:lnTo>
                    <a:pt x="832" y="3162"/>
                  </a:lnTo>
                  <a:lnTo>
                    <a:pt x="458" y="3245"/>
                  </a:lnTo>
                  <a:lnTo>
                    <a:pt x="83" y="3287"/>
                  </a:lnTo>
                  <a:lnTo>
                    <a:pt x="83" y="3287"/>
                  </a:lnTo>
                  <a:lnTo>
                    <a:pt x="0" y="3245"/>
                  </a:lnTo>
                  <a:lnTo>
                    <a:pt x="0" y="3245"/>
                  </a:lnTo>
                  <a:lnTo>
                    <a:pt x="167" y="2788"/>
                  </a:lnTo>
                  <a:lnTo>
                    <a:pt x="333" y="2289"/>
                  </a:lnTo>
                  <a:lnTo>
                    <a:pt x="416" y="1789"/>
                  </a:lnTo>
                  <a:lnTo>
                    <a:pt x="499" y="1290"/>
                  </a:lnTo>
                  <a:lnTo>
                    <a:pt x="541" y="749"/>
                  </a:lnTo>
                  <a:lnTo>
                    <a:pt x="541" y="749"/>
                  </a:lnTo>
                  <a:lnTo>
                    <a:pt x="583" y="541"/>
                  </a:lnTo>
                  <a:lnTo>
                    <a:pt x="666" y="375"/>
                  </a:lnTo>
                  <a:lnTo>
                    <a:pt x="749" y="208"/>
                  </a:lnTo>
                  <a:lnTo>
                    <a:pt x="874" y="125"/>
                  </a:lnTo>
                  <a:lnTo>
                    <a:pt x="999" y="42"/>
                  </a:lnTo>
                  <a:lnTo>
                    <a:pt x="1123" y="0"/>
                  </a:lnTo>
                  <a:lnTo>
                    <a:pt x="1290" y="0"/>
                  </a:lnTo>
                  <a:lnTo>
                    <a:pt x="1415" y="42"/>
                  </a:lnTo>
                  <a:lnTo>
                    <a:pt x="1581" y="125"/>
                  </a:lnTo>
                  <a:lnTo>
                    <a:pt x="1706" y="208"/>
                  </a:lnTo>
                  <a:lnTo>
                    <a:pt x="1831" y="333"/>
                  </a:lnTo>
                  <a:lnTo>
                    <a:pt x="1914" y="499"/>
                  </a:lnTo>
                  <a:lnTo>
                    <a:pt x="1997" y="707"/>
                  </a:lnTo>
                  <a:lnTo>
                    <a:pt x="2080" y="957"/>
                  </a:lnTo>
                  <a:lnTo>
                    <a:pt x="2122" y="1207"/>
                  </a:lnTo>
                  <a:lnTo>
                    <a:pt x="2122" y="1540"/>
                  </a:lnTo>
                  <a:lnTo>
                    <a:pt x="2122" y="154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638;p62"/>
            <p:cNvSpPr/>
            <p:nvPr/>
          </p:nvSpPr>
          <p:spPr>
            <a:xfrm>
              <a:off x="6502925" y="1303500"/>
              <a:ext cx="324550" cy="464975"/>
            </a:xfrm>
            <a:custGeom>
              <a:avLst/>
              <a:gdLst/>
              <a:ahLst/>
              <a:cxnLst/>
              <a:rect l="l" t="t" r="r" b="b"/>
              <a:pathLst>
                <a:path w="12982" h="18599" extrusionOk="0">
                  <a:moveTo>
                    <a:pt x="7407" y="42"/>
                  </a:moveTo>
                  <a:lnTo>
                    <a:pt x="7407" y="42"/>
                  </a:lnTo>
                  <a:lnTo>
                    <a:pt x="7407" y="42"/>
                  </a:lnTo>
                  <a:lnTo>
                    <a:pt x="6783" y="0"/>
                  </a:lnTo>
                  <a:lnTo>
                    <a:pt x="6159" y="42"/>
                  </a:lnTo>
                  <a:lnTo>
                    <a:pt x="5576" y="125"/>
                  </a:lnTo>
                  <a:lnTo>
                    <a:pt x="4994" y="292"/>
                  </a:lnTo>
                  <a:lnTo>
                    <a:pt x="4411" y="500"/>
                  </a:lnTo>
                  <a:lnTo>
                    <a:pt x="3870" y="791"/>
                  </a:lnTo>
                  <a:lnTo>
                    <a:pt x="3371" y="1082"/>
                  </a:lnTo>
                  <a:lnTo>
                    <a:pt x="2872" y="1457"/>
                  </a:lnTo>
                  <a:lnTo>
                    <a:pt x="2456" y="1873"/>
                  </a:lnTo>
                  <a:lnTo>
                    <a:pt x="2040" y="2330"/>
                  </a:lnTo>
                  <a:lnTo>
                    <a:pt x="1665" y="2830"/>
                  </a:lnTo>
                  <a:lnTo>
                    <a:pt x="1332" y="3370"/>
                  </a:lnTo>
                  <a:lnTo>
                    <a:pt x="1083" y="3911"/>
                  </a:lnTo>
                  <a:lnTo>
                    <a:pt x="875" y="4535"/>
                  </a:lnTo>
                  <a:lnTo>
                    <a:pt x="708" y="5118"/>
                  </a:lnTo>
                  <a:lnTo>
                    <a:pt x="625" y="5784"/>
                  </a:lnTo>
                  <a:lnTo>
                    <a:pt x="43" y="11567"/>
                  </a:lnTo>
                  <a:lnTo>
                    <a:pt x="43" y="11567"/>
                  </a:lnTo>
                  <a:lnTo>
                    <a:pt x="1" y="12232"/>
                  </a:lnTo>
                  <a:lnTo>
                    <a:pt x="43" y="12857"/>
                  </a:lnTo>
                  <a:lnTo>
                    <a:pt x="126" y="13481"/>
                  </a:lnTo>
                  <a:lnTo>
                    <a:pt x="292" y="14105"/>
                  </a:lnTo>
                  <a:lnTo>
                    <a:pt x="500" y="14687"/>
                  </a:lnTo>
                  <a:lnTo>
                    <a:pt x="750" y="15228"/>
                  </a:lnTo>
                  <a:lnTo>
                    <a:pt x="1041" y="15769"/>
                  </a:lnTo>
                  <a:lnTo>
                    <a:pt x="1416" y="16268"/>
                  </a:lnTo>
                  <a:lnTo>
                    <a:pt x="1790" y="16726"/>
                  </a:lnTo>
                  <a:lnTo>
                    <a:pt x="2248" y="17142"/>
                  </a:lnTo>
                  <a:lnTo>
                    <a:pt x="2705" y="17516"/>
                  </a:lnTo>
                  <a:lnTo>
                    <a:pt x="3246" y="17849"/>
                  </a:lnTo>
                  <a:lnTo>
                    <a:pt x="3787" y="18099"/>
                  </a:lnTo>
                  <a:lnTo>
                    <a:pt x="4370" y="18307"/>
                  </a:lnTo>
                  <a:lnTo>
                    <a:pt x="4952" y="18473"/>
                  </a:lnTo>
                  <a:lnTo>
                    <a:pt x="5576" y="18557"/>
                  </a:lnTo>
                  <a:lnTo>
                    <a:pt x="5576" y="18557"/>
                  </a:lnTo>
                  <a:lnTo>
                    <a:pt x="6200" y="18598"/>
                  </a:lnTo>
                  <a:lnTo>
                    <a:pt x="6824" y="18557"/>
                  </a:lnTo>
                  <a:lnTo>
                    <a:pt x="7448" y="18473"/>
                  </a:lnTo>
                  <a:lnTo>
                    <a:pt x="8031" y="18307"/>
                  </a:lnTo>
                  <a:lnTo>
                    <a:pt x="8572" y="18099"/>
                  </a:lnTo>
                  <a:lnTo>
                    <a:pt x="9113" y="17808"/>
                  </a:lnTo>
                  <a:lnTo>
                    <a:pt x="9654" y="17516"/>
                  </a:lnTo>
                  <a:lnTo>
                    <a:pt x="10111" y="17142"/>
                  </a:lnTo>
                  <a:lnTo>
                    <a:pt x="10569" y="16726"/>
                  </a:lnTo>
                  <a:lnTo>
                    <a:pt x="10985" y="16268"/>
                  </a:lnTo>
                  <a:lnTo>
                    <a:pt x="11318" y="15769"/>
                  </a:lnTo>
                  <a:lnTo>
                    <a:pt x="11651" y="15228"/>
                  </a:lnTo>
                  <a:lnTo>
                    <a:pt x="11900" y="14687"/>
                  </a:lnTo>
                  <a:lnTo>
                    <a:pt x="12108" y="14063"/>
                  </a:lnTo>
                  <a:lnTo>
                    <a:pt x="12275" y="13439"/>
                  </a:lnTo>
                  <a:lnTo>
                    <a:pt x="12400" y="12815"/>
                  </a:lnTo>
                  <a:lnTo>
                    <a:pt x="12940" y="7032"/>
                  </a:lnTo>
                  <a:lnTo>
                    <a:pt x="12940" y="7032"/>
                  </a:lnTo>
                  <a:lnTo>
                    <a:pt x="12982" y="6366"/>
                  </a:lnTo>
                  <a:lnTo>
                    <a:pt x="12940" y="5700"/>
                  </a:lnTo>
                  <a:lnTo>
                    <a:pt x="12857" y="5076"/>
                  </a:lnTo>
                  <a:lnTo>
                    <a:pt x="12732" y="4494"/>
                  </a:lnTo>
                  <a:lnTo>
                    <a:pt x="12524" y="3911"/>
                  </a:lnTo>
                  <a:lnTo>
                    <a:pt x="12275" y="3329"/>
                  </a:lnTo>
                  <a:lnTo>
                    <a:pt x="11942" y="2830"/>
                  </a:lnTo>
                  <a:lnTo>
                    <a:pt x="11609" y="2330"/>
                  </a:lnTo>
                  <a:lnTo>
                    <a:pt x="11193" y="1873"/>
                  </a:lnTo>
                  <a:lnTo>
                    <a:pt x="10777" y="1457"/>
                  </a:lnTo>
                  <a:lnTo>
                    <a:pt x="10278" y="1082"/>
                  </a:lnTo>
                  <a:lnTo>
                    <a:pt x="9778" y="749"/>
                  </a:lnTo>
                  <a:lnTo>
                    <a:pt x="9237" y="500"/>
                  </a:lnTo>
                  <a:lnTo>
                    <a:pt x="8655" y="292"/>
                  </a:lnTo>
                  <a:lnTo>
                    <a:pt x="8031" y="125"/>
                  </a:lnTo>
                  <a:lnTo>
                    <a:pt x="7407" y="42"/>
                  </a:lnTo>
                  <a:lnTo>
                    <a:pt x="7407" y="42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639;p62"/>
            <p:cNvSpPr/>
            <p:nvPr/>
          </p:nvSpPr>
          <p:spPr>
            <a:xfrm>
              <a:off x="6724500" y="162385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999" y="1"/>
                  </a:moveTo>
                  <a:lnTo>
                    <a:pt x="999" y="1"/>
                  </a:lnTo>
                  <a:lnTo>
                    <a:pt x="791" y="1"/>
                  </a:lnTo>
                  <a:lnTo>
                    <a:pt x="624" y="43"/>
                  </a:lnTo>
                  <a:lnTo>
                    <a:pt x="458" y="126"/>
                  </a:lnTo>
                  <a:lnTo>
                    <a:pt x="333" y="209"/>
                  </a:lnTo>
                  <a:lnTo>
                    <a:pt x="208" y="334"/>
                  </a:lnTo>
                  <a:lnTo>
                    <a:pt x="125" y="500"/>
                  </a:lnTo>
                  <a:lnTo>
                    <a:pt x="42" y="667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2" y="999"/>
                  </a:lnTo>
                  <a:lnTo>
                    <a:pt x="42" y="1166"/>
                  </a:lnTo>
                  <a:lnTo>
                    <a:pt x="125" y="1332"/>
                  </a:lnTo>
                  <a:lnTo>
                    <a:pt x="250" y="1499"/>
                  </a:lnTo>
                  <a:lnTo>
                    <a:pt x="333" y="1582"/>
                  </a:lnTo>
                  <a:lnTo>
                    <a:pt x="499" y="1707"/>
                  </a:lnTo>
                  <a:lnTo>
                    <a:pt x="666" y="1748"/>
                  </a:lnTo>
                  <a:lnTo>
                    <a:pt x="832" y="1790"/>
                  </a:lnTo>
                  <a:lnTo>
                    <a:pt x="832" y="1790"/>
                  </a:lnTo>
                  <a:lnTo>
                    <a:pt x="1040" y="1790"/>
                  </a:lnTo>
                  <a:lnTo>
                    <a:pt x="1207" y="1748"/>
                  </a:lnTo>
                  <a:lnTo>
                    <a:pt x="1331" y="1665"/>
                  </a:lnTo>
                  <a:lnTo>
                    <a:pt x="1498" y="1582"/>
                  </a:lnTo>
                  <a:lnTo>
                    <a:pt x="1623" y="1457"/>
                  </a:lnTo>
                  <a:lnTo>
                    <a:pt x="1706" y="1332"/>
                  </a:lnTo>
                  <a:lnTo>
                    <a:pt x="1789" y="1166"/>
                  </a:lnTo>
                  <a:lnTo>
                    <a:pt x="1789" y="958"/>
                  </a:lnTo>
                  <a:lnTo>
                    <a:pt x="1789" y="958"/>
                  </a:lnTo>
                  <a:lnTo>
                    <a:pt x="1789" y="791"/>
                  </a:lnTo>
                  <a:lnTo>
                    <a:pt x="1747" y="625"/>
                  </a:lnTo>
                  <a:lnTo>
                    <a:pt x="1706" y="459"/>
                  </a:lnTo>
                  <a:lnTo>
                    <a:pt x="1581" y="334"/>
                  </a:lnTo>
                  <a:lnTo>
                    <a:pt x="1456" y="209"/>
                  </a:lnTo>
                  <a:lnTo>
                    <a:pt x="1331" y="126"/>
                  </a:lnTo>
                  <a:lnTo>
                    <a:pt x="1165" y="43"/>
                  </a:lnTo>
                  <a:lnTo>
                    <a:pt x="999" y="1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640;p62"/>
            <p:cNvSpPr/>
            <p:nvPr/>
          </p:nvSpPr>
          <p:spPr>
            <a:xfrm>
              <a:off x="6540375" y="160930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958" y="0"/>
                  </a:moveTo>
                  <a:lnTo>
                    <a:pt x="958" y="0"/>
                  </a:lnTo>
                  <a:lnTo>
                    <a:pt x="791" y="0"/>
                  </a:lnTo>
                  <a:lnTo>
                    <a:pt x="625" y="42"/>
                  </a:lnTo>
                  <a:lnTo>
                    <a:pt x="458" y="125"/>
                  </a:lnTo>
                  <a:lnTo>
                    <a:pt x="334" y="209"/>
                  </a:lnTo>
                  <a:lnTo>
                    <a:pt x="209" y="333"/>
                  </a:lnTo>
                  <a:lnTo>
                    <a:pt x="84" y="500"/>
                  </a:lnTo>
                  <a:lnTo>
                    <a:pt x="42" y="625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1" y="999"/>
                  </a:lnTo>
                  <a:lnTo>
                    <a:pt x="42" y="1165"/>
                  </a:lnTo>
                  <a:lnTo>
                    <a:pt x="126" y="1332"/>
                  </a:lnTo>
                  <a:lnTo>
                    <a:pt x="209" y="1457"/>
                  </a:lnTo>
                  <a:lnTo>
                    <a:pt x="334" y="1581"/>
                  </a:lnTo>
                  <a:lnTo>
                    <a:pt x="500" y="1706"/>
                  </a:lnTo>
                  <a:lnTo>
                    <a:pt x="625" y="1748"/>
                  </a:lnTo>
                  <a:lnTo>
                    <a:pt x="833" y="1790"/>
                  </a:lnTo>
                  <a:lnTo>
                    <a:pt x="833" y="1790"/>
                  </a:lnTo>
                  <a:lnTo>
                    <a:pt x="999" y="1790"/>
                  </a:lnTo>
                  <a:lnTo>
                    <a:pt x="1166" y="1748"/>
                  </a:lnTo>
                  <a:lnTo>
                    <a:pt x="1332" y="1665"/>
                  </a:lnTo>
                  <a:lnTo>
                    <a:pt x="1457" y="1581"/>
                  </a:lnTo>
                  <a:lnTo>
                    <a:pt x="1582" y="1457"/>
                  </a:lnTo>
                  <a:lnTo>
                    <a:pt x="1707" y="1290"/>
                  </a:lnTo>
                  <a:lnTo>
                    <a:pt x="1748" y="1124"/>
                  </a:lnTo>
                  <a:lnTo>
                    <a:pt x="1790" y="957"/>
                  </a:lnTo>
                  <a:lnTo>
                    <a:pt x="1790" y="957"/>
                  </a:lnTo>
                  <a:lnTo>
                    <a:pt x="1790" y="791"/>
                  </a:lnTo>
                  <a:lnTo>
                    <a:pt x="1748" y="625"/>
                  </a:lnTo>
                  <a:lnTo>
                    <a:pt x="1665" y="458"/>
                  </a:lnTo>
                  <a:lnTo>
                    <a:pt x="1582" y="333"/>
                  </a:lnTo>
                  <a:lnTo>
                    <a:pt x="1457" y="209"/>
                  </a:lnTo>
                  <a:lnTo>
                    <a:pt x="1291" y="84"/>
                  </a:lnTo>
                  <a:lnTo>
                    <a:pt x="1166" y="42"/>
                  </a:lnTo>
                  <a:lnTo>
                    <a:pt x="958" y="0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641;p62"/>
            <p:cNvSpPr/>
            <p:nvPr/>
          </p:nvSpPr>
          <p:spPr>
            <a:xfrm>
              <a:off x="6639200" y="1589525"/>
              <a:ext cx="23950" cy="38525"/>
            </a:xfrm>
            <a:custGeom>
              <a:avLst/>
              <a:gdLst/>
              <a:ahLst/>
              <a:cxnLst/>
              <a:rect l="l" t="t" r="r" b="b"/>
              <a:pathLst>
                <a:path w="958" h="1541" extrusionOk="0">
                  <a:moveTo>
                    <a:pt x="749" y="375"/>
                  </a:moveTo>
                  <a:lnTo>
                    <a:pt x="749" y="375"/>
                  </a:lnTo>
                  <a:lnTo>
                    <a:pt x="874" y="1000"/>
                  </a:lnTo>
                  <a:lnTo>
                    <a:pt x="957" y="1291"/>
                  </a:lnTo>
                  <a:lnTo>
                    <a:pt x="957" y="1457"/>
                  </a:lnTo>
                  <a:lnTo>
                    <a:pt x="957" y="1457"/>
                  </a:lnTo>
                  <a:lnTo>
                    <a:pt x="916" y="1499"/>
                  </a:lnTo>
                  <a:lnTo>
                    <a:pt x="832" y="1540"/>
                  </a:lnTo>
                  <a:lnTo>
                    <a:pt x="541" y="1540"/>
                  </a:lnTo>
                  <a:lnTo>
                    <a:pt x="250" y="1457"/>
                  </a:lnTo>
                  <a:lnTo>
                    <a:pt x="125" y="1416"/>
                  </a:lnTo>
                  <a:lnTo>
                    <a:pt x="42" y="1332"/>
                  </a:lnTo>
                  <a:lnTo>
                    <a:pt x="42" y="1332"/>
                  </a:lnTo>
                  <a:lnTo>
                    <a:pt x="0" y="1249"/>
                  </a:lnTo>
                  <a:lnTo>
                    <a:pt x="0" y="1166"/>
                  </a:lnTo>
                  <a:lnTo>
                    <a:pt x="42" y="916"/>
                  </a:lnTo>
                  <a:lnTo>
                    <a:pt x="167" y="625"/>
                  </a:lnTo>
                  <a:lnTo>
                    <a:pt x="292" y="375"/>
                  </a:lnTo>
                  <a:lnTo>
                    <a:pt x="292" y="375"/>
                  </a:lnTo>
                  <a:lnTo>
                    <a:pt x="458" y="126"/>
                  </a:lnTo>
                  <a:lnTo>
                    <a:pt x="500" y="43"/>
                  </a:lnTo>
                  <a:lnTo>
                    <a:pt x="583" y="1"/>
                  </a:lnTo>
                  <a:lnTo>
                    <a:pt x="624" y="43"/>
                  </a:lnTo>
                  <a:lnTo>
                    <a:pt x="666" y="126"/>
                  </a:lnTo>
                  <a:lnTo>
                    <a:pt x="749" y="375"/>
                  </a:lnTo>
                  <a:lnTo>
                    <a:pt x="749" y="375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642;p62"/>
            <p:cNvSpPr/>
            <p:nvPr/>
          </p:nvSpPr>
          <p:spPr>
            <a:xfrm>
              <a:off x="6559100" y="1488650"/>
              <a:ext cx="60350" cy="19775"/>
            </a:xfrm>
            <a:custGeom>
              <a:avLst/>
              <a:gdLst/>
              <a:ahLst/>
              <a:cxnLst/>
              <a:rect l="l" t="t" r="r" b="b"/>
              <a:pathLst>
                <a:path w="2414" h="791" extrusionOk="0">
                  <a:moveTo>
                    <a:pt x="2247" y="291"/>
                  </a:moveTo>
                  <a:lnTo>
                    <a:pt x="2247" y="291"/>
                  </a:lnTo>
                  <a:lnTo>
                    <a:pt x="2331" y="375"/>
                  </a:lnTo>
                  <a:lnTo>
                    <a:pt x="2372" y="458"/>
                  </a:lnTo>
                  <a:lnTo>
                    <a:pt x="2414" y="541"/>
                  </a:lnTo>
                  <a:lnTo>
                    <a:pt x="2372" y="666"/>
                  </a:lnTo>
                  <a:lnTo>
                    <a:pt x="2372" y="666"/>
                  </a:lnTo>
                  <a:lnTo>
                    <a:pt x="2289" y="749"/>
                  </a:lnTo>
                  <a:lnTo>
                    <a:pt x="2206" y="791"/>
                  </a:lnTo>
                  <a:lnTo>
                    <a:pt x="2081" y="791"/>
                  </a:lnTo>
                  <a:lnTo>
                    <a:pt x="1998" y="749"/>
                  </a:lnTo>
                  <a:lnTo>
                    <a:pt x="1998" y="749"/>
                  </a:lnTo>
                  <a:lnTo>
                    <a:pt x="1873" y="666"/>
                  </a:lnTo>
                  <a:lnTo>
                    <a:pt x="1498" y="583"/>
                  </a:lnTo>
                  <a:lnTo>
                    <a:pt x="1249" y="541"/>
                  </a:lnTo>
                  <a:lnTo>
                    <a:pt x="999" y="541"/>
                  </a:lnTo>
                  <a:lnTo>
                    <a:pt x="708" y="583"/>
                  </a:lnTo>
                  <a:lnTo>
                    <a:pt x="375" y="707"/>
                  </a:lnTo>
                  <a:lnTo>
                    <a:pt x="375" y="707"/>
                  </a:lnTo>
                  <a:lnTo>
                    <a:pt x="292" y="707"/>
                  </a:lnTo>
                  <a:lnTo>
                    <a:pt x="167" y="707"/>
                  </a:lnTo>
                  <a:lnTo>
                    <a:pt x="84" y="666"/>
                  </a:lnTo>
                  <a:lnTo>
                    <a:pt x="42" y="583"/>
                  </a:lnTo>
                  <a:lnTo>
                    <a:pt x="42" y="583"/>
                  </a:lnTo>
                  <a:lnTo>
                    <a:pt x="1" y="458"/>
                  </a:lnTo>
                  <a:lnTo>
                    <a:pt x="1" y="375"/>
                  </a:lnTo>
                  <a:lnTo>
                    <a:pt x="84" y="291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542" y="42"/>
                  </a:lnTo>
                  <a:lnTo>
                    <a:pt x="958" y="0"/>
                  </a:lnTo>
                  <a:lnTo>
                    <a:pt x="1290" y="0"/>
                  </a:lnTo>
                  <a:lnTo>
                    <a:pt x="1623" y="42"/>
                  </a:lnTo>
                  <a:lnTo>
                    <a:pt x="1873" y="125"/>
                  </a:lnTo>
                  <a:lnTo>
                    <a:pt x="2081" y="208"/>
                  </a:lnTo>
                  <a:lnTo>
                    <a:pt x="2247" y="291"/>
                  </a:lnTo>
                  <a:lnTo>
                    <a:pt x="2247" y="29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643;p62"/>
            <p:cNvSpPr/>
            <p:nvPr/>
          </p:nvSpPr>
          <p:spPr>
            <a:xfrm>
              <a:off x="6717200" y="1504250"/>
              <a:ext cx="59325" cy="22900"/>
            </a:xfrm>
            <a:custGeom>
              <a:avLst/>
              <a:gdLst/>
              <a:ahLst/>
              <a:cxnLst/>
              <a:rect l="l" t="t" r="r" b="b"/>
              <a:pathLst>
                <a:path w="2373" h="916" extrusionOk="0">
                  <a:moveTo>
                    <a:pt x="2289" y="416"/>
                  </a:moveTo>
                  <a:lnTo>
                    <a:pt x="2289" y="416"/>
                  </a:lnTo>
                  <a:lnTo>
                    <a:pt x="2331" y="500"/>
                  </a:lnTo>
                  <a:lnTo>
                    <a:pt x="2372" y="583"/>
                  </a:lnTo>
                  <a:lnTo>
                    <a:pt x="2372" y="708"/>
                  </a:lnTo>
                  <a:lnTo>
                    <a:pt x="2331" y="791"/>
                  </a:lnTo>
                  <a:lnTo>
                    <a:pt x="2331" y="791"/>
                  </a:lnTo>
                  <a:lnTo>
                    <a:pt x="2248" y="874"/>
                  </a:lnTo>
                  <a:lnTo>
                    <a:pt x="2164" y="916"/>
                  </a:lnTo>
                  <a:lnTo>
                    <a:pt x="2081" y="916"/>
                  </a:lnTo>
                  <a:lnTo>
                    <a:pt x="1956" y="874"/>
                  </a:lnTo>
                  <a:lnTo>
                    <a:pt x="1956" y="874"/>
                  </a:lnTo>
                  <a:lnTo>
                    <a:pt x="1831" y="791"/>
                  </a:lnTo>
                  <a:lnTo>
                    <a:pt x="1499" y="624"/>
                  </a:lnTo>
                  <a:lnTo>
                    <a:pt x="1249" y="583"/>
                  </a:lnTo>
                  <a:lnTo>
                    <a:pt x="999" y="541"/>
                  </a:lnTo>
                  <a:lnTo>
                    <a:pt x="708" y="583"/>
                  </a:lnTo>
                  <a:lnTo>
                    <a:pt x="375" y="666"/>
                  </a:lnTo>
                  <a:lnTo>
                    <a:pt x="375" y="666"/>
                  </a:lnTo>
                  <a:lnTo>
                    <a:pt x="292" y="708"/>
                  </a:lnTo>
                  <a:lnTo>
                    <a:pt x="167" y="666"/>
                  </a:lnTo>
                  <a:lnTo>
                    <a:pt x="84" y="624"/>
                  </a:lnTo>
                  <a:lnTo>
                    <a:pt x="42" y="500"/>
                  </a:lnTo>
                  <a:lnTo>
                    <a:pt x="42" y="500"/>
                  </a:lnTo>
                  <a:lnTo>
                    <a:pt x="1" y="416"/>
                  </a:lnTo>
                  <a:lnTo>
                    <a:pt x="42" y="292"/>
                  </a:lnTo>
                  <a:lnTo>
                    <a:pt x="84" y="208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583" y="42"/>
                  </a:lnTo>
                  <a:lnTo>
                    <a:pt x="999" y="0"/>
                  </a:lnTo>
                  <a:lnTo>
                    <a:pt x="1332" y="42"/>
                  </a:lnTo>
                  <a:lnTo>
                    <a:pt x="1665" y="125"/>
                  </a:lnTo>
                  <a:lnTo>
                    <a:pt x="1915" y="208"/>
                  </a:lnTo>
                  <a:lnTo>
                    <a:pt x="2123" y="292"/>
                  </a:lnTo>
                  <a:lnTo>
                    <a:pt x="2289" y="416"/>
                  </a:lnTo>
                  <a:lnTo>
                    <a:pt x="2289" y="416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644;p62"/>
            <p:cNvSpPr/>
            <p:nvPr/>
          </p:nvSpPr>
          <p:spPr>
            <a:xfrm>
              <a:off x="6780650" y="1371100"/>
              <a:ext cx="95725" cy="204950"/>
            </a:xfrm>
            <a:custGeom>
              <a:avLst/>
              <a:gdLst/>
              <a:ahLst/>
              <a:cxnLst/>
              <a:rect l="l" t="t" r="r" b="b"/>
              <a:pathLst>
                <a:path w="3829" h="8198" extrusionOk="0">
                  <a:moveTo>
                    <a:pt x="2372" y="7490"/>
                  </a:moveTo>
                  <a:lnTo>
                    <a:pt x="2372" y="7490"/>
                  </a:lnTo>
                  <a:lnTo>
                    <a:pt x="2247" y="7490"/>
                  </a:lnTo>
                  <a:lnTo>
                    <a:pt x="1956" y="7573"/>
                  </a:lnTo>
                  <a:lnTo>
                    <a:pt x="1790" y="7656"/>
                  </a:lnTo>
                  <a:lnTo>
                    <a:pt x="1623" y="7781"/>
                  </a:lnTo>
                  <a:lnTo>
                    <a:pt x="1540" y="7947"/>
                  </a:lnTo>
                  <a:lnTo>
                    <a:pt x="1457" y="8197"/>
                  </a:lnTo>
                  <a:lnTo>
                    <a:pt x="1457" y="8197"/>
                  </a:lnTo>
                  <a:lnTo>
                    <a:pt x="1374" y="8031"/>
                  </a:lnTo>
                  <a:lnTo>
                    <a:pt x="1249" y="7656"/>
                  </a:lnTo>
                  <a:lnTo>
                    <a:pt x="1166" y="7407"/>
                  </a:lnTo>
                  <a:lnTo>
                    <a:pt x="1124" y="7074"/>
                  </a:lnTo>
                  <a:lnTo>
                    <a:pt x="1124" y="6741"/>
                  </a:lnTo>
                  <a:lnTo>
                    <a:pt x="1166" y="6408"/>
                  </a:lnTo>
                  <a:lnTo>
                    <a:pt x="1166" y="6408"/>
                  </a:lnTo>
                  <a:lnTo>
                    <a:pt x="958" y="6075"/>
                  </a:lnTo>
                  <a:lnTo>
                    <a:pt x="750" y="5659"/>
                  </a:lnTo>
                  <a:lnTo>
                    <a:pt x="500" y="5160"/>
                  </a:lnTo>
                  <a:lnTo>
                    <a:pt x="292" y="4536"/>
                  </a:lnTo>
                  <a:lnTo>
                    <a:pt x="126" y="3870"/>
                  </a:lnTo>
                  <a:lnTo>
                    <a:pt x="42" y="3496"/>
                  </a:lnTo>
                  <a:lnTo>
                    <a:pt x="1" y="3121"/>
                  </a:lnTo>
                  <a:lnTo>
                    <a:pt x="1" y="2747"/>
                  </a:lnTo>
                  <a:lnTo>
                    <a:pt x="42" y="2372"/>
                  </a:lnTo>
                  <a:lnTo>
                    <a:pt x="42" y="2372"/>
                  </a:lnTo>
                  <a:lnTo>
                    <a:pt x="126" y="1998"/>
                  </a:lnTo>
                  <a:lnTo>
                    <a:pt x="209" y="1665"/>
                  </a:lnTo>
                  <a:lnTo>
                    <a:pt x="334" y="1374"/>
                  </a:lnTo>
                  <a:lnTo>
                    <a:pt x="458" y="1124"/>
                  </a:lnTo>
                  <a:lnTo>
                    <a:pt x="625" y="916"/>
                  </a:lnTo>
                  <a:lnTo>
                    <a:pt x="791" y="708"/>
                  </a:lnTo>
                  <a:lnTo>
                    <a:pt x="1124" y="417"/>
                  </a:lnTo>
                  <a:lnTo>
                    <a:pt x="1457" y="209"/>
                  </a:lnTo>
                  <a:lnTo>
                    <a:pt x="1707" y="84"/>
                  </a:lnTo>
                  <a:lnTo>
                    <a:pt x="1998" y="1"/>
                  </a:lnTo>
                  <a:lnTo>
                    <a:pt x="1998" y="1"/>
                  </a:lnTo>
                  <a:lnTo>
                    <a:pt x="2622" y="292"/>
                  </a:lnTo>
                  <a:lnTo>
                    <a:pt x="3080" y="625"/>
                  </a:lnTo>
                  <a:lnTo>
                    <a:pt x="3288" y="791"/>
                  </a:lnTo>
                  <a:lnTo>
                    <a:pt x="3412" y="958"/>
                  </a:lnTo>
                  <a:lnTo>
                    <a:pt x="3579" y="1166"/>
                  </a:lnTo>
                  <a:lnTo>
                    <a:pt x="3662" y="1332"/>
                  </a:lnTo>
                  <a:lnTo>
                    <a:pt x="3745" y="1499"/>
                  </a:lnTo>
                  <a:lnTo>
                    <a:pt x="3787" y="1707"/>
                  </a:lnTo>
                  <a:lnTo>
                    <a:pt x="3829" y="2123"/>
                  </a:lnTo>
                  <a:lnTo>
                    <a:pt x="3787" y="2539"/>
                  </a:lnTo>
                  <a:lnTo>
                    <a:pt x="3704" y="2996"/>
                  </a:lnTo>
                  <a:lnTo>
                    <a:pt x="3579" y="3496"/>
                  </a:lnTo>
                  <a:lnTo>
                    <a:pt x="3371" y="3995"/>
                  </a:lnTo>
                  <a:lnTo>
                    <a:pt x="2996" y="5077"/>
                  </a:lnTo>
                  <a:lnTo>
                    <a:pt x="2788" y="5618"/>
                  </a:lnTo>
                  <a:lnTo>
                    <a:pt x="2622" y="6242"/>
                  </a:lnTo>
                  <a:lnTo>
                    <a:pt x="2456" y="6866"/>
                  </a:lnTo>
                  <a:lnTo>
                    <a:pt x="2372" y="7490"/>
                  </a:lnTo>
                  <a:lnTo>
                    <a:pt x="2372" y="7490"/>
                  </a:lnTo>
                  <a:close/>
                </a:path>
              </a:pathLst>
            </a:custGeom>
            <a:solidFill>
              <a:srgbClr val="AC5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45;p62"/>
            <p:cNvSpPr/>
            <p:nvPr/>
          </p:nvSpPr>
          <p:spPr>
            <a:xfrm>
              <a:off x="6479025" y="1341975"/>
              <a:ext cx="93625" cy="202850"/>
            </a:xfrm>
            <a:custGeom>
              <a:avLst/>
              <a:gdLst/>
              <a:ahLst/>
              <a:cxnLst/>
              <a:rect l="l" t="t" r="r" b="b"/>
              <a:pathLst>
                <a:path w="3745" h="8114" extrusionOk="0">
                  <a:moveTo>
                    <a:pt x="458" y="7282"/>
                  </a:moveTo>
                  <a:lnTo>
                    <a:pt x="458" y="7282"/>
                  </a:lnTo>
                  <a:lnTo>
                    <a:pt x="582" y="7282"/>
                  </a:lnTo>
                  <a:lnTo>
                    <a:pt x="832" y="7407"/>
                  </a:lnTo>
                  <a:lnTo>
                    <a:pt x="999" y="7531"/>
                  </a:lnTo>
                  <a:lnTo>
                    <a:pt x="1123" y="7656"/>
                  </a:lnTo>
                  <a:lnTo>
                    <a:pt x="1165" y="7864"/>
                  </a:lnTo>
                  <a:lnTo>
                    <a:pt x="1207" y="8114"/>
                  </a:lnTo>
                  <a:lnTo>
                    <a:pt x="1207" y="8114"/>
                  </a:lnTo>
                  <a:lnTo>
                    <a:pt x="1290" y="7989"/>
                  </a:lnTo>
                  <a:lnTo>
                    <a:pt x="1498" y="7656"/>
                  </a:lnTo>
                  <a:lnTo>
                    <a:pt x="1623" y="7407"/>
                  </a:lnTo>
                  <a:lnTo>
                    <a:pt x="1747" y="7115"/>
                  </a:lnTo>
                  <a:lnTo>
                    <a:pt x="1789" y="6783"/>
                  </a:lnTo>
                  <a:lnTo>
                    <a:pt x="1831" y="6450"/>
                  </a:lnTo>
                  <a:lnTo>
                    <a:pt x="1831" y="6450"/>
                  </a:lnTo>
                  <a:lnTo>
                    <a:pt x="2122" y="6158"/>
                  </a:lnTo>
                  <a:lnTo>
                    <a:pt x="2372" y="5784"/>
                  </a:lnTo>
                  <a:lnTo>
                    <a:pt x="2746" y="5326"/>
                  </a:lnTo>
                  <a:lnTo>
                    <a:pt x="3079" y="4785"/>
                  </a:lnTo>
                  <a:lnTo>
                    <a:pt x="3370" y="4161"/>
                  </a:lnTo>
                  <a:lnTo>
                    <a:pt x="3495" y="3787"/>
                  </a:lnTo>
                  <a:lnTo>
                    <a:pt x="3620" y="3454"/>
                  </a:lnTo>
                  <a:lnTo>
                    <a:pt x="3661" y="3080"/>
                  </a:lnTo>
                  <a:lnTo>
                    <a:pt x="3745" y="2664"/>
                  </a:lnTo>
                  <a:lnTo>
                    <a:pt x="3745" y="2664"/>
                  </a:lnTo>
                  <a:lnTo>
                    <a:pt x="3745" y="2331"/>
                  </a:lnTo>
                  <a:lnTo>
                    <a:pt x="3703" y="1956"/>
                  </a:lnTo>
                  <a:lnTo>
                    <a:pt x="3661" y="1665"/>
                  </a:lnTo>
                  <a:lnTo>
                    <a:pt x="3578" y="1374"/>
                  </a:lnTo>
                  <a:lnTo>
                    <a:pt x="3453" y="1166"/>
                  </a:lnTo>
                  <a:lnTo>
                    <a:pt x="3328" y="916"/>
                  </a:lnTo>
                  <a:lnTo>
                    <a:pt x="3079" y="583"/>
                  </a:lnTo>
                  <a:lnTo>
                    <a:pt x="2788" y="292"/>
                  </a:lnTo>
                  <a:lnTo>
                    <a:pt x="2538" y="126"/>
                  </a:lnTo>
                  <a:lnTo>
                    <a:pt x="2288" y="1"/>
                  </a:lnTo>
                  <a:lnTo>
                    <a:pt x="2288" y="1"/>
                  </a:lnTo>
                  <a:lnTo>
                    <a:pt x="1623" y="167"/>
                  </a:lnTo>
                  <a:lnTo>
                    <a:pt x="1082" y="375"/>
                  </a:lnTo>
                  <a:lnTo>
                    <a:pt x="874" y="500"/>
                  </a:lnTo>
                  <a:lnTo>
                    <a:pt x="666" y="666"/>
                  </a:lnTo>
                  <a:lnTo>
                    <a:pt x="541" y="791"/>
                  </a:lnTo>
                  <a:lnTo>
                    <a:pt x="374" y="958"/>
                  </a:lnTo>
                  <a:lnTo>
                    <a:pt x="250" y="1124"/>
                  </a:lnTo>
                  <a:lnTo>
                    <a:pt x="166" y="1332"/>
                  </a:lnTo>
                  <a:lnTo>
                    <a:pt x="42" y="1707"/>
                  </a:lnTo>
                  <a:lnTo>
                    <a:pt x="0" y="2123"/>
                  </a:lnTo>
                  <a:lnTo>
                    <a:pt x="0" y="2580"/>
                  </a:lnTo>
                  <a:lnTo>
                    <a:pt x="42" y="3080"/>
                  </a:lnTo>
                  <a:lnTo>
                    <a:pt x="125" y="3620"/>
                  </a:lnTo>
                  <a:lnTo>
                    <a:pt x="333" y="4744"/>
                  </a:lnTo>
                  <a:lnTo>
                    <a:pt x="416" y="5368"/>
                  </a:lnTo>
                  <a:lnTo>
                    <a:pt x="458" y="5992"/>
                  </a:lnTo>
                  <a:lnTo>
                    <a:pt x="458" y="6616"/>
                  </a:lnTo>
                  <a:lnTo>
                    <a:pt x="458" y="7282"/>
                  </a:lnTo>
                  <a:lnTo>
                    <a:pt x="458" y="7282"/>
                  </a:lnTo>
                  <a:close/>
                </a:path>
              </a:pathLst>
            </a:custGeom>
            <a:solidFill>
              <a:srgbClr val="AC5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646;p62"/>
            <p:cNvSpPr/>
            <p:nvPr/>
          </p:nvSpPr>
          <p:spPr>
            <a:xfrm>
              <a:off x="6414525" y="1216125"/>
              <a:ext cx="416075" cy="296475"/>
            </a:xfrm>
            <a:custGeom>
              <a:avLst/>
              <a:gdLst/>
              <a:ahLst/>
              <a:cxnLst/>
              <a:rect l="l" t="t" r="r" b="b"/>
              <a:pathLst>
                <a:path w="16643" h="11859" extrusionOk="0">
                  <a:moveTo>
                    <a:pt x="15270" y="8946"/>
                  </a:moveTo>
                  <a:lnTo>
                    <a:pt x="15270" y="8946"/>
                  </a:lnTo>
                  <a:lnTo>
                    <a:pt x="15187" y="9112"/>
                  </a:lnTo>
                  <a:lnTo>
                    <a:pt x="14895" y="9403"/>
                  </a:lnTo>
                  <a:lnTo>
                    <a:pt x="14729" y="9570"/>
                  </a:lnTo>
                  <a:lnTo>
                    <a:pt x="14563" y="9695"/>
                  </a:lnTo>
                  <a:lnTo>
                    <a:pt x="14355" y="9819"/>
                  </a:lnTo>
                  <a:lnTo>
                    <a:pt x="14188" y="9819"/>
                  </a:lnTo>
                  <a:lnTo>
                    <a:pt x="14188" y="9819"/>
                  </a:lnTo>
                  <a:lnTo>
                    <a:pt x="14022" y="9736"/>
                  </a:lnTo>
                  <a:lnTo>
                    <a:pt x="13897" y="9611"/>
                  </a:lnTo>
                  <a:lnTo>
                    <a:pt x="13814" y="9487"/>
                  </a:lnTo>
                  <a:lnTo>
                    <a:pt x="13772" y="9320"/>
                  </a:lnTo>
                  <a:lnTo>
                    <a:pt x="13730" y="9071"/>
                  </a:lnTo>
                  <a:lnTo>
                    <a:pt x="13730" y="8863"/>
                  </a:lnTo>
                  <a:lnTo>
                    <a:pt x="13772" y="8613"/>
                  </a:lnTo>
                  <a:lnTo>
                    <a:pt x="13855" y="8363"/>
                  </a:lnTo>
                  <a:lnTo>
                    <a:pt x="13855" y="8363"/>
                  </a:lnTo>
                  <a:lnTo>
                    <a:pt x="13564" y="8114"/>
                  </a:lnTo>
                  <a:lnTo>
                    <a:pt x="13231" y="7864"/>
                  </a:lnTo>
                  <a:lnTo>
                    <a:pt x="12815" y="7573"/>
                  </a:lnTo>
                  <a:lnTo>
                    <a:pt x="12316" y="7281"/>
                  </a:lnTo>
                  <a:lnTo>
                    <a:pt x="11817" y="7073"/>
                  </a:lnTo>
                  <a:lnTo>
                    <a:pt x="11525" y="6990"/>
                  </a:lnTo>
                  <a:lnTo>
                    <a:pt x="11276" y="6949"/>
                  </a:lnTo>
                  <a:lnTo>
                    <a:pt x="11026" y="6949"/>
                  </a:lnTo>
                  <a:lnTo>
                    <a:pt x="10735" y="6949"/>
                  </a:lnTo>
                  <a:lnTo>
                    <a:pt x="10735" y="6949"/>
                  </a:lnTo>
                  <a:lnTo>
                    <a:pt x="10485" y="7073"/>
                  </a:lnTo>
                  <a:lnTo>
                    <a:pt x="10194" y="7281"/>
                  </a:lnTo>
                  <a:lnTo>
                    <a:pt x="9903" y="7531"/>
                  </a:lnTo>
                  <a:lnTo>
                    <a:pt x="9528" y="7906"/>
                  </a:lnTo>
                  <a:lnTo>
                    <a:pt x="8821" y="8738"/>
                  </a:lnTo>
                  <a:lnTo>
                    <a:pt x="7989" y="9653"/>
                  </a:lnTo>
                  <a:lnTo>
                    <a:pt x="7573" y="10111"/>
                  </a:lnTo>
                  <a:lnTo>
                    <a:pt x="7115" y="10527"/>
                  </a:lnTo>
                  <a:lnTo>
                    <a:pt x="6616" y="10943"/>
                  </a:lnTo>
                  <a:lnTo>
                    <a:pt x="6117" y="11276"/>
                  </a:lnTo>
                  <a:lnTo>
                    <a:pt x="5617" y="11567"/>
                  </a:lnTo>
                  <a:lnTo>
                    <a:pt x="5118" y="11733"/>
                  </a:lnTo>
                  <a:lnTo>
                    <a:pt x="4827" y="11817"/>
                  </a:lnTo>
                  <a:lnTo>
                    <a:pt x="4577" y="11817"/>
                  </a:lnTo>
                  <a:lnTo>
                    <a:pt x="4286" y="11858"/>
                  </a:lnTo>
                  <a:lnTo>
                    <a:pt x="3995" y="11817"/>
                  </a:lnTo>
                  <a:lnTo>
                    <a:pt x="3995" y="11817"/>
                  </a:lnTo>
                  <a:lnTo>
                    <a:pt x="3454" y="11692"/>
                  </a:lnTo>
                  <a:lnTo>
                    <a:pt x="2954" y="11525"/>
                  </a:lnTo>
                  <a:lnTo>
                    <a:pt x="2455" y="11276"/>
                  </a:lnTo>
                  <a:lnTo>
                    <a:pt x="1956" y="10943"/>
                  </a:lnTo>
                  <a:lnTo>
                    <a:pt x="1540" y="10610"/>
                  </a:lnTo>
                  <a:lnTo>
                    <a:pt x="1165" y="10194"/>
                  </a:lnTo>
                  <a:lnTo>
                    <a:pt x="791" y="9736"/>
                  </a:lnTo>
                  <a:lnTo>
                    <a:pt x="500" y="9237"/>
                  </a:lnTo>
                  <a:lnTo>
                    <a:pt x="292" y="8696"/>
                  </a:lnTo>
                  <a:lnTo>
                    <a:pt x="125" y="8155"/>
                  </a:lnTo>
                  <a:lnTo>
                    <a:pt x="0" y="7531"/>
                  </a:lnTo>
                  <a:lnTo>
                    <a:pt x="0" y="6949"/>
                  </a:lnTo>
                  <a:lnTo>
                    <a:pt x="42" y="6325"/>
                  </a:lnTo>
                  <a:lnTo>
                    <a:pt x="167" y="5659"/>
                  </a:lnTo>
                  <a:lnTo>
                    <a:pt x="375" y="4993"/>
                  </a:lnTo>
                  <a:lnTo>
                    <a:pt x="708" y="4369"/>
                  </a:lnTo>
                  <a:lnTo>
                    <a:pt x="708" y="4369"/>
                  </a:lnTo>
                  <a:lnTo>
                    <a:pt x="1082" y="3703"/>
                  </a:lnTo>
                  <a:lnTo>
                    <a:pt x="1498" y="3121"/>
                  </a:lnTo>
                  <a:lnTo>
                    <a:pt x="1956" y="2580"/>
                  </a:lnTo>
                  <a:lnTo>
                    <a:pt x="2455" y="2122"/>
                  </a:lnTo>
                  <a:lnTo>
                    <a:pt x="2954" y="1665"/>
                  </a:lnTo>
                  <a:lnTo>
                    <a:pt x="3537" y="1290"/>
                  </a:lnTo>
                  <a:lnTo>
                    <a:pt x="4119" y="957"/>
                  </a:lnTo>
                  <a:lnTo>
                    <a:pt x="4744" y="666"/>
                  </a:lnTo>
                  <a:lnTo>
                    <a:pt x="5409" y="417"/>
                  </a:lnTo>
                  <a:lnTo>
                    <a:pt x="6075" y="250"/>
                  </a:lnTo>
                  <a:lnTo>
                    <a:pt x="6824" y="125"/>
                  </a:lnTo>
                  <a:lnTo>
                    <a:pt x="7573" y="42"/>
                  </a:lnTo>
                  <a:lnTo>
                    <a:pt x="8363" y="0"/>
                  </a:lnTo>
                  <a:lnTo>
                    <a:pt x="9195" y="42"/>
                  </a:lnTo>
                  <a:lnTo>
                    <a:pt x="10027" y="125"/>
                  </a:lnTo>
                  <a:lnTo>
                    <a:pt x="10901" y="250"/>
                  </a:lnTo>
                  <a:lnTo>
                    <a:pt x="10901" y="250"/>
                  </a:lnTo>
                  <a:lnTo>
                    <a:pt x="11775" y="458"/>
                  </a:lnTo>
                  <a:lnTo>
                    <a:pt x="12565" y="708"/>
                  </a:lnTo>
                  <a:lnTo>
                    <a:pt x="13231" y="957"/>
                  </a:lnTo>
                  <a:lnTo>
                    <a:pt x="13855" y="1290"/>
                  </a:lnTo>
                  <a:lnTo>
                    <a:pt x="14438" y="1623"/>
                  </a:lnTo>
                  <a:lnTo>
                    <a:pt x="14895" y="1998"/>
                  </a:lnTo>
                  <a:lnTo>
                    <a:pt x="15311" y="2372"/>
                  </a:lnTo>
                  <a:lnTo>
                    <a:pt x="15686" y="2788"/>
                  </a:lnTo>
                  <a:lnTo>
                    <a:pt x="15977" y="3246"/>
                  </a:lnTo>
                  <a:lnTo>
                    <a:pt x="16185" y="3662"/>
                  </a:lnTo>
                  <a:lnTo>
                    <a:pt x="16393" y="4119"/>
                  </a:lnTo>
                  <a:lnTo>
                    <a:pt x="16518" y="4535"/>
                  </a:lnTo>
                  <a:lnTo>
                    <a:pt x="16601" y="4993"/>
                  </a:lnTo>
                  <a:lnTo>
                    <a:pt x="16643" y="5409"/>
                  </a:lnTo>
                  <a:lnTo>
                    <a:pt x="16643" y="5825"/>
                  </a:lnTo>
                  <a:lnTo>
                    <a:pt x="16643" y="6200"/>
                  </a:lnTo>
                  <a:lnTo>
                    <a:pt x="16643" y="6200"/>
                  </a:lnTo>
                  <a:lnTo>
                    <a:pt x="16476" y="6907"/>
                  </a:lnTo>
                  <a:lnTo>
                    <a:pt x="16310" y="7531"/>
                  </a:lnTo>
                  <a:lnTo>
                    <a:pt x="16060" y="7989"/>
                  </a:lnTo>
                  <a:lnTo>
                    <a:pt x="15852" y="8363"/>
                  </a:lnTo>
                  <a:lnTo>
                    <a:pt x="15644" y="8613"/>
                  </a:lnTo>
                  <a:lnTo>
                    <a:pt x="15436" y="8821"/>
                  </a:lnTo>
                  <a:lnTo>
                    <a:pt x="15270" y="8946"/>
                  </a:lnTo>
                  <a:lnTo>
                    <a:pt x="15270" y="8946"/>
                  </a:lnTo>
                  <a:close/>
                </a:path>
              </a:pathLst>
            </a:custGeom>
            <a:solidFill>
              <a:srgbClr val="CB8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647;p62"/>
            <p:cNvSpPr/>
            <p:nvPr/>
          </p:nvSpPr>
          <p:spPr>
            <a:xfrm>
              <a:off x="6419725" y="1268125"/>
              <a:ext cx="385925" cy="116525"/>
            </a:xfrm>
            <a:custGeom>
              <a:avLst/>
              <a:gdLst/>
              <a:ahLst/>
              <a:cxnLst/>
              <a:rect l="l" t="t" r="r" b="b"/>
              <a:pathLst>
                <a:path w="15437" h="4661" extrusionOk="0">
                  <a:moveTo>
                    <a:pt x="15436" y="708"/>
                  </a:moveTo>
                  <a:lnTo>
                    <a:pt x="15436" y="708"/>
                  </a:lnTo>
                  <a:lnTo>
                    <a:pt x="14771" y="1207"/>
                  </a:lnTo>
                  <a:lnTo>
                    <a:pt x="14105" y="1707"/>
                  </a:lnTo>
                  <a:lnTo>
                    <a:pt x="13356" y="2206"/>
                  </a:lnTo>
                  <a:lnTo>
                    <a:pt x="12524" y="2705"/>
                  </a:lnTo>
                  <a:lnTo>
                    <a:pt x="11692" y="3121"/>
                  </a:lnTo>
                  <a:lnTo>
                    <a:pt x="10818" y="3537"/>
                  </a:lnTo>
                  <a:lnTo>
                    <a:pt x="9903" y="3912"/>
                  </a:lnTo>
                  <a:lnTo>
                    <a:pt x="8946" y="4203"/>
                  </a:lnTo>
                  <a:lnTo>
                    <a:pt x="7947" y="4411"/>
                  </a:lnTo>
                  <a:lnTo>
                    <a:pt x="6907" y="4577"/>
                  </a:lnTo>
                  <a:lnTo>
                    <a:pt x="5825" y="4661"/>
                  </a:lnTo>
                  <a:lnTo>
                    <a:pt x="4744" y="4619"/>
                  </a:lnTo>
                  <a:lnTo>
                    <a:pt x="4161" y="4577"/>
                  </a:lnTo>
                  <a:lnTo>
                    <a:pt x="3579" y="4536"/>
                  </a:lnTo>
                  <a:lnTo>
                    <a:pt x="2996" y="4411"/>
                  </a:lnTo>
                  <a:lnTo>
                    <a:pt x="2414" y="4286"/>
                  </a:lnTo>
                  <a:lnTo>
                    <a:pt x="1831" y="4161"/>
                  </a:lnTo>
                  <a:lnTo>
                    <a:pt x="1207" y="3953"/>
                  </a:lnTo>
                  <a:lnTo>
                    <a:pt x="625" y="3745"/>
                  </a:lnTo>
                  <a:lnTo>
                    <a:pt x="0" y="3496"/>
                  </a:lnTo>
                  <a:lnTo>
                    <a:pt x="0" y="3496"/>
                  </a:lnTo>
                  <a:lnTo>
                    <a:pt x="208" y="2872"/>
                  </a:lnTo>
                  <a:lnTo>
                    <a:pt x="500" y="2289"/>
                  </a:lnTo>
                  <a:lnTo>
                    <a:pt x="500" y="2289"/>
                  </a:lnTo>
                  <a:lnTo>
                    <a:pt x="833" y="1707"/>
                  </a:lnTo>
                  <a:lnTo>
                    <a:pt x="1207" y="1166"/>
                  </a:lnTo>
                  <a:lnTo>
                    <a:pt x="1207" y="1166"/>
                  </a:lnTo>
                  <a:lnTo>
                    <a:pt x="2289" y="1582"/>
                  </a:lnTo>
                  <a:lnTo>
                    <a:pt x="3329" y="1873"/>
                  </a:lnTo>
                  <a:lnTo>
                    <a:pt x="4369" y="2123"/>
                  </a:lnTo>
                  <a:lnTo>
                    <a:pt x="5326" y="2289"/>
                  </a:lnTo>
                  <a:lnTo>
                    <a:pt x="6325" y="2372"/>
                  </a:lnTo>
                  <a:lnTo>
                    <a:pt x="7240" y="2372"/>
                  </a:lnTo>
                  <a:lnTo>
                    <a:pt x="8155" y="2331"/>
                  </a:lnTo>
                  <a:lnTo>
                    <a:pt x="9029" y="2206"/>
                  </a:lnTo>
                  <a:lnTo>
                    <a:pt x="9861" y="2039"/>
                  </a:lnTo>
                  <a:lnTo>
                    <a:pt x="10652" y="1831"/>
                  </a:lnTo>
                  <a:lnTo>
                    <a:pt x="11442" y="1623"/>
                  </a:lnTo>
                  <a:lnTo>
                    <a:pt x="12191" y="1332"/>
                  </a:lnTo>
                  <a:lnTo>
                    <a:pt x="12898" y="1041"/>
                  </a:lnTo>
                  <a:lnTo>
                    <a:pt x="13564" y="708"/>
                  </a:lnTo>
                  <a:lnTo>
                    <a:pt x="14188" y="334"/>
                  </a:lnTo>
                  <a:lnTo>
                    <a:pt x="14771" y="1"/>
                  </a:lnTo>
                  <a:lnTo>
                    <a:pt x="14771" y="1"/>
                  </a:lnTo>
                  <a:lnTo>
                    <a:pt x="15145" y="334"/>
                  </a:lnTo>
                  <a:lnTo>
                    <a:pt x="15436" y="708"/>
                  </a:lnTo>
                  <a:lnTo>
                    <a:pt x="15436" y="708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8;p62"/>
            <p:cNvSpPr/>
            <p:nvPr/>
          </p:nvSpPr>
          <p:spPr>
            <a:xfrm>
              <a:off x="6566375" y="1542725"/>
              <a:ext cx="37475" cy="37475"/>
            </a:xfrm>
            <a:custGeom>
              <a:avLst/>
              <a:gdLst/>
              <a:ahLst/>
              <a:cxnLst/>
              <a:rect l="l" t="t" r="r" b="b"/>
              <a:pathLst>
                <a:path w="1499" h="1499" extrusionOk="0">
                  <a:moveTo>
                    <a:pt x="667" y="1499"/>
                  </a:moveTo>
                  <a:lnTo>
                    <a:pt x="667" y="1499"/>
                  </a:lnTo>
                  <a:lnTo>
                    <a:pt x="833" y="1499"/>
                  </a:lnTo>
                  <a:lnTo>
                    <a:pt x="958" y="1499"/>
                  </a:lnTo>
                  <a:lnTo>
                    <a:pt x="1124" y="1415"/>
                  </a:lnTo>
                  <a:lnTo>
                    <a:pt x="1249" y="1332"/>
                  </a:lnTo>
                  <a:lnTo>
                    <a:pt x="1332" y="1249"/>
                  </a:lnTo>
                  <a:lnTo>
                    <a:pt x="1416" y="1124"/>
                  </a:lnTo>
                  <a:lnTo>
                    <a:pt x="1499" y="999"/>
                  </a:lnTo>
                  <a:lnTo>
                    <a:pt x="1499" y="833"/>
                  </a:lnTo>
                  <a:lnTo>
                    <a:pt x="1499" y="833"/>
                  </a:lnTo>
                  <a:lnTo>
                    <a:pt x="1499" y="666"/>
                  </a:lnTo>
                  <a:lnTo>
                    <a:pt x="1499" y="542"/>
                  </a:lnTo>
                  <a:lnTo>
                    <a:pt x="1416" y="375"/>
                  </a:lnTo>
                  <a:lnTo>
                    <a:pt x="1332" y="250"/>
                  </a:lnTo>
                  <a:lnTo>
                    <a:pt x="1249" y="167"/>
                  </a:lnTo>
                  <a:lnTo>
                    <a:pt x="1124" y="84"/>
                  </a:lnTo>
                  <a:lnTo>
                    <a:pt x="958" y="1"/>
                  </a:lnTo>
                  <a:lnTo>
                    <a:pt x="833" y="1"/>
                  </a:lnTo>
                  <a:lnTo>
                    <a:pt x="833" y="1"/>
                  </a:lnTo>
                  <a:lnTo>
                    <a:pt x="667" y="1"/>
                  </a:lnTo>
                  <a:lnTo>
                    <a:pt x="500" y="1"/>
                  </a:lnTo>
                  <a:lnTo>
                    <a:pt x="375" y="84"/>
                  </a:lnTo>
                  <a:lnTo>
                    <a:pt x="251" y="167"/>
                  </a:lnTo>
                  <a:lnTo>
                    <a:pt x="167" y="250"/>
                  </a:lnTo>
                  <a:lnTo>
                    <a:pt x="84" y="375"/>
                  </a:lnTo>
                  <a:lnTo>
                    <a:pt x="1" y="542"/>
                  </a:lnTo>
                  <a:lnTo>
                    <a:pt x="1" y="666"/>
                  </a:lnTo>
                  <a:lnTo>
                    <a:pt x="1" y="666"/>
                  </a:lnTo>
                  <a:lnTo>
                    <a:pt x="1" y="833"/>
                  </a:lnTo>
                  <a:lnTo>
                    <a:pt x="1" y="999"/>
                  </a:lnTo>
                  <a:lnTo>
                    <a:pt x="84" y="1124"/>
                  </a:lnTo>
                  <a:lnTo>
                    <a:pt x="167" y="1249"/>
                  </a:lnTo>
                  <a:lnTo>
                    <a:pt x="251" y="1332"/>
                  </a:lnTo>
                  <a:lnTo>
                    <a:pt x="375" y="1415"/>
                  </a:lnTo>
                  <a:lnTo>
                    <a:pt x="500" y="1499"/>
                  </a:lnTo>
                  <a:lnTo>
                    <a:pt x="667" y="1499"/>
                  </a:lnTo>
                  <a:lnTo>
                    <a:pt x="667" y="149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49;p62"/>
            <p:cNvSpPr/>
            <p:nvPr/>
          </p:nvSpPr>
          <p:spPr>
            <a:xfrm>
              <a:off x="6720325" y="1557300"/>
              <a:ext cx="38500" cy="38500"/>
            </a:xfrm>
            <a:custGeom>
              <a:avLst/>
              <a:gdLst/>
              <a:ahLst/>
              <a:cxnLst/>
              <a:rect l="l" t="t" r="r" b="b"/>
              <a:pathLst>
                <a:path w="1540" h="1540" extrusionOk="0">
                  <a:moveTo>
                    <a:pt x="666" y="1540"/>
                  </a:moveTo>
                  <a:lnTo>
                    <a:pt x="666" y="1540"/>
                  </a:lnTo>
                  <a:lnTo>
                    <a:pt x="833" y="1540"/>
                  </a:lnTo>
                  <a:lnTo>
                    <a:pt x="999" y="1498"/>
                  </a:lnTo>
                  <a:lnTo>
                    <a:pt x="1124" y="1456"/>
                  </a:lnTo>
                  <a:lnTo>
                    <a:pt x="1249" y="1373"/>
                  </a:lnTo>
                  <a:lnTo>
                    <a:pt x="1332" y="1290"/>
                  </a:lnTo>
                  <a:lnTo>
                    <a:pt x="1415" y="1165"/>
                  </a:lnTo>
                  <a:lnTo>
                    <a:pt x="1498" y="999"/>
                  </a:lnTo>
                  <a:lnTo>
                    <a:pt x="1540" y="874"/>
                  </a:lnTo>
                  <a:lnTo>
                    <a:pt x="1540" y="874"/>
                  </a:lnTo>
                  <a:lnTo>
                    <a:pt x="1498" y="707"/>
                  </a:lnTo>
                  <a:lnTo>
                    <a:pt x="1498" y="541"/>
                  </a:lnTo>
                  <a:lnTo>
                    <a:pt x="1415" y="416"/>
                  </a:lnTo>
                  <a:lnTo>
                    <a:pt x="1332" y="291"/>
                  </a:lnTo>
                  <a:lnTo>
                    <a:pt x="1249" y="208"/>
                  </a:lnTo>
                  <a:lnTo>
                    <a:pt x="1124" y="125"/>
                  </a:lnTo>
                  <a:lnTo>
                    <a:pt x="999" y="42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666" y="0"/>
                  </a:lnTo>
                  <a:lnTo>
                    <a:pt x="541" y="42"/>
                  </a:lnTo>
                  <a:lnTo>
                    <a:pt x="375" y="125"/>
                  </a:lnTo>
                  <a:lnTo>
                    <a:pt x="250" y="208"/>
                  </a:lnTo>
                  <a:lnTo>
                    <a:pt x="167" y="291"/>
                  </a:lnTo>
                  <a:lnTo>
                    <a:pt x="84" y="416"/>
                  </a:lnTo>
                  <a:lnTo>
                    <a:pt x="42" y="541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874"/>
                  </a:lnTo>
                  <a:lnTo>
                    <a:pt x="1" y="999"/>
                  </a:lnTo>
                  <a:lnTo>
                    <a:pt x="84" y="1165"/>
                  </a:lnTo>
                  <a:lnTo>
                    <a:pt x="167" y="1290"/>
                  </a:lnTo>
                  <a:lnTo>
                    <a:pt x="250" y="1373"/>
                  </a:lnTo>
                  <a:lnTo>
                    <a:pt x="375" y="1456"/>
                  </a:lnTo>
                  <a:lnTo>
                    <a:pt x="541" y="1498"/>
                  </a:lnTo>
                  <a:lnTo>
                    <a:pt x="666" y="1540"/>
                  </a:lnTo>
                  <a:lnTo>
                    <a:pt x="666" y="154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50;p62"/>
            <p:cNvSpPr/>
            <p:nvPr/>
          </p:nvSpPr>
          <p:spPr>
            <a:xfrm>
              <a:off x="6619425" y="1647775"/>
              <a:ext cx="67650" cy="42675"/>
            </a:xfrm>
            <a:custGeom>
              <a:avLst/>
              <a:gdLst/>
              <a:ahLst/>
              <a:cxnLst/>
              <a:rect l="l" t="t" r="r" b="b"/>
              <a:pathLst>
                <a:path w="2706" h="1707" extrusionOk="0">
                  <a:moveTo>
                    <a:pt x="2705" y="500"/>
                  </a:moveTo>
                  <a:lnTo>
                    <a:pt x="2705" y="500"/>
                  </a:lnTo>
                  <a:lnTo>
                    <a:pt x="2664" y="791"/>
                  </a:lnTo>
                  <a:lnTo>
                    <a:pt x="2539" y="1041"/>
                  </a:lnTo>
                  <a:lnTo>
                    <a:pt x="2414" y="1249"/>
                  </a:lnTo>
                  <a:lnTo>
                    <a:pt x="2206" y="1415"/>
                  </a:lnTo>
                  <a:lnTo>
                    <a:pt x="1998" y="1582"/>
                  </a:lnTo>
                  <a:lnTo>
                    <a:pt x="1748" y="1665"/>
                  </a:lnTo>
                  <a:lnTo>
                    <a:pt x="1499" y="1707"/>
                  </a:lnTo>
                  <a:lnTo>
                    <a:pt x="1207" y="1707"/>
                  </a:lnTo>
                  <a:lnTo>
                    <a:pt x="1207" y="1707"/>
                  </a:lnTo>
                  <a:lnTo>
                    <a:pt x="958" y="1665"/>
                  </a:lnTo>
                  <a:lnTo>
                    <a:pt x="708" y="1582"/>
                  </a:lnTo>
                  <a:lnTo>
                    <a:pt x="500" y="1415"/>
                  </a:lnTo>
                  <a:lnTo>
                    <a:pt x="292" y="1249"/>
                  </a:lnTo>
                  <a:lnTo>
                    <a:pt x="167" y="999"/>
                  </a:lnTo>
                  <a:lnTo>
                    <a:pt x="42" y="791"/>
                  </a:lnTo>
                  <a:lnTo>
                    <a:pt x="1" y="500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2" y="126"/>
                  </a:lnTo>
                  <a:lnTo>
                    <a:pt x="84" y="84"/>
                  </a:lnTo>
                  <a:lnTo>
                    <a:pt x="167" y="42"/>
                  </a:lnTo>
                  <a:lnTo>
                    <a:pt x="292" y="1"/>
                  </a:lnTo>
                  <a:lnTo>
                    <a:pt x="2497" y="251"/>
                  </a:lnTo>
                  <a:lnTo>
                    <a:pt x="2497" y="251"/>
                  </a:lnTo>
                  <a:lnTo>
                    <a:pt x="2580" y="251"/>
                  </a:lnTo>
                  <a:lnTo>
                    <a:pt x="2664" y="334"/>
                  </a:lnTo>
                  <a:lnTo>
                    <a:pt x="2705" y="417"/>
                  </a:lnTo>
                  <a:lnTo>
                    <a:pt x="2705" y="500"/>
                  </a:lnTo>
                  <a:lnTo>
                    <a:pt x="2705" y="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51;p62"/>
            <p:cNvSpPr/>
            <p:nvPr/>
          </p:nvSpPr>
          <p:spPr>
            <a:xfrm>
              <a:off x="7128075" y="1456400"/>
              <a:ext cx="253800" cy="276700"/>
            </a:xfrm>
            <a:custGeom>
              <a:avLst/>
              <a:gdLst/>
              <a:ahLst/>
              <a:cxnLst/>
              <a:rect l="l" t="t" r="r" b="b"/>
              <a:pathLst>
                <a:path w="10152" h="11068" extrusionOk="0">
                  <a:moveTo>
                    <a:pt x="1040" y="7115"/>
                  </a:moveTo>
                  <a:lnTo>
                    <a:pt x="1040" y="7115"/>
                  </a:lnTo>
                  <a:lnTo>
                    <a:pt x="957" y="6741"/>
                  </a:lnTo>
                  <a:lnTo>
                    <a:pt x="832" y="6366"/>
                  </a:lnTo>
                  <a:lnTo>
                    <a:pt x="707" y="6075"/>
                  </a:lnTo>
                  <a:lnTo>
                    <a:pt x="541" y="5784"/>
                  </a:lnTo>
                  <a:lnTo>
                    <a:pt x="250" y="5326"/>
                  </a:lnTo>
                  <a:lnTo>
                    <a:pt x="42" y="5035"/>
                  </a:lnTo>
                  <a:lnTo>
                    <a:pt x="42" y="5035"/>
                  </a:lnTo>
                  <a:lnTo>
                    <a:pt x="0" y="4993"/>
                  </a:lnTo>
                  <a:lnTo>
                    <a:pt x="0" y="4910"/>
                  </a:lnTo>
                  <a:lnTo>
                    <a:pt x="42" y="4827"/>
                  </a:lnTo>
                  <a:lnTo>
                    <a:pt x="83" y="4743"/>
                  </a:lnTo>
                  <a:lnTo>
                    <a:pt x="291" y="4577"/>
                  </a:lnTo>
                  <a:lnTo>
                    <a:pt x="583" y="4494"/>
                  </a:lnTo>
                  <a:lnTo>
                    <a:pt x="749" y="4494"/>
                  </a:lnTo>
                  <a:lnTo>
                    <a:pt x="915" y="4494"/>
                  </a:lnTo>
                  <a:lnTo>
                    <a:pt x="1082" y="4535"/>
                  </a:lnTo>
                  <a:lnTo>
                    <a:pt x="1248" y="4619"/>
                  </a:lnTo>
                  <a:lnTo>
                    <a:pt x="1415" y="4743"/>
                  </a:lnTo>
                  <a:lnTo>
                    <a:pt x="1540" y="4910"/>
                  </a:lnTo>
                  <a:lnTo>
                    <a:pt x="1706" y="5118"/>
                  </a:lnTo>
                  <a:lnTo>
                    <a:pt x="1831" y="5409"/>
                  </a:lnTo>
                  <a:lnTo>
                    <a:pt x="1831" y="5409"/>
                  </a:lnTo>
                  <a:lnTo>
                    <a:pt x="1914" y="5492"/>
                  </a:lnTo>
                  <a:lnTo>
                    <a:pt x="2122" y="5700"/>
                  </a:lnTo>
                  <a:lnTo>
                    <a:pt x="2247" y="5784"/>
                  </a:lnTo>
                  <a:lnTo>
                    <a:pt x="2413" y="5825"/>
                  </a:lnTo>
                  <a:lnTo>
                    <a:pt x="2538" y="5867"/>
                  </a:lnTo>
                  <a:lnTo>
                    <a:pt x="2663" y="5825"/>
                  </a:lnTo>
                  <a:lnTo>
                    <a:pt x="2663" y="5825"/>
                  </a:lnTo>
                  <a:lnTo>
                    <a:pt x="2705" y="5742"/>
                  </a:lnTo>
                  <a:lnTo>
                    <a:pt x="2788" y="5576"/>
                  </a:lnTo>
                  <a:lnTo>
                    <a:pt x="2913" y="4993"/>
                  </a:lnTo>
                  <a:lnTo>
                    <a:pt x="3037" y="4203"/>
                  </a:lnTo>
                  <a:lnTo>
                    <a:pt x="3204" y="3287"/>
                  </a:lnTo>
                  <a:lnTo>
                    <a:pt x="3412" y="1498"/>
                  </a:lnTo>
                  <a:lnTo>
                    <a:pt x="3537" y="458"/>
                  </a:lnTo>
                  <a:lnTo>
                    <a:pt x="3537" y="458"/>
                  </a:lnTo>
                  <a:lnTo>
                    <a:pt x="3578" y="292"/>
                  </a:lnTo>
                  <a:lnTo>
                    <a:pt x="3661" y="167"/>
                  </a:lnTo>
                  <a:lnTo>
                    <a:pt x="3786" y="84"/>
                  </a:lnTo>
                  <a:lnTo>
                    <a:pt x="3911" y="42"/>
                  </a:lnTo>
                  <a:lnTo>
                    <a:pt x="4036" y="0"/>
                  </a:lnTo>
                  <a:lnTo>
                    <a:pt x="4161" y="0"/>
                  </a:lnTo>
                  <a:lnTo>
                    <a:pt x="4286" y="42"/>
                  </a:lnTo>
                  <a:lnTo>
                    <a:pt x="4369" y="84"/>
                  </a:lnTo>
                  <a:lnTo>
                    <a:pt x="4369" y="84"/>
                  </a:lnTo>
                  <a:lnTo>
                    <a:pt x="4410" y="167"/>
                  </a:lnTo>
                  <a:lnTo>
                    <a:pt x="4410" y="292"/>
                  </a:lnTo>
                  <a:lnTo>
                    <a:pt x="4452" y="708"/>
                  </a:lnTo>
                  <a:lnTo>
                    <a:pt x="4369" y="1914"/>
                  </a:lnTo>
                  <a:lnTo>
                    <a:pt x="4369" y="1914"/>
                  </a:lnTo>
                  <a:lnTo>
                    <a:pt x="4327" y="3287"/>
                  </a:lnTo>
                  <a:lnTo>
                    <a:pt x="4327" y="3787"/>
                  </a:lnTo>
                  <a:lnTo>
                    <a:pt x="4327" y="3995"/>
                  </a:lnTo>
                  <a:lnTo>
                    <a:pt x="4327" y="3995"/>
                  </a:lnTo>
                  <a:lnTo>
                    <a:pt x="4410" y="4078"/>
                  </a:lnTo>
                  <a:lnTo>
                    <a:pt x="4535" y="4036"/>
                  </a:lnTo>
                  <a:lnTo>
                    <a:pt x="4702" y="3911"/>
                  </a:lnTo>
                  <a:lnTo>
                    <a:pt x="4868" y="3620"/>
                  </a:lnTo>
                  <a:lnTo>
                    <a:pt x="4868" y="3620"/>
                  </a:lnTo>
                  <a:lnTo>
                    <a:pt x="5700" y="1706"/>
                  </a:lnTo>
                  <a:lnTo>
                    <a:pt x="6199" y="666"/>
                  </a:lnTo>
                  <a:lnTo>
                    <a:pt x="6407" y="292"/>
                  </a:lnTo>
                  <a:lnTo>
                    <a:pt x="6532" y="125"/>
                  </a:lnTo>
                  <a:lnTo>
                    <a:pt x="6532" y="125"/>
                  </a:lnTo>
                  <a:lnTo>
                    <a:pt x="6616" y="84"/>
                  </a:lnTo>
                  <a:lnTo>
                    <a:pt x="6740" y="84"/>
                  </a:lnTo>
                  <a:lnTo>
                    <a:pt x="6865" y="125"/>
                  </a:lnTo>
                  <a:lnTo>
                    <a:pt x="6990" y="167"/>
                  </a:lnTo>
                  <a:lnTo>
                    <a:pt x="7073" y="292"/>
                  </a:lnTo>
                  <a:lnTo>
                    <a:pt x="7156" y="416"/>
                  </a:lnTo>
                  <a:lnTo>
                    <a:pt x="7198" y="541"/>
                  </a:lnTo>
                  <a:lnTo>
                    <a:pt x="7198" y="708"/>
                  </a:lnTo>
                  <a:lnTo>
                    <a:pt x="7198" y="708"/>
                  </a:lnTo>
                  <a:lnTo>
                    <a:pt x="7115" y="999"/>
                  </a:lnTo>
                  <a:lnTo>
                    <a:pt x="6948" y="1457"/>
                  </a:lnTo>
                  <a:lnTo>
                    <a:pt x="6491" y="2622"/>
                  </a:lnTo>
                  <a:lnTo>
                    <a:pt x="6033" y="3745"/>
                  </a:lnTo>
                  <a:lnTo>
                    <a:pt x="5867" y="4161"/>
                  </a:lnTo>
                  <a:lnTo>
                    <a:pt x="5825" y="4452"/>
                  </a:lnTo>
                  <a:lnTo>
                    <a:pt x="5825" y="4452"/>
                  </a:lnTo>
                  <a:lnTo>
                    <a:pt x="5825" y="4577"/>
                  </a:lnTo>
                  <a:lnTo>
                    <a:pt x="5867" y="4660"/>
                  </a:lnTo>
                  <a:lnTo>
                    <a:pt x="5908" y="4743"/>
                  </a:lnTo>
                  <a:lnTo>
                    <a:pt x="5991" y="4743"/>
                  </a:lnTo>
                  <a:lnTo>
                    <a:pt x="6075" y="4743"/>
                  </a:lnTo>
                  <a:lnTo>
                    <a:pt x="6199" y="4743"/>
                  </a:lnTo>
                  <a:lnTo>
                    <a:pt x="6283" y="4702"/>
                  </a:lnTo>
                  <a:lnTo>
                    <a:pt x="6366" y="4619"/>
                  </a:lnTo>
                  <a:lnTo>
                    <a:pt x="6366" y="4619"/>
                  </a:lnTo>
                  <a:lnTo>
                    <a:pt x="7448" y="2954"/>
                  </a:lnTo>
                  <a:lnTo>
                    <a:pt x="8197" y="1914"/>
                  </a:lnTo>
                  <a:lnTo>
                    <a:pt x="8446" y="1540"/>
                  </a:lnTo>
                  <a:lnTo>
                    <a:pt x="8613" y="1373"/>
                  </a:lnTo>
                  <a:lnTo>
                    <a:pt x="8613" y="1373"/>
                  </a:lnTo>
                  <a:lnTo>
                    <a:pt x="8696" y="1332"/>
                  </a:lnTo>
                  <a:lnTo>
                    <a:pt x="8821" y="1373"/>
                  </a:lnTo>
                  <a:lnTo>
                    <a:pt x="8904" y="1415"/>
                  </a:lnTo>
                  <a:lnTo>
                    <a:pt x="9029" y="1457"/>
                  </a:lnTo>
                  <a:lnTo>
                    <a:pt x="9112" y="1581"/>
                  </a:lnTo>
                  <a:lnTo>
                    <a:pt x="9153" y="1706"/>
                  </a:lnTo>
                  <a:lnTo>
                    <a:pt x="9153" y="1831"/>
                  </a:lnTo>
                  <a:lnTo>
                    <a:pt x="9112" y="1997"/>
                  </a:lnTo>
                  <a:lnTo>
                    <a:pt x="9112" y="1997"/>
                  </a:lnTo>
                  <a:lnTo>
                    <a:pt x="8779" y="2746"/>
                  </a:lnTo>
                  <a:lnTo>
                    <a:pt x="8155" y="3870"/>
                  </a:lnTo>
                  <a:lnTo>
                    <a:pt x="7572" y="4952"/>
                  </a:lnTo>
                  <a:lnTo>
                    <a:pt x="7406" y="5368"/>
                  </a:lnTo>
                  <a:lnTo>
                    <a:pt x="7323" y="5534"/>
                  </a:lnTo>
                  <a:lnTo>
                    <a:pt x="7323" y="5534"/>
                  </a:lnTo>
                  <a:lnTo>
                    <a:pt x="7364" y="5617"/>
                  </a:lnTo>
                  <a:lnTo>
                    <a:pt x="7406" y="5700"/>
                  </a:lnTo>
                  <a:lnTo>
                    <a:pt x="7448" y="5784"/>
                  </a:lnTo>
                  <a:lnTo>
                    <a:pt x="7572" y="5825"/>
                  </a:lnTo>
                  <a:lnTo>
                    <a:pt x="7697" y="5825"/>
                  </a:lnTo>
                  <a:lnTo>
                    <a:pt x="7822" y="5784"/>
                  </a:lnTo>
                  <a:lnTo>
                    <a:pt x="7989" y="5700"/>
                  </a:lnTo>
                  <a:lnTo>
                    <a:pt x="8197" y="5617"/>
                  </a:lnTo>
                  <a:lnTo>
                    <a:pt x="8197" y="5617"/>
                  </a:lnTo>
                  <a:lnTo>
                    <a:pt x="9153" y="4827"/>
                  </a:lnTo>
                  <a:lnTo>
                    <a:pt x="9611" y="4494"/>
                  </a:lnTo>
                  <a:lnTo>
                    <a:pt x="9819" y="4411"/>
                  </a:lnTo>
                  <a:lnTo>
                    <a:pt x="9902" y="4369"/>
                  </a:lnTo>
                  <a:lnTo>
                    <a:pt x="9902" y="4369"/>
                  </a:lnTo>
                  <a:lnTo>
                    <a:pt x="9986" y="4369"/>
                  </a:lnTo>
                  <a:lnTo>
                    <a:pt x="10069" y="4452"/>
                  </a:lnTo>
                  <a:lnTo>
                    <a:pt x="10110" y="4577"/>
                  </a:lnTo>
                  <a:lnTo>
                    <a:pt x="10152" y="4702"/>
                  </a:lnTo>
                  <a:lnTo>
                    <a:pt x="10152" y="4868"/>
                  </a:lnTo>
                  <a:lnTo>
                    <a:pt x="10110" y="5035"/>
                  </a:lnTo>
                  <a:lnTo>
                    <a:pt x="10027" y="5243"/>
                  </a:lnTo>
                  <a:lnTo>
                    <a:pt x="9902" y="5409"/>
                  </a:lnTo>
                  <a:lnTo>
                    <a:pt x="9902" y="5409"/>
                  </a:lnTo>
                  <a:lnTo>
                    <a:pt x="8904" y="6449"/>
                  </a:lnTo>
                  <a:lnTo>
                    <a:pt x="8155" y="7281"/>
                  </a:lnTo>
                  <a:lnTo>
                    <a:pt x="8155" y="7281"/>
                  </a:lnTo>
                  <a:lnTo>
                    <a:pt x="7864" y="7697"/>
                  </a:lnTo>
                  <a:lnTo>
                    <a:pt x="7614" y="8114"/>
                  </a:lnTo>
                  <a:lnTo>
                    <a:pt x="7198" y="8904"/>
                  </a:lnTo>
                  <a:lnTo>
                    <a:pt x="6740" y="9653"/>
                  </a:lnTo>
                  <a:lnTo>
                    <a:pt x="6532" y="9986"/>
                  </a:lnTo>
                  <a:lnTo>
                    <a:pt x="6283" y="10277"/>
                  </a:lnTo>
                  <a:lnTo>
                    <a:pt x="6283" y="10277"/>
                  </a:lnTo>
                  <a:lnTo>
                    <a:pt x="6075" y="10443"/>
                  </a:lnTo>
                  <a:lnTo>
                    <a:pt x="5825" y="10610"/>
                  </a:lnTo>
                  <a:lnTo>
                    <a:pt x="5575" y="10776"/>
                  </a:lnTo>
                  <a:lnTo>
                    <a:pt x="5326" y="10860"/>
                  </a:lnTo>
                  <a:lnTo>
                    <a:pt x="5326" y="10860"/>
                  </a:lnTo>
                  <a:lnTo>
                    <a:pt x="4951" y="10984"/>
                  </a:lnTo>
                  <a:lnTo>
                    <a:pt x="4618" y="11026"/>
                  </a:lnTo>
                  <a:lnTo>
                    <a:pt x="4244" y="11068"/>
                  </a:lnTo>
                  <a:lnTo>
                    <a:pt x="3870" y="11068"/>
                  </a:lnTo>
                  <a:lnTo>
                    <a:pt x="3495" y="11026"/>
                  </a:lnTo>
                  <a:lnTo>
                    <a:pt x="3162" y="10943"/>
                  </a:lnTo>
                  <a:lnTo>
                    <a:pt x="2829" y="10818"/>
                  </a:lnTo>
                  <a:lnTo>
                    <a:pt x="2497" y="10652"/>
                  </a:lnTo>
                  <a:lnTo>
                    <a:pt x="2497" y="10652"/>
                  </a:lnTo>
                  <a:lnTo>
                    <a:pt x="2247" y="10527"/>
                  </a:lnTo>
                  <a:lnTo>
                    <a:pt x="1997" y="10360"/>
                  </a:lnTo>
                  <a:lnTo>
                    <a:pt x="1831" y="10152"/>
                  </a:lnTo>
                  <a:lnTo>
                    <a:pt x="1664" y="9986"/>
                  </a:lnTo>
                  <a:lnTo>
                    <a:pt x="1540" y="9778"/>
                  </a:lnTo>
                  <a:lnTo>
                    <a:pt x="1456" y="9570"/>
                  </a:lnTo>
                  <a:lnTo>
                    <a:pt x="1290" y="9154"/>
                  </a:lnTo>
                  <a:lnTo>
                    <a:pt x="1207" y="8654"/>
                  </a:lnTo>
                  <a:lnTo>
                    <a:pt x="1165" y="8197"/>
                  </a:lnTo>
                  <a:lnTo>
                    <a:pt x="1124" y="7656"/>
                  </a:lnTo>
                  <a:lnTo>
                    <a:pt x="1040" y="7115"/>
                  </a:lnTo>
                  <a:lnTo>
                    <a:pt x="1040" y="7115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52;p62"/>
            <p:cNvSpPr/>
            <p:nvPr/>
          </p:nvSpPr>
          <p:spPr>
            <a:xfrm>
              <a:off x="6383325" y="1851650"/>
              <a:ext cx="524250" cy="319350"/>
            </a:xfrm>
            <a:custGeom>
              <a:avLst/>
              <a:gdLst/>
              <a:ahLst/>
              <a:cxnLst/>
              <a:rect l="l" t="t" r="r" b="b"/>
              <a:pathLst>
                <a:path w="20970" h="12774" extrusionOk="0">
                  <a:moveTo>
                    <a:pt x="666" y="1"/>
                  </a:moveTo>
                  <a:lnTo>
                    <a:pt x="624" y="42"/>
                  </a:lnTo>
                  <a:lnTo>
                    <a:pt x="458" y="999"/>
                  </a:lnTo>
                  <a:lnTo>
                    <a:pt x="291" y="1998"/>
                  </a:lnTo>
                  <a:lnTo>
                    <a:pt x="208" y="3079"/>
                  </a:lnTo>
                  <a:lnTo>
                    <a:pt x="125" y="4161"/>
                  </a:lnTo>
                  <a:lnTo>
                    <a:pt x="42" y="6325"/>
                  </a:lnTo>
                  <a:lnTo>
                    <a:pt x="0" y="8363"/>
                  </a:lnTo>
                  <a:lnTo>
                    <a:pt x="42" y="10818"/>
                  </a:lnTo>
                  <a:lnTo>
                    <a:pt x="83" y="11817"/>
                  </a:lnTo>
                  <a:lnTo>
                    <a:pt x="83" y="11858"/>
                  </a:lnTo>
                  <a:lnTo>
                    <a:pt x="167" y="11858"/>
                  </a:lnTo>
                  <a:lnTo>
                    <a:pt x="208" y="11817"/>
                  </a:lnTo>
                  <a:lnTo>
                    <a:pt x="167" y="11567"/>
                  </a:lnTo>
                  <a:lnTo>
                    <a:pt x="167" y="10319"/>
                  </a:lnTo>
                  <a:lnTo>
                    <a:pt x="125" y="8363"/>
                  </a:lnTo>
                  <a:lnTo>
                    <a:pt x="167" y="6325"/>
                  </a:lnTo>
                  <a:lnTo>
                    <a:pt x="250" y="4161"/>
                  </a:lnTo>
                  <a:lnTo>
                    <a:pt x="333" y="3079"/>
                  </a:lnTo>
                  <a:lnTo>
                    <a:pt x="416" y="1998"/>
                  </a:lnTo>
                  <a:lnTo>
                    <a:pt x="541" y="999"/>
                  </a:lnTo>
                  <a:lnTo>
                    <a:pt x="708" y="84"/>
                  </a:lnTo>
                  <a:lnTo>
                    <a:pt x="708" y="42"/>
                  </a:lnTo>
                  <a:lnTo>
                    <a:pt x="666" y="1"/>
                  </a:lnTo>
                  <a:close/>
                  <a:moveTo>
                    <a:pt x="19763" y="1082"/>
                  </a:moveTo>
                  <a:lnTo>
                    <a:pt x="19722" y="1124"/>
                  </a:lnTo>
                  <a:lnTo>
                    <a:pt x="19597" y="1998"/>
                  </a:lnTo>
                  <a:lnTo>
                    <a:pt x="19513" y="2871"/>
                  </a:lnTo>
                  <a:lnTo>
                    <a:pt x="19430" y="3745"/>
                  </a:lnTo>
                  <a:lnTo>
                    <a:pt x="19430" y="4619"/>
                  </a:lnTo>
                  <a:lnTo>
                    <a:pt x="19430" y="5451"/>
                  </a:lnTo>
                  <a:lnTo>
                    <a:pt x="19472" y="6283"/>
                  </a:lnTo>
                  <a:lnTo>
                    <a:pt x="19555" y="7074"/>
                  </a:lnTo>
                  <a:lnTo>
                    <a:pt x="19638" y="7823"/>
                  </a:lnTo>
                  <a:lnTo>
                    <a:pt x="19888" y="9196"/>
                  </a:lnTo>
                  <a:lnTo>
                    <a:pt x="20138" y="10402"/>
                  </a:lnTo>
                  <a:lnTo>
                    <a:pt x="20387" y="11359"/>
                  </a:lnTo>
                  <a:lnTo>
                    <a:pt x="20637" y="12108"/>
                  </a:lnTo>
                  <a:lnTo>
                    <a:pt x="20845" y="12732"/>
                  </a:lnTo>
                  <a:lnTo>
                    <a:pt x="20886" y="12774"/>
                  </a:lnTo>
                  <a:lnTo>
                    <a:pt x="20928" y="12774"/>
                  </a:lnTo>
                  <a:lnTo>
                    <a:pt x="20970" y="12732"/>
                  </a:lnTo>
                  <a:lnTo>
                    <a:pt x="20970" y="12690"/>
                  </a:lnTo>
                  <a:lnTo>
                    <a:pt x="20886" y="12524"/>
                  </a:lnTo>
                  <a:lnTo>
                    <a:pt x="20595" y="11525"/>
                  </a:lnTo>
                  <a:lnTo>
                    <a:pt x="20346" y="10735"/>
                  </a:lnTo>
                  <a:lnTo>
                    <a:pt x="20138" y="9778"/>
                  </a:lnTo>
                  <a:lnTo>
                    <a:pt x="19888" y="8655"/>
                  </a:lnTo>
                  <a:lnTo>
                    <a:pt x="19722" y="7406"/>
                  </a:lnTo>
                  <a:lnTo>
                    <a:pt x="19597" y="6075"/>
                  </a:lnTo>
                  <a:lnTo>
                    <a:pt x="19555" y="4619"/>
                  </a:lnTo>
                  <a:lnTo>
                    <a:pt x="19555" y="3745"/>
                  </a:lnTo>
                  <a:lnTo>
                    <a:pt x="19597" y="2913"/>
                  </a:lnTo>
                  <a:lnTo>
                    <a:pt x="19722" y="2039"/>
                  </a:lnTo>
                  <a:lnTo>
                    <a:pt x="19846" y="1124"/>
                  </a:lnTo>
                  <a:lnTo>
                    <a:pt x="19846" y="1082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53;p62"/>
            <p:cNvSpPr/>
            <p:nvPr/>
          </p:nvSpPr>
          <p:spPr>
            <a:xfrm>
              <a:off x="4833500" y="1464725"/>
              <a:ext cx="103000" cy="67625"/>
            </a:xfrm>
            <a:custGeom>
              <a:avLst/>
              <a:gdLst/>
              <a:ahLst/>
              <a:cxnLst/>
              <a:rect l="l" t="t" r="r" b="b"/>
              <a:pathLst>
                <a:path w="4120" h="2705" extrusionOk="0">
                  <a:moveTo>
                    <a:pt x="84" y="0"/>
                  </a:moveTo>
                  <a:lnTo>
                    <a:pt x="84" y="0"/>
                  </a:lnTo>
                  <a:lnTo>
                    <a:pt x="500" y="42"/>
                  </a:lnTo>
                  <a:lnTo>
                    <a:pt x="916" y="167"/>
                  </a:lnTo>
                  <a:lnTo>
                    <a:pt x="1498" y="291"/>
                  </a:lnTo>
                  <a:lnTo>
                    <a:pt x="2122" y="583"/>
                  </a:lnTo>
                  <a:lnTo>
                    <a:pt x="2455" y="749"/>
                  </a:lnTo>
                  <a:lnTo>
                    <a:pt x="2788" y="957"/>
                  </a:lnTo>
                  <a:lnTo>
                    <a:pt x="3162" y="1207"/>
                  </a:lnTo>
                  <a:lnTo>
                    <a:pt x="3495" y="1498"/>
                  </a:lnTo>
                  <a:lnTo>
                    <a:pt x="3828" y="1873"/>
                  </a:lnTo>
                  <a:lnTo>
                    <a:pt x="4119" y="2247"/>
                  </a:lnTo>
                  <a:lnTo>
                    <a:pt x="2830" y="2705"/>
                  </a:lnTo>
                  <a:lnTo>
                    <a:pt x="0" y="13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54;p62"/>
            <p:cNvSpPr/>
            <p:nvPr/>
          </p:nvSpPr>
          <p:spPr>
            <a:xfrm>
              <a:off x="4836625" y="1296225"/>
              <a:ext cx="201800" cy="220525"/>
            </a:xfrm>
            <a:custGeom>
              <a:avLst/>
              <a:gdLst/>
              <a:ahLst/>
              <a:cxnLst/>
              <a:rect l="l" t="t" r="r" b="b"/>
              <a:pathLst>
                <a:path w="8072" h="8821" extrusionOk="0">
                  <a:moveTo>
                    <a:pt x="416" y="5076"/>
                  </a:moveTo>
                  <a:lnTo>
                    <a:pt x="416" y="5076"/>
                  </a:lnTo>
                  <a:lnTo>
                    <a:pt x="416" y="4743"/>
                  </a:lnTo>
                  <a:lnTo>
                    <a:pt x="416" y="4452"/>
                  </a:lnTo>
                  <a:lnTo>
                    <a:pt x="291" y="3911"/>
                  </a:lnTo>
                  <a:lnTo>
                    <a:pt x="167" y="3495"/>
                  </a:lnTo>
                  <a:lnTo>
                    <a:pt x="0" y="3245"/>
                  </a:lnTo>
                  <a:lnTo>
                    <a:pt x="0" y="3245"/>
                  </a:lnTo>
                  <a:lnTo>
                    <a:pt x="0" y="3162"/>
                  </a:lnTo>
                  <a:lnTo>
                    <a:pt x="0" y="3121"/>
                  </a:lnTo>
                  <a:lnTo>
                    <a:pt x="125" y="2996"/>
                  </a:lnTo>
                  <a:lnTo>
                    <a:pt x="333" y="2913"/>
                  </a:lnTo>
                  <a:lnTo>
                    <a:pt x="583" y="2913"/>
                  </a:lnTo>
                  <a:lnTo>
                    <a:pt x="832" y="2954"/>
                  </a:lnTo>
                  <a:lnTo>
                    <a:pt x="957" y="3037"/>
                  </a:lnTo>
                  <a:lnTo>
                    <a:pt x="1082" y="3121"/>
                  </a:lnTo>
                  <a:lnTo>
                    <a:pt x="1165" y="3245"/>
                  </a:lnTo>
                  <a:lnTo>
                    <a:pt x="1248" y="3412"/>
                  </a:lnTo>
                  <a:lnTo>
                    <a:pt x="1332" y="3620"/>
                  </a:lnTo>
                  <a:lnTo>
                    <a:pt x="1373" y="3869"/>
                  </a:lnTo>
                  <a:lnTo>
                    <a:pt x="1373" y="3869"/>
                  </a:lnTo>
                  <a:lnTo>
                    <a:pt x="1415" y="3953"/>
                  </a:lnTo>
                  <a:lnTo>
                    <a:pt x="1540" y="4119"/>
                  </a:lnTo>
                  <a:lnTo>
                    <a:pt x="1748" y="4327"/>
                  </a:lnTo>
                  <a:lnTo>
                    <a:pt x="1831" y="4369"/>
                  </a:lnTo>
                  <a:lnTo>
                    <a:pt x="1956" y="4369"/>
                  </a:lnTo>
                  <a:lnTo>
                    <a:pt x="1956" y="4369"/>
                  </a:lnTo>
                  <a:lnTo>
                    <a:pt x="1997" y="4286"/>
                  </a:lnTo>
                  <a:lnTo>
                    <a:pt x="2080" y="4161"/>
                  </a:lnTo>
                  <a:lnTo>
                    <a:pt x="2288" y="3745"/>
                  </a:lnTo>
                  <a:lnTo>
                    <a:pt x="2871" y="2455"/>
                  </a:lnTo>
                  <a:lnTo>
                    <a:pt x="3661" y="291"/>
                  </a:lnTo>
                  <a:lnTo>
                    <a:pt x="3661" y="291"/>
                  </a:lnTo>
                  <a:lnTo>
                    <a:pt x="3703" y="167"/>
                  </a:lnTo>
                  <a:lnTo>
                    <a:pt x="3828" y="83"/>
                  </a:lnTo>
                  <a:lnTo>
                    <a:pt x="3911" y="42"/>
                  </a:lnTo>
                  <a:lnTo>
                    <a:pt x="4036" y="0"/>
                  </a:lnTo>
                  <a:lnTo>
                    <a:pt x="4244" y="42"/>
                  </a:lnTo>
                  <a:lnTo>
                    <a:pt x="4369" y="125"/>
                  </a:lnTo>
                  <a:lnTo>
                    <a:pt x="4369" y="125"/>
                  </a:lnTo>
                  <a:lnTo>
                    <a:pt x="4410" y="208"/>
                  </a:lnTo>
                  <a:lnTo>
                    <a:pt x="4369" y="291"/>
                  </a:lnTo>
                  <a:lnTo>
                    <a:pt x="4327" y="624"/>
                  </a:lnTo>
                  <a:lnTo>
                    <a:pt x="4036" y="1581"/>
                  </a:lnTo>
                  <a:lnTo>
                    <a:pt x="4036" y="1581"/>
                  </a:lnTo>
                  <a:lnTo>
                    <a:pt x="3745" y="2663"/>
                  </a:lnTo>
                  <a:lnTo>
                    <a:pt x="3620" y="3037"/>
                  </a:lnTo>
                  <a:lnTo>
                    <a:pt x="3620" y="3245"/>
                  </a:lnTo>
                  <a:lnTo>
                    <a:pt x="3620" y="3245"/>
                  </a:lnTo>
                  <a:lnTo>
                    <a:pt x="3661" y="3287"/>
                  </a:lnTo>
                  <a:lnTo>
                    <a:pt x="3786" y="3287"/>
                  </a:lnTo>
                  <a:lnTo>
                    <a:pt x="3911" y="3204"/>
                  </a:lnTo>
                  <a:lnTo>
                    <a:pt x="4119" y="2996"/>
                  </a:lnTo>
                  <a:lnTo>
                    <a:pt x="4119" y="2996"/>
                  </a:lnTo>
                  <a:lnTo>
                    <a:pt x="5118" y="1664"/>
                  </a:lnTo>
                  <a:lnTo>
                    <a:pt x="5700" y="915"/>
                  </a:lnTo>
                  <a:lnTo>
                    <a:pt x="5950" y="666"/>
                  </a:lnTo>
                  <a:lnTo>
                    <a:pt x="6075" y="583"/>
                  </a:lnTo>
                  <a:lnTo>
                    <a:pt x="6075" y="583"/>
                  </a:lnTo>
                  <a:lnTo>
                    <a:pt x="6158" y="541"/>
                  </a:lnTo>
                  <a:lnTo>
                    <a:pt x="6241" y="583"/>
                  </a:lnTo>
                  <a:lnTo>
                    <a:pt x="6324" y="624"/>
                  </a:lnTo>
                  <a:lnTo>
                    <a:pt x="6407" y="707"/>
                  </a:lnTo>
                  <a:lnTo>
                    <a:pt x="6491" y="791"/>
                  </a:lnTo>
                  <a:lnTo>
                    <a:pt x="6491" y="915"/>
                  </a:lnTo>
                  <a:lnTo>
                    <a:pt x="6532" y="1040"/>
                  </a:lnTo>
                  <a:lnTo>
                    <a:pt x="6491" y="1165"/>
                  </a:lnTo>
                  <a:lnTo>
                    <a:pt x="6491" y="1165"/>
                  </a:lnTo>
                  <a:lnTo>
                    <a:pt x="6366" y="1373"/>
                  </a:lnTo>
                  <a:lnTo>
                    <a:pt x="6158" y="1706"/>
                  </a:lnTo>
                  <a:lnTo>
                    <a:pt x="5575" y="2538"/>
                  </a:lnTo>
                  <a:lnTo>
                    <a:pt x="4993" y="3329"/>
                  </a:lnTo>
                  <a:lnTo>
                    <a:pt x="4785" y="3661"/>
                  </a:lnTo>
                  <a:lnTo>
                    <a:pt x="4702" y="3828"/>
                  </a:lnTo>
                  <a:lnTo>
                    <a:pt x="4702" y="3828"/>
                  </a:lnTo>
                  <a:lnTo>
                    <a:pt x="4660" y="3953"/>
                  </a:lnTo>
                  <a:lnTo>
                    <a:pt x="4702" y="4036"/>
                  </a:lnTo>
                  <a:lnTo>
                    <a:pt x="4743" y="4077"/>
                  </a:lnTo>
                  <a:lnTo>
                    <a:pt x="4785" y="4119"/>
                  </a:lnTo>
                  <a:lnTo>
                    <a:pt x="4951" y="4161"/>
                  </a:lnTo>
                  <a:lnTo>
                    <a:pt x="5118" y="4077"/>
                  </a:lnTo>
                  <a:lnTo>
                    <a:pt x="5118" y="4077"/>
                  </a:lnTo>
                  <a:lnTo>
                    <a:pt x="6283" y="2996"/>
                  </a:lnTo>
                  <a:lnTo>
                    <a:pt x="7032" y="2288"/>
                  </a:lnTo>
                  <a:lnTo>
                    <a:pt x="7323" y="2080"/>
                  </a:lnTo>
                  <a:lnTo>
                    <a:pt x="7489" y="1956"/>
                  </a:lnTo>
                  <a:lnTo>
                    <a:pt x="7489" y="1956"/>
                  </a:lnTo>
                  <a:lnTo>
                    <a:pt x="7572" y="1956"/>
                  </a:lnTo>
                  <a:lnTo>
                    <a:pt x="7656" y="1956"/>
                  </a:lnTo>
                  <a:lnTo>
                    <a:pt x="7739" y="2039"/>
                  </a:lnTo>
                  <a:lnTo>
                    <a:pt x="7780" y="2122"/>
                  </a:lnTo>
                  <a:lnTo>
                    <a:pt x="7822" y="2205"/>
                  </a:lnTo>
                  <a:lnTo>
                    <a:pt x="7864" y="2288"/>
                  </a:lnTo>
                  <a:lnTo>
                    <a:pt x="7822" y="2413"/>
                  </a:lnTo>
                  <a:lnTo>
                    <a:pt x="7780" y="2538"/>
                  </a:lnTo>
                  <a:lnTo>
                    <a:pt x="7780" y="2538"/>
                  </a:lnTo>
                  <a:lnTo>
                    <a:pt x="7364" y="3037"/>
                  </a:lnTo>
                  <a:lnTo>
                    <a:pt x="6657" y="3828"/>
                  </a:lnTo>
                  <a:lnTo>
                    <a:pt x="5991" y="4577"/>
                  </a:lnTo>
                  <a:lnTo>
                    <a:pt x="5783" y="4868"/>
                  </a:lnTo>
                  <a:lnTo>
                    <a:pt x="5700" y="4993"/>
                  </a:lnTo>
                  <a:lnTo>
                    <a:pt x="5700" y="4993"/>
                  </a:lnTo>
                  <a:lnTo>
                    <a:pt x="5700" y="5159"/>
                  </a:lnTo>
                  <a:lnTo>
                    <a:pt x="5742" y="5201"/>
                  </a:lnTo>
                  <a:lnTo>
                    <a:pt x="5825" y="5242"/>
                  </a:lnTo>
                  <a:lnTo>
                    <a:pt x="5908" y="5284"/>
                  </a:lnTo>
                  <a:lnTo>
                    <a:pt x="6033" y="5284"/>
                  </a:lnTo>
                  <a:lnTo>
                    <a:pt x="6158" y="5242"/>
                  </a:lnTo>
                  <a:lnTo>
                    <a:pt x="6324" y="5201"/>
                  </a:lnTo>
                  <a:lnTo>
                    <a:pt x="6324" y="5201"/>
                  </a:lnTo>
                  <a:lnTo>
                    <a:pt x="7281" y="4785"/>
                  </a:lnTo>
                  <a:lnTo>
                    <a:pt x="7697" y="4618"/>
                  </a:lnTo>
                  <a:lnTo>
                    <a:pt x="7864" y="4535"/>
                  </a:lnTo>
                  <a:lnTo>
                    <a:pt x="7947" y="4535"/>
                  </a:lnTo>
                  <a:lnTo>
                    <a:pt x="7947" y="4535"/>
                  </a:lnTo>
                  <a:lnTo>
                    <a:pt x="7988" y="4577"/>
                  </a:lnTo>
                  <a:lnTo>
                    <a:pt x="8030" y="4660"/>
                  </a:lnTo>
                  <a:lnTo>
                    <a:pt x="8072" y="4743"/>
                  </a:lnTo>
                  <a:lnTo>
                    <a:pt x="8072" y="4868"/>
                  </a:lnTo>
                  <a:lnTo>
                    <a:pt x="8030" y="4993"/>
                  </a:lnTo>
                  <a:lnTo>
                    <a:pt x="7988" y="5118"/>
                  </a:lnTo>
                  <a:lnTo>
                    <a:pt x="7864" y="5242"/>
                  </a:lnTo>
                  <a:lnTo>
                    <a:pt x="7739" y="5367"/>
                  </a:lnTo>
                  <a:lnTo>
                    <a:pt x="7739" y="5367"/>
                  </a:lnTo>
                  <a:lnTo>
                    <a:pt x="6740" y="6033"/>
                  </a:lnTo>
                  <a:lnTo>
                    <a:pt x="5991" y="6532"/>
                  </a:lnTo>
                  <a:lnTo>
                    <a:pt x="5991" y="6532"/>
                  </a:lnTo>
                  <a:lnTo>
                    <a:pt x="5451" y="7073"/>
                  </a:lnTo>
                  <a:lnTo>
                    <a:pt x="4951" y="7614"/>
                  </a:lnTo>
                  <a:lnTo>
                    <a:pt x="4452" y="8113"/>
                  </a:lnTo>
                  <a:lnTo>
                    <a:pt x="4202" y="8321"/>
                  </a:lnTo>
                  <a:lnTo>
                    <a:pt x="3953" y="8529"/>
                  </a:lnTo>
                  <a:lnTo>
                    <a:pt x="3953" y="8529"/>
                  </a:lnTo>
                  <a:lnTo>
                    <a:pt x="3786" y="8654"/>
                  </a:lnTo>
                  <a:lnTo>
                    <a:pt x="3537" y="8737"/>
                  </a:lnTo>
                  <a:lnTo>
                    <a:pt x="3329" y="8779"/>
                  </a:lnTo>
                  <a:lnTo>
                    <a:pt x="3079" y="8821"/>
                  </a:lnTo>
                  <a:lnTo>
                    <a:pt x="3079" y="8821"/>
                  </a:lnTo>
                  <a:lnTo>
                    <a:pt x="2788" y="8821"/>
                  </a:lnTo>
                  <a:lnTo>
                    <a:pt x="2496" y="8821"/>
                  </a:lnTo>
                  <a:lnTo>
                    <a:pt x="2205" y="8779"/>
                  </a:lnTo>
                  <a:lnTo>
                    <a:pt x="1914" y="8696"/>
                  </a:lnTo>
                  <a:lnTo>
                    <a:pt x="1664" y="8613"/>
                  </a:lnTo>
                  <a:lnTo>
                    <a:pt x="1373" y="8488"/>
                  </a:lnTo>
                  <a:lnTo>
                    <a:pt x="1123" y="8321"/>
                  </a:lnTo>
                  <a:lnTo>
                    <a:pt x="915" y="8113"/>
                  </a:lnTo>
                  <a:lnTo>
                    <a:pt x="915" y="8113"/>
                  </a:lnTo>
                  <a:lnTo>
                    <a:pt x="583" y="7780"/>
                  </a:lnTo>
                  <a:lnTo>
                    <a:pt x="416" y="7448"/>
                  </a:lnTo>
                  <a:lnTo>
                    <a:pt x="291" y="7073"/>
                  </a:lnTo>
                  <a:lnTo>
                    <a:pt x="250" y="6699"/>
                  </a:lnTo>
                  <a:lnTo>
                    <a:pt x="291" y="6324"/>
                  </a:lnTo>
                  <a:lnTo>
                    <a:pt x="333" y="5908"/>
                  </a:lnTo>
                  <a:lnTo>
                    <a:pt x="416" y="5076"/>
                  </a:lnTo>
                  <a:lnTo>
                    <a:pt x="416" y="5076"/>
                  </a:lnTo>
                  <a:close/>
                </a:path>
              </a:pathLst>
            </a:custGeom>
            <a:solidFill>
              <a:srgbClr val="E4B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55;p62"/>
            <p:cNvSpPr/>
            <p:nvPr/>
          </p:nvSpPr>
          <p:spPr>
            <a:xfrm>
              <a:off x="4163650" y="1464725"/>
              <a:ext cx="779075" cy="703150"/>
            </a:xfrm>
            <a:custGeom>
              <a:avLst/>
              <a:gdLst/>
              <a:ahLst/>
              <a:cxnLst/>
              <a:rect l="l" t="t" r="r" b="b"/>
              <a:pathLst>
                <a:path w="31163" h="28126" extrusionOk="0">
                  <a:moveTo>
                    <a:pt x="8612" y="27751"/>
                  </a:moveTo>
                  <a:lnTo>
                    <a:pt x="8612" y="27751"/>
                  </a:lnTo>
                  <a:lnTo>
                    <a:pt x="9361" y="27460"/>
                  </a:lnTo>
                  <a:lnTo>
                    <a:pt x="10277" y="27044"/>
                  </a:lnTo>
                  <a:lnTo>
                    <a:pt x="11234" y="26503"/>
                  </a:lnTo>
                  <a:lnTo>
                    <a:pt x="12315" y="25921"/>
                  </a:lnTo>
                  <a:lnTo>
                    <a:pt x="14562" y="24631"/>
                  </a:lnTo>
                  <a:lnTo>
                    <a:pt x="16892" y="23175"/>
                  </a:lnTo>
                  <a:lnTo>
                    <a:pt x="19097" y="21719"/>
                  </a:lnTo>
                  <a:lnTo>
                    <a:pt x="20969" y="20429"/>
                  </a:lnTo>
                  <a:lnTo>
                    <a:pt x="22426" y="19347"/>
                  </a:lnTo>
                  <a:lnTo>
                    <a:pt x="22925" y="18931"/>
                  </a:lnTo>
                  <a:lnTo>
                    <a:pt x="23258" y="18640"/>
                  </a:lnTo>
                  <a:lnTo>
                    <a:pt x="23258" y="18640"/>
                  </a:lnTo>
                  <a:lnTo>
                    <a:pt x="23674" y="18140"/>
                  </a:lnTo>
                  <a:lnTo>
                    <a:pt x="24132" y="17558"/>
                  </a:lnTo>
                  <a:lnTo>
                    <a:pt x="24548" y="16892"/>
                  </a:lnTo>
                  <a:lnTo>
                    <a:pt x="25047" y="16143"/>
                  </a:lnTo>
                  <a:lnTo>
                    <a:pt x="25546" y="15270"/>
                  </a:lnTo>
                  <a:lnTo>
                    <a:pt x="26087" y="14229"/>
                  </a:lnTo>
                  <a:lnTo>
                    <a:pt x="26669" y="13023"/>
                  </a:lnTo>
                  <a:lnTo>
                    <a:pt x="27294" y="11608"/>
                  </a:lnTo>
                  <a:lnTo>
                    <a:pt x="27294" y="11608"/>
                  </a:lnTo>
                  <a:lnTo>
                    <a:pt x="27959" y="10277"/>
                  </a:lnTo>
                  <a:lnTo>
                    <a:pt x="28500" y="9237"/>
                  </a:lnTo>
                  <a:lnTo>
                    <a:pt x="29041" y="8363"/>
                  </a:lnTo>
                  <a:lnTo>
                    <a:pt x="29499" y="7739"/>
                  </a:lnTo>
                  <a:lnTo>
                    <a:pt x="30248" y="6740"/>
                  </a:lnTo>
                  <a:lnTo>
                    <a:pt x="30580" y="6324"/>
                  </a:lnTo>
                  <a:lnTo>
                    <a:pt x="30872" y="5867"/>
                  </a:lnTo>
                  <a:lnTo>
                    <a:pt x="30872" y="5867"/>
                  </a:lnTo>
                  <a:lnTo>
                    <a:pt x="30997" y="5659"/>
                  </a:lnTo>
                  <a:lnTo>
                    <a:pt x="31080" y="5409"/>
                  </a:lnTo>
                  <a:lnTo>
                    <a:pt x="31163" y="4993"/>
                  </a:lnTo>
                  <a:lnTo>
                    <a:pt x="31163" y="4577"/>
                  </a:lnTo>
                  <a:lnTo>
                    <a:pt x="31121" y="4202"/>
                  </a:lnTo>
                  <a:lnTo>
                    <a:pt x="30997" y="3870"/>
                  </a:lnTo>
                  <a:lnTo>
                    <a:pt x="30872" y="3578"/>
                  </a:lnTo>
                  <a:lnTo>
                    <a:pt x="30622" y="3162"/>
                  </a:lnTo>
                  <a:lnTo>
                    <a:pt x="30997" y="2580"/>
                  </a:lnTo>
                  <a:lnTo>
                    <a:pt x="30997" y="2580"/>
                  </a:lnTo>
                  <a:lnTo>
                    <a:pt x="30997" y="2455"/>
                  </a:lnTo>
                  <a:lnTo>
                    <a:pt x="30955" y="2330"/>
                  </a:lnTo>
                  <a:lnTo>
                    <a:pt x="30913" y="2247"/>
                  </a:lnTo>
                  <a:lnTo>
                    <a:pt x="30913" y="2247"/>
                  </a:lnTo>
                  <a:lnTo>
                    <a:pt x="30414" y="2039"/>
                  </a:lnTo>
                  <a:lnTo>
                    <a:pt x="29249" y="1581"/>
                  </a:lnTo>
                  <a:lnTo>
                    <a:pt x="28583" y="1248"/>
                  </a:lnTo>
                  <a:lnTo>
                    <a:pt x="27959" y="874"/>
                  </a:lnTo>
                  <a:lnTo>
                    <a:pt x="27377" y="458"/>
                  </a:lnTo>
                  <a:lnTo>
                    <a:pt x="27086" y="250"/>
                  </a:lnTo>
                  <a:lnTo>
                    <a:pt x="26878" y="0"/>
                  </a:lnTo>
                  <a:lnTo>
                    <a:pt x="26878" y="0"/>
                  </a:lnTo>
                  <a:lnTo>
                    <a:pt x="26794" y="42"/>
                  </a:lnTo>
                  <a:lnTo>
                    <a:pt x="26711" y="83"/>
                  </a:lnTo>
                  <a:lnTo>
                    <a:pt x="26711" y="83"/>
                  </a:lnTo>
                  <a:lnTo>
                    <a:pt x="26295" y="749"/>
                  </a:lnTo>
                  <a:lnTo>
                    <a:pt x="26295" y="749"/>
                  </a:lnTo>
                  <a:lnTo>
                    <a:pt x="26045" y="749"/>
                  </a:lnTo>
                  <a:lnTo>
                    <a:pt x="25754" y="791"/>
                  </a:lnTo>
                  <a:lnTo>
                    <a:pt x="25380" y="832"/>
                  </a:lnTo>
                  <a:lnTo>
                    <a:pt x="24964" y="957"/>
                  </a:lnTo>
                  <a:lnTo>
                    <a:pt x="24548" y="1165"/>
                  </a:lnTo>
                  <a:lnTo>
                    <a:pt x="24090" y="1456"/>
                  </a:lnTo>
                  <a:lnTo>
                    <a:pt x="23840" y="1664"/>
                  </a:lnTo>
                  <a:lnTo>
                    <a:pt x="23632" y="1914"/>
                  </a:lnTo>
                  <a:lnTo>
                    <a:pt x="23632" y="1914"/>
                  </a:lnTo>
                  <a:lnTo>
                    <a:pt x="23383" y="2247"/>
                  </a:lnTo>
                  <a:lnTo>
                    <a:pt x="23050" y="2705"/>
                  </a:lnTo>
                  <a:lnTo>
                    <a:pt x="22218" y="4078"/>
                  </a:lnTo>
                  <a:lnTo>
                    <a:pt x="21261" y="5783"/>
                  </a:lnTo>
                  <a:lnTo>
                    <a:pt x="20262" y="7614"/>
                  </a:lnTo>
                  <a:lnTo>
                    <a:pt x="18432" y="10984"/>
                  </a:lnTo>
                  <a:lnTo>
                    <a:pt x="17766" y="12191"/>
                  </a:lnTo>
                  <a:lnTo>
                    <a:pt x="17558" y="12524"/>
                  </a:lnTo>
                  <a:lnTo>
                    <a:pt x="17391" y="12732"/>
                  </a:lnTo>
                  <a:lnTo>
                    <a:pt x="17391" y="12732"/>
                  </a:lnTo>
                  <a:lnTo>
                    <a:pt x="17225" y="12690"/>
                  </a:lnTo>
                  <a:lnTo>
                    <a:pt x="17100" y="12690"/>
                  </a:lnTo>
                  <a:lnTo>
                    <a:pt x="16892" y="12732"/>
                  </a:lnTo>
                  <a:lnTo>
                    <a:pt x="16726" y="12773"/>
                  </a:lnTo>
                  <a:lnTo>
                    <a:pt x="16518" y="12898"/>
                  </a:lnTo>
                  <a:lnTo>
                    <a:pt x="16393" y="13064"/>
                  </a:lnTo>
                  <a:lnTo>
                    <a:pt x="16351" y="13314"/>
                  </a:lnTo>
                  <a:lnTo>
                    <a:pt x="16351" y="13314"/>
                  </a:lnTo>
                  <a:lnTo>
                    <a:pt x="16226" y="13356"/>
                  </a:lnTo>
                  <a:lnTo>
                    <a:pt x="15935" y="13439"/>
                  </a:lnTo>
                  <a:lnTo>
                    <a:pt x="15769" y="13522"/>
                  </a:lnTo>
                  <a:lnTo>
                    <a:pt x="15644" y="13647"/>
                  </a:lnTo>
                  <a:lnTo>
                    <a:pt x="15561" y="13813"/>
                  </a:lnTo>
                  <a:lnTo>
                    <a:pt x="15477" y="14063"/>
                  </a:lnTo>
                  <a:lnTo>
                    <a:pt x="15477" y="14063"/>
                  </a:lnTo>
                  <a:lnTo>
                    <a:pt x="13813" y="14229"/>
                  </a:lnTo>
                  <a:lnTo>
                    <a:pt x="10069" y="14646"/>
                  </a:lnTo>
                  <a:lnTo>
                    <a:pt x="7947" y="14937"/>
                  </a:lnTo>
                  <a:lnTo>
                    <a:pt x="5991" y="15228"/>
                  </a:lnTo>
                  <a:lnTo>
                    <a:pt x="4410" y="15519"/>
                  </a:lnTo>
                  <a:lnTo>
                    <a:pt x="3828" y="15686"/>
                  </a:lnTo>
                  <a:lnTo>
                    <a:pt x="3412" y="15810"/>
                  </a:lnTo>
                  <a:lnTo>
                    <a:pt x="3412" y="15810"/>
                  </a:lnTo>
                  <a:lnTo>
                    <a:pt x="2788" y="16185"/>
                  </a:lnTo>
                  <a:lnTo>
                    <a:pt x="2205" y="16559"/>
                  </a:lnTo>
                  <a:lnTo>
                    <a:pt x="1706" y="16975"/>
                  </a:lnTo>
                  <a:lnTo>
                    <a:pt x="1290" y="17433"/>
                  </a:lnTo>
                  <a:lnTo>
                    <a:pt x="915" y="17932"/>
                  </a:lnTo>
                  <a:lnTo>
                    <a:pt x="624" y="18432"/>
                  </a:lnTo>
                  <a:lnTo>
                    <a:pt x="375" y="18973"/>
                  </a:lnTo>
                  <a:lnTo>
                    <a:pt x="208" y="19513"/>
                  </a:lnTo>
                  <a:lnTo>
                    <a:pt x="83" y="20054"/>
                  </a:lnTo>
                  <a:lnTo>
                    <a:pt x="0" y="20637"/>
                  </a:lnTo>
                  <a:lnTo>
                    <a:pt x="0" y="21219"/>
                  </a:lnTo>
                  <a:lnTo>
                    <a:pt x="42" y="21802"/>
                  </a:lnTo>
                  <a:lnTo>
                    <a:pt x="125" y="22343"/>
                  </a:lnTo>
                  <a:lnTo>
                    <a:pt x="291" y="22925"/>
                  </a:lnTo>
                  <a:lnTo>
                    <a:pt x="458" y="23466"/>
                  </a:lnTo>
                  <a:lnTo>
                    <a:pt x="707" y="24048"/>
                  </a:lnTo>
                  <a:lnTo>
                    <a:pt x="957" y="24548"/>
                  </a:lnTo>
                  <a:lnTo>
                    <a:pt x="1290" y="25047"/>
                  </a:lnTo>
                  <a:lnTo>
                    <a:pt x="1623" y="25546"/>
                  </a:lnTo>
                  <a:lnTo>
                    <a:pt x="1997" y="26004"/>
                  </a:lnTo>
                  <a:lnTo>
                    <a:pt x="2413" y="26420"/>
                  </a:lnTo>
                  <a:lnTo>
                    <a:pt x="2871" y="26794"/>
                  </a:lnTo>
                  <a:lnTo>
                    <a:pt x="3370" y="27127"/>
                  </a:lnTo>
                  <a:lnTo>
                    <a:pt x="3869" y="27419"/>
                  </a:lnTo>
                  <a:lnTo>
                    <a:pt x="4369" y="27668"/>
                  </a:lnTo>
                  <a:lnTo>
                    <a:pt x="4951" y="27876"/>
                  </a:lnTo>
                  <a:lnTo>
                    <a:pt x="5492" y="28001"/>
                  </a:lnTo>
                  <a:lnTo>
                    <a:pt x="6116" y="28084"/>
                  </a:lnTo>
                  <a:lnTo>
                    <a:pt x="6699" y="28126"/>
                  </a:lnTo>
                  <a:lnTo>
                    <a:pt x="7323" y="28084"/>
                  </a:lnTo>
                  <a:lnTo>
                    <a:pt x="7947" y="27959"/>
                  </a:lnTo>
                  <a:lnTo>
                    <a:pt x="8612" y="27751"/>
                  </a:lnTo>
                  <a:lnTo>
                    <a:pt x="8612" y="27751"/>
                  </a:lnTo>
                  <a:close/>
                </a:path>
              </a:pathLst>
            </a:custGeom>
            <a:solidFill>
              <a:srgbClr val="6A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656;p62"/>
            <p:cNvSpPr/>
            <p:nvPr/>
          </p:nvSpPr>
          <p:spPr>
            <a:xfrm>
              <a:off x="3390800" y="1464725"/>
              <a:ext cx="101975" cy="67625"/>
            </a:xfrm>
            <a:custGeom>
              <a:avLst/>
              <a:gdLst/>
              <a:ahLst/>
              <a:cxnLst/>
              <a:rect l="l" t="t" r="r" b="b"/>
              <a:pathLst>
                <a:path w="4079" h="2705" extrusionOk="0">
                  <a:moveTo>
                    <a:pt x="4037" y="0"/>
                  </a:moveTo>
                  <a:lnTo>
                    <a:pt x="4037" y="0"/>
                  </a:lnTo>
                  <a:lnTo>
                    <a:pt x="3621" y="42"/>
                  </a:lnTo>
                  <a:lnTo>
                    <a:pt x="3163" y="167"/>
                  </a:lnTo>
                  <a:lnTo>
                    <a:pt x="2622" y="291"/>
                  </a:lnTo>
                  <a:lnTo>
                    <a:pt x="1998" y="583"/>
                  </a:lnTo>
                  <a:lnTo>
                    <a:pt x="1665" y="749"/>
                  </a:lnTo>
                  <a:lnTo>
                    <a:pt x="1291" y="957"/>
                  </a:lnTo>
                  <a:lnTo>
                    <a:pt x="958" y="1207"/>
                  </a:lnTo>
                  <a:lnTo>
                    <a:pt x="625" y="1498"/>
                  </a:lnTo>
                  <a:lnTo>
                    <a:pt x="292" y="1873"/>
                  </a:lnTo>
                  <a:lnTo>
                    <a:pt x="1" y="2247"/>
                  </a:lnTo>
                  <a:lnTo>
                    <a:pt x="1291" y="2705"/>
                  </a:lnTo>
                  <a:lnTo>
                    <a:pt x="4078" y="1373"/>
                  </a:lnTo>
                  <a:lnTo>
                    <a:pt x="4037" y="0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657;p62"/>
            <p:cNvSpPr/>
            <p:nvPr/>
          </p:nvSpPr>
          <p:spPr>
            <a:xfrm>
              <a:off x="3288875" y="1296225"/>
              <a:ext cx="201800" cy="220525"/>
            </a:xfrm>
            <a:custGeom>
              <a:avLst/>
              <a:gdLst/>
              <a:ahLst/>
              <a:cxnLst/>
              <a:rect l="l" t="t" r="r" b="b"/>
              <a:pathLst>
                <a:path w="8072" h="8821" extrusionOk="0">
                  <a:moveTo>
                    <a:pt x="7656" y="5076"/>
                  </a:moveTo>
                  <a:lnTo>
                    <a:pt x="7656" y="5076"/>
                  </a:lnTo>
                  <a:lnTo>
                    <a:pt x="7614" y="4743"/>
                  </a:lnTo>
                  <a:lnTo>
                    <a:pt x="7656" y="4452"/>
                  </a:lnTo>
                  <a:lnTo>
                    <a:pt x="7781" y="3911"/>
                  </a:lnTo>
                  <a:lnTo>
                    <a:pt x="7906" y="3495"/>
                  </a:lnTo>
                  <a:lnTo>
                    <a:pt x="8030" y="3245"/>
                  </a:lnTo>
                  <a:lnTo>
                    <a:pt x="8030" y="3245"/>
                  </a:lnTo>
                  <a:lnTo>
                    <a:pt x="8072" y="3162"/>
                  </a:lnTo>
                  <a:lnTo>
                    <a:pt x="8030" y="3121"/>
                  </a:lnTo>
                  <a:lnTo>
                    <a:pt x="7947" y="2996"/>
                  </a:lnTo>
                  <a:lnTo>
                    <a:pt x="7739" y="2913"/>
                  </a:lnTo>
                  <a:lnTo>
                    <a:pt x="7489" y="2913"/>
                  </a:lnTo>
                  <a:lnTo>
                    <a:pt x="7240" y="2954"/>
                  </a:lnTo>
                  <a:lnTo>
                    <a:pt x="7115" y="3037"/>
                  </a:lnTo>
                  <a:lnTo>
                    <a:pt x="6990" y="3121"/>
                  </a:lnTo>
                  <a:lnTo>
                    <a:pt x="6907" y="3245"/>
                  </a:lnTo>
                  <a:lnTo>
                    <a:pt x="6824" y="3412"/>
                  </a:lnTo>
                  <a:lnTo>
                    <a:pt x="6741" y="3620"/>
                  </a:lnTo>
                  <a:lnTo>
                    <a:pt x="6699" y="3869"/>
                  </a:lnTo>
                  <a:lnTo>
                    <a:pt x="6699" y="3869"/>
                  </a:lnTo>
                  <a:lnTo>
                    <a:pt x="6657" y="3953"/>
                  </a:lnTo>
                  <a:lnTo>
                    <a:pt x="6533" y="4119"/>
                  </a:lnTo>
                  <a:lnTo>
                    <a:pt x="6325" y="4327"/>
                  </a:lnTo>
                  <a:lnTo>
                    <a:pt x="6241" y="4369"/>
                  </a:lnTo>
                  <a:lnTo>
                    <a:pt x="6116" y="4369"/>
                  </a:lnTo>
                  <a:lnTo>
                    <a:pt x="6116" y="4369"/>
                  </a:lnTo>
                  <a:lnTo>
                    <a:pt x="6075" y="4286"/>
                  </a:lnTo>
                  <a:lnTo>
                    <a:pt x="5992" y="4161"/>
                  </a:lnTo>
                  <a:lnTo>
                    <a:pt x="5742" y="3745"/>
                  </a:lnTo>
                  <a:lnTo>
                    <a:pt x="5201" y="2455"/>
                  </a:lnTo>
                  <a:lnTo>
                    <a:pt x="4411" y="291"/>
                  </a:lnTo>
                  <a:lnTo>
                    <a:pt x="4411" y="291"/>
                  </a:lnTo>
                  <a:lnTo>
                    <a:pt x="4327" y="167"/>
                  </a:lnTo>
                  <a:lnTo>
                    <a:pt x="4244" y="83"/>
                  </a:lnTo>
                  <a:lnTo>
                    <a:pt x="4161" y="42"/>
                  </a:lnTo>
                  <a:lnTo>
                    <a:pt x="4036" y="0"/>
                  </a:lnTo>
                  <a:lnTo>
                    <a:pt x="3828" y="42"/>
                  </a:lnTo>
                  <a:lnTo>
                    <a:pt x="3703" y="125"/>
                  </a:lnTo>
                  <a:lnTo>
                    <a:pt x="3703" y="125"/>
                  </a:lnTo>
                  <a:lnTo>
                    <a:pt x="3662" y="208"/>
                  </a:lnTo>
                  <a:lnTo>
                    <a:pt x="3662" y="291"/>
                  </a:lnTo>
                  <a:lnTo>
                    <a:pt x="3745" y="624"/>
                  </a:lnTo>
                  <a:lnTo>
                    <a:pt x="4036" y="1581"/>
                  </a:lnTo>
                  <a:lnTo>
                    <a:pt x="4036" y="1581"/>
                  </a:lnTo>
                  <a:lnTo>
                    <a:pt x="4327" y="2663"/>
                  </a:lnTo>
                  <a:lnTo>
                    <a:pt x="4411" y="3037"/>
                  </a:lnTo>
                  <a:lnTo>
                    <a:pt x="4452" y="3245"/>
                  </a:lnTo>
                  <a:lnTo>
                    <a:pt x="4452" y="3245"/>
                  </a:lnTo>
                  <a:lnTo>
                    <a:pt x="4369" y="3287"/>
                  </a:lnTo>
                  <a:lnTo>
                    <a:pt x="4286" y="3287"/>
                  </a:lnTo>
                  <a:lnTo>
                    <a:pt x="4119" y="3204"/>
                  </a:lnTo>
                  <a:lnTo>
                    <a:pt x="3953" y="2996"/>
                  </a:lnTo>
                  <a:lnTo>
                    <a:pt x="3953" y="2996"/>
                  </a:lnTo>
                  <a:lnTo>
                    <a:pt x="2954" y="1664"/>
                  </a:lnTo>
                  <a:lnTo>
                    <a:pt x="2372" y="915"/>
                  </a:lnTo>
                  <a:lnTo>
                    <a:pt x="2122" y="666"/>
                  </a:lnTo>
                  <a:lnTo>
                    <a:pt x="1997" y="583"/>
                  </a:lnTo>
                  <a:lnTo>
                    <a:pt x="1997" y="583"/>
                  </a:lnTo>
                  <a:lnTo>
                    <a:pt x="1914" y="541"/>
                  </a:lnTo>
                  <a:lnTo>
                    <a:pt x="1831" y="583"/>
                  </a:lnTo>
                  <a:lnTo>
                    <a:pt x="1748" y="624"/>
                  </a:lnTo>
                  <a:lnTo>
                    <a:pt x="1665" y="707"/>
                  </a:lnTo>
                  <a:lnTo>
                    <a:pt x="1581" y="791"/>
                  </a:lnTo>
                  <a:lnTo>
                    <a:pt x="1540" y="915"/>
                  </a:lnTo>
                  <a:lnTo>
                    <a:pt x="1540" y="1040"/>
                  </a:lnTo>
                  <a:lnTo>
                    <a:pt x="1581" y="1165"/>
                  </a:lnTo>
                  <a:lnTo>
                    <a:pt x="1581" y="1165"/>
                  </a:lnTo>
                  <a:lnTo>
                    <a:pt x="1665" y="1373"/>
                  </a:lnTo>
                  <a:lnTo>
                    <a:pt x="1873" y="1706"/>
                  </a:lnTo>
                  <a:lnTo>
                    <a:pt x="2455" y="2538"/>
                  </a:lnTo>
                  <a:lnTo>
                    <a:pt x="3038" y="3329"/>
                  </a:lnTo>
                  <a:lnTo>
                    <a:pt x="3246" y="3661"/>
                  </a:lnTo>
                  <a:lnTo>
                    <a:pt x="3370" y="3828"/>
                  </a:lnTo>
                  <a:lnTo>
                    <a:pt x="3370" y="3828"/>
                  </a:lnTo>
                  <a:lnTo>
                    <a:pt x="3370" y="3953"/>
                  </a:lnTo>
                  <a:lnTo>
                    <a:pt x="3370" y="4036"/>
                  </a:lnTo>
                  <a:lnTo>
                    <a:pt x="3329" y="4077"/>
                  </a:lnTo>
                  <a:lnTo>
                    <a:pt x="3287" y="4119"/>
                  </a:lnTo>
                  <a:lnTo>
                    <a:pt x="3121" y="4161"/>
                  </a:lnTo>
                  <a:lnTo>
                    <a:pt x="2954" y="4077"/>
                  </a:lnTo>
                  <a:lnTo>
                    <a:pt x="2954" y="4077"/>
                  </a:lnTo>
                  <a:lnTo>
                    <a:pt x="1789" y="2996"/>
                  </a:lnTo>
                  <a:lnTo>
                    <a:pt x="1041" y="2288"/>
                  </a:lnTo>
                  <a:lnTo>
                    <a:pt x="749" y="2080"/>
                  </a:lnTo>
                  <a:lnTo>
                    <a:pt x="583" y="1956"/>
                  </a:lnTo>
                  <a:lnTo>
                    <a:pt x="583" y="1956"/>
                  </a:lnTo>
                  <a:lnTo>
                    <a:pt x="500" y="1956"/>
                  </a:lnTo>
                  <a:lnTo>
                    <a:pt x="416" y="1956"/>
                  </a:lnTo>
                  <a:lnTo>
                    <a:pt x="333" y="2039"/>
                  </a:lnTo>
                  <a:lnTo>
                    <a:pt x="292" y="2122"/>
                  </a:lnTo>
                  <a:lnTo>
                    <a:pt x="250" y="2205"/>
                  </a:lnTo>
                  <a:lnTo>
                    <a:pt x="208" y="2288"/>
                  </a:lnTo>
                  <a:lnTo>
                    <a:pt x="250" y="2413"/>
                  </a:lnTo>
                  <a:lnTo>
                    <a:pt x="292" y="2538"/>
                  </a:lnTo>
                  <a:lnTo>
                    <a:pt x="292" y="2538"/>
                  </a:lnTo>
                  <a:lnTo>
                    <a:pt x="708" y="3037"/>
                  </a:lnTo>
                  <a:lnTo>
                    <a:pt x="1415" y="3828"/>
                  </a:lnTo>
                  <a:lnTo>
                    <a:pt x="2081" y="4577"/>
                  </a:lnTo>
                  <a:lnTo>
                    <a:pt x="2289" y="4868"/>
                  </a:lnTo>
                  <a:lnTo>
                    <a:pt x="2372" y="4993"/>
                  </a:lnTo>
                  <a:lnTo>
                    <a:pt x="2372" y="4993"/>
                  </a:lnTo>
                  <a:lnTo>
                    <a:pt x="2372" y="5159"/>
                  </a:lnTo>
                  <a:lnTo>
                    <a:pt x="2330" y="5201"/>
                  </a:lnTo>
                  <a:lnTo>
                    <a:pt x="2247" y="5242"/>
                  </a:lnTo>
                  <a:lnTo>
                    <a:pt x="2164" y="5284"/>
                  </a:lnTo>
                  <a:lnTo>
                    <a:pt x="2039" y="5284"/>
                  </a:lnTo>
                  <a:lnTo>
                    <a:pt x="1873" y="5242"/>
                  </a:lnTo>
                  <a:lnTo>
                    <a:pt x="1706" y="5201"/>
                  </a:lnTo>
                  <a:lnTo>
                    <a:pt x="1706" y="5201"/>
                  </a:lnTo>
                  <a:lnTo>
                    <a:pt x="791" y="4785"/>
                  </a:lnTo>
                  <a:lnTo>
                    <a:pt x="375" y="4618"/>
                  </a:lnTo>
                  <a:lnTo>
                    <a:pt x="208" y="4535"/>
                  </a:lnTo>
                  <a:lnTo>
                    <a:pt x="125" y="4535"/>
                  </a:lnTo>
                  <a:lnTo>
                    <a:pt x="125" y="4535"/>
                  </a:lnTo>
                  <a:lnTo>
                    <a:pt x="84" y="4577"/>
                  </a:lnTo>
                  <a:lnTo>
                    <a:pt x="42" y="4660"/>
                  </a:lnTo>
                  <a:lnTo>
                    <a:pt x="0" y="4743"/>
                  </a:lnTo>
                  <a:lnTo>
                    <a:pt x="0" y="4868"/>
                  </a:lnTo>
                  <a:lnTo>
                    <a:pt x="42" y="4993"/>
                  </a:lnTo>
                  <a:lnTo>
                    <a:pt x="84" y="5118"/>
                  </a:lnTo>
                  <a:lnTo>
                    <a:pt x="208" y="5242"/>
                  </a:lnTo>
                  <a:lnTo>
                    <a:pt x="333" y="5367"/>
                  </a:lnTo>
                  <a:lnTo>
                    <a:pt x="333" y="5367"/>
                  </a:lnTo>
                  <a:lnTo>
                    <a:pt x="1332" y="6033"/>
                  </a:lnTo>
                  <a:lnTo>
                    <a:pt x="2081" y="6532"/>
                  </a:lnTo>
                  <a:lnTo>
                    <a:pt x="2081" y="6532"/>
                  </a:lnTo>
                  <a:lnTo>
                    <a:pt x="2622" y="7073"/>
                  </a:lnTo>
                  <a:lnTo>
                    <a:pt x="3121" y="7614"/>
                  </a:lnTo>
                  <a:lnTo>
                    <a:pt x="3579" y="8113"/>
                  </a:lnTo>
                  <a:lnTo>
                    <a:pt x="3828" y="8321"/>
                  </a:lnTo>
                  <a:lnTo>
                    <a:pt x="4078" y="8529"/>
                  </a:lnTo>
                  <a:lnTo>
                    <a:pt x="4078" y="8529"/>
                  </a:lnTo>
                  <a:lnTo>
                    <a:pt x="4286" y="8654"/>
                  </a:lnTo>
                  <a:lnTo>
                    <a:pt x="4494" y="8737"/>
                  </a:lnTo>
                  <a:lnTo>
                    <a:pt x="4743" y="8779"/>
                  </a:lnTo>
                  <a:lnTo>
                    <a:pt x="4952" y="8821"/>
                  </a:lnTo>
                  <a:lnTo>
                    <a:pt x="4952" y="8821"/>
                  </a:lnTo>
                  <a:lnTo>
                    <a:pt x="5243" y="8821"/>
                  </a:lnTo>
                  <a:lnTo>
                    <a:pt x="5534" y="8821"/>
                  </a:lnTo>
                  <a:lnTo>
                    <a:pt x="5825" y="8779"/>
                  </a:lnTo>
                  <a:lnTo>
                    <a:pt x="6116" y="8696"/>
                  </a:lnTo>
                  <a:lnTo>
                    <a:pt x="6408" y="8613"/>
                  </a:lnTo>
                  <a:lnTo>
                    <a:pt x="6699" y="8488"/>
                  </a:lnTo>
                  <a:lnTo>
                    <a:pt x="6949" y="8321"/>
                  </a:lnTo>
                  <a:lnTo>
                    <a:pt x="7157" y="8113"/>
                  </a:lnTo>
                  <a:lnTo>
                    <a:pt x="7157" y="8113"/>
                  </a:lnTo>
                  <a:lnTo>
                    <a:pt x="7489" y="7780"/>
                  </a:lnTo>
                  <a:lnTo>
                    <a:pt x="7656" y="7448"/>
                  </a:lnTo>
                  <a:lnTo>
                    <a:pt x="7781" y="7073"/>
                  </a:lnTo>
                  <a:lnTo>
                    <a:pt x="7781" y="6699"/>
                  </a:lnTo>
                  <a:lnTo>
                    <a:pt x="7781" y="6324"/>
                  </a:lnTo>
                  <a:lnTo>
                    <a:pt x="7739" y="5908"/>
                  </a:lnTo>
                  <a:lnTo>
                    <a:pt x="7656" y="5076"/>
                  </a:lnTo>
                  <a:lnTo>
                    <a:pt x="7656" y="5076"/>
                  </a:lnTo>
                  <a:close/>
                </a:path>
              </a:pathLst>
            </a:custGeom>
            <a:solidFill>
              <a:srgbClr val="E4B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58;p62"/>
            <p:cNvSpPr/>
            <p:nvPr/>
          </p:nvSpPr>
          <p:spPr>
            <a:xfrm>
              <a:off x="3383525" y="1464725"/>
              <a:ext cx="780150" cy="703150"/>
            </a:xfrm>
            <a:custGeom>
              <a:avLst/>
              <a:gdLst/>
              <a:ahLst/>
              <a:cxnLst/>
              <a:rect l="l" t="t" r="r" b="b"/>
              <a:pathLst>
                <a:path w="31206" h="28126" extrusionOk="0">
                  <a:moveTo>
                    <a:pt x="22593" y="27751"/>
                  </a:moveTo>
                  <a:lnTo>
                    <a:pt x="22593" y="27751"/>
                  </a:lnTo>
                  <a:lnTo>
                    <a:pt x="21844" y="27460"/>
                  </a:lnTo>
                  <a:lnTo>
                    <a:pt x="20928" y="27044"/>
                  </a:lnTo>
                  <a:lnTo>
                    <a:pt x="19930" y="26503"/>
                  </a:lnTo>
                  <a:lnTo>
                    <a:pt x="18890" y="25921"/>
                  </a:lnTo>
                  <a:lnTo>
                    <a:pt x="16601" y="24631"/>
                  </a:lnTo>
                  <a:lnTo>
                    <a:pt x="14313" y="23175"/>
                  </a:lnTo>
                  <a:lnTo>
                    <a:pt x="12108" y="21719"/>
                  </a:lnTo>
                  <a:lnTo>
                    <a:pt x="10194" y="20429"/>
                  </a:lnTo>
                  <a:lnTo>
                    <a:pt x="8779" y="19347"/>
                  </a:lnTo>
                  <a:lnTo>
                    <a:pt x="8280" y="18931"/>
                  </a:lnTo>
                  <a:lnTo>
                    <a:pt x="7947" y="18640"/>
                  </a:lnTo>
                  <a:lnTo>
                    <a:pt x="7947" y="18640"/>
                  </a:lnTo>
                  <a:lnTo>
                    <a:pt x="7531" y="18140"/>
                  </a:lnTo>
                  <a:lnTo>
                    <a:pt x="7074" y="17558"/>
                  </a:lnTo>
                  <a:lnTo>
                    <a:pt x="6616" y="16892"/>
                  </a:lnTo>
                  <a:lnTo>
                    <a:pt x="6158" y="16143"/>
                  </a:lnTo>
                  <a:lnTo>
                    <a:pt x="5659" y="15270"/>
                  </a:lnTo>
                  <a:lnTo>
                    <a:pt x="5118" y="14229"/>
                  </a:lnTo>
                  <a:lnTo>
                    <a:pt x="4536" y="13023"/>
                  </a:lnTo>
                  <a:lnTo>
                    <a:pt x="3912" y="11608"/>
                  </a:lnTo>
                  <a:lnTo>
                    <a:pt x="3912" y="11608"/>
                  </a:lnTo>
                  <a:lnTo>
                    <a:pt x="3246" y="10277"/>
                  </a:lnTo>
                  <a:lnTo>
                    <a:pt x="2663" y="9237"/>
                  </a:lnTo>
                  <a:lnTo>
                    <a:pt x="2164" y="8363"/>
                  </a:lnTo>
                  <a:lnTo>
                    <a:pt x="1706" y="7739"/>
                  </a:lnTo>
                  <a:lnTo>
                    <a:pt x="957" y="6740"/>
                  </a:lnTo>
                  <a:lnTo>
                    <a:pt x="625" y="6324"/>
                  </a:lnTo>
                  <a:lnTo>
                    <a:pt x="333" y="5867"/>
                  </a:lnTo>
                  <a:lnTo>
                    <a:pt x="333" y="5867"/>
                  </a:lnTo>
                  <a:lnTo>
                    <a:pt x="209" y="5659"/>
                  </a:lnTo>
                  <a:lnTo>
                    <a:pt x="125" y="5409"/>
                  </a:lnTo>
                  <a:lnTo>
                    <a:pt x="42" y="4993"/>
                  </a:lnTo>
                  <a:lnTo>
                    <a:pt x="1" y="4577"/>
                  </a:lnTo>
                  <a:lnTo>
                    <a:pt x="84" y="4202"/>
                  </a:lnTo>
                  <a:lnTo>
                    <a:pt x="209" y="3870"/>
                  </a:lnTo>
                  <a:lnTo>
                    <a:pt x="333" y="3578"/>
                  </a:lnTo>
                  <a:lnTo>
                    <a:pt x="583" y="3162"/>
                  </a:lnTo>
                  <a:lnTo>
                    <a:pt x="209" y="2580"/>
                  </a:lnTo>
                  <a:lnTo>
                    <a:pt x="209" y="2580"/>
                  </a:lnTo>
                  <a:lnTo>
                    <a:pt x="209" y="2455"/>
                  </a:lnTo>
                  <a:lnTo>
                    <a:pt x="209" y="2330"/>
                  </a:lnTo>
                  <a:lnTo>
                    <a:pt x="292" y="2247"/>
                  </a:lnTo>
                  <a:lnTo>
                    <a:pt x="292" y="2247"/>
                  </a:lnTo>
                  <a:lnTo>
                    <a:pt x="791" y="2039"/>
                  </a:lnTo>
                  <a:lnTo>
                    <a:pt x="1914" y="1581"/>
                  </a:lnTo>
                  <a:lnTo>
                    <a:pt x="2580" y="1248"/>
                  </a:lnTo>
                  <a:lnTo>
                    <a:pt x="3246" y="874"/>
                  </a:lnTo>
                  <a:lnTo>
                    <a:pt x="3828" y="458"/>
                  </a:lnTo>
                  <a:lnTo>
                    <a:pt x="4078" y="250"/>
                  </a:lnTo>
                  <a:lnTo>
                    <a:pt x="4328" y="0"/>
                  </a:lnTo>
                  <a:lnTo>
                    <a:pt x="4328" y="0"/>
                  </a:lnTo>
                  <a:lnTo>
                    <a:pt x="4369" y="42"/>
                  </a:lnTo>
                  <a:lnTo>
                    <a:pt x="4494" y="83"/>
                  </a:lnTo>
                  <a:lnTo>
                    <a:pt x="4494" y="83"/>
                  </a:lnTo>
                  <a:lnTo>
                    <a:pt x="4910" y="749"/>
                  </a:lnTo>
                  <a:lnTo>
                    <a:pt x="4910" y="749"/>
                  </a:lnTo>
                  <a:lnTo>
                    <a:pt x="5160" y="749"/>
                  </a:lnTo>
                  <a:lnTo>
                    <a:pt x="5451" y="791"/>
                  </a:lnTo>
                  <a:lnTo>
                    <a:pt x="5825" y="832"/>
                  </a:lnTo>
                  <a:lnTo>
                    <a:pt x="6241" y="957"/>
                  </a:lnTo>
                  <a:lnTo>
                    <a:pt x="6658" y="1165"/>
                  </a:lnTo>
                  <a:lnTo>
                    <a:pt x="7115" y="1456"/>
                  </a:lnTo>
                  <a:lnTo>
                    <a:pt x="7365" y="1664"/>
                  </a:lnTo>
                  <a:lnTo>
                    <a:pt x="7573" y="1914"/>
                  </a:lnTo>
                  <a:lnTo>
                    <a:pt x="7573" y="1914"/>
                  </a:lnTo>
                  <a:lnTo>
                    <a:pt x="7822" y="2247"/>
                  </a:lnTo>
                  <a:lnTo>
                    <a:pt x="8155" y="2705"/>
                  </a:lnTo>
                  <a:lnTo>
                    <a:pt x="8946" y="4078"/>
                  </a:lnTo>
                  <a:lnTo>
                    <a:pt x="9903" y="5783"/>
                  </a:lnTo>
                  <a:lnTo>
                    <a:pt x="10943" y="7614"/>
                  </a:lnTo>
                  <a:lnTo>
                    <a:pt x="12774" y="10984"/>
                  </a:lnTo>
                  <a:lnTo>
                    <a:pt x="13439" y="12191"/>
                  </a:lnTo>
                  <a:lnTo>
                    <a:pt x="13647" y="12524"/>
                  </a:lnTo>
                  <a:lnTo>
                    <a:pt x="13814" y="12732"/>
                  </a:lnTo>
                  <a:lnTo>
                    <a:pt x="13814" y="12732"/>
                  </a:lnTo>
                  <a:lnTo>
                    <a:pt x="13939" y="12690"/>
                  </a:lnTo>
                  <a:lnTo>
                    <a:pt x="14105" y="12690"/>
                  </a:lnTo>
                  <a:lnTo>
                    <a:pt x="14313" y="12732"/>
                  </a:lnTo>
                  <a:lnTo>
                    <a:pt x="14479" y="12773"/>
                  </a:lnTo>
                  <a:lnTo>
                    <a:pt x="14646" y="12898"/>
                  </a:lnTo>
                  <a:lnTo>
                    <a:pt x="14812" y="13064"/>
                  </a:lnTo>
                  <a:lnTo>
                    <a:pt x="14854" y="13314"/>
                  </a:lnTo>
                  <a:lnTo>
                    <a:pt x="14854" y="13314"/>
                  </a:lnTo>
                  <a:lnTo>
                    <a:pt x="14979" y="13356"/>
                  </a:lnTo>
                  <a:lnTo>
                    <a:pt x="15270" y="13439"/>
                  </a:lnTo>
                  <a:lnTo>
                    <a:pt x="15395" y="13522"/>
                  </a:lnTo>
                  <a:lnTo>
                    <a:pt x="15561" y="13647"/>
                  </a:lnTo>
                  <a:lnTo>
                    <a:pt x="15644" y="13813"/>
                  </a:lnTo>
                  <a:lnTo>
                    <a:pt x="15728" y="14063"/>
                  </a:lnTo>
                  <a:lnTo>
                    <a:pt x="15728" y="14063"/>
                  </a:lnTo>
                  <a:lnTo>
                    <a:pt x="17350" y="14229"/>
                  </a:lnTo>
                  <a:lnTo>
                    <a:pt x="21136" y="14646"/>
                  </a:lnTo>
                  <a:lnTo>
                    <a:pt x="23258" y="14937"/>
                  </a:lnTo>
                  <a:lnTo>
                    <a:pt x="25214" y="15228"/>
                  </a:lnTo>
                  <a:lnTo>
                    <a:pt x="26795" y="15519"/>
                  </a:lnTo>
                  <a:lnTo>
                    <a:pt x="27377" y="15686"/>
                  </a:lnTo>
                  <a:lnTo>
                    <a:pt x="27752" y="15810"/>
                  </a:lnTo>
                  <a:lnTo>
                    <a:pt x="27752" y="15810"/>
                  </a:lnTo>
                  <a:lnTo>
                    <a:pt x="28417" y="16185"/>
                  </a:lnTo>
                  <a:lnTo>
                    <a:pt x="29000" y="16559"/>
                  </a:lnTo>
                  <a:lnTo>
                    <a:pt x="29499" y="16975"/>
                  </a:lnTo>
                  <a:lnTo>
                    <a:pt x="29915" y="17433"/>
                  </a:lnTo>
                  <a:lnTo>
                    <a:pt x="30290" y="17932"/>
                  </a:lnTo>
                  <a:lnTo>
                    <a:pt x="30581" y="18432"/>
                  </a:lnTo>
                  <a:lnTo>
                    <a:pt x="30831" y="18973"/>
                  </a:lnTo>
                  <a:lnTo>
                    <a:pt x="30997" y="19513"/>
                  </a:lnTo>
                  <a:lnTo>
                    <a:pt x="31122" y="20054"/>
                  </a:lnTo>
                  <a:lnTo>
                    <a:pt x="31205" y="20637"/>
                  </a:lnTo>
                  <a:lnTo>
                    <a:pt x="31205" y="21219"/>
                  </a:lnTo>
                  <a:lnTo>
                    <a:pt x="31163" y="21802"/>
                  </a:lnTo>
                  <a:lnTo>
                    <a:pt x="31080" y="22343"/>
                  </a:lnTo>
                  <a:lnTo>
                    <a:pt x="30914" y="22925"/>
                  </a:lnTo>
                  <a:lnTo>
                    <a:pt x="30747" y="23466"/>
                  </a:lnTo>
                  <a:lnTo>
                    <a:pt x="30498" y="24048"/>
                  </a:lnTo>
                  <a:lnTo>
                    <a:pt x="30248" y="24548"/>
                  </a:lnTo>
                  <a:lnTo>
                    <a:pt x="29915" y="25047"/>
                  </a:lnTo>
                  <a:lnTo>
                    <a:pt x="29582" y="25546"/>
                  </a:lnTo>
                  <a:lnTo>
                    <a:pt x="29166" y="26004"/>
                  </a:lnTo>
                  <a:lnTo>
                    <a:pt x="28750" y="26420"/>
                  </a:lnTo>
                  <a:lnTo>
                    <a:pt x="28334" y="26794"/>
                  </a:lnTo>
                  <a:lnTo>
                    <a:pt x="27835" y="27127"/>
                  </a:lnTo>
                  <a:lnTo>
                    <a:pt x="27336" y="27419"/>
                  </a:lnTo>
                  <a:lnTo>
                    <a:pt x="26795" y="27668"/>
                  </a:lnTo>
                  <a:lnTo>
                    <a:pt x="26254" y="27876"/>
                  </a:lnTo>
                  <a:lnTo>
                    <a:pt x="25671" y="28001"/>
                  </a:lnTo>
                  <a:lnTo>
                    <a:pt x="25089" y="28084"/>
                  </a:lnTo>
                  <a:lnTo>
                    <a:pt x="24506" y="28126"/>
                  </a:lnTo>
                  <a:lnTo>
                    <a:pt x="23882" y="28084"/>
                  </a:lnTo>
                  <a:lnTo>
                    <a:pt x="23258" y="27959"/>
                  </a:lnTo>
                  <a:lnTo>
                    <a:pt x="22593" y="27751"/>
                  </a:lnTo>
                  <a:lnTo>
                    <a:pt x="22593" y="27751"/>
                  </a:lnTo>
                  <a:close/>
                </a:path>
              </a:pathLst>
            </a:custGeom>
            <a:solidFill>
              <a:srgbClr val="6A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59;p62"/>
            <p:cNvSpPr/>
            <p:nvPr/>
          </p:nvSpPr>
          <p:spPr>
            <a:xfrm>
              <a:off x="4160525" y="2751375"/>
              <a:ext cx="388000" cy="1690275"/>
            </a:xfrm>
            <a:custGeom>
              <a:avLst/>
              <a:gdLst/>
              <a:ahLst/>
              <a:cxnLst/>
              <a:rect l="l" t="t" r="r" b="b"/>
              <a:pathLst>
                <a:path w="15520" h="67611" extrusionOk="0">
                  <a:moveTo>
                    <a:pt x="13356" y="1"/>
                  </a:moveTo>
                  <a:lnTo>
                    <a:pt x="13855" y="2539"/>
                  </a:lnTo>
                  <a:lnTo>
                    <a:pt x="13855" y="2539"/>
                  </a:lnTo>
                  <a:lnTo>
                    <a:pt x="14687" y="17642"/>
                  </a:lnTo>
                  <a:lnTo>
                    <a:pt x="15270" y="28542"/>
                  </a:lnTo>
                  <a:lnTo>
                    <a:pt x="15436" y="32495"/>
                  </a:lnTo>
                  <a:lnTo>
                    <a:pt x="15478" y="33826"/>
                  </a:lnTo>
                  <a:lnTo>
                    <a:pt x="15519" y="34575"/>
                  </a:lnTo>
                  <a:lnTo>
                    <a:pt x="15519" y="34575"/>
                  </a:lnTo>
                  <a:lnTo>
                    <a:pt x="15478" y="36614"/>
                  </a:lnTo>
                  <a:lnTo>
                    <a:pt x="15436" y="40525"/>
                  </a:lnTo>
                  <a:lnTo>
                    <a:pt x="15436" y="51259"/>
                  </a:lnTo>
                  <a:lnTo>
                    <a:pt x="15394" y="66196"/>
                  </a:lnTo>
                  <a:lnTo>
                    <a:pt x="15394" y="66196"/>
                  </a:lnTo>
                  <a:lnTo>
                    <a:pt x="15103" y="66404"/>
                  </a:lnTo>
                  <a:lnTo>
                    <a:pt x="14770" y="66653"/>
                  </a:lnTo>
                  <a:lnTo>
                    <a:pt x="14313" y="66903"/>
                  </a:lnTo>
                  <a:lnTo>
                    <a:pt x="13730" y="67153"/>
                  </a:lnTo>
                  <a:lnTo>
                    <a:pt x="13106" y="67402"/>
                  </a:lnTo>
                  <a:lnTo>
                    <a:pt x="12357" y="67569"/>
                  </a:lnTo>
                  <a:lnTo>
                    <a:pt x="11983" y="67610"/>
                  </a:lnTo>
                  <a:lnTo>
                    <a:pt x="11608" y="67610"/>
                  </a:lnTo>
                  <a:lnTo>
                    <a:pt x="11608" y="67610"/>
                  </a:lnTo>
                  <a:lnTo>
                    <a:pt x="10319" y="58124"/>
                  </a:lnTo>
                  <a:lnTo>
                    <a:pt x="9320" y="50885"/>
                  </a:lnTo>
                  <a:lnTo>
                    <a:pt x="8613" y="46100"/>
                  </a:lnTo>
                  <a:lnTo>
                    <a:pt x="8613" y="46100"/>
                  </a:lnTo>
                  <a:lnTo>
                    <a:pt x="8529" y="45434"/>
                  </a:lnTo>
                  <a:lnTo>
                    <a:pt x="8488" y="44769"/>
                  </a:lnTo>
                  <a:lnTo>
                    <a:pt x="8446" y="43396"/>
                  </a:lnTo>
                  <a:lnTo>
                    <a:pt x="8488" y="42064"/>
                  </a:lnTo>
                  <a:lnTo>
                    <a:pt x="8571" y="40733"/>
                  </a:lnTo>
                  <a:lnTo>
                    <a:pt x="8821" y="38445"/>
                  </a:lnTo>
                  <a:lnTo>
                    <a:pt x="8904" y="37612"/>
                  </a:lnTo>
                  <a:lnTo>
                    <a:pt x="8946" y="36988"/>
                  </a:lnTo>
                  <a:lnTo>
                    <a:pt x="8946" y="36988"/>
                  </a:lnTo>
                  <a:lnTo>
                    <a:pt x="8821" y="36406"/>
                  </a:lnTo>
                  <a:lnTo>
                    <a:pt x="8571" y="35158"/>
                  </a:lnTo>
                  <a:lnTo>
                    <a:pt x="7531" y="31080"/>
                  </a:lnTo>
                  <a:lnTo>
                    <a:pt x="6116" y="25547"/>
                  </a:lnTo>
                  <a:lnTo>
                    <a:pt x="4452" y="19306"/>
                  </a:lnTo>
                  <a:lnTo>
                    <a:pt x="1373" y="7739"/>
                  </a:lnTo>
                  <a:lnTo>
                    <a:pt x="0" y="2539"/>
                  </a:lnTo>
                  <a:lnTo>
                    <a:pt x="13356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60;p62"/>
            <p:cNvSpPr/>
            <p:nvPr/>
          </p:nvSpPr>
          <p:spPr>
            <a:xfrm>
              <a:off x="4318625" y="3398350"/>
              <a:ext cx="223650" cy="107150"/>
            </a:xfrm>
            <a:custGeom>
              <a:avLst/>
              <a:gdLst/>
              <a:ahLst/>
              <a:cxnLst/>
              <a:rect l="l" t="t" r="r" b="b"/>
              <a:pathLst>
                <a:path w="8946" h="4286" extrusionOk="0">
                  <a:moveTo>
                    <a:pt x="8821" y="1"/>
                  </a:moveTo>
                  <a:lnTo>
                    <a:pt x="8821" y="1"/>
                  </a:lnTo>
                  <a:lnTo>
                    <a:pt x="8946" y="2289"/>
                  </a:lnTo>
                  <a:lnTo>
                    <a:pt x="999" y="4286"/>
                  </a:lnTo>
                  <a:lnTo>
                    <a:pt x="999" y="4286"/>
                  </a:lnTo>
                  <a:lnTo>
                    <a:pt x="0" y="458"/>
                  </a:lnTo>
                  <a:lnTo>
                    <a:pt x="8821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61;p62"/>
            <p:cNvSpPr/>
            <p:nvPr/>
          </p:nvSpPr>
          <p:spPr>
            <a:xfrm>
              <a:off x="3841200" y="2772175"/>
              <a:ext cx="431675" cy="1652825"/>
            </a:xfrm>
            <a:custGeom>
              <a:avLst/>
              <a:gdLst/>
              <a:ahLst/>
              <a:cxnLst/>
              <a:rect l="l" t="t" r="r" b="b"/>
              <a:pathLst>
                <a:path w="17267" h="66113" extrusionOk="0">
                  <a:moveTo>
                    <a:pt x="3537" y="3621"/>
                  </a:moveTo>
                  <a:lnTo>
                    <a:pt x="3537" y="3621"/>
                  </a:lnTo>
                  <a:lnTo>
                    <a:pt x="3162" y="17517"/>
                  </a:lnTo>
                  <a:lnTo>
                    <a:pt x="2829" y="27336"/>
                  </a:lnTo>
                  <a:lnTo>
                    <a:pt x="2705" y="30748"/>
                  </a:lnTo>
                  <a:lnTo>
                    <a:pt x="2621" y="32370"/>
                  </a:lnTo>
                  <a:lnTo>
                    <a:pt x="2621" y="32370"/>
                  </a:lnTo>
                  <a:lnTo>
                    <a:pt x="2330" y="33951"/>
                  </a:lnTo>
                  <a:lnTo>
                    <a:pt x="1914" y="36489"/>
                  </a:lnTo>
                  <a:lnTo>
                    <a:pt x="1415" y="39277"/>
                  </a:lnTo>
                  <a:lnTo>
                    <a:pt x="1248" y="40608"/>
                  </a:lnTo>
                  <a:lnTo>
                    <a:pt x="1124" y="41732"/>
                  </a:lnTo>
                  <a:lnTo>
                    <a:pt x="1124" y="41732"/>
                  </a:lnTo>
                  <a:lnTo>
                    <a:pt x="999" y="43562"/>
                  </a:lnTo>
                  <a:lnTo>
                    <a:pt x="832" y="46724"/>
                  </a:lnTo>
                  <a:lnTo>
                    <a:pt x="458" y="54962"/>
                  </a:lnTo>
                  <a:lnTo>
                    <a:pt x="0" y="66113"/>
                  </a:lnTo>
                  <a:lnTo>
                    <a:pt x="4369" y="66113"/>
                  </a:lnTo>
                  <a:lnTo>
                    <a:pt x="4369" y="66113"/>
                  </a:lnTo>
                  <a:lnTo>
                    <a:pt x="7531" y="49886"/>
                  </a:lnTo>
                  <a:lnTo>
                    <a:pt x="9694" y="38361"/>
                  </a:lnTo>
                  <a:lnTo>
                    <a:pt x="10443" y="34326"/>
                  </a:lnTo>
                  <a:lnTo>
                    <a:pt x="10651" y="33036"/>
                  </a:lnTo>
                  <a:lnTo>
                    <a:pt x="10735" y="32370"/>
                  </a:lnTo>
                  <a:lnTo>
                    <a:pt x="10735" y="32370"/>
                  </a:lnTo>
                  <a:lnTo>
                    <a:pt x="10818" y="31704"/>
                  </a:lnTo>
                  <a:lnTo>
                    <a:pt x="11026" y="30456"/>
                  </a:lnTo>
                  <a:lnTo>
                    <a:pt x="11775" y="26545"/>
                  </a:lnTo>
                  <a:lnTo>
                    <a:pt x="14021" y="15520"/>
                  </a:lnTo>
                  <a:lnTo>
                    <a:pt x="16268" y="4827"/>
                  </a:lnTo>
                  <a:lnTo>
                    <a:pt x="17267" y="1"/>
                  </a:lnTo>
                  <a:lnTo>
                    <a:pt x="3537" y="362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62;p62"/>
            <p:cNvSpPr/>
            <p:nvPr/>
          </p:nvSpPr>
          <p:spPr>
            <a:xfrm>
              <a:off x="3910875" y="3419150"/>
              <a:ext cx="228875" cy="117575"/>
            </a:xfrm>
            <a:custGeom>
              <a:avLst/>
              <a:gdLst/>
              <a:ahLst/>
              <a:cxnLst/>
              <a:rect l="l" t="t" r="r" b="b"/>
              <a:pathLst>
                <a:path w="9155" h="4703" extrusionOk="0">
                  <a:moveTo>
                    <a:pt x="84" y="458"/>
                  </a:moveTo>
                  <a:lnTo>
                    <a:pt x="84" y="458"/>
                  </a:lnTo>
                  <a:lnTo>
                    <a:pt x="1" y="3121"/>
                  </a:lnTo>
                  <a:lnTo>
                    <a:pt x="8239" y="4702"/>
                  </a:lnTo>
                  <a:lnTo>
                    <a:pt x="8239" y="4702"/>
                  </a:lnTo>
                  <a:lnTo>
                    <a:pt x="9154" y="1"/>
                  </a:lnTo>
                  <a:lnTo>
                    <a:pt x="84" y="458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63;p62"/>
            <p:cNvSpPr/>
            <p:nvPr/>
          </p:nvSpPr>
          <p:spPr>
            <a:xfrm>
              <a:off x="4164675" y="2814825"/>
              <a:ext cx="393200" cy="662600"/>
            </a:xfrm>
            <a:custGeom>
              <a:avLst/>
              <a:gdLst/>
              <a:ahLst/>
              <a:cxnLst/>
              <a:rect l="l" t="t" r="r" b="b"/>
              <a:pathLst>
                <a:path w="15728" h="26504" extrusionOk="0">
                  <a:moveTo>
                    <a:pt x="14147" y="1"/>
                  </a:moveTo>
                  <a:lnTo>
                    <a:pt x="15728" y="24673"/>
                  </a:lnTo>
                  <a:lnTo>
                    <a:pt x="15728" y="24673"/>
                  </a:lnTo>
                  <a:lnTo>
                    <a:pt x="15728" y="24798"/>
                  </a:lnTo>
                  <a:lnTo>
                    <a:pt x="15686" y="24923"/>
                  </a:lnTo>
                  <a:lnTo>
                    <a:pt x="15561" y="25047"/>
                  </a:lnTo>
                  <a:lnTo>
                    <a:pt x="15561" y="25047"/>
                  </a:lnTo>
                  <a:lnTo>
                    <a:pt x="15270" y="25131"/>
                  </a:lnTo>
                  <a:lnTo>
                    <a:pt x="14604" y="25339"/>
                  </a:lnTo>
                  <a:lnTo>
                    <a:pt x="13606" y="25588"/>
                  </a:lnTo>
                  <a:lnTo>
                    <a:pt x="12358" y="25838"/>
                  </a:lnTo>
                  <a:lnTo>
                    <a:pt x="10943" y="26088"/>
                  </a:lnTo>
                  <a:lnTo>
                    <a:pt x="9445" y="26296"/>
                  </a:lnTo>
                  <a:lnTo>
                    <a:pt x="7906" y="26462"/>
                  </a:lnTo>
                  <a:lnTo>
                    <a:pt x="7157" y="26462"/>
                  </a:lnTo>
                  <a:lnTo>
                    <a:pt x="6408" y="26462"/>
                  </a:lnTo>
                  <a:lnTo>
                    <a:pt x="6408" y="26462"/>
                  </a:lnTo>
                  <a:lnTo>
                    <a:pt x="6283" y="26504"/>
                  </a:lnTo>
                  <a:lnTo>
                    <a:pt x="6158" y="26462"/>
                  </a:lnTo>
                  <a:lnTo>
                    <a:pt x="5992" y="26462"/>
                  </a:lnTo>
                  <a:lnTo>
                    <a:pt x="5825" y="26379"/>
                  </a:lnTo>
                  <a:lnTo>
                    <a:pt x="5617" y="26254"/>
                  </a:lnTo>
                  <a:lnTo>
                    <a:pt x="5451" y="26046"/>
                  </a:lnTo>
                  <a:lnTo>
                    <a:pt x="5326" y="25755"/>
                  </a:lnTo>
                  <a:lnTo>
                    <a:pt x="5326" y="25755"/>
                  </a:lnTo>
                  <a:lnTo>
                    <a:pt x="4993" y="24756"/>
                  </a:lnTo>
                  <a:lnTo>
                    <a:pt x="4328" y="22551"/>
                  </a:lnTo>
                  <a:lnTo>
                    <a:pt x="2539" y="16310"/>
                  </a:lnTo>
                  <a:lnTo>
                    <a:pt x="1" y="7490"/>
                  </a:lnTo>
                  <a:lnTo>
                    <a:pt x="1415" y="916"/>
                  </a:lnTo>
                  <a:lnTo>
                    <a:pt x="14147" y="1"/>
                  </a:lnTo>
                  <a:close/>
                </a:path>
              </a:pathLst>
            </a:custGeom>
            <a:solidFill>
              <a:srgbClr val="2E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64;p62"/>
            <p:cNvSpPr/>
            <p:nvPr/>
          </p:nvSpPr>
          <p:spPr>
            <a:xfrm>
              <a:off x="4176125" y="2814825"/>
              <a:ext cx="343275" cy="133175"/>
            </a:xfrm>
            <a:custGeom>
              <a:avLst/>
              <a:gdLst/>
              <a:ahLst/>
              <a:cxnLst/>
              <a:rect l="l" t="t" r="r" b="b"/>
              <a:pathLst>
                <a:path w="13731" h="5327" extrusionOk="0">
                  <a:moveTo>
                    <a:pt x="13689" y="1"/>
                  </a:moveTo>
                  <a:lnTo>
                    <a:pt x="13730" y="833"/>
                  </a:lnTo>
                  <a:lnTo>
                    <a:pt x="13730" y="833"/>
                  </a:lnTo>
                  <a:lnTo>
                    <a:pt x="12981" y="1249"/>
                  </a:lnTo>
                  <a:lnTo>
                    <a:pt x="11941" y="1748"/>
                  </a:lnTo>
                  <a:lnTo>
                    <a:pt x="10610" y="2331"/>
                  </a:lnTo>
                  <a:lnTo>
                    <a:pt x="9029" y="2955"/>
                  </a:lnTo>
                  <a:lnTo>
                    <a:pt x="7198" y="3620"/>
                  </a:lnTo>
                  <a:lnTo>
                    <a:pt x="6158" y="3912"/>
                  </a:lnTo>
                  <a:lnTo>
                    <a:pt x="5076" y="4203"/>
                  </a:lnTo>
                  <a:lnTo>
                    <a:pt x="3911" y="4536"/>
                  </a:lnTo>
                  <a:lnTo>
                    <a:pt x="2663" y="4785"/>
                  </a:lnTo>
                  <a:lnTo>
                    <a:pt x="1373" y="5077"/>
                  </a:lnTo>
                  <a:lnTo>
                    <a:pt x="0" y="5326"/>
                  </a:lnTo>
                  <a:lnTo>
                    <a:pt x="957" y="916"/>
                  </a:lnTo>
                  <a:lnTo>
                    <a:pt x="13689" y="1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65;p62"/>
            <p:cNvSpPr/>
            <p:nvPr/>
          </p:nvSpPr>
          <p:spPr>
            <a:xfrm>
              <a:off x="3893200" y="2861625"/>
              <a:ext cx="381750" cy="639725"/>
            </a:xfrm>
            <a:custGeom>
              <a:avLst/>
              <a:gdLst/>
              <a:ahLst/>
              <a:cxnLst/>
              <a:rect l="l" t="t" r="r" b="b"/>
              <a:pathLst>
                <a:path w="15270" h="25589" extrusionOk="0">
                  <a:moveTo>
                    <a:pt x="15270" y="1"/>
                  </a:moveTo>
                  <a:lnTo>
                    <a:pt x="9986" y="24840"/>
                  </a:lnTo>
                  <a:lnTo>
                    <a:pt x="9986" y="24840"/>
                  </a:lnTo>
                  <a:lnTo>
                    <a:pt x="9944" y="24923"/>
                  </a:lnTo>
                  <a:lnTo>
                    <a:pt x="9861" y="25048"/>
                  </a:lnTo>
                  <a:lnTo>
                    <a:pt x="9695" y="25256"/>
                  </a:lnTo>
                  <a:lnTo>
                    <a:pt x="9570" y="25297"/>
                  </a:lnTo>
                  <a:lnTo>
                    <a:pt x="9487" y="25339"/>
                  </a:lnTo>
                  <a:lnTo>
                    <a:pt x="9487" y="25339"/>
                  </a:lnTo>
                  <a:lnTo>
                    <a:pt x="9071" y="25422"/>
                  </a:lnTo>
                  <a:lnTo>
                    <a:pt x="8280" y="25505"/>
                  </a:lnTo>
                  <a:lnTo>
                    <a:pt x="7157" y="25547"/>
                  </a:lnTo>
                  <a:lnTo>
                    <a:pt x="5784" y="25589"/>
                  </a:lnTo>
                  <a:lnTo>
                    <a:pt x="5035" y="25589"/>
                  </a:lnTo>
                  <a:lnTo>
                    <a:pt x="4328" y="25547"/>
                  </a:lnTo>
                  <a:lnTo>
                    <a:pt x="3579" y="25505"/>
                  </a:lnTo>
                  <a:lnTo>
                    <a:pt x="2830" y="25381"/>
                  </a:lnTo>
                  <a:lnTo>
                    <a:pt x="2122" y="25256"/>
                  </a:lnTo>
                  <a:lnTo>
                    <a:pt x="1415" y="25089"/>
                  </a:lnTo>
                  <a:lnTo>
                    <a:pt x="791" y="24840"/>
                  </a:lnTo>
                  <a:lnTo>
                    <a:pt x="209" y="24548"/>
                  </a:lnTo>
                  <a:lnTo>
                    <a:pt x="209" y="24548"/>
                  </a:lnTo>
                  <a:lnTo>
                    <a:pt x="84" y="24382"/>
                  </a:lnTo>
                  <a:lnTo>
                    <a:pt x="42" y="24216"/>
                  </a:lnTo>
                  <a:lnTo>
                    <a:pt x="0" y="24091"/>
                  </a:lnTo>
                  <a:lnTo>
                    <a:pt x="0" y="23924"/>
                  </a:lnTo>
                  <a:lnTo>
                    <a:pt x="0" y="23924"/>
                  </a:lnTo>
                  <a:lnTo>
                    <a:pt x="458" y="12732"/>
                  </a:lnTo>
                  <a:lnTo>
                    <a:pt x="916" y="1790"/>
                  </a:lnTo>
                  <a:lnTo>
                    <a:pt x="3121" y="916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rgbClr val="2E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66;p62"/>
            <p:cNvSpPr/>
            <p:nvPr/>
          </p:nvSpPr>
          <p:spPr>
            <a:xfrm>
              <a:off x="3914000" y="2861625"/>
              <a:ext cx="360950" cy="107175"/>
            </a:xfrm>
            <a:custGeom>
              <a:avLst/>
              <a:gdLst/>
              <a:ahLst/>
              <a:cxnLst/>
              <a:rect l="l" t="t" r="r" b="b"/>
              <a:pathLst>
                <a:path w="14438" h="4287" extrusionOk="0">
                  <a:moveTo>
                    <a:pt x="14438" y="1"/>
                  </a:moveTo>
                  <a:lnTo>
                    <a:pt x="13855" y="2789"/>
                  </a:lnTo>
                  <a:lnTo>
                    <a:pt x="13855" y="2789"/>
                  </a:lnTo>
                  <a:lnTo>
                    <a:pt x="12441" y="3080"/>
                  </a:lnTo>
                  <a:lnTo>
                    <a:pt x="10901" y="3371"/>
                  </a:lnTo>
                  <a:lnTo>
                    <a:pt x="9320" y="3621"/>
                  </a:lnTo>
                  <a:lnTo>
                    <a:pt x="7615" y="3829"/>
                  </a:lnTo>
                  <a:lnTo>
                    <a:pt x="5825" y="4037"/>
                  </a:lnTo>
                  <a:lnTo>
                    <a:pt x="3995" y="4162"/>
                  </a:lnTo>
                  <a:lnTo>
                    <a:pt x="2039" y="4245"/>
                  </a:lnTo>
                  <a:lnTo>
                    <a:pt x="1" y="4286"/>
                  </a:lnTo>
                  <a:lnTo>
                    <a:pt x="84" y="1790"/>
                  </a:lnTo>
                  <a:lnTo>
                    <a:pt x="2289" y="916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67;p62"/>
            <p:cNvSpPr/>
            <p:nvPr/>
          </p:nvSpPr>
          <p:spPr>
            <a:xfrm>
              <a:off x="4438250" y="4376100"/>
              <a:ext cx="133150" cy="109225"/>
            </a:xfrm>
            <a:custGeom>
              <a:avLst/>
              <a:gdLst/>
              <a:ahLst/>
              <a:cxnLst/>
              <a:rect l="l" t="t" r="r" b="b"/>
              <a:pathLst>
                <a:path w="5326" h="4369" extrusionOk="0">
                  <a:moveTo>
                    <a:pt x="5326" y="2663"/>
                  </a:moveTo>
                  <a:lnTo>
                    <a:pt x="5326" y="2663"/>
                  </a:lnTo>
                  <a:lnTo>
                    <a:pt x="5201" y="2496"/>
                  </a:lnTo>
                  <a:lnTo>
                    <a:pt x="4951" y="1997"/>
                  </a:lnTo>
                  <a:lnTo>
                    <a:pt x="4785" y="1623"/>
                  </a:lnTo>
                  <a:lnTo>
                    <a:pt x="4660" y="1207"/>
                  </a:lnTo>
                  <a:lnTo>
                    <a:pt x="4577" y="707"/>
                  </a:lnTo>
                  <a:lnTo>
                    <a:pt x="4577" y="166"/>
                  </a:lnTo>
                  <a:lnTo>
                    <a:pt x="4577" y="166"/>
                  </a:lnTo>
                  <a:lnTo>
                    <a:pt x="4535" y="83"/>
                  </a:lnTo>
                  <a:lnTo>
                    <a:pt x="4452" y="42"/>
                  </a:lnTo>
                  <a:lnTo>
                    <a:pt x="4285" y="0"/>
                  </a:lnTo>
                  <a:lnTo>
                    <a:pt x="428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83" y="42"/>
                  </a:lnTo>
                  <a:lnTo>
                    <a:pt x="42" y="8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5" y="1706"/>
                  </a:lnTo>
                  <a:lnTo>
                    <a:pt x="166" y="2871"/>
                  </a:lnTo>
                  <a:lnTo>
                    <a:pt x="166" y="3370"/>
                  </a:lnTo>
                  <a:lnTo>
                    <a:pt x="125" y="3745"/>
                  </a:lnTo>
                  <a:lnTo>
                    <a:pt x="125" y="3745"/>
                  </a:lnTo>
                  <a:lnTo>
                    <a:pt x="166" y="3911"/>
                  </a:lnTo>
                  <a:lnTo>
                    <a:pt x="291" y="4036"/>
                  </a:lnTo>
                  <a:lnTo>
                    <a:pt x="458" y="4161"/>
                  </a:lnTo>
                  <a:lnTo>
                    <a:pt x="749" y="4244"/>
                  </a:lnTo>
                  <a:lnTo>
                    <a:pt x="1040" y="4285"/>
                  </a:lnTo>
                  <a:lnTo>
                    <a:pt x="1415" y="4327"/>
                  </a:lnTo>
                  <a:lnTo>
                    <a:pt x="1831" y="4369"/>
                  </a:lnTo>
                  <a:lnTo>
                    <a:pt x="2247" y="4327"/>
                  </a:lnTo>
                  <a:lnTo>
                    <a:pt x="2663" y="4285"/>
                  </a:lnTo>
                  <a:lnTo>
                    <a:pt x="3120" y="4161"/>
                  </a:lnTo>
                  <a:lnTo>
                    <a:pt x="3578" y="4036"/>
                  </a:lnTo>
                  <a:lnTo>
                    <a:pt x="3994" y="3869"/>
                  </a:lnTo>
                  <a:lnTo>
                    <a:pt x="4369" y="3620"/>
                  </a:lnTo>
                  <a:lnTo>
                    <a:pt x="4743" y="3370"/>
                  </a:lnTo>
                  <a:lnTo>
                    <a:pt x="5076" y="3037"/>
                  </a:lnTo>
                  <a:lnTo>
                    <a:pt x="5326" y="2663"/>
                  </a:lnTo>
                  <a:lnTo>
                    <a:pt x="5326" y="2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68;p62"/>
            <p:cNvSpPr/>
            <p:nvPr/>
          </p:nvSpPr>
          <p:spPr>
            <a:xfrm>
              <a:off x="3829750" y="4376100"/>
              <a:ext cx="133175" cy="104025"/>
            </a:xfrm>
            <a:custGeom>
              <a:avLst/>
              <a:gdLst/>
              <a:ahLst/>
              <a:cxnLst/>
              <a:rect l="l" t="t" r="r" b="b"/>
              <a:pathLst>
                <a:path w="5327" h="4161" extrusionOk="0">
                  <a:moveTo>
                    <a:pt x="5243" y="0"/>
                  </a:moveTo>
                  <a:lnTo>
                    <a:pt x="5243" y="0"/>
                  </a:lnTo>
                  <a:lnTo>
                    <a:pt x="5284" y="42"/>
                  </a:lnTo>
                  <a:lnTo>
                    <a:pt x="5326" y="83"/>
                  </a:lnTo>
                  <a:lnTo>
                    <a:pt x="5326" y="166"/>
                  </a:lnTo>
                  <a:lnTo>
                    <a:pt x="5326" y="166"/>
                  </a:lnTo>
                  <a:lnTo>
                    <a:pt x="5118" y="1539"/>
                  </a:lnTo>
                  <a:lnTo>
                    <a:pt x="1332" y="2954"/>
                  </a:lnTo>
                  <a:lnTo>
                    <a:pt x="333" y="3869"/>
                  </a:lnTo>
                  <a:lnTo>
                    <a:pt x="125" y="4161"/>
                  </a:lnTo>
                  <a:lnTo>
                    <a:pt x="125" y="4161"/>
                  </a:lnTo>
                  <a:lnTo>
                    <a:pt x="42" y="3661"/>
                  </a:lnTo>
                  <a:lnTo>
                    <a:pt x="1" y="3245"/>
                  </a:lnTo>
                  <a:lnTo>
                    <a:pt x="1" y="2829"/>
                  </a:lnTo>
                  <a:lnTo>
                    <a:pt x="1" y="2829"/>
                  </a:lnTo>
                  <a:lnTo>
                    <a:pt x="167" y="2080"/>
                  </a:lnTo>
                  <a:lnTo>
                    <a:pt x="250" y="1664"/>
                  </a:lnTo>
                  <a:lnTo>
                    <a:pt x="292" y="1248"/>
                  </a:lnTo>
                  <a:lnTo>
                    <a:pt x="292" y="1248"/>
                  </a:lnTo>
                  <a:lnTo>
                    <a:pt x="333" y="83"/>
                  </a:lnTo>
                  <a:lnTo>
                    <a:pt x="333" y="83"/>
                  </a:lnTo>
                  <a:lnTo>
                    <a:pt x="333" y="42"/>
                  </a:lnTo>
                  <a:lnTo>
                    <a:pt x="375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5243" y="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669;p62"/>
            <p:cNvSpPr/>
            <p:nvPr/>
          </p:nvSpPr>
          <p:spPr>
            <a:xfrm>
              <a:off x="3812075" y="4397925"/>
              <a:ext cx="223650" cy="166450"/>
            </a:xfrm>
            <a:custGeom>
              <a:avLst/>
              <a:gdLst/>
              <a:ahLst/>
              <a:cxnLst/>
              <a:rect l="l" t="t" r="r" b="b"/>
              <a:pathLst>
                <a:path w="8946" h="6658" extrusionOk="0">
                  <a:moveTo>
                    <a:pt x="6200" y="1582"/>
                  </a:moveTo>
                  <a:lnTo>
                    <a:pt x="6200" y="1582"/>
                  </a:lnTo>
                  <a:lnTo>
                    <a:pt x="6158" y="1332"/>
                  </a:lnTo>
                  <a:lnTo>
                    <a:pt x="6116" y="1083"/>
                  </a:lnTo>
                  <a:lnTo>
                    <a:pt x="5991" y="791"/>
                  </a:lnTo>
                  <a:lnTo>
                    <a:pt x="5867" y="500"/>
                  </a:lnTo>
                  <a:lnTo>
                    <a:pt x="5659" y="250"/>
                  </a:lnTo>
                  <a:lnTo>
                    <a:pt x="5492" y="167"/>
                  </a:lnTo>
                  <a:lnTo>
                    <a:pt x="5367" y="84"/>
                  </a:lnTo>
                  <a:lnTo>
                    <a:pt x="5201" y="42"/>
                  </a:lnTo>
                  <a:lnTo>
                    <a:pt x="4993" y="1"/>
                  </a:lnTo>
                  <a:lnTo>
                    <a:pt x="4993" y="1"/>
                  </a:lnTo>
                  <a:lnTo>
                    <a:pt x="2954" y="1"/>
                  </a:lnTo>
                  <a:lnTo>
                    <a:pt x="2954" y="1"/>
                  </a:lnTo>
                  <a:lnTo>
                    <a:pt x="2705" y="42"/>
                  </a:lnTo>
                  <a:lnTo>
                    <a:pt x="2455" y="167"/>
                  </a:lnTo>
                  <a:lnTo>
                    <a:pt x="2205" y="334"/>
                  </a:lnTo>
                  <a:lnTo>
                    <a:pt x="1997" y="583"/>
                  </a:lnTo>
                  <a:lnTo>
                    <a:pt x="1789" y="833"/>
                  </a:lnTo>
                  <a:lnTo>
                    <a:pt x="1623" y="1124"/>
                  </a:lnTo>
                  <a:lnTo>
                    <a:pt x="1498" y="1415"/>
                  </a:lnTo>
                  <a:lnTo>
                    <a:pt x="1373" y="1707"/>
                  </a:lnTo>
                  <a:lnTo>
                    <a:pt x="1373" y="1707"/>
                  </a:lnTo>
                  <a:lnTo>
                    <a:pt x="1290" y="1707"/>
                  </a:lnTo>
                  <a:lnTo>
                    <a:pt x="1040" y="1831"/>
                  </a:lnTo>
                  <a:lnTo>
                    <a:pt x="874" y="1956"/>
                  </a:lnTo>
                  <a:lnTo>
                    <a:pt x="749" y="2081"/>
                  </a:lnTo>
                  <a:lnTo>
                    <a:pt x="666" y="2248"/>
                  </a:lnTo>
                  <a:lnTo>
                    <a:pt x="583" y="2456"/>
                  </a:lnTo>
                  <a:lnTo>
                    <a:pt x="583" y="2456"/>
                  </a:lnTo>
                  <a:lnTo>
                    <a:pt x="416" y="3163"/>
                  </a:lnTo>
                  <a:lnTo>
                    <a:pt x="291" y="4161"/>
                  </a:lnTo>
                  <a:lnTo>
                    <a:pt x="42" y="5618"/>
                  </a:lnTo>
                  <a:lnTo>
                    <a:pt x="42" y="5618"/>
                  </a:lnTo>
                  <a:lnTo>
                    <a:pt x="0" y="5867"/>
                  </a:lnTo>
                  <a:lnTo>
                    <a:pt x="0" y="6034"/>
                  </a:lnTo>
                  <a:lnTo>
                    <a:pt x="42" y="6200"/>
                  </a:lnTo>
                  <a:lnTo>
                    <a:pt x="125" y="6408"/>
                  </a:lnTo>
                  <a:lnTo>
                    <a:pt x="291" y="6533"/>
                  </a:lnTo>
                  <a:lnTo>
                    <a:pt x="541" y="6616"/>
                  </a:lnTo>
                  <a:lnTo>
                    <a:pt x="874" y="6658"/>
                  </a:lnTo>
                  <a:lnTo>
                    <a:pt x="874" y="6658"/>
                  </a:lnTo>
                  <a:lnTo>
                    <a:pt x="8363" y="6658"/>
                  </a:lnTo>
                  <a:lnTo>
                    <a:pt x="8363" y="6658"/>
                  </a:lnTo>
                  <a:lnTo>
                    <a:pt x="8571" y="6658"/>
                  </a:lnTo>
                  <a:lnTo>
                    <a:pt x="8737" y="6616"/>
                  </a:lnTo>
                  <a:lnTo>
                    <a:pt x="8862" y="6533"/>
                  </a:lnTo>
                  <a:lnTo>
                    <a:pt x="8904" y="6408"/>
                  </a:lnTo>
                  <a:lnTo>
                    <a:pt x="8946" y="6325"/>
                  </a:lnTo>
                  <a:lnTo>
                    <a:pt x="8946" y="6200"/>
                  </a:lnTo>
                  <a:lnTo>
                    <a:pt x="8946" y="5992"/>
                  </a:lnTo>
                  <a:lnTo>
                    <a:pt x="8946" y="5992"/>
                  </a:lnTo>
                  <a:lnTo>
                    <a:pt x="8946" y="5701"/>
                  </a:lnTo>
                  <a:lnTo>
                    <a:pt x="8821" y="5243"/>
                  </a:lnTo>
                  <a:lnTo>
                    <a:pt x="8696" y="4744"/>
                  </a:lnTo>
                  <a:lnTo>
                    <a:pt x="8571" y="4536"/>
                  </a:lnTo>
                  <a:lnTo>
                    <a:pt x="8446" y="4328"/>
                  </a:lnTo>
                  <a:lnTo>
                    <a:pt x="8446" y="4328"/>
                  </a:lnTo>
                  <a:lnTo>
                    <a:pt x="7198" y="2788"/>
                  </a:lnTo>
                  <a:lnTo>
                    <a:pt x="6200" y="1582"/>
                  </a:lnTo>
                  <a:lnTo>
                    <a:pt x="6200" y="1582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670;p62"/>
            <p:cNvSpPr/>
            <p:nvPr/>
          </p:nvSpPr>
          <p:spPr>
            <a:xfrm>
              <a:off x="3846400" y="4397925"/>
              <a:ext cx="123800" cy="91575"/>
            </a:xfrm>
            <a:custGeom>
              <a:avLst/>
              <a:gdLst/>
              <a:ahLst/>
              <a:cxnLst/>
              <a:rect l="l" t="t" r="r" b="b"/>
              <a:pathLst>
                <a:path w="4952" h="3663" extrusionOk="0">
                  <a:moveTo>
                    <a:pt x="4827" y="1582"/>
                  </a:moveTo>
                  <a:lnTo>
                    <a:pt x="4827" y="1582"/>
                  </a:lnTo>
                  <a:lnTo>
                    <a:pt x="4785" y="1332"/>
                  </a:lnTo>
                  <a:lnTo>
                    <a:pt x="4743" y="1083"/>
                  </a:lnTo>
                  <a:lnTo>
                    <a:pt x="4618" y="791"/>
                  </a:lnTo>
                  <a:lnTo>
                    <a:pt x="4494" y="500"/>
                  </a:lnTo>
                  <a:lnTo>
                    <a:pt x="4286" y="250"/>
                  </a:lnTo>
                  <a:lnTo>
                    <a:pt x="4119" y="167"/>
                  </a:lnTo>
                  <a:lnTo>
                    <a:pt x="3994" y="84"/>
                  </a:lnTo>
                  <a:lnTo>
                    <a:pt x="3828" y="42"/>
                  </a:lnTo>
                  <a:lnTo>
                    <a:pt x="3620" y="1"/>
                  </a:lnTo>
                  <a:lnTo>
                    <a:pt x="3620" y="1"/>
                  </a:lnTo>
                  <a:lnTo>
                    <a:pt x="1581" y="1"/>
                  </a:lnTo>
                  <a:lnTo>
                    <a:pt x="1581" y="1"/>
                  </a:lnTo>
                  <a:lnTo>
                    <a:pt x="1332" y="42"/>
                  </a:lnTo>
                  <a:lnTo>
                    <a:pt x="1082" y="167"/>
                  </a:lnTo>
                  <a:lnTo>
                    <a:pt x="832" y="334"/>
                  </a:lnTo>
                  <a:lnTo>
                    <a:pt x="624" y="583"/>
                  </a:lnTo>
                  <a:lnTo>
                    <a:pt x="416" y="833"/>
                  </a:lnTo>
                  <a:lnTo>
                    <a:pt x="250" y="1124"/>
                  </a:lnTo>
                  <a:lnTo>
                    <a:pt x="125" y="1415"/>
                  </a:lnTo>
                  <a:lnTo>
                    <a:pt x="0" y="1707"/>
                  </a:lnTo>
                  <a:lnTo>
                    <a:pt x="874" y="3288"/>
                  </a:lnTo>
                  <a:lnTo>
                    <a:pt x="874" y="3288"/>
                  </a:lnTo>
                  <a:lnTo>
                    <a:pt x="916" y="3329"/>
                  </a:lnTo>
                  <a:lnTo>
                    <a:pt x="1124" y="3454"/>
                  </a:lnTo>
                  <a:lnTo>
                    <a:pt x="1498" y="3579"/>
                  </a:lnTo>
                  <a:lnTo>
                    <a:pt x="1706" y="3620"/>
                  </a:lnTo>
                  <a:lnTo>
                    <a:pt x="1956" y="3662"/>
                  </a:lnTo>
                  <a:lnTo>
                    <a:pt x="1956" y="3662"/>
                  </a:lnTo>
                  <a:lnTo>
                    <a:pt x="4327" y="3662"/>
                  </a:lnTo>
                  <a:lnTo>
                    <a:pt x="4327" y="3662"/>
                  </a:lnTo>
                  <a:lnTo>
                    <a:pt x="4452" y="3620"/>
                  </a:lnTo>
                  <a:lnTo>
                    <a:pt x="4660" y="3537"/>
                  </a:lnTo>
                  <a:lnTo>
                    <a:pt x="4785" y="3454"/>
                  </a:lnTo>
                  <a:lnTo>
                    <a:pt x="4868" y="3329"/>
                  </a:lnTo>
                  <a:lnTo>
                    <a:pt x="4910" y="3204"/>
                  </a:lnTo>
                  <a:lnTo>
                    <a:pt x="4951" y="3038"/>
                  </a:lnTo>
                  <a:lnTo>
                    <a:pt x="4951" y="3038"/>
                  </a:lnTo>
                  <a:lnTo>
                    <a:pt x="4827" y="1582"/>
                  </a:lnTo>
                  <a:lnTo>
                    <a:pt x="4827" y="158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671;p62"/>
            <p:cNvSpPr/>
            <p:nvPr/>
          </p:nvSpPr>
          <p:spPr>
            <a:xfrm>
              <a:off x="3812075" y="4532100"/>
              <a:ext cx="223650" cy="32275"/>
            </a:xfrm>
            <a:custGeom>
              <a:avLst/>
              <a:gdLst/>
              <a:ahLst/>
              <a:cxnLst/>
              <a:rect l="l" t="t" r="r" b="b"/>
              <a:pathLst>
                <a:path w="8946" h="1291" extrusionOk="0">
                  <a:moveTo>
                    <a:pt x="83" y="1"/>
                  </a:moveTo>
                  <a:lnTo>
                    <a:pt x="83" y="1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0" y="500"/>
                  </a:lnTo>
                  <a:lnTo>
                    <a:pt x="0" y="667"/>
                  </a:lnTo>
                  <a:lnTo>
                    <a:pt x="42" y="833"/>
                  </a:lnTo>
                  <a:lnTo>
                    <a:pt x="125" y="1041"/>
                  </a:lnTo>
                  <a:lnTo>
                    <a:pt x="291" y="1166"/>
                  </a:lnTo>
                  <a:lnTo>
                    <a:pt x="541" y="1249"/>
                  </a:lnTo>
                  <a:lnTo>
                    <a:pt x="874" y="1291"/>
                  </a:lnTo>
                  <a:lnTo>
                    <a:pt x="874" y="1291"/>
                  </a:lnTo>
                  <a:lnTo>
                    <a:pt x="8363" y="1291"/>
                  </a:lnTo>
                  <a:lnTo>
                    <a:pt x="8363" y="1291"/>
                  </a:lnTo>
                  <a:lnTo>
                    <a:pt x="8571" y="1291"/>
                  </a:lnTo>
                  <a:lnTo>
                    <a:pt x="8737" y="1249"/>
                  </a:lnTo>
                  <a:lnTo>
                    <a:pt x="8862" y="1166"/>
                  </a:lnTo>
                  <a:lnTo>
                    <a:pt x="8904" y="1041"/>
                  </a:lnTo>
                  <a:lnTo>
                    <a:pt x="8946" y="958"/>
                  </a:lnTo>
                  <a:lnTo>
                    <a:pt x="8946" y="833"/>
                  </a:lnTo>
                  <a:lnTo>
                    <a:pt x="8946" y="625"/>
                  </a:lnTo>
                  <a:lnTo>
                    <a:pt x="8946" y="625"/>
                  </a:lnTo>
                  <a:lnTo>
                    <a:pt x="8946" y="375"/>
                  </a:lnTo>
                  <a:lnTo>
                    <a:pt x="8862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72;p62"/>
            <p:cNvSpPr/>
            <p:nvPr/>
          </p:nvSpPr>
          <p:spPr>
            <a:xfrm>
              <a:off x="4423675" y="4408325"/>
              <a:ext cx="389050" cy="156050"/>
            </a:xfrm>
            <a:custGeom>
              <a:avLst/>
              <a:gdLst/>
              <a:ahLst/>
              <a:cxnLst/>
              <a:rect l="l" t="t" r="r" b="b"/>
              <a:pathLst>
                <a:path w="15562" h="6242" extrusionOk="0">
                  <a:moveTo>
                    <a:pt x="5867" y="209"/>
                  </a:moveTo>
                  <a:lnTo>
                    <a:pt x="5867" y="209"/>
                  </a:lnTo>
                  <a:lnTo>
                    <a:pt x="6408" y="625"/>
                  </a:lnTo>
                  <a:lnTo>
                    <a:pt x="7614" y="1499"/>
                  </a:lnTo>
                  <a:lnTo>
                    <a:pt x="8322" y="1998"/>
                  </a:lnTo>
                  <a:lnTo>
                    <a:pt x="9071" y="2414"/>
                  </a:lnTo>
                  <a:lnTo>
                    <a:pt x="9695" y="2747"/>
                  </a:lnTo>
                  <a:lnTo>
                    <a:pt x="9986" y="2872"/>
                  </a:lnTo>
                  <a:lnTo>
                    <a:pt x="10194" y="2913"/>
                  </a:lnTo>
                  <a:lnTo>
                    <a:pt x="10194" y="2913"/>
                  </a:lnTo>
                  <a:lnTo>
                    <a:pt x="11276" y="3080"/>
                  </a:lnTo>
                  <a:lnTo>
                    <a:pt x="12566" y="3246"/>
                  </a:lnTo>
                  <a:lnTo>
                    <a:pt x="13689" y="3413"/>
                  </a:lnTo>
                  <a:lnTo>
                    <a:pt x="14147" y="3496"/>
                  </a:lnTo>
                  <a:lnTo>
                    <a:pt x="14438" y="3579"/>
                  </a:lnTo>
                  <a:lnTo>
                    <a:pt x="14438" y="3579"/>
                  </a:lnTo>
                  <a:lnTo>
                    <a:pt x="14604" y="3745"/>
                  </a:lnTo>
                  <a:lnTo>
                    <a:pt x="14812" y="3953"/>
                  </a:lnTo>
                  <a:lnTo>
                    <a:pt x="14979" y="4203"/>
                  </a:lnTo>
                  <a:lnTo>
                    <a:pt x="15145" y="4453"/>
                  </a:lnTo>
                  <a:lnTo>
                    <a:pt x="15395" y="4952"/>
                  </a:lnTo>
                  <a:lnTo>
                    <a:pt x="15520" y="5243"/>
                  </a:lnTo>
                  <a:lnTo>
                    <a:pt x="15520" y="5243"/>
                  </a:lnTo>
                  <a:lnTo>
                    <a:pt x="15561" y="5493"/>
                  </a:lnTo>
                  <a:lnTo>
                    <a:pt x="15561" y="5659"/>
                  </a:lnTo>
                  <a:lnTo>
                    <a:pt x="15520" y="5826"/>
                  </a:lnTo>
                  <a:lnTo>
                    <a:pt x="15478" y="5992"/>
                  </a:lnTo>
                  <a:lnTo>
                    <a:pt x="15353" y="6117"/>
                  </a:lnTo>
                  <a:lnTo>
                    <a:pt x="15187" y="6200"/>
                  </a:lnTo>
                  <a:lnTo>
                    <a:pt x="14937" y="6242"/>
                  </a:lnTo>
                  <a:lnTo>
                    <a:pt x="14937" y="6242"/>
                  </a:lnTo>
                  <a:lnTo>
                    <a:pt x="708" y="6242"/>
                  </a:lnTo>
                  <a:lnTo>
                    <a:pt x="708" y="6242"/>
                  </a:lnTo>
                  <a:lnTo>
                    <a:pt x="541" y="6242"/>
                  </a:lnTo>
                  <a:lnTo>
                    <a:pt x="375" y="6200"/>
                  </a:lnTo>
                  <a:lnTo>
                    <a:pt x="250" y="6117"/>
                  </a:lnTo>
                  <a:lnTo>
                    <a:pt x="167" y="6034"/>
                  </a:lnTo>
                  <a:lnTo>
                    <a:pt x="84" y="5950"/>
                  </a:lnTo>
                  <a:lnTo>
                    <a:pt x="42" y="5826"/>
                  </a:lnTo>
                  <a:lnTo>
                    <a:pt x="1" y="5534"/>
                  </a:lnTo>
                  <a:lnTo>
                    <a:pt x="1" y="5534"/>
                  </a:lnTo>
                  <a:lnTo>
                    <a:pt x="42" y="5368"/>
                  </a:lnTo>
                  <a:lnTo>
                    <a:pt x="84" y="5202"/>
                  </a:lnTo>
                  <a:lnTo>
                    <a:pt x="209" y="4910"/>
                  </a:lnTo>
                  <a:lnTo>
                    <a:pt x="375" y="4661"/>
                  </a:lnTo>
                  <a:lnTo>
                    <a:pt x="375" y="4661"/>
                  </a:lnTo>
                  <a:lnTo>
                    <a:pt x="375" y="2206"/>
                  </a:lnTo>
                  <a:lnTo>
                    <a:pt x="375" y="2206"/>
                  </a:lnTo>
                  <a:lnTo>
                    <a:pt x="375" y="1998"/>
                  </a:lnTo>
                  <a:lnTo>
                    <a:pt x="417" y="1832"/>
                  </a:lnTo>
                  <a:lnTo>
                    <a:pt x="500" y="1665"/>
                  </a:lnTo>
                  <a:lnTo>
                    <a:pt x="625" y="1499"/>
                  </a:lnTo>
                  <a:lnTo>
                    <a:pt x="749" y="1374"/>
                  </a:lnTo>
                  <a:lnTo>
                    <a:pt x="916" y="1291"/>
                  </a:lnTo>
                  <a:lnTo>
                    <a:pt x="1124" y="1207"/>
                  </a:lnTo>
                  <a:lnTo>
                    <a:pt x="1374" y="1207"/>
                  </a:lnTo>
                  <a:lnTo>
                    <a:pt x="1374" y="1207"/>
                  </a:lnTo>
                  <a:lnTo>
                    <a:pt x="1831" y="1207"/>
                  </a:lnTo>
                  <a:lnTo>
                    <a:pt x="2289" y="1249"/>
                  </a:lnTo>
                  <a:lnTo>
                    <a:pt x="2747" y="1291"/>
                  </a:lnTo>
                  <a:lnTo>
                    <a:pt x="3163" y="1291"/>
                  </a:lnTo>
                  <a:lnTo>
                    <a:pt x="3620" y="1291"/>
                  </a:lnTo>
                  <a:lnTo>
                    <a:pt x="3787" y="1249"/>
                  </a:lnTo>
                  <a:lnTo>
                    <a:pt x="3995" y="1166"/>
                  </a:lnTo>
                  <a:lnTo>
                    <a:pt x="4161" y="1083"/>
                  </a:lnTo>
                  <a:lnTo>
                    <a:pt x="4369" y="958"/>
                  </a:lnTo>
                  <a:lnTo>
                    <a:pt x="4494" y="791"/>
                  </a:lnTo>
                  <a:lnTo>
                    <a:pt x="4660" y="625"/>
                  </a:lnTo>
                  <a:lnTo>
                    <a:pt x="4660" y="625"/>
                  </a:lnTo>
                  <a:lnTo>
                    <a:pt x="4910" y="250"/>
                  </a:lnTo>
                  <a:lnTo>
                    <a:pt x="4993" y="126"/>
                  </a:lnTo>
                  <a:lnTo>
                    <a:pt x="5118" y="42"/>
                  </a:lnTo>
                  <a:lnTo>
                    <a:pt x="5285" y="1"/>
                  </a:lnTo>
                  <a:lnTo>
                    <a:pt x="5451" y="1"/>
                  </a:lnTo>
                  <a:lnTo>
                    <a:pt x="5659" y="84"/>
                  </a:lnTo>
                  <a:lnTo>
                    <a:pt x="5867" y="209"/>
                  </a:lnTo>
                  <a:lnTo>
                    <a:pt x="5867" y="209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673;p62"/>
            <p:cNvSpPr/>
            <p:nvPr/>
          </p:nvSpPr>
          <p:spPr>
            <a:xfrm>
              <a:off x="4534975" y="4408325"/>
              <a:ext cx="142525" cy="88450"/>
            </a:xfrm>
            <a:custGeom>
              <a:avLst/>
              <a:gdLst/>
              <a:ahLst/>
              <a:cxnLst/>
              <a:rect l="l" t="t" r="r" b="b"/>
              <a:pathLst>
                <a:path w="5701" h="3538" extrusionOk="0">
                  <a:moveTo>
                    <a:pt x="1415" y="209"/>
                  </a:moveTo>
                  <a:lnTo>
                    <a:pt x="1415" y="209"/>
                  </a:lnTo>
                  <a:lnTo>
                    <a:pt x="1914" y="583"/>
                  </a:lnTo>
                  <a:lnTo>
                    <a:pt x="3121" y="1457"/>
                  </a:lnTo>
                  <a:lnTo>
                    <a:pt x="3828" y="1915"/>
                  </a:lnTo>
                  <a:lnTo>
                    <a:pt x="4494" y="2372"/>
                  </a:lnTo>
                  <a:lnTo>
                    <a:pt x="5160" y="2705"/>
                  </a:lnTo>
                  <a:lnTo>
                    <a:pt x="5451" y="2830"/>
                  </a:lnTo>
                  <a:lnTo>
                    <a:pt x="5700" y="2913"/>
                  </a:lnTo>
                  <a:lnTo>
                    <a:pt x="5700" y="2913"/>
                  </a:lnTo>
                  <a:lnTo>
                    <a:pt x="5492" y="3038"/>
                  </a:lnTo>
                  <a:lnTo>
                    <a:pt x="5326" y="3204"/>
                  </a:lnTo>
                  <a:lnTo>
                    <a:pt x="4868" y="3371"/>
                  </a:lnTo>
                  <a:lnTo>
                    <a:pt x="4452" y="3496"/>
                  </a:lnTo>
                  <a:lnTo>
                    <a:pt x="4161" y="3537"/>
                  </a:lnTo>
                  <a:lnTo>
                    <a:pt x="4161" y="3537"/>
                  </a:lnTo>
                  <a:lnTo>
                    <a:pt x="3870" y="3454"/>
                  </a:lnTo>
                  <a:lnTo>
                    <a:pt x="3370" y="3288"/>
                  </a:lnTo>
                  <a:lnTo>
                    <a:pt x="2081" y="2788"/>
                  </a:lnTo>
                  <a:lnTo>
                    <a:pt x="833" y="2206"/>
                  </a:lnTo>
                  <a:lnTo>
                    <a:pt x="375" y="1956"/>
                  </a:lnTo>
                  <a:lnTo>
                    <a:pt x="125" y="1790"/>
                  </a:lnTo>
                  <a:lnTo>
                    <a:pt x="125" y="1790"/>
                  </a:lnTo>
                  <a:lnTo>
                    <a:pt x="42" y="1623"/>
                  </a:lnTo>
                  <a:lnTo>
                    <a:pt x="0" y="1457"/>
                  </a:lnTo>
                  <a:lnTo>
                    <a:pt x="0" y="1291"/>
                  </a:lnTo>
                  <a:lnTo>
                    <a:pt x="42" y="1124"/>
                  </a:lnTo>
                  <a:lnTo>
                    <a:pt x="125" y="833"/>
                  </a:lnTo>
                  <a:lnTo>
                    <a:pt x="167" y="708"/>
                  </a:lnTo>
                  <a:lnTo>
                    <a:pt x="167" y="708"/>
                  </a:lnTo>
                  <a:lnTo>
                    <a:pt x="167" y="708"/>
                  </a:lnTo>
                  <a:lnTo>
                    <a:pt x="208" y="625"/>
                  </a:lnTo>
                  <a:lnTo>
                    <a:pt x="208" y="625"/>
                  </a:lnTo>
                  <a:lnTo>
                    <a:pt x="458" y="250"/>
                  </a:lnTo>
                  <a:lnTo>
                    <a:pt x="541" y="126"/>
                  </a:lnTo>
                  <a:lnTo>
                    <a:pt x="666" y="42"/>
                  </a:lnTo>
                  <a:lnTo>
                    <a:pt x="833" y="1"/>
                  </a:lnTo>
                  <a:lnTo>
                    <a:pt x="999" y="1"/>
                  </a:lnTo>
                  <a:lnTo>
                    <a:pt x="1207" y="84"/>
                  </a:lnTo>
                  <a:lnTo>
                    <a:pt x="1415" y="209"/>
                  </a:lnTo>
                  <a:lnTo>
                    <a:pt x="1415" y="209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674;p62"/>
            <p:cNvSpPr/>
            <p:nvPr/>
          </p:nvSpPr>
          <p:spPr>
            <a:xfrm>
              <a:off x="4423675" y="4524825"/>
              <a:ext cx="389050" cy="39550"/>
            </a:xfrm>
            <a:custGeom>
              <a:avLst/>
              <a:gdLst/>
              <a:ahLst/>
              <a:cxnLst/>
              <a:rect l="l" t="t" r="r" b="b"/>
              <a:pathLst>
                <a:path w="15562" h="1582" extrusionOk="0">
                  <a:moveTo>
                    <a:pt x="15228" y="1"/>
                  </a:moveTo>
                  <a:lnTo>
                    <a:pt x="15228" y="1"/>
                  </a:lnTo>
                  <a:lnTo>
                    <a:pt x="15436" y="375"/>
                  </a:lnTo>
                  <a:lnTo>
                    <a:pt x="15520" y="583"/>
                  </a:lnTo>
                  <a:lnTo>
                    <a:pt x="15520" y="583"/>
                  </a:lnTo>
                  <a:lnTo>
                    <a:pt x="15561" y="833"/>
                  </a:lnTo>
                  <a:lnTo>
                    <a:pt x="15561" y="999"/>
                  </a:lnTo>
                  <a:lnTo>
                    <a:pt x="15520" y="1166"/>
                  </a:lnTo>
                  <a:lnTo>
                    <a:pt x="15478" y="1332"/>
                  </a:lnTo>
                  <a:lnTo>
                    <a:pt x="15353" y="1457"/>
                  </a:lnTo>
                  <a:lnTo>
                    <a:pt x="15187" y="1540"/>
                  </a:lnTo>
                  <a:lnTo>
                    <a:pt x="14937" y="1582"/>
                  </a:lnTo>
                  <a:lnTo>
                    <a:pt x="14937" y="1582"/>
                  </a:lnTo>
                  <a:lnTo>
                    <a:pt x="708" y="1582"/>
                  </a:lnTo>
                  <a:lnTo>
                    <a:pt x="708" y="1582"/>
                  </a:lnTo>
                  <a:lnTo>
                    <a:pt x="541" y="1582"/>
                  </a:lnTo>
                  <a:lnTo>
                    <a:pt x="375" y="1540"/>
                  </a:lnTo>
                  <a:lnTo>
                    <a:pt x="250" y="1457"/>
                  </a:lnTo>
                  <a:lnTo>
                    <a:pt x="167" y="1374"/>
                  </a:lnTo>
                  <a:lnTo>
                    <a:pt x="84" y="1290"/>
                  </a:lnTo>
                  <a:lnTo>
                    <a:pt x="42" y="1166"/>
                  </a:lnTo>
                  <a:lnTo>
                    <a:pt x="1" y="874"/>
                  </a:lnTo>
                  <a:lnTo>
                    <a:pt x="1" y="874"/>
                  </a:lnTo>
                  <a:lnTo>
                    <a:pt x="42" y="708"/>
                  </a:lnTo>
                  <a:lnTo>
                    <a:pt x="84" y="542"/>
                  </a:lnTo>
                  <a:lnTo>
                    <a:pt x="209" y="250"/>
                  </a:lnTo>
                  <a:lnTo>
                    <a:pt x="375" y="1"/>
                  </a:lnTo>
                  <a:lnTo>
                    <a:pt x="152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675;p62"/>
            <p:cNvSpPr/>
            <p:nvPr/>
          </p:nvSpPr>
          <p:spPr>
            <a:xfrm>
              <a:off x="4133475" y="1693550"/>
              <a:ext cx="145650" cy="251750"/>
            </a:xfrm>
            <a:custGeom>
              <a:avLst/>
              <a:gdLst/>
              <a:ahLst/>
              <a:cxnLst/>
              <a:rect l="l" t="t" r="r" b="b"/>
              <a:pathLst>
                <a:path w="5826" h="10070" extrusionOk="0">
                  <a:moveTo>
                    <a:pt x="2913" y="1"/>
                  </a:moveTo>
                  <a:lnTo>
                    <a:pt x="2913" y="1"/>
                  </a:lnTo>
                  <a:lnTo>
                    <a:pt x="2913" y="1"/>
                  </a:lnTo>
                  <a:lnTo>
                    <a:pt x="2622" y="1"/>
                  </a:lnTo>
                  <a:lnTo>
                    <a:pt x="2330" y="42"/>
                  </a:lnTo>
                  <a:lnTo>
                    <a:pt x="2039" y="125"/>
                  </a:lnTo>
                  <a:lnTo>
                    <a:pt x="1790" y="209"/>
                  </a:lnTo>
                  <a:lnTo>
                    <a:pt x="1498" y="333"/>
                  </a:lnTo>
                  <a:lnTo>
                    <a:pt x="1290" y="500"/>
                  </a:lnTo>
                  <a:lnTo>
                    <a:pt x="1041" y="666"/>
                  </a:lnTo>
                  <a:lnTo>
                    <a:pt x="833" y="833"/>
                  </a:lnTo>
                  <a:lnTo>
                    <a:pt x="666" y="1041"/>
                  </a:lnTo>
                  <a:lnTo>
                    <a:pt x="500" y="1290"/>
                  </a:lnTo>
                  <a:lnTo>
                    <a:pt x="333" y="1540"/>
                  </a:lnTo>
                  <a:lnTo>
                    <a:pt x="209" y="1790"/>
                  </a:lnTo>
                  <a:lnTo>
                    <a:pt x="125" y="2039"/>
                  </a:lnTo>
                  <a:lnTo>
                    <a:pt x="42" y="2330"/>
                  </a:lnTo>
                  <a:lnTo>
                    <a:pt x="0" y="2622"/>
                  </a:lnTo>
                  <a:lnTo>
                    <a:pt x="0" y="2913"/>
                  </a:lnTo>
                  <a:lnTo>
                    <a:pt x="0" y="7115"/>
                  </a:lnTo>
                  <a:lnTo>
                    <a:pt x="0" y="7115"/>
                  </a:lnTo>
                  <a:lnTo>
                    <a:pt x="0" y="7406"/>
                  </a:lnTo>
                  <a:lnTo>
                    <a:pt x="42" y="7698"/>
                  </a:lnTo>
                  <a:lnTo>
                    <a:pt x="125" y="7989"/>
                  </a:lnTo>
                  <a:lnTo>
                    <a:pt x="209" y="8280"/>
                  </a:lnTo>
                  <a:lnTo>
                    <a:pt x="333" y="8530"/>
                  </a:lnTo>
                  <a:lnTo>
                    <a:pt x="500" y="8779"/>
                  </a:lnTo>
                  <a:lnTo>
                    <a:pt x="666" y="8987"/>
                  </a:lnTo>
                  <a:lnTo>
                    <a:pt x="833" y="9195"/>
                  </a:lnTo>
                  <a:lnTo>
                    <a:pt x="1041" y="9362"/>
                  </a:lnTo>
                  <a:lnTo>
                    <a:pt x="1290" y="9570"/>
                  </a:lnTo>
                  <a:lnTo>
                    <a:pt x="1498" y="9695"/>
                  </a:lnTo>
                  <a:lnTo>
                    <a:pt x="1790" y="9820"/>
                  </a:lnTo>
                  <a:lnTo>
                    <a:pt x="2039" y="9903"/>
                  </a:lnTo>
                  <a:lnTo>
                    <a:pt x="2330" y="9986"/>
                  </a:lnTo>
                  <a:lnTo>
                    <a:pt x="2622" y="10028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2913" y="10069"/>
                  </a:lnTo>
                  <a:lnTo>
                    <a:pt x="3204" y="10028"/>
                  </a:lnTo>
                  <a:lnTo>
                    <a:pt x="3495" y="9986"/>
                  </a:lnTo>
                  <a:lnTo>
                    <a:pt x="3787" y="9903"/>
                  </a:lnTo>
                  <a:lnTo>
                    <a:pt x="4036" y="9820"/>
                  </a:lnTo>
                  <a:lnTo>
                    <a:pt x="4286" y="9695"/>
                  </a:lnTo>
                  <a:lnTo>
                    <a:pt x="4536" y="9570"/>
                  </a:lnTo>
                  <a:lnTo>
                    <a:pt x="4744" y="9362"/>
                  </a:lnTo>
                  <a:lnTo>
                    <a:pt x="4952" y="9195"/>
                  </a:lnTo>
                  <a:lnTo>
                    <a:pt x="5160" y="8987"/>
                  </a:lnTo>
                  <a:lnTo>
                    <a:pt x="5326" y="8779"/>
                  </a:lnTo>
                  <a:lnTo>
                    <a:pt x="5492" y="8530"/>
                  </a:lnTo>
                  <a:lnTo>
                    <a:pt x="5617" y="8280"/>
                  </a:lnTo>
                  <a:lnTo>
                    <a:pt x="5700" y="7989"/>
                  </a:lnTo>
                  <a:lnTo>
                    <a:pt x="5784" y="7698"/>
                  </a:lnTo>
                  <a:lnTo>
                    <a:pt x="5825" y="7406"/>
                  </a:lnTo>
                  <a:lnTo>
                    <a:pt x="5825" y="7115"/>
                  </a:lnTo>
                  <a:lnTo>
                    <a:pt x="5825" y="2913"/>
                  </a:lnTo>
                  <a:lnTo>
                    <a:pt x="5825" y="2913"/>
                  </a:lnTo>
                  <a:lnTo>
                    <a:pt x="5825" y="2622"/>
                  </a:lnTo>
                  <a:lnTo>
                    <a:pt x="5784" y="2330"/>
                  </a:lnTo>
                  <a:lnTo>
                    <a:pt x="5700" y="2039"/>
                  </a:lnTo>
                  <a:lnTo>
                    <a:pt x="5617" y="1790"/>
                  </a:lnTo>
                  <a:lnTo>
                    <a:pt x="5492" y="1540"/>
                  </a:lnTo>
                  <a:lnTo>
                    <a:pt x="5326" y="1290"/>
                  </a:lnTo>
                  <a:lnTo>
                    <a:pt x="5160" y="1041"/>
                  </a:lnTo>
                  <a:lnTo>
                    <a:pt x="4952" y="833"/>
                  </a:lnTo>
                  <a:lnTo>
                    <a:pt x="4744" y="666"/>
                  </a:lnTo>
                  <a:lnTo>
                    <a:pt x="4536" y="500"/>
                  </a:lnTo>
                  <a:lnTo>
                    <a:pt x="4286" y="333"/>
                  </a:lnTo>
                  <a:lnTo>
                    <a:pt x="4036" y="209"/>
                  </a:lnTo>
                  <a:lnTo>
                    <a:pt x="3787" y="125"/>
                  </a:lnTo>
                  <a:lnTo>
                    <a:pt x="3495" y="42"/>
                  </a:lnTo>
                  <a:lnTo>
                    <a:pt x="3204" y="1"/>
                  </a:lnTo>
                  <a:lnTo>
                    <a:pt x="2913" y="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676;p62"/>
            <p:cNvSpPr/>
            <p:nvPr/>
          </p:nvSpPr>
          <p:spPr>
            <a:xfrm>
              <a:off x="3908800" y="1836050"/>
              <a:ext cx="618925" cy="1078650"/>
            </a:xfrm>
            <a:custGeom>
              <a:avLst/>
              <a:gdLst/>
              <a:ahLst/>
              <a:cxnLst/>
              <a:rect l="l" t="t" r="r" b="b"/>
              <a:pathLst>
                <a:path w="24757" h="43146" extrusionOk="0">
                  <a:moveTo>
                    <a:pt x="14812" y="625"/>
                  </a:moveTo>
                  <a:lnTo>
                    <a:pt x="14812" y="625"/>
                  </a:lnTo>
                  <a:lnTo>
                    <a:pt x="14687" y="708"/>
                  </a:lnTo>
                  <a:lnTo>
                    <a:pt x="14396" y="916"/>
                  </a:lnTo>
                  <a:lnTo>
                    <a:pt x="13855" y="1166"/>
                  </a:lnTo>
                  <a:lnTo>
                    <a:pt x="13523" y="1290"/>
                  </a:lnTo>
                  <a:lnTo>
                    <a:pt x="13190" y="1374"/>
                  </a:lnTo>
                  <a:lnTo>
                    <a:pt x="12774" y="1457"/>
                  </a:lnTo>
                  <a:lnTo>
                    <a:pt x="12316" y="1498"/>
                  </a:lnTo>
                  <a:lnTo>
                    <a:pt x="11817" y="1498"/>
                  </a:lnTo>
                  <a:lnTo>
                    <a:pt x="11317" y="1457"/>
                  </a:lnTo>
                  <a:lnTo>
                    <a:pt x="10777" y="1374"/>
                  </a:lnTo>
                  <a:lnTo>
                    <a:pt x="10194" y="1207"/>
                  </a:lnTo>
                  <a:lnTo>
                    <a:pt x="9612" y="957"/>
                  </a:lnTo>
                  <a:lnTo>
                    <a:pt x="8987" y="625"/>
                  </a:lnTo>
                  <a:lnTo>
                    <a:pt x="8322" y="916"/>
                  </a:lnTo>
                  <a:lnTo>
                    <a:pt x="8322" y="916"/>
                  </a:lnTo>
                  <a:lnTo>
                    <a:pt x="7157" y="791"/>
                  </a:lnTo>
                  <a:lnTo>
                    <a:pt x="6075" y="666"/>
                  </a:lnTo>
                  <a:lnTo>
                    <a:pt x="4993" y="458"/>
                  </a:lnTo>
                  <a:lnTo>
                    <a:pt x="4993" y="458"/>
                  </a:lnTo>
                  <a:lnTo>
                    <a:pt x="4161" y="333"/>
                  </a:lnTo>
                  <a:lnTo>
                    <a:pt x="3620" y="250"/>
                  </a:lnTo>
                  <a:lnTo>
                    <a:pt x="3246" y="250"/>
                  </a:lnTo>
                  <a:lnTo>
                    <a:pt x="3246" y="250"/>
                  </a:lnTo>
                  <a:lnTo>
                    <a:pt x="3246" y="1498"/>
                  </a:lnTo>
                  <a:lnTo>
                    <a:pt x="3204" y="2871"/>
                  </a:lnTo>
                  <a:lnTo>
                    <a:pt x="3121" y="4660"/>
                  </a:lnTo>
                  <a:lnTo>
                    <a:pt x="2955" y="6616"/>
                  </a:lnTo>
                  <a:lnTo>
                    <a:pt x="2788" y="7698"/>
                  </a:lnTo>
                  <a:lnTo>
                    <a:pt x="2622" y="8738"/>
                  </a:lnTo>
                  <a:lnTo>
                    <a:pt x="2455" y="9820"/>
                  </a:lnTo>
                  <a:lnTo>
                    <a:pt x="2206" y="10901"/>
                  </a:lnTo>
                  <a:lnTo>
                    <a:pt x="1914" y="11900"/>
                  </a:lnTo>
                  <a:lnTo>
                    <a:pt x="1582" y="12898"/>
                  </a:lnTo>
                  <a:lnTo>
                    <a:pt x="1582" y="12898"/>
                  </a:lnTo>
                  <a:lnTo>
                    <a:pt x="1748" y="18141"/>
                  </a:lnTo>
                  <a:lnTo>
                    <a:pt x="1873" y="22052"/>
                  </a:lnTo>
                  <a:lnTo>
                    <a:pt x="1873" y="23591"/>
                  </a:lnTo>
                  <a:lnTo>
                    <a:pt x="1873" y="24506"/>
                  </a:lnTo>
                  <a:lnTo>
                    <a:pt x="1873" y="24506"/>
                  </a:lnTo>
                  <a:lnTo>
                    <a:pt x="1540" y="27918"/>
                  </a:lnTo>
                  <a:lnTo>
                    <a:pt x="916" y="33951"/>
                  </a:lnTo>
                  <a:lnTo>
                    <a:pt x="1" y="42230"/>
                  </a:lnTo>
                  <a:lnTo>
                    <a:pt x="1" y="42230"/>
                  </a:lnTo>
                  <a:lnTo>
                    <a:pt x="1" y="42314"/>
                  </a:lnTo>
                  <a:lnTo>
                    <a:pt x="1" y="42480"/>
                  </a:lnTo>
                  <a:lnTo>
                    <a:pt x="42" y="42563"/>
                  </a:lnTo>
                  <a:lnTo>
                    <a:pt x="84" y="42647"/>
                  </a:lnTo>
                  <a:lnTo>
                    <a:pt x="167" y="42730"/>
                  </a:lnTo>
                  <a:lnTo>
                    <a:pt x="292" y="42813"/>
                  </a:lnTo>
                  <a:lnTo>
                    <a:pt x="292" y="42813"/>
                  </a:lnTo>
                  <a:lnTo>
                    <a:pt x="1041" y="42938"/>
                  </a:lnTo>
                  <a:lnTo>
                    <a:pt x="1790" y="42979"/>
                  </a:lnTo>
                  <a:lnTo>
                    <a:pt x="2830" y="43063"/>
                  </a:lnTo>
                  <a:lnTo>
                    <a:pt x="4078" y="43104"/>
                  </a:lnTo>
                  <a:lnTo>
                    <a:pt x="5493" y="43146"/>
                  </a:lnTo>
                  <a:lnTo>
                    <a:pt x="7074" y="43104"/>
                  </a:lnTo>
                  <a:lnTo>
                    <a:pt x="8779" y="43021"/>
                  </a:lnTo>
                  <a:lnTo>
                    <a:pt x="10610" y="42896"/>
                  </a:lnTo>
                  <a:lnTo>
                    <a:pt x="12524" y="42688"/>
                  </a:lnTo>
                  <a:lnTo>
                    <a:pt x="14521" y="42397"/>
                  </a:lnTo>
                  <a:lnTo>
                    <a:pt x="15520" y="42189"/>
                  </a:lnTo>
                  <a:lnTo>
                    <a:pt x="16518" y="41981"/>
                  </a:lnTo>
                  <a:lnTo>
                    <a:pt x="17558" y="41773"/>
                  </a:lnTo>
                  <a:lnTo>
                    <a:pt x="18557" y="41482"/>
                  </a:lnTo>
                  <a:lnTo>
                    <a:pt x="19555" y="41190"/>
                  </a:lnTo>
                  <a:lnTo>
                    <a:pt x="20554" y="40858"/>
                  </a:lnTo>
                  <a:lnTo>
                    <a:pt x="21552" y="40483"/>
                  </a:lnTo>
                  <a:lnTo>
                    <a:pt x="22509" y="40067"/>
                  </a:lnTo>
                  <a:lnTo>
                    <a:pt x="23466" y="39651"/>
                  </a:lnTo>
                  <a:lnTo>
                    <a:pt x="24382" y="39152"/>
                  </a:lnTo>
                  <a:lnTo>
                    <a:pt x="24382" y="39152"/>
                  </a:lnTo>
                  <a:lnTo>
                    <a:pt x="24465" y="39110"/>
                  </a:lnTo>
                  <a:lnTo>
                    <a:pt x="24548" y="38902"/>
                  </a:lnTo>
                  <a:lnTo>
                    <a:pt x="24673" y="38652"/>
                  </a:lnTo>
                  <a:lnTo>
                    <a:pt x="24756" y="38444"/>
                  </a:lnTo>
                  <a:lnTo>
                    <a:pt x="24756" y="38236"/>
                  </a:lnTo>
                  <a:lnTo>
                    <a:pt x="24756" y="38236"/>
                  </a:lnTo>
                  <a:lnTo>
                    <a:pt x="24673" y="37363"/>
                  </a:lnTo>
                  <a:lnTo>
                    <a:pt x="24382" y="35282"/>
                  </a:lnTo>
                  <a:lnTo>
                    <a:pt x="23508" y="29125"/>
                  </a:lnTo>
                  <a:lnTo>
                    <a:pt x="22509" y="22509"/>
                  </a:lnTo>
                  <a:lnTo>
                    <a:pt x="21927" y="18266"/>
                  </a:lnTo>
                  <a:lnTo>
                    <a:pt x="21927" y="18266"/>
                  </a:lnTo>
                  <a:lnTo>
                    <a:pt x="21802" y="17059"/>
                  </a:lnTo>
                  <a:lnTo>
                    <a:pt x="21719" y="15686"/>
                  </a:lnTo>
                  <a:lnTo>
                    <a:pt x="21594" y="12732"/>
                  </a:lnTo>
                  <a:lnTo>
                    <a:pt x="21552" y="10069"/>
                  </a:lnTo>
                  <a:lnTo>
                    <a:pt x="21552" y="8447"/>
                  </a:lnTo>
                  <a:lnTo>
                    <a:pt x="21552" y="8447"/>
                  </a:lnTo>
                  <a:lnTo>
                    <a:pt x="21511" y="7739"/>
                  </a:lnTo>
                  <a:lnTo>
                    <a:pt x="21386" y="6699"/>
                  </a:lnTo>
                  <a:lnTo>
                    <a:pt x="21178" y="5368"/>
                  </a:lnTo>
                  <a:lnTo>
                    <a:pt x="20970" y="3953"/>
                  </a:lnTo>
                  <a:lnTo>
                    <a:pt x="20679" y="2580"/>
                  </a:lnTo>
                  <a:lnTo>
                    <a:pt x="20388" y="1415"/>
                  </a:lnTo>
                  <a:lnTo>
                    <a:pt x="20263" y="916"/>
                  </a:lnTo>
                  <a:lnTo>
                    <a:pt x="20138" y="541"/>
                  </a:lnTo>
                  <a:lnTo>
                    <a:pt x="20013" y="250"/>
                  </a:lnTo>
                  <a:lnTo>
                    <a:pt x="19888" y="125"/>
                  </a:lnTo>
                  <a:lnTo>
                    <a:pt x="19888" y="125"/>
                  </a:lnTo>
                  <a:lnTo>
                    <a:pt x="19763" y="42"/>
                  </a:lnTo>
                  <a:lnTo>
                    <a:pt x="19597" y="42"/>
                  </a:lnTo>
                  <a:lnTo>
                    <a:pt x="19139" y="1"/>
                  </a:lnTo>
                  <a:lnTo>
                    <a:pt x="18598" y="42"/>
                  </a:lnTo>
                  <a:lnTo>
                    <a:pt x="17974" y="125"/>
                  </a:lnTo>
                  <a:lnTo>
                    <a:pt x="16477" y="375"/>
                  </a:lnTo>
                  <a:lnTo>
                    <a:pt x="14812" y="625"/>
                  </a:lnTo>
                  <a:lnTo>
                    <a:pt x="14812" y="625"/>
                  </a:lnTo>
                  <a:close/>
                </a:path>
              </a:pathLst>
            </a:custGeom>
            <a:solidFill>
              <a:srgbClr val="8CD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677;p62"/>
            <p:cNvSpPr/>
            <p:nvPr/>
          </p:nvSpPr>
          <p:spPr>
            <a:xfrm>
              <a:off x="3951450" y="2045125"/>
              <a:ext cx="503450" cy="226775"/>
            </a:xfrm>
            <a:custGeom>
              <a:avLst/>
              <a:gdLst/>
              <a:ahLst/>
              <a:cxnLst/>
              <a:rect l="l" t="t" r="r" b="b"/>
              <a:pathLst>
                <a:path w="20138" h="9071" extrusionOk="0">
                  <a:moveTo>
                    <a:pt x="999" y="84"/>
                  </a:moveTo>
                  <a:lnTo>
                    <a:pt x="999" y="84"/>
                  </a:lnTo>
                  <a:lnTo>
                    <a:pt x="791" y="1165"/>
                  </a:lnTo>
                  <a:lnTo>
                    <a:pt x="791" y="1165"/>
                  </a:lnTo>
                  <a:lnTo>
                    <a:pt x="1332" y="1040"/>
                  </a:lnTo>
                  <a:lnTo>
                    <a:pt x="1914" y="999"/>
                  </a:lnTo>
                  <a:lnTo>
                    <a:pt x="1914" y="999"/>
                  </a:lnTo>
                  <a:lnTo>
                    <a:pt x="2206" y="999"/>
                  </a:lnTo>
                  <a:lnTo>
                    <a:pt x="2538" y="1040"/>
                  </a:lnTo>
                  <a:lnTo>
                    <a:pt x="2830" y="1124"/>
                  </a:lnTo>
                  <a:lnTo>
                    <a:pt x="3121" y="1207"/>
                  </a:lnTo>
                  <a:lnTo>
                    <a:pt x="3412" y="1332"/>
                  </a:lnTo>
                  <a:lnTo>
                    <a:pt x="3703" y="1457"/>
                  </a:lnTo>
                  <a:lnTo>
                    <a:pt x="3953" y="1623"/>
                  </a:lnTo>
                  <a:lnTo>
                    <a:pt x="4203" y="1831"/>
                  </a:lnTo>
                  <a:lnTo>
                    <a:pt x="4203" y="1831"/>
                  </a:lnTo>
                  <a:lnTo>
                    <a:pt x="3995" y="2122"/>
                  </a:lnTo>
                  <a:lnTo>
                    <a:pt x="3828" y="2413"/>
                  </a:lnTo>
                  <a:lnTo>
                    <a:pt x="3662" y="2746"/>
                  </a:lnTo>
                  <a:lnTo>
                    <a:pt x="3537" y="3079"/>
                  </a:lnTo>
                  <a:lnTo>
                    <a:pt x="3412" y="3412"/>
                  </a:lnTo>
                  <a:lnTo>
                    <a:pt x="3371" y="3786"/>
                  </a:lnTo>
                  <a:lnTo>
                    <a:pt x="3287" y="4161"/>
                  </a:lnTo>
                  <a:lnTo>
                    <a:pt x="3287" y="4535"/>
                  </a:lnTo>
                  <a:lnTo>
                    <a:pt x="3287" y="4535"/>
                  </a:lnTo>
                  <a:lnTo>
                    <a:pt x="3287" y="4910"/>
                  </a:lnTo>
                  <a:lnTo>
                    <a:pt x="3371" y="5284"/>
                  </a:lnTo>
                  <a:lnTo>
                    <a:pt x="3412" y="5617"/>
                  </a:lnTo>
                  <a:lnTo>
                    <a:pt x="3537" y="5992"/>
                  </a:lnTo>
                  <a:lnTo>
                    <a:pt x="3662" y="6324"/>
                  </a:lnTo>
                  <a:lnTo>
                    <a:pt x="3828" y="6657"/>
                  </a:lnTo>
                  <a:lnTo>
                    <a:pt x="3995" y="6949"/>
                  </a:lnTo>
                  <a:lnTo>
                    <a:pt x="4203" y="7240"/>
                  </a:lnTo>
                  <a:lnTo>
                    <a:pt x="4203" y="7240"/>
                  </a:lnTo>
                  <a:lnTo>
                    <a:pt x="3953" y="7406"/>
                  </a:lnTo>
                  <a:lnTo>
                    <a:pt x="3703" y="7573"/>
                  </a:lnTo>
                  <a:lnTo>
                    <a:pt x="3412" y="7739"/>
                  </a:lnTo>
                  <a:lnTo>
                    <a:pt x="3121" y="7864"/>
                  </a:lnTo>
                  <a:lnTo>
                    <a:pt x="2830" y="7947"/>
                  </a:lnTo>
                  <a:lnTo>
                    <a:pt x="2538" y="8030"/>
                  </a:lnTo>
                  <a:lnTo>
                    <a:pt x="2206" y="8072"/>
                  </a:lnTo>
                  <a:lnTo>
                    <a:pt x="1914" y="8072"/>
                  </a:lnTo>
                  <a:lnTo>
                    <a:pt x="1914" y="8072"/>
                  </a:lnTo>
                  <a:lnTo>
                    <a:pt x="1373" y="8030"/>
                  </a:lnTo>
                  <a:lnTo>
                    <a:pt x="874" y="7947"/>
                  </a:lnTo>
                  <a:lnTo>
                    <a:pt x="416" y="7739"/>
                  </a:lnTo>
                  <a:lnTo>
                    <a:pt x="0" y="7531"/>
                  </a:lnTo>
                  <a:lnTo>
                    <a:pt x="42" y="8696"/>
                  </a:lnTo>
                  <a:lnTo>
                    <a:pt x="42" y="8696"/>
                  </a:lnTo>
                  <a:lnTo>
                    <a:pt x="458" y="8862"/>
                  </a:lnTo>
                  <a:lnTo>
                    <a:pt x="916" y="8987"/>
                  </a:lnTo>
                  <a:lnTo>
                    <a:pt x="1415" y="9070"/>
                  </a:lnTo>
                  <a:lnTo>
                    <a:pt x="1914" y="9070"/>
                  </a:lnTo>
                  <a:lnTo>
                    <a:pt x="1914" y="9070"/>
                  </a:lnTo>
                  <a:lnTo>
                    <a:pt x="2330" y="9070"/>
                  </a:lnTo>
                  <a:lnTo>
                    <a:pt x="2746" y="8987"/>
                  </a:lnTo>
                  <a:lnTo>
                    <a:pt x="3121" y="8904"/>
                  </a:lnTo>
                  <a:lnTo>
                    <a:pt x="3495" y="8779"/>
                  </a:lnTo>
                  <a:lnTo>
                    <a:pt x="3870" y="8613"/>
                  </a:lnTo>
                  <a:lnTo>
                    <a:pt x="4244" y="8446"/>
                  </a:lnTo>
                  <a:lnTo>
                    <a:pt x="4577" y="8238"/>
                  </a:lnTo>
                  <a:lnTo>
                    <a:pt x="4868" y="7989"/>
                  </a:lnTo>
                  <a:lnTo>
                    <a:pt x="4868" y="7989"/>
                  </a:lnTo>
                  <a:lnTo>
                    <a:pt x="5160" y="8238"/>
                  </a:lnTo>
                  <a:lnTo>
                    <a:pt x="5492" y="8446"/>
                  </a:lnTo>
                  <a:lnTo>
                    <a:pt x="5867" y="8613"/>
                  </a:lnTo>
                  <a:lnTo>
                    <a:pt x="6241" y="8779"/>
                  </a:lnTo>
                  <a:lnTo>
                    <a:pt x="6616" y="8904"/>
                  </a:lnTo>
                  <a:lnTo>
                    <a:pt x="6990" y="8987"/>
                  </a:lnTo>
                  <a:lnTo>
                    <a:pt x="7406" y="9070"/>
                  </a:lnTo>
                  <a:lnTo>
                    <a:pt x="7822" y="9070"/>
                  </a:lnTo>
                  <a:lnTo>
                    <a:pt x="7822" y="9070"/>
                  </a:lnTo>
                  <a:lnTo>
                    <a:pt x="8280" y="9070"/>
                  </a:lnTo>
                  <a:lnTo>
                    <a:pt x="8654" y="8987"/>
                  </a:lnTo>
                  <a:lnTo>
                    <a:pt x="9071" y="8904"/>
                  </a:lnTo>
                  <a:lnTo>
                    <a:pt x="9445" y="8779"/>
                  </a:lnTo>
                  <a:lnTo>
                    <a:pt x="9819" y="8613"/>
                  </a:lnTo>
                  <a:lnTo>
                    <a:pt x="10194" y="8446"/>
                  </a:lnTo>
                  <a:lnTo>
                    <a:pt x="10527" y="8238"/>
                  </a:lnTo>
                  <a:lnTo>
                    <a:pt x="10818" y="7989"/>
                  </a:lnTo>
                  <a:lnTo>
                    <a:pt x="10818" y="7989"/>
                  </a:lnTo>
                  <a:lnTo>
                    <a:pt x="11109" y="8238"/>
                  </a:lnTo>
                  <a:lnTo>
                    <a:pt x="11442" y="8446"/>
                  </a:lnTo>
                  <a:lnTo>
                    <a:pt x="11817" y="8613"/>
                  </a:lnTo>
                  <a:lnTo>
                    <a:pt x="12191" y="8779"/>
                  </a:lnTo>
                  <a:lnTo>
                    <a:pt x="12565" y="8904"/>
                  </a:lnTo>
                  <a:lnTo>
                    <a:pt x="12940" y="8987"/>
                  </a:lnTo>
                  <a:lnTo>
                    <a:pt x="13356" y="9070"/>
                  </a:lnTo>
                  <a:lnTo>
                    <a:pt x="13772" y="9070"/>
                  </a:lnTo>
                  <a:lnTo>
                    <a:pt x="13772" y="9070"/>
                  </a:lnTo>
                  <a:lnTo>
                    <a:pt x="14230" y="9070"/>
                  </a:lnTo>
                  <a:lnTo>
                    <a:pt x="14604" y="8987"/>
                  </a:lnTo>
                  <a:lnTo>
                    <a:pt x="15020" y="8904"/>
                  </a:lnTo>
                  <a:lnTo>
                    <a:pt x="15395" y="8779"/>
                  </a:lnTo>
                  <a:lnTo>
                    <a:pt x="15769" y="8613"/>
                  </a:lnTo>
                  <a:lnTo>
                    <a:pt x="16102" y="8446"/>
                  </a:lnTo>
                  <a:lnTo>
                    <a:pt x="16435" y="8238"/>
                  </a:lnTo>
                  <a:lnTo>
                    <a:pt x="16768" y="7989"/>
                  </a:lnTo>
                  <a:lnTo>
                    <a:pt x="16768" y="7989"/>
                  </a:lnTo>
                  <a:lnTo>
                    <a:pt x="17059" y="8238"/>
                  </a:lnTo>
                  <a:lnTo>
                    <a:pt x="17392" y="8446"/>
                  </a:lnTo>
                  <a:lnTo>
                    <a:pt x="17766" y="8613"/>
                  </a:lnTo>
                  <a:lnTo>
                    <a:pt x="18141" y="8779"/>
                  </a:lnTo>
                  <a:lnTo>
                    <a:pt x="18515" y="8904"/>
                  </a:lnTo>
                  <a:lnTo>
                    <a:pt x="18890" y="8987"/>
                  </a:lnTo>
                  <a:lnTo>
                    <a:pt x="19306" y="9070"/>
                  </a:lnTo>
                  <a:lnTo>
                    <a:pt x="19722" y="9070"/>
                  </a:lnTo>
                  <a:lnTo>
                    <a:pt x="19722" y="9070"/>
                  </a:lnTo>
                  <a:lnTo>
                    <a:pt x="20138" y="9070"/>
                  </a:lnTo>
                  <a:lnTo>
                    <a:pt x="20138" y="9070"/>
                  </a:lnTo>
                  <a:lnTo>
                    <a:pt x="20055" y="8072"/>
                  </a:lnTo>
                  <a:lnTo>
                    <a:pt x="20055" y="8072"/>
                  </a:lnTo>
                  <a:lnTo>
                    <a:pt x="19722" y="8072"/>
                  </a:lnTo>
                  <a:lnTo>
                    <a:pt x="19722" y="8072"/>
                  </a:lnTo>
                  <a:lnTo>
                    <a:pt x="19430" y="8072"/>
                  </a:lnTo>
                  <a:lnTo>
                    <a:pt x="19098" y="8030"/>
                  </a:lnTo>
                  <a:lnTo>
                    <a:pt x="18806" y="7947"/>
                  </a:lnTo>
                  <a:lnTo>
                    <a:pt x="18515" y="7864"/>
                  </a:lnTo>
                  <a:lnTo>
                    <a:pt x="18224" y="7739"/>
                  </a:lnTo>
                  <a:lnTo>
                    <a:pt x="17933" y="7573"/>
                  </a:lnTo>
                  <a:lnTo>
                    <a:pt x="17683" y="7406"/>
                  </a:lnTo>
                  <a:lnTo>
                    <a:pt x="17433" y="7240"/>
                  </a:lnTo>
                  <a:lnTo>
                    <a:pt x="17433" y="7240"/>
                  </a:lnTo>
                  <a:lnTo>
                    <a:pt x="17641" y="6949"/>
                  </a:lnTo>
                  <a:lnTo>
                    <a:pt x="17808" y="6657"/>
                  </a:lnTo>
                  <a:lnTo>
                    <a:pt x="17974" y="6324"/>
                  </a:lnTo>
                  <a:lnTo>
                    <a:pt x="18099" y="5992"/>
                  </a:lnTo>
                  <a:lnTo>
                    <a:pt x="18224" y="5617"/>
                  </a:lnTo>
                  <a:lnTo>
                    <a:pt x="18265" y="5284"/>
                  </a:lnTo>
                  <a:lnTo>
                    <a:pt x="18307" y="4910"/>
                  </a:lnTo>
                  <a:lnTo>
                    <a:pt x="18349" y="4535"/>
                  </a:lnTo>
                  <a:lnTo>
                    <a:pt x="18349" y="4535"/>
                  </a:lnTo>
                  <a:lnTo>
                    <a:pt x="18307" y="4161"/>
                  </a:lnTo>
                  <a:lnTo>
                    <a:pt x="18265" y="3786"/>
                  </a:lnTo>
                  <a:lnTo>
                    <a:pt x="18224" y="3412"/>
                  </a:lnTo>
                  <a:lnTo>
                    <a:pt x="18099" y="3079"/>
                  </a:lnTo>
                  <a:lnTo>
                    <a:pt x="17974" y="2746"/>
                  </a:lnTo>
                  <a:lnTo>
                    <a:pt x="17808" y="2413"/>
                  </a:lnTo>
                  <a:lnTo>
                    <a:pt x="17641" y="2122"/>
                  </a:lnTo>
                  <a:lnTo>
                    <a:pt x="17433" y="1831"/>
                  </a:lnTo>
                  <a:lnTo>
                    <a:pt x="17433" y="1831"/>
                  </a:lnTo>
                  <a:lnTo>
                    <a:pt x="17683" y="1623"/>
                  </a:lnTo>
                  <a:lnTo>
                    <a:pt x="17933" y="1457"/>
                  </a:lnTo>
                  <a:lnTo>
                    <a:pt x="18224" y="1332"/>
                  </a:lnTo>
                  <a:lnTo>
                    <a:pt x="18515" y="1207"/>
                  </a:lnTo>
                  <a:lnTo>
                    <a:pt x="18806" y="1124"/>
                  </a:lnTo>
                  <a:lnTo>
                    <a:pt x="19098" y="1040"/>
                  </a:lnTo>
                  <a:lnTo>
                    <a:pt x="19430" y="999"/>
                  </a:lnTo>
                  <a:lnTo>
                    <a:pt x="19722" y="999"/>
                  </a:lnTo>
                  <a:lnTo>
                    <a:pt x="19722" y="999"/>
                  </a:lnTo>
                  <a:lnTo>
                    <a:pt x="19846" y="999"/>
                  </a:lnTo>
                  <a:lnTo>
                    <a:pt x="19846" y="999"/>
                  </a:lnTo>
                  <a:lnTo>
                    <a:pt x="19846" y="84"/>
                  </a:lnTo>
                  <a:lnTo>
                    <a:pt x="19846" y="84"/>
                  </a:lnTo>
                  <a:lnTo>
                    <a:pt x="19846" y="0"/>
                  </a:lnTo>
                  <a:lnTo>
                    <a:pt x="19846" y="0"/>
                  </a:lnTo>
                  <a:lnTo>
                    <a:pt x="19722" y="0"/>
                  </a:lnTo>
                  <a:lnTo>
                    <a:pt x="19722" y="0"/>
                  </a:lnTo>
                  <a:lnTo>
                    <a:pt x="19306" y="0"/>
                  </a:lnTo>
                  <a:lnTo>
                    <a:pt x="18890" y="42"/>
                  </a:lnTo>
                  <a:lnTo>
                    <a:pt x="18515" y="167"/>
                  </a:lnTo>
                  <a:lnTo>
                    <a:pt x="18141" y="292"/>
                  </a:lnTo>
                  <a:lnTo>
                    <a:pt x="17766" y="416"/>
                  </a:lnTo>
                  <a:lnTo>
                    <a:pt x="17392" y="624"/>
                  </a:lnTo>
                  <a:lnTo>
                    <a:pt x="17059" y="832"/>
                  </a:lnTo>
                  <a:lnTo>
                    <a:pt x="16768" y="1082"/>
                  </a:lnTo>
                  <a:lnTo>
                    <a:pt x="16768" y="1082"/>
                  </a:lnTo>
                  <a:lnTo>
                    <a:pt x="16435" y="832"/>
                  </a:lnTo>
                  <a:lnTo>
                    <a:pt x="16102" y="624"/>
                  </a:lnTo>
                  <a:lnTo>
                    <a:pt x="15769" y="416"/>
                  </a:lnTo>
                  <a:lnTo>
                    <a:pt x="15395" y="292"/>
                  </a:lnTo>
                  <a:lnTo>
                    <a:pt x="15020" y="167"/>
                  </a:lnTo>
                  <a:lnTo>
                    <a:pt x="14604" y="42"/>
                  </a:lnTo>
                  <a:lnTo>
                    <a:pt x="14230" y="0"/>
                  </a:lnTo>
                  <a:lnTo>
                    <a:pt x="13772" y="0"/>
                  </a:lnTo>
                  <a:lnTo>
                    <a:pt x="13772" y="0"/>
                  </a:lnTo>
                  <a:lnTo>
                    <a:pt x="13356" y="0"/>
                  </a:lnTo>
                  <a:lnTo>
                    <a:pt x="12940" y="42"/>
                  </a:lnTo>
                  <a:lnTo>
                    <a:pt x="12565" y="167"/>
                  </a:lnTo>
                  <a:lnTo>
                    <a:pt x="12191" y="292"/>
                  </a:lnTo>
                  <a:lnTo>
                    <a:pt x="11817" y="416"/>
                  </a:lnTo>
                  <a:lnTo>
                    <a:pt x="11442" y="624"/>
                  </a:lnTo>
                  <a:lnTo>
                    <a:pt x="11109" y="832"/>
                  </a:lnTo>
                  <a:lnTo>
                    <a:pt x="10818" y="1082"/>
                  </a:lnTo>
                  <a:lnTo>
                    <a:pt x="10818" y="1082"/>
                  </a:lnTo>
                  <a:lnTo>
                    <a:pt x="10527" y="832"/>
                  </a:lnTo>
                  <a:lnTo>
                    <a:pt x="10194" y="624"/>
                  </a:lnTo>
                  <a:lnTo>
                    <a:pt x="9819" y="416"/>
                  </a:lnTo>
                  <a:lnTo>
                    <a:pt x="9445" y="292"/>
                  </a:lnTo>
                  <a:lnTo>
                    <a:pt x="9071" y="167"/>
                  </a:lnTo>
                  <a:lnTo>
                    <a:pt x="8654" y="42"/>
                  </a:lnTo>
                  <a:lnTo>
                    <a:pt x="8280" y="0"/>
                  </a:lnTo>
                  <a:lnTo>
                    <a:pt x="7822" y="0"/>
                  </a:lnTo>
                  <a:lnTo>
                    <a:pt x="7822" y="0"/>
                  </a:lnTo>
                  <a:lnTo>
                    <a:pt x="7406" y="0"/>
                  </a:lnTo>
                  <a:lnTo>
                    <a:pt x="6990" y="42"/>
                  </a:lnTo>
                  <a:lnTo>
                    <a:pt x="6616" y="167"/>
                  </a:lnTo>
                  <a:lnTo>
                    <a:pt x="6241" y="292"/>
                  </a:lnTo>
                  <a:lnTo>
                    <a:pt x="5867" y="416"/>
                  </a:lnTo>
                  <a:lnTo>
                    <a:pt x="5492" y="624"/>
                  </a:lnTo>
                  <a:lnTo>
                    <a:pt x="5160" y="832"/>
                  </a:lnTo>
                  <a:lnTo>
                    <a:pt x="4868" y="1082"/>
                  </a:lnTo>
                  <a:lnTo>
                    <a:pt x="4868" y="1082"/>
                  </a:lnTo>
                  <a:lnTo>
                    <a:pt x="4577" y="832"/>
                  </a:lnTo>
                  <a:lnTo>
                    <a:pt x="4244" y="624"/>
                  </a:lnTo>
                  <a:lnTo>
                    <a:pt x="3870" y="416"/>
                  </a:lnTo>
                  <a:lnTo>
                    <a:pt x="3495" y="292"/>
                  </a:lnTo>
                  <a:lnTo>
                    <a:pt x="3121" y="167"/>
                  </a:lnTo>
                  <a:lnTo>
                    <a:pt x="2746" y="42"/>
                  </a:lnTo>
                  <a:lnTo>
                    <a:pt x="2330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415" y="0"/>
                  </a:lnTo>
                  <a:lnTo>
                    <a:pt x="999" y="84"/>
                  </a:lnTo>
                  <a:lnTo>
                    <a:pt x="999" y="84"/>
                  </a:lnTo>
                  <a:close/>
                  <a:moveTo>
                    <a:pt x="16060" y="7240"/>
                  </a:moveTo>
                  <a:lnTo>
                    <a:pt x="16060" y="7240"/>
                  </a:lnTo>
                  <a:lnTo>
                    <a:pt x="15852" y="7406"/>
                  </a:lnTo>
                  <a:lnTo>
                    <a:pt x="15603" y="7573"/>
                  </a:lnTo>
                  <a:lnTo>
                    <a:pt x="15311" y="7739"/>
                  </a:lnTo>
                  <a:lnTo>
                    <a:pt x="15020" y="7864"/>
                  </a:lnTo>
                  <a:lnTo>
                    <a:pt x="14729" y="7947"/>
                  </a:lnTo>
                  <a:lnTo>
                    <a:pt x="14438" y="8030"/>
                  </a:lnTo>
                  <a:lnTo>
                    <a:pt x="14105" y="8072"/>
                  </a:lnTo>
                  <a:lnTo>
                    <a:pt x="13772" y="8072"/>
                  </a:lnTo>
                  <a:lnTo>
                    <a:pt x="13772" y="8072"/>
                  </a:lnTo>
                  <a:lnTo>
                    <a:pt x="13481" y="8072"/>
                  </a:lnTo>
                  <a:lnTo>
                    <a:pt x="13148" y="8030"/>
                  </a:lnTo>
                  <a:lnTo>
                    <a:pt x="12857" y="7947"/>
                  </a:lnTo>
                  <a:lnTo>
                    <a:pt x="12565" y="7864"/>
                  </a:lnTo>
                  <a:lnTo>
                    <a:pt x="12274" y="7739"/>
                  </a:lnTo>
                  <a:lnTo>
                    <a:pt x="11983" y="7573"/>
                  </a:lnTo>
                  <a:lnTo>
                    <a:pt x="11733" y="7406"/>
                  </a:lnTo>
                  <a:lnTo>
                    <a:pt x="11484" y="7240"/>
                  </a:lnTo>
                  <a:lnTo>
                    <a:pt x="11484" y="7240"/>
                  </a:lnTo>
                  <a:lnTo>
                    <a:pt x="11692" y="6949"/>
                  </a:lnTo>
                  <a:lnTo>
                    <a:pt x="11858" y="6657"/>
                  </a:lnTo>
                  <a:lnTo>
                    <a:pt x="12025" y="6324"/>
                  </a:lnTo>
                  <a:lnTo>
                    <a:pt x="12149" y="5992"/>
                  </a:lnTo>
                  <a:lnTo>
                    <a:pt x="12274" y="5617"/>
                  </a:lnTo>
                  <a:lnTo>
                    <a:pt x="12316" y="5284"/>
                  </a:lnTo>
                  <a:lnTo>
                    <a:pt x="12357" y="4910"/>
                  </a:lnTo>
                  <a:lnTo>
                    <a:pt x="12399" y="4535"/>
                  </a:lnTo>
                  <a:lnTo>
                    <a:pt x="12399" y="4535"/>
                  </a:lnTo>
                  <a:lnTo>
                    <a:pt x="12357" y="4161"/>
                  </a:lnTo>
                  <a:lnTo>
                    <a:pt x="12316" y="3786"/>
                  </a:lnTo>
                  <a:lnTo>
                    <a:pt x="12274" y="3412"/>
                  </a:lnTo>
                  <a:lnTo>
                    <a:pt x="12149" y="3079"/>
                  </a:lnTo>
                  <a:lnTo>
                    <a:pt x="12025" y="2746"/>
                  </a:lnTo>
                  <a:lnTo>
                    <a:pt x="11858" y="2413"/>
                  </a:lnTo>
                  <a:lnTo>
                    <a:pt x="11692" y="2122"/>
                  </a:lnTo>
                  <a:lnTo>
                    <a:pt x="11484" y="1831"/>
                  </a:lnTo>
                  <a:lnTo>
                    <a:pt x="11484" y="1831"/>
                  </a:lnTo>
                  <a:lnTo>
                    <a:pt x="11733" y="1623"/>
                  </a:lnTo>
                  <a:lnTo>
                    <a:pt x="11983" y="1457"/>
                  </a:lnTo>
                  <a:lnTo>
                    <a:pt x="12274" y="1332"/>
                  </a:lnTo>
                  <a:lnTo>
                    <a:pt x="12565" y="1207"/>
                  </a:lnTo>
                  <a:lnTo>
                    <a:pt x="12857" y="1124"/>
                  </a:lnTo>
                  <a:lnTo>
                    <a:pt x="13148" y="1040"/>
                  </a:lnTo>
                  <a:lnTo>
                    <a:pt x="13481" y="999"/>
                  </a:lnTo>
                  <a:lnTo>
                    <a:pt x="13772" y="999"/>
                  </a:lnTo>
                  <a:lnTo>
                    <a:pt x="13772" y="999"/>
                  </a:lnTo>
                  <a:lnTo>
                    <a:pt x="14105" y="999"/>
                  </a:lnTo>
                  <a:lnTo>
                    <a:pt x="14438" y="1040"/>
                  </a:lnTo>
                  <a:lnTo>
                    <a:pt x="14729" y="1124"/>
                  </a:lnTo>
                  <a:lnTo>
                    <a:pt x="15020" y="1207"/>
                  </a:lnTo>
                  <a:lnTo>
                    <a:pt x="15311" y="1332"/>
                  </a:lnTo>
                  <a:lnTo>
                    <a:pt x="15603" y="1457"/>
                  </a:lnTo>
                  <a:lnTo>
                    <a:pt x="15852" y="1623"/>
                  </a:lnTo>
                  <a:lnTo>
                    <a:pt x="16060" y="1831"/>
                  </a:lnTo>
                  <a:lnTo>
                    <a:pt x="16060" y="1831"/>
                  </a:lnTo>
                  <a:lnTo>
                    <a:pt x="15894" y="2122"/>
                  </a:lnTo>
                  <a:lnTo>
                    <a:pt x="15686" y="2413"/>
                  </a:lnTo>
                  <a:lnTo>
                    <a:pt x="15561" y="2746"/>
                  </a:lnTo>
                  <a:lnTo>
                    <a:pt x="15436" y="3079"/>
                  </a:lnTo>
                  <a:lnTo>
                    <a:pt x="15311" y="3412"/>
                  </a:lnTo>
                  <a:lnTo>
                    <a:pt x="15228" y="3786"/>
                  </a:lnTo>
                  <a:lnTo>
                    <a:pt x="15187" y="4161"/>
                  </a:lnTo>
                  <a:lnTo>
                    <a:pt x="15187" y="4535"/>
                  </a:lnTo>
                  <a:lnTo>
                    <a:pt x="15187" y="4535"/>
                  </a:lnTo>
                  <a:lnTo>
                    <a:pt x="15187" y="4910"/>
                  </a:lnTo>
                  <a:lnTo>
                    <a:pt x="15228" y="5284"/>
                  </a:lnTo>
                  <a:lnTo>
                    <a:pt x="15311" y="5617"/>
                  </a:lnTo>
                  <a:lnTo>
                    <a:pt x="15436" y="5992"/>
                  </a:lnTo>
                  <a:lnTo>
                    <a:pt x="15561" y="6324"/>
                  </a:lnTo>
                  <a:lnTo>
                    <a:pt x="15686" y="6657"/>
                  </a:lnTo>
                  <a:lnTo>
                    <a:pt x="15894" y="6949"/>
                  </a:lnTo>
                  <a:lnTo>
                    <a:pt x="16060" y="7240"/>
                  </a:lnTo>
                  <a:lnTo>
                    <a:pt x="16060" y="7240"/>
                  </a:lnTo>
                  <a:close/>
                  <a:moveTo>
                    <a:pt x="16768" y="2621"/>
                  </a:moveTo>
                  <a:lnTo>
                    <a:pt x="16768" y="2621"/>
                  </a:lnTo>
                  <a:lnTo>
                    <a:pt x="17017" y="3038"/>
                  </a:lnTo>
                  <a:lnTo>
                    <a:pt x="17184" y="3495"/>
                  </a:lnTo>
                  <a:lnTo>
                    <a:pt x="17309" y="3994"/>
                  </a:lnTo>
                  <a:lnTo>
                    <a:pt x="17350" y="4535"/>
                  </a:lnTo>
                  <a:lnTo>
                    <a:pt x="17350" y="4535"/>
                  </a:lnTo>
                  <a:lnTo>
                    <a:pt x="17309" y="5076"/>
                  </a:lnTo>
                  <a:lnTo>
                    <a:pt x="17184" y="5576"/>
                  </a:lnTo>
                  <a:lnTo>
                    <a:pt x="17017" y="6033"/>
                  </a:lnTo>
                  <a:lnTo>
                    <a:pt x="16768" y="6449"/>
                  </a:lnTo>
                  <a:lnTo>
                    <a:pt x="16768" y="6449"/>
                  </a:lnTo>
                  <a:lnTo>
                    <a:pt x="16518" y="6033"/>
                  </a:lnTo>
                  <a:lnTo>
                    <a:pt x="16352" y="5576"/>
                  </a:lnTo>
                  <a:lnTo>
                    <a:pt x="16227" y="5076"/>
                  </a:lnTo>
                  <a:lnTo>
                    <a:pt x="16185" y="4535"/>
                  </a:lnTo>
                  <a:lnTo>
                    <a:pt x="16185" y="4535"/>
                  </a:lnTo>
                  <a:lnTo>
                    <a:pt x="16227" y="3994"/>
                  </a:lnTo>
                  <a:lnTo>
                    <a:pt x="16352" y="3495"/>
                  </a:lnTo>
                  <a:lnTo>
                    <a:pt x="16518" y="3038"/>
                  </a:lnTo>
                  <a:lnTo>
                    <a:pt x="16768" y="2621"/>
                  </a:lnTo>
                  <a:lnTo>
                    <a:pt x="16768" y="2621"/>
                  </a:lnTo>
                  <a:close/>
                  <a:moveTo>
                    <a:pt x="10111" y="7240"/>
                  </a:moveTo>
                  <a:lnTo>
                    <a:pt x="10111" y="7240"/>
                  </a:lnTo>
                  <a:lnTo>
                    <a:pt x="9903" y="7406"/>
                  </a:lnTo>
                  <a:lnTo>
                    <a:pt x="9653" y="7573"/>
                  </a:lnTo>
                  <a:lnTo>
                    <a:pt x="9362" y="7739"/>
                  </a:lnTo>
                  <a:lnTo>
                    <a:pt x="9071" y="7864"/>
                  </a:lnTo>
                  <a:lnTo>
                    <a:pt x="8779" y="7947"/>
                  </a:lnTo>
                  <a:lnTo>
                    <a:pt x="8488" y="8030"/>
                  </a:lnTo>
                  <a:lnTo>
                    <a:pt x="8155" y="8072"/>
                  </a:lnTo>
                  <a:lnTo>
                    <a:pt x="7822" y="8072"/>
                  </a:lnTo>
                  <a:lnTo>
                    <a:pt x="7822" y="8072"/>
                  </a:lnTo>
                  <a:lnTo>
                    <a:pt x="7531" y="8072"/>
                  </a:lnTo>
                  <a:lnTo>
                    <a:pt x="7198" y="8030"/>
                  </a:lnTo>
                  <a:lnTo>
                    <a:pt x="6907" y="7947"/>
                  </a:lnTo>
                  <a:lnTo>
                    <a:pt x="6616" y="7864"/>
                  </a:lnTo>
                  <a:lnTo>
                    <a:pt x="6325" y="7739"/>
                  </a:lnTo>
                  <a:lnTo>
                    <a:pt x="6033" y="7573"/>
                  </a:lnTo>
                  <a:lnTo>
                    <a:pt x="5784" y="7406"/>
                  </a:lnTo>
                  <a:lnTo>
                    <a:pt x="5534" y="7240"/>
                  </a:lnTo>
                  <a:lnTo>
                    <a:pt x="5534" y="7240"/>
                  </a:lnTo>
                  <a:lnTo>
                    <a:pt x="5742" y="6949"/>
                  </a:lnTo>
                  <a:lnTo>
                    <a:pt x="5950" y="6657"/>
                  </a:lnTo>
                  <a:lnTo>
                    <a:pt x="6075" y="6324"/>
                  </a:lnTo>
                  <a:lnTo>
                    <a:pt x="6200" y="5992"/>
                  </a:lnTo>
                  <a:lnTo>
                    <a:pt x="6325" y="5617"/>
                  </a:lnTo>
                  <a:lnTo>
                    <a:pt x="6366" y="5284"/>
                  </a:lnTo>
                  <a:lnTo>
                    <a:pt x="6449" y="4910"/>
                  </a:lnTo>
                  <a:lnTo>
                    <a:pt x="6449" y="4535"/>
                  </a:lnTo>
                  <a:lnTo>
                    <a:pt x="6449" y="4535"/>
                  </a:lnTo>
                  <a:lnTo>
                    <a:pt x="6449" y="4161"/>
                  </a:lnTo>
                  <a:lnTo>
                    <a:pt x="6366" y="3786"/>
                  </a:lnTo>
                  <a:lnTo>
                    <a:pt x="6325" y="3412"/>
                  </a:lnTo>
                  <a:lnTo>
                    <a:pt x="6200" y="3079"/>
                  </a:lnTo>
                  <a:lnTo>
                    <a:pt x="6075" y="2746"/>
                  </a:lnTo>
                  <a:lnTo>
                    <a:pt x="5950" y="2413"/>
                  </a:lnTo>
                  <a:lnTo>
                    <a:pt x="5742" y="2122"/>
                  </a:lnTo>
                  <a:lnTo>
                    <a:pt x="5534" y="1831"/>
                  </a:lnTo>
                  <a:lnTo>
                    <a:pt x="5534" y="1831"/>
                  </a:lnTo>
                  <a:lnTo>
                    <a:pt x="5784" y="1623"/>
                  </a:lnTo>
                  <a:lnTo>
                    <a:pt x="6033" y="1457"/>
                  </a:lnTo>
                  <a:lnTo>
                    <a:pt x="6325" y="1332"/>
                  </a:lnTo>
                  <a:lnTo>
                    <a:pt x="6616" y="1207"/>
                  </a:lnTo>
                  <a:lnTo>
                    <a:pt x="6907" y="1124"/>
                  </a:lnTo>
                  <a:lnTo>
                    <a:pt x="7198" y="1040"/>
                  </a:lnTo>
                  <a:lnTo>
                    <a:pt x="7531" y="999"/>
                  </a:lnTo>
                  <a:lnTo>
                    <a:pt x="7822" y="999"/>
                  </a:lnTo>
                  <a:lnTo>
                    <a:pt x="7822" y="999"/>
                  </a:lnTo>
                  <a:lnTo>
                    <a:pt x="8155" y="999"/>
                  </a:lnTo>
                  <a:lnTo>
                    <a:pt x="8488" y="1040"/>
                  </a:lnTo>
                  <a:lnTo>
                    <a:pt x="8779" y="1124"/>
                  </a:lnTo>
                  <a:lnTo>
                    <a:pt x="9071" y="1207"/>
                  </a:lnTo>
                  <a:lnTo>
                    <a:pt x="9362" y="1332"/>
                  </a:lnTo>
                  <a:lnTo>
                    <a:pt x="9653" y="1457"/>
                  </a:lnTo>
                  <a:lnTo>
                    <a:pt x="9903" y="1623"/>
                  </a:lnTo>
                  <a:lnTo>
                    <a:pt x="10111" y="1831"/>
                  </a:lnTo>
                  <a:lnTo>
                    <a:pt x="10111" y="1831"/>
                  </a:lnTo>
                  <a:lnTo>
                    <a:pt x="9944" y="2122"/>
                  </a:lnTo>
                  <a:lnTo>
                    <a:pt x="9736" y="2413"/>
                  </a:lnTo>
                  <a:lnTo>
                    <a:pt x="9611" y="2746"/>
                  </a:lnTo>
                  <a:lnTo>
                    <a:pt x="9487" y="3079"/>
                  </a:lnTo>
                  <a:lnTo>
                    <a:pt x="9362" y="3412"/>
                  </a:lnTo>
                  <a:lnTo>
                    <a:pt x="9320" y="3786"/>
                  </a:lnTo>
                  <a:lnTo>
                    <a:pt x="9237" y="4161"/>
                  </a:lnTo>
                  <a:lnTo>
                    <a:pt x="9237" y="4535"/>
                  </a:lnTo>
                  <a:lnTo>
                    <a:pt x="9237" y="4535"/>
                  </a:lnTo>
                  <a:lnTo>
                    <a:pt x="9237" y="4910"/>
                  </a:lnTo>
                  <a:lnTo>
                    <a:pt x="9320" y="5284"/>
                  </a:lnTo>
                  <a:lnTo>
                    <a:pt x="9362" y="5617"/>
                  </a:lnTo>
                  <a:lnTo>
                    <a:pt x="9487" y="5992"/>
                  </a:lnTo>
                  <a:lnTo>
                    <a:pt x="9611" y="6324"/>
                  </a:lnTo>
                  <a:lnTo>
                    <a:pt x="9736" y="6657"/>
                  </a:lnTo>
                  <a:lnTo>
                    <a:pt x="9944" y="6949"/>
                  </a:lnTo>
                  <a:lnTo>
                    <a:pt x="10111" y="7240"/>
                  </a:lnTo>
                  <a:lnTo>
                    <a:pt x="10111" y="7240"/>
                  </a:lnTo>
                  <a:close/>
                  <a:moveTo>
                    <a:pt x="10818" y="2621"/>
                  </a:moveTo>
                  <a:lnTo>
                    <a:pt x="10818" y="2621"/>
                  </a:lnTo>
                  <a:lnTo>
                    <a:pt x="11068" y="3038"/>
                  </a:lnTo>
                  <a:lnTo>
                    <a:pt x="11234" y="3495"/>
                  </a:lnTo>
                  <a:lnTo>
                    <a:pt x="11359" y="3994"/>
                  </a:lnTo>
                  <a:lnTo>
                    <a:pt x="11400" y="4535"/>
                  </a:lnTo>
                  <a:lnTo>
                    <a:pt x="11400" y="4535"/>
                  </a:lnTo>
                  <a:lnTo>
                    <a:pt x="11359" y="5076"/>
                  </a:lnTo>
                  <a:lnTo>
                    <a:pt x="11234" y="5576"/>
                  </a:lnTo>
                  <a:lnTo>
                    <a:pt x="11068" y="6033"/>
                  </a:lnTo>
                  <a:lnTo>
                    <a:pt x="10818" y="6449"/>
                  </a:lnTo>
                  <a:lnTo>
                    <a:pt x="10818" y="6449"/>
                  </a:lnTo>
                  <a:lnTo>
                    <a:pt x="10568" y="6033"/>
                  </a:lnTo>
                  <a:lnTo>
                    <a:pt x="10402" y="5576"/>
                  </a:lnTo>
                  <a:lnTo>
                    <a:pt x="10277" y="5076"/>
                  </a:lnTo>
                  <a:lnTo>
                    <a:pt x="10235" y="4535"/>
                  </a:lnTo>
                  <a:lnTo>
                    <a:pt x="10235" y="4535"/>
                  </a:lnTo>
                  <a:lnTo>
                    <a:pt x="10277" y="3994"/>
                  </a:lnTo>
                  <a:lnTo>
                    <a:pt x="10402" y="3495"/>
                  </a:lnTo>
                  <a:lnTo>
                    <a:pt x="10568" y="3038"/>
                  </a:lnTo>
                  <a:lnTo>
                    <a:pt x="10818" y="2621"/>
                  </a:lnTo>
                  <a:lnTo>
                    <a:pt x="10818" y="2621"/>
                  </a:lnTo>
                  <a:close/>
                  <a:moveTo>
                    <a:pt x="4868" y="2621"/>
                  </a:moveTo>
                  <a:lnTo>
                    <a:pt x="4868" y="2621"/>
                  </a:lnTo>
                  <a:lnTo>
                    <a:pt x="5118" y="3038"/>
                  </a:lnTo>
                  <a:lnTo>
                    <a:pt x="5284" y="3495"/>
                  </a:lnTo>
                  <a:lnTo>
                    <a:pt x="5409" y="3994"/>
                  </a:lnTo>
                  <a:lnTo>
                    <a:pt x="5451" y="4535"/>
                  </a:lnTo>
                  <a:lnTo>
                    <a:pt x="5451" y="4535"/>
                  </a:lnTo>
                  <a:lnTo>
                    <a:pt x="5409" y="5076"/>
                  </a:lnTo>
                  <a:lnTo>
                    <a:pt x="5284" y="5576"/>
                  </a:lnTo>
                  <a:lnTo>
                    <a:pt x="5118" y="6033"/>
                  </a:lnTo>
                  <a:lnTo>
                    <a:pt x="4868" y="6449"/>
                  </a:lnTo>
                  <a:lnTo>
                    <a:pt x="4868" y="6449"/>
                  </a:lnTo>
                  <a:lnTo>
                    <a:pt x="4619" y="6033"/>
                  </a:lnTo>
                  <a:lnTo>
                    <a:pt x="4452" y="5576"/>
                  </a:lnTo>
                  <a:lnTo>
                    <a:pt x="4327" y="5076"/>
                  </a:lnTo>
                  <a:lnTo>
                    <a:pt x="4286" y="4535"/>
                  </a:lnTo>
                  <a:lnTo>
                    <a:pt x="4286" y="4535"/>
                  </a:lnTo>
                  <a:lnTo>
                    <a:pt x="4327" y="3994"/>
                  </a:lnTo>
                  <a:lnTo>
                    <a:pt x="4452" y="3495"/>
                  </a:lnTo>
                  <a:lnTo>
                    <a:pt x="4619" y="3038"/>
                  </a:lnTo>
                  <a:lnTo>
                    <a:pt x="4868" y="2621"/>
                  </a:lnTo>
                  <a:lnTo>
                    <a:pt x="4868" y="26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678;p62"/>
            <p:cNvSpPr/>
            <p:nvPr/>
          </p:nvSpPr>
          <p:spPr>
            <a:xfrm>
              <a:off x="3908800" y="2771150"/>
              <a:ext cx="618925" cy="143550"/>
            </a:xfrm>
            <a:custGeom>
              <a:avLst/>
              <a:gdLst/>
              <a:ahLst/>
              <a:cxnLst/>
              <a:rect l="l" t="t" r="r" b="b"/>
              <a:pathLst>
                <a:path w="24757" h="5742" extrusionOk="0">
                  <a:moveTo>
                    <a:pt x="84" y="4036"/>
                  </a:moveTo>
                  <a:lnTo>
                    <a:pt x="1" y="4826"/>
                  </a:lnTo>
                  <a:lnTo>
                    <a:pt x="1" y="4826"/>
                  </a:lnTo>
                  <a:lnTo>
                    <a:pt x="1" y="4910"/>
                  </a:lnTo>
                  <a:lnTo>
                    <a:pt x="1" y="5076"/>
                  </a:lnTo>
                  <a:lnTo>
                    <a:pt x="42" y="5159"/>
                  </a:lnTo>
                  <a:lnTo>
                    <a:pt x="84" y="5243"/>
                  </a:lnTo>
                  <a:lnTo>
                    <a:pt x="167" y="5326"/>
                  </a:lnTo>
                  <a:lnTo>
                    <a:pt x="292" y="5409"/>
                  </a:lnTo>
                  <a:lnTo>
                    <a:pt x="292" y="5409"/>
                  </a:lnTo>
                  <a:lnTo>
                    <a:pt x="1041" y="5534"/>
                  </a:lnTo>
                  <a:lnTo>
                    <a:pt x="1790" y="5575"/>
                  </a:lnTo>
                  <a:lnTo>
                    <a:pt x="2830" y="5659"/>
                  </a:lnTo>
                  <a:lnTo>
                    <a:pt x="4078" y="5700"/>
                  </a:lnTo>
                  <a:lnTo>
                    <a:pt x="5493" y="5742"/>
                  </a:lnTo>
                  <a:lnTo>
                    <a:pt x="7074" y="5700"/>
                  </a:lnTo>
                  <a:lnTo>
                    <a:pt x="8779" y="5617"/>
                  </a:lnTo>
                  <a:lnTo>
                    <a:pt x="10610" y="5492"/>
                  </a:lnTo>
                  <a:lnTo>
                    <a:pt x="12524" y="5284"/>
                  </a:lnTo>
                  <a:lnTo>
                    <a:pt x="14521" y="4993"/>
                  </a:lnTo>
                  <a:lnTo>
                    <a:pt x="15520" y="4785"/>
                  </a:lnTo>
                  <a:lnTo>
                    <a:pt x="16518" y="4577"/>
                  </a:lnTo>
                  <a:lnTo>
                    <a:pt x="17558" y="4369"/>
                  </a:lnTo>
                  <a:lnTo>
                    <a:pt x="18557" y="4078"/>
                  </a:lnTo>
                  <a:lnTo>
                    <a:pt x="19555" y="3786"/>
                  </a:lnTo>
                  <a:lnTo>
                    <a:pt x="20554" y="3454"/>
                  </a:lnTo>
                  <a:lnTo>
                    <a:pt x="21552" y="3079"/>
                  </a:lnTo>
                  <a:lnTo>
                    <a:pt x="22509" y="2663"/>
                  </a:lnTo>
                  <a:lnTo>
                    <a:pt x="23466" y="2247"/>
                  </a:lnTo>
                  <a:lnTo>
                    <a:pt x="24382" y="1748"/>
                  </a:lnTo>
                  <a:lnTo>
                    <a:pt x="24382" y="1748"/>
                  </a:lnTo>
                  <a:lnTo>
                    <a:pt x="24465" y="1706"/>
                  </a:lnTo>
                  <a:lnTo>
                    <a:pt x="24548" y="1498"/>
                  </a:lnTo>
                  <a:lnTo>
                    <a:pt x="24673" y="1248"/>
                  </a:lnTo>
                  <a:lnTo>
                    <a:pt x="24756" y="1040"/>
                  </a:lnTo>
                  <a:lnTo>
                    <a:pt x="24756" y="832"/>
                  </a:lnTo>
                  <a:lnTo>
                    <a:pt x="24756" y="832"/>
                  </a:lnTo>
                  <a:lnTo>
                    <a:pt x="24673" y="0"/>
                  </a:lnTo>
                  <a:lnTo>
                    <a:pt x="24673" y="0"/>
                  </a:lnTo>
                  <a:lnTo>
                    <a:pt x="24174" y="250"/>
                  </a:lnTo>
                  <a:lnTo>
                    <a:pt x="22717" y="874"/>
                  </a:lnTo>
                  <a:lnTo>
                    <a:pt x="21636" y="1290"/>
                  </a:lnTo>
                  <a:lnTo>
                    <a:pt x="20388" y="1706"/>
                  </a:lnTo>
                  <a:lnTo>
                    <a:pt x="18973" y="2205"/>
                  </a:lnTo>
                  <a:lnTo>
                    <a:pt x="17350" y="2663"/>
                  </a:lnTo>
                  <a:lnTo>
                    <a:pt x="15603" y="3079"/>
                  </a:lnTo>
                  <a:lnTo>
                    <a:pt x="13689" y="3495"/>
                  </a:lnTo>
                  <a:lnTo>
                    <a:pt x="11692" y="3828"/>
                  </a:lnTo>
                  <a:lnTo>
                    <a:pt x="10610" y="3994"/>
                  </a:lnTo>
                  <a:lnTo>
                    <a:pt x="9528" y="4119"/>
                  </a:lnTo>
                  <a:lnTo>
                    <a:pt x="8447" y="4202"/>
                  </a:lnTo>
                  <a:lnTo>
                    <a:pt x="7282" y="4286"/>
                  </a:lnTo>
                  <a:lnTo>
                    <a:pt x="6117" y="4327"/>
                  </a:lnTo>
                  <a:lnTo>
                    <a:pt x="4952" y="4327"/>
                  </a:lnTo>
                  <a:lnTo>
                    <a:pt x="3745" y="4327"/>
                  </a:lnTo>
                  <a:lnTo>
                    <a:pt x="2539" y="4244"/>
                  </a:lnTo>
                  <a:lnTo>
                    <a:pt x="1332" y="4161"/>
                  </a:lnTo>
                  <a:lnTo>
                    <a:pt x="84" y="4036"/>
                  </a:lnTo>
                  <a:lnTo>
                    <a:pt x="84" y="4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679;p62"/>
            <p:cNvSpPr/>
            <p:nvPr/>
          </p:nvSpPr>
          <p:spPr>
            <a:xfrm>
              <a:off x="4116825" y="1849575"/>
              <a:ext cx="176850" cy="42675"/>
            </a:xfrm>
            <a:custGeom>
              <a:avLst/>
              <a:gdLst/>
              <a:ahLst/>
              <a:cxnLst/>
              <a:rect l="l" t="t" r="r" b="b"/>
              <a:pathLst>
                <a:path w="7074" h="1707" extrusionOk="0">
                  <a:moveTo>
                    <a:pt x="6491" y="84"/>
                  </a:moveTo>
                  <a:lnTo>
                    <a:pt x="6491" y="84"/>
                  </a:lnTo>
                  <a:lnTo>
                    <a:pt x="6366" y="167"/>
                  </a:lnTo>
                  <a:lnTo>
                    <a:pt x="6075" y="375"/>
                  </a:lnTo>
                  <a:lnTo>
                    <a:pt x="5534" y="625"/>
                  </a:lnTo>
                  <a:lnTo>
                    <a:pt x="5202" y="749"/>
                  </a:lnTo>
                  <a:lnTo>
                    <a:pt x="4869" y="833"/>
                  </a:lnTo>
                  <a:lnTo>
                    <a:pt x="4453" y="916"/>
                  </a:lnTo>
                  <a:lnTo>
                    <a:pt x="3995" y="957"/>
                  </a:lnTo>
                  <a:lnTo>
                    <a:pt x="3496" y="957"/>
                  </a:lnTo>
                  <a:lnTo>
                    <a:pt x="2996" y="916"/>
                  </a:lnTo>
                  <a:lnTo>
                    <a:pt x="2456" y="833"/>
                  </a:lnTo>
                  <a:lnTo>
                    <a:pt x="1873" y="666"/>
                  </a:lnTo>
                  <a:lnTo>
                    <a:pt x="1291" y="416"/>
                  </a:lnTo>
                  <a:lnTo>
                    <a:pt x="666" y="84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458" y="625"/>
                  </a:lnTo>
                  <a:lnTo>
                    <a:pt x="875" y="874"/>
                  </a:lnTo>
                  <a:lnTo>
                    <a:pt x="1291" y="1082"/>
                  </a:lnTo>
                  <a:lnTo>
                    <a:pt x="1707" y="1290"/>
                  </a:lnTo>
                  <a:lnTo>
                    <a:pt x="2456" y="1540"/>
                  </a:lnTo>
                  <a:lnTo>
                    <a:pt x="3163" y="1665"/>
                  </a:lnTo>
                  <a:lnTo>
                    <a:pt x="3787" y="1706"/>
                  </a:lnTo>
                  <a:lnTo>
                    <a:pt x="4369" y="1665"/>
                  </a:lnTo>
                  <a:lnTo>
                    <a:pt x="4910" y="1581"/>
                  </a:lnTo>
                  <a:lnTo>
                    <a:pt x="5368" y="1415"/>
                  </a:lnTo>
                  <a:lnTo>
                    <a:pt x="5784" y="1207"/>
                  </a:lnTo>
                  <a:lnTo>
                    <a:pt x="6117" y="999"/>
                  </a:lnTo>
                  <a:lnTo>
                    <a:pt x="6408" y="749"/>
                  </a:lnTo>
                  <a:lnTo>
                    <a:pt x="6658" y="541"/>
                  </a:lnTo>
                  <a:lnTo>
                    <a:pt x="6949" y="167"/>
                  </a:lnTo>
                  <a:lnTo>
                    <a:pt x="7074" y="0"/>
                  </a:lnTo>
                  <a:lnTo>
                    <a:pt x="7074" y="0"/>
                  </a:lnTo>
                  <a:lnTo>
                    <a:pt x="7074" y="0"/>
                  </a:lnTo>
                  <a:lnTo>
                    <a:pt x="6491" y="84"/>
                  </a:lnTo>
                  <a:lnTo>
                    <a:pt x="649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680;p62"/>
            <p:cNvSpPr/>
            <p:nvPr/>
          </p:nvSpPr>
          <p:spPr>
            <a:xfrm>
              <a:off x="3903600" y="2835625"/>
              <a:ext cx="624125" cy="619950"/>
            </a:xfrm>
            <a:custGeom>
              <a:avLst/>
              <a:gdLst/>
              <a:ahLst/>
              <a:cxnLst/>
              <a:rect l="l" t="t" r="r" b="b"/>
              <a:pathLst>
                <a:path w="24965" h="24798" extrusionOk="0">
                  <a:moveTo>
                    <a:pt x="23591" y="1"/>
                  </a:moveTo>
                  <a:lnTo>
                    <a:pt x="23550" y="42"/>
                  </a:lnTo>
                  <a:lnTo>
                    <a:pt x="23550" y="84"/>
                  </a:lnTo>
                  <a:lnTo>
                    <a:pt x="23716" y="1956"/>
                  </a:lnTo>
                  <a:lnTo>
                    <a:pt x="24007" y="4328"/>
                  </a:lnTo>
                  <a:lnTo>
                    <a:pt x="24049" y="4577"/>
                  </a:lnTo>
                  <a:lnTo>
                    <a:pt x="24174" y="4785"/>
                  </a:lnTo>
                  <a:lnTo>
                    <a:pt x="24298" y="4993"/>
                  </a:lnTo>
                  <a:lnTo>
                    <a:pt x="24465" y="5202"/>
                  </a:lnTo>
                  <a:lnTo>
                    <a:pt x="24715" y="5451"/>
                  </a:lnTo>
                  <a:lnTo>
                    <a:pt x="24839" y="5576"/>
                  </a:lnTo>
                  <a:lnTo>
                    <a:pt x="24923" y="5576"/>
                  </a:lnTo>
                  <a:lnTo>
                    <a:pt x="24964" y="5493"/>
                  </a:lnTo>
                  <a:lnTo>
                    <a:pt x="24923" y="5493"/>
                  </a:lnTo>
                  <a:lnTo>
                    <a:pt x="24881" y="5451"/>
                  </a:lnTo>
                  <a:lnTo>
                    <a:pt x="24715" y="5285"/>
                  </a:lnTo>
                  <a:lnTo>
                    <a:pt x="24465" y="5035"/>
                  </a:lnTo>
                  <a:lnTo>
                    <a:pt x="24257" y="4702"/>
                  </a:lnTo>
                  <a:lnTo>
                    <a:pt x="24174" y="4494"/>
                  </a:lnTo>
                  <a:lnTo>
                    <a:pt x="24090" y="4328"/>
                  </a:lnTo>
                  <a:lnTo>
                    <a:pt x="23841" y="1956"/>
                  </a:lnTo>
                  <a:lnTo>
                    <a:pt x="23716" y="625"/>
                  </a:lnTo>
                  <a:lnTo>
                    <a:pt x="23674" y="84"/>
                  </a:lnTo>
                  <a:lnTo>
                    <a:pt x="23633" y="42"/>
                  </a:lnTo>
                  <a:lnTo>
                    <a:pt x="23591" y="1"/>
                  </a:lnTo>
                  <a:close/>
                  <a:moveTo>
                    <a:pt x="14230" y="2414"/>
                  </a:moveTo>
                  <a:lnTo>
                    <a:pt x="14188" y="2456"/>
                  </a:lnTo>
                  <a:lnTo>
                    <a:pt x="14188" y="2497"/>
                  </a:lnTo>
                  <a:lnTo>
                    <a:pt x="12908" y="9445"/>
                  </a:lnTo>
                  <a:lnTo>
                    <a:pt x="12898" y="9445"/>
                  </a:lnTo>
                  <a:lnTo>
                    <a:pt x="12898" y="9495"/>
                  </a:lnTo>
                  <a:lnTo>
                    <a:pt x="12233" y="13107"/>
                  </a:lnTo>
                  <a:lnTo>
                    <a:pt x="12233" y="13148"/>
                  </a:lnTo>
                  <a:lnTo>
                    <a:pt x="12274" y="13190"/>
                  </a:lnTo>
                  <a:lnTo>
                    <a:pt x="12316" y="13148"/>
                  </a:lnTo>
                  <a:lnTo>
                    <a:pt x="12358" y="13107"/>
                  </a:lnTo>
                  <a:lnTo>
                    <a:pt x="13023" y="9499"/>
                  </a:lnTo>
                  <a:lnTo>
                    <a:pt x="13606" y="9071"/>
                  </a:lnTo>
                  <a:lnTo>
                    <a:pt x="14063" y="8655"/>
                  </a:lnTo>
                  <a:lnTo>
                    <a:pt x="14230" y="8488"/>
                  </a:lnTo>
                  <a:lnTo>
                    <a:pt x="14355" y="8322"/>
                  </a:lnTo>
                  <a:lnTo>
                    <a:pt x="14479" y="7947"/>
                  </a:lnTo>
                  <a:lnTo>
                    <a:pt x="15270" y="4785"/>
                  </a:lnTo>
                  <a:lnTo>
                    <a:pt x="15811" y="2539"/>
                  </a:lnTo>
                  <a:lnTo>
                    <a:pt x="15811" y="2497"/>
                  </a:lnTo>
                  <a:lnTo>
                    <a:pt x="15728" y="2497"/>
                  </a:lnTo>
                  <a:lnTo>
                    <a:pt x="15728" y="2539"/>
                  </a:lnTo>
                  <a:lnTo>
                    <a:pt x="15520" y="3371"/>
                  </a:lnTo>
                  <a:lnTo>
                    <a:pt x="14771" y="6283"/>
                  </a:lnTo>
                  <a:lnTo>
                    <a:pt x="14438" y="7615"/>
                  </a:lnTo>
                  <a:lnTo>
                    <a:pt x="14313" y="8031"/>
                  </a:lnTo>
                  <a:lnTo>
                    <a:pt x="14230" y="8280"/>
                  </a:lnTo>
                  <a:lnTo>
                    <a:pt x="14147" y="8405"/>
                  </a:lnTo>
                  <a:lnTo>
                    <a:pt x="13980" y="8572"/>
                  </a:lnTo>
                  <a:lnTo>
                    <a:pt x="13647" y="8863"/>
                  </a:lnTo>
                  <a:lnTo>
                    <a:pt x="13314" y="9154"/>
                  </a:lnTo>
                  <a:lnTo>
                    <a:pt x="13051" y="9342"/>
                  </a:lnTo>
                  <a:lnTo>
                    <a:pt x="13051" y="9342"/>
                  </a:lnTo>
                  <a:lnTo>
                    <a:pt x="14313" y="2497"/>
                  </a:lnTo>
                  <a:lnTo>
                    <a:pt x="14271" y="2456"/>
                  </a:lnTo>
                  <a:lnTo>
                    <a:pt x="14230" y="2414"/>
                  </a:lnTo>
                  <a:close/>
                  <a:moveTo>
                    <a:pt x="1457" y="3288"/>
                  </a:moveTo>
                  <a:lnTo>
                    <a:pt x="1415" y="3329"/>
                  </a:lnTo>
                  <a:lnTo>
                    <a:pt x="1374" y="3371"/>
                  </a:lnTo>
                  <a:lnTo>
                    <a:pt x="1" y="24715"/>
                  </a:lnTo>
                  <a:lnTo>
                    <a:pt x="1" y="24756"/>
                  </a:lnTo>
                  <a:lnTo>
                    <a:pt x="42" y="24798"/>
                  </a:lnTo>
                  <a:lnTo>
                    <a:pt x="84" y="24756"/>
                  </a:lnTo>
                  <a:lnTo>
                    <a:pt x="1279" y="6692"/>
                  </a:lnTo>
                  <a:lnTo>
                    <a:pt x="1279" y="6692"/>
                  </a:lnTo>
                  <a:lnTo>
                    <a:pt x="2705" y="6366"/>
                  </a:lnTo>
                  <a:lnTo>
                    <a:pt x="3787" y="6075"/>
                  </a:lnTo>
                  <a:lnTo>
                    <a:pt x="4203" y="5950"/>
                  </a:lnTo>
                  <a:lnTo>
                    <a:pt x="4411" y="5826"/>
                  </a:lnTo>
                  <a:lnTo>
                    <a:pt x="4577" y="5618"/>
                  </a:lnTo>
                  <a:lnTo>
                    <a:pt x="4660" y="5368"/>
                  </a:lnTo>
                  <a:lnTo>
                    <a:pt x="4785" y="5035"/>
                  </a:lnTo>
                  <a:lnTo>
                    <a:pt x="4993" y="4328"/>
                  </a:lnTo>
                  <a:lnTo>
                    <a:pt x="5243" y="3454"/>
                  </a:lnTo>
                  <a:lnTo>
                    <a:pt x="5201" y="3412"/>
                  </a:lnTo>
                  <a:lnTo>
                    <a:pt x="5201" y="3371"/>
                  </a:lnTo>
                  <a:lnTo>
                    <a:pt x="5118" y="3412"/>
                  </a:lnTo>
                  <a:lnTo>
                    <a:pt x="5035" y="3745"/>
                  </a:lnTo>
                  <a:lnTo>
                    <a:pt x="4702" y="4910"/>
                  </a:lnTo>
                  <a:lnTo>
                    <a:pt x="4536" y="5451"/>
                  </a:lnTo>
                  <a:lnTo>
                    <a:pt x="4411" y="5618"/>
                  </a:lnTo>
                  <a:lnTo>
                    <a:pt x="4369" y="5742"/>
                  </a:lnTo>
                  <a:lnTo>
                    <a:pt x="4161" y="5867"/>
                  </a:lnTo>
                  <a:lnTo>
                    <a:pt x="3371" y="6075"/>
                  </a:lnTo>
                  <a:lnTo>
                    <a:pt x="2414" y="6325"/>
                  </a:lnTo>
                  <a:lnTo>
                    <a:pt x="1582" y="6491"/>
                  </a:lnTo>
                  <a:lnTo>
                    <a:pt x="1288" y="6557"/>
                  </a:lnTo>
                  <a:lnTo>
                    <a:pt x="1288" y="6557"/>
                  </a:lnTo>
                  <a:lnTo>
                    <a:pt x="1498" y="3371"/>
                  </a:lnTo>
                  <a:lnTo>
                    <a:pt x="1498" y="3329"/>
                  </a:lnTo>
                  <a:lnTo>
                    <a:pt x="1457" y="3288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681;p62"/>
            <p:cNvSpPr/>
            <p:nvPr/>
          </p:nvSpPr>
          <p:spPr>
            <a:xfrm>
              <a:off x="4484000" y="3650075"/>
              <a:ext cx="9400" cy="57225"/>
            </a:xfrm>
            <a:custGeom>
              <a:avLst/>
              <a:gdLst/>
              <a:ahLst/>
              <a:cxnLst/>
              <a:rect l="l" t="t" r="r" b="b"/>
              <a:pathLst>
                <a:path w="376" h="2289" extrusionOk="0">
                  <a:moveTo>
                    <a:pt x="84" y="0"/>
                  </a:moveTo>
                  <a:lnTo>
                    <a:pt x="42" y="42"/>
                  </a:lnTo>
                  <a:lnTo>
                    <a:pt x="42" y="250"/>
                  </a:lnTo>
                  <a:lnTo>
                    <a:pt x="1" y="791"/>
                  </a:lnTo>
                  <a:lnTo>
                    <a:pt x="1" y="1124"/>
                  </a:lnTo>
                  <a:lnTo>
                    <a:pt x="42" y="1456"/>
                  </a:lnTo>
                  <a:lnTo>
                    <a:pt x="126" y="1831"/>
                  </a:lnTo>
                  <a:lnTo>
                    <a:pt x="250" y="2247"/>
                  </a:lnTo>
                  <a:lnTo>
                    <a:pt x="292" y="2247"/>
                  </a:lnTo>
                  <a:lnTo>
                    <a:pt x="334" y="2288"/>
                  </a:lnTo>
                  <a:lnTo>
                    <a:pt x="375" y="2247"/>
                  </a:lnTo>
                  <a:lnTo>
                    <a:pt x="375" y="2205"/>
                  </a:lnTo>
                  <a:lnTo>
                    <a:pt x="250" y="1831"/>
                  </a:lnTo>
                  <a:lnTo>
                    <a:pt x="167" y="1456"/>
                  </a:lnTo>
                  <a:lnTo>
                    <a:pt x="126" y="1082"/>
                  </a:lnTo>
                  <a:lnTo>
                    <a:pt x="126" y="791"/>
                  </a:lnTo>
                  <a:lnTo>
                    <a:pt x="126" y="250"/>
                  </a:lnTo>
                  <a:lnTo>
                    <a:pt x="167" y="125"/>
                  </a:lnTo>
                  <a:lnTo>
                    <a:pt x="167" y="83"/>
                  </a:lnTo>
                  <a:lnTo>
                    <a:pt x="167" y="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682;p62"/>
            <p:cNvSpPr/>
            <p:nvPr/>
          </p:nvSpPr>
          <p:spPr>
            <a:xfrm>
              <a:off x="4004500" y="3619900"/>
              <a:ext cx="9375" cy="54125"/>
            </a:xfrm>
            <a:custGeom>
              <a:avLst/>
              <a:gdLst/>
              <a:ahLst/>
              <a:cxnLst/>
              <a:rect l="l" t="t" r="r" b="b"/>
              <a:pathLst>
                <a:path w="375" h="2165" extrusionOk="0">
                  <a:moveTo>
                    <a:pt x="250" y="1"/>
                  </a:moveTo>
                  <a:lnTo>
                    <a:pt x="125" y="333"/>
                  </a:lnTo>
                  <a:lnTo>
                    <a:pt x="42" y="708"/>
                  </a:lnTo>
                  <a:lnTo>
                    <a:pt x="0" y="1207"/>
                  </a:lnTo>
                  <a:lnTo>
                    <a:pt x="42" y="1623"/>
                  </a:lnTo>
                  <a:lnTo>
                    <a:pt x="167" y="2123"/>
                  </a:lnTo>
                  <a:lnTo>
                    <a:pt x="167" y="2164"/>
                  </a:lnTo>
                  <a:lnTo>
                    <a:pt x="208" y="2164"/>
                  </a:lnTo>
                  <a:lnTo>
                    <a:pt x="250" y="2123"/>
                  </a:lnTo>
                  <a:lnTo>
                    <a:pt x="250" y="2081"/>
                  </a:lnTo>
                  <a:lnTo>
                    <a:pt x="125" y="1623"/>
                  </a:lnTo>
                  <a:lnTo>
                    <a:pt x="125" y="1207"/>
                  </a:lnTo>
                  <a:lnTo>
                    <a:pt x="167" y="750"/>
                  </a:lnTo>
                  <a:lnTo>
                    <a:pt x="250" y="375"/>
                  </a:lnTo>
                  <a:lnTo>
                    <a:pt x="333" y="167"/>
                  </a:lnTo>
                  <a:lnTo>
                    <a:pt x="333" y="84"/>
                  </a:lnTo>
                  <a:lnTo>
                    <a:pt x="375" y="84"/>
                  </a:lnTo>
                  <a:lnTo>
                    <a:pt x="375" y="4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683;p62"/>
            <p:cNvSpPr/>
            <p:nvPr/>
          </p:nvSpPr>
          <p:spPr>
            <a:xfrm>
              <a:off x="4007625" y="1288925"/>
              <a:ext cx="353675" cy="460825"/>
            </a:xfrm>
            <a:custGeom>
              <a:avLst/>
              <a:gdLst/>
              <a:ahLst/>
              <a:cxnLst/>
              <a:rect l="l" t="t" r="r" b="b"/>
              <a:pathLst>
                <a:path w="14147" h="18433" extrusionOk="0">
                  <a:moveTo>
                    <a:pt x="4535" y="334"/>
                  </a:moveTo>
                  <a:lnTo>
                    <a:pt x="7864" y="42"/>
                  </a:lnTo>
                  <a:lnTo>
                    <a:pt x="7864" y="42"/>
                  </a:lnTo>
                  <a:lnTo>
                    <a:pt x="8405" y="1"/>
                  </a:lnTo>
                  <a:lnTo>
                    <a:pt x="8904" y="42"/>
                  </a:lnTo>
                  <a:lnTo>
                    <a:pt x="9361" y="126"/>
                  </a:lnTo>
                  <a:lnTo>
                    <a:pt x="9861" y="251"/>
                  </a:lnTo>
                  <a:lnTo>
                    <a:pt x="10318" y="417"/>
                  </a:lnTo>
                  <a:lnTo>
                    <a:pt x="10734" y="625"/>
                  </a:lnTo>
                  <a:lnTo>
                    <a:pt x="11151" y="875"/>
                  </a:lnTo>
                  <a:lnTo>
                    <a:pt x="11525" y="1166"/>
                  </a:lnTo>
                  <a:lnTo>
                    <a:pt x="11899" y="1457"/>
                  </a:lnTo>
                  <a:lnTo>
                    <a:pt x="12232" y="1832"/>
                  </a:lnTo>
                  <a:lnTo>
                    <a:pt x="12524" y="2206"/>
                  </a:lnTo>
                  <a:lnTo>
                    <a:pt x="12773" y="2622"/>
                  </a:lnTo>
                  <a:lnTo>
                    <a:pt x="12981" y="3080"/>
                  </a:lnTo>
                  <a:lnTo>
                    <a:pt x="13148" y="3537"/>
                  </a:lnTo>
                  <a:lnTo>
                    <a:pt x="13272" y="4037"/>
                  </a:lnTo>
                  <a:lnTo>
                    <a:pt x="13356" y="4536"/>
                  </a:lnTo>
                  <a:lnTo>
                    <a:pt x="14146" y="12649"/>
                  </a:lnTo>
                  <a:lnTo>
                    <a:pt x="14146" y="12649"/>
                  </a:lnTo>
                  <a:lnTo>
                    <a:pt x="14146" y="13148"/>
                  </a:lnTo>
                  <a:lnTo>
                    <a:pt x="14146" y="13648"/>
                  </a:lnTo>
                  <a:lnTo>
                    <a:pt x="14063" y="14147"/>
                  </a:lnTo>
                  <a:lnTo>
                    <a:pt x="13938" y="14605"/>
                  </a:lnTo>
                  <a:lnTo>
                    <a:pt x="13772" y="15062"/>
                  </a:lnTo>
                  <a:lnTo>
                    <a:pt x="13564" y="15478"/>
                  </a:lnTo>
                  <a:lnTo>
                    <a:pt x="13314" y="15894"/>
                  </a:lnTo>
                  <a:lnTo>
                    <a:pt x="13023" y="16310"/>
                  </a:lnTo>
                  <a:lnTo>
                    <a:pt x="12690" y="16643"/>
                  </a:lnTo>
                  <a:lnTo>
                    <a:pt x="12316" y="16976"/>
                  </a:lnTo>
                  <a:lnTo>
                    <a:pt x="11941" y="17267"/>
                  </a:lnTo>
                  <a:lnTo>
                    <a:pt x="11525" y="17517"/>
                  </a:lnTo>
                  <a:lnTo>
                    <a:pt x="11109" y="17725"/>
                  </a:lnTo>
                  <a:lnTo>
                    <a:pt x="10610" y="17891"/>
                  </a:lnTo>
                  <a:lnTo>
                    <a:pt x="10152" y="18016"/>
                  </a:lnTo>
                  <a:lnTo>
                    <a:pt x="9653" y="18099"/>
                  </a:lnTo>
                  <a:lnTo>
                    <a:pt x="6283" y="18432"/>
                  </a:lnTo>
                  <a:lnTo>
                    <a:pt x="6283" y="18432"/>
                  </a:lnTo>
                  <a:lnTo>
                    <a:pt x="5783" y="18432"/>
                  </a:lnTo>
                  <a:lnTo>
                    <a:pt x="5284" y="18432"/>
                  </a:lnTo>
                  <a:lnTo>
                    <a:pt x="4785" y="18349"/>
                  </a:lnTo>
                  <a:lnTo>
                    <a:pt x="4327" y="18224"/>
                  </a:lnTo>
                  <a:lnTo>
                    <a:pt x="3870" y="18058"/>
                  </a:lnTo>
                  <a:lnTo>
                    <a:pt x="3412" y="17850"/>
                  </a:lnTo>
                  <a:lnTo>
                    <a:pt x="2996" y="17600"/>
                  </a:lnTo>
                  <a:lnTo>
                    <a:pt x="2621" y="17309"/>
                  </a:lnTo>
                  <a:lnTo>
                    <a:pt x="2247" y="16976"/>
                  </a:lnTo>
                  <a:lnTo>
                    <a:pt x="1956" y="16643"/>
                  </a:lnTo>
                  <a:lnTo>
                    <a:pt x="1664" y="16227"/>
                  </a:lnTo>
                  <a:lnTo>
                    <a:pt x="1415" y="15811"/>
                  </a:lnTo>
                  <a:lnTo>
                    <a:pt x="1165" y="15395"/>
                  </a:lnTo>
                  <a:lnTo>
                    <a:pt x="999" y="14937"/>
                  </a:lnTo>
                  <a:lnTo>
                    <a:pt x="874" y="14438"/>
                  </a:lnTo>
                  <a:lnTo>
                    <a:pt x="832" y="13939"/>
                  </a:lnTo>
                  <a:lnTo>
                    <a:pt x="42" y="5826"/>
                  </a:lnTo>
                  <a:lnTo>
                    <a:pt x="42" y="5826"/>
                  </a:lnTo>
                  <a:lnTo>
                    <a:pt x="0" y="5326"/>
                  </a:lnTo>
                  <a:lnTo>
                    <a:pt x="42" y="4827"/>
                  </a:lnTo>
                  <a:lnTo>
                    <a:pt x="125" y="4328"/>
                  </a:lnTo>
                  <a:lnTo>
                    <a:pt x="208" y="3829"/>
                  </a:lnTo>
                  <a:lnTo>
                    <a:pt x="416" y="3413"/>
                  </a:lnTo>
                  <a:lnTo>
                    <a:pt x="624" y="2955"/>
                  </a:lnTo>
                  <a:lnTo>
                    <a:pt x="874" y="2539"/>
                  </a:lnTo>
                  <a:lnTo>
                    <a:pt x="1165" y="2164"/>
                  </a:lnTo>
                  <a:lnTo>
                    <a:pt x="1456" y="1790"/>
                  </a:lnTo>
                  <a:lnTo>
                    <a:pt x="1831" y="1457"/>
                  </a:lnTo>
                  <a:lnTo>
                    <a:pt x="2205" y="1207"/>
                  </a:lnTo>
                  <a:lnTo>
                    <a:pt x="2621" y="916"/>
                  </a:lnTo>
                  <a:lnTo>
                    <a:pt x="3079" y="708"/>
                  </a:lnTo>
                  <a:lnTo>
                    <a:pt x="3537" y="542"/>
                  </a:lnTo>
                  <a:lnTo>
                    <a:pt x="4036" y="417"/>
                  </a:lnTo>
                  <a:lnTo>
                    <a:pt x="4535" y="334"/>
                  </a:lnTo>
                  <a:lnTo>
                    <a:pt x="4535" y="334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684;p62"/>
            <p:cNvSpPr/>
            <p:nvPr/>
          </p:nvSpPr>
          <p:spPr>
            <a:xfrm>
              <a:off x="3823500" y="1357575"/>
              <a:ext cx="706300" cy="260075"/>
            </a:xfrm>
            <a:custGeom>
              <a:avLst/>
              <a:gdLst/>
              <a:ahLst/>
              <a:cxnLst/>
              <a:rect l="l" t="t" r="r" b="b"/>
              <a:pathLst>
                <a:path w="28252" h="10403" extrusionOk="0">
                  <a:moveTo>
                    <a:pt x="14230" y="292"/>
                  </a:moveTo>
                  <a:lnTo>
                    <a:pt x="14230" y="292"/>
                  </a:lnTo>
                  <a:lnTo>
                    <a:pt x="12774" y="500"/>
                  </a:lnTo>
                  <a:lnTo>
                    <a:pt x="11359" y="750"/>
                  </a:lnTo>
                  <a:lnTo>
                    <a:pt x="10028" y="1041"/>
                  </a:lnTo>
                  <a:lnTo>
                    <a:pt x="8697" y="1374"/>
                  </a:lnTo>
                  <a:lnTo>
                    <a:pt x="7490" y="1748"/>
                  </a:lnTo>
                  <a:lnTo>
                    <a:pt x="6325" y="2123"/>
                  </a:lnTo>
                  <a:lnTo>
                    <a:pt x="5202" y="2539"/>
                  </a:lnTo>
                  <a:lnTo>
                    <a:pt x="4203" y="2996"/>
                  </a:lnTo>
                  <a:lnTo>
                    <a:pt x="3288" y="3454"/>
                  </a:lnTo>
                  <a:lnTo>
                    <a:pt x="2456" y="3912"/>
                  </a:lnTo>
                  <a:lnTo>
                    <a:pt x="1748" y="4411"/>
                  </a:lnTo>
                  <a:lnTo>
                    <a:pt x="1166" y="4910"/>
                  </a:lnTo>
                  <a:lnTo>
                    <a:pt x="667" y="5451"/>
                  </a:lnTo>
                  <a:lnTo>
                    <a:pt x="459" y="5701"/>
                  </a:lnTo>
                  <a:lnTo>
                    <a:pt x="292" y="5950"/>
                  </a:lnTo>
                  <a:lnTo>
                    <a:pt x="167" y="6200"/>
                  </a:lnTo>
                  <a:lnTo>
                    <a:pt x="84" y="6450"/>
                  </a:lnTo>
                  <a:lnTo>
                    <a:pt x="1" y="6741"/>
                  </a:lnTo>
                  <a:lnTo>
                    <a:pt x="1" y="6991"/>
                  </a:lnTo>
                  <a:lnTo>
                    <a:pt x="1" y="6991"/>
                  </a:lnTo>
                  <a:lnTo>
                    <a:pt x="1" y="7240"/>
                  </a:lnTo>
                  <a:lnTo>
                    <a:pt x="42" y="7448"/>
                  </a:lnTo>
                  <a:lnTo>
                    <a:pt x="167" y="7698"/>
                  </a:lnTo>
                  <a:lnTo>
                    <a:pt x="251" y="7948"/>
                  </a:lnTo>
                  <a:lnTo>
                    <a:pt x="417" y="8156"/>
                  </a:lnTo>
                  <a:lnTo>
                    <a:pt x="625" y="8364"/>
                  </a:lnTo>
                  <a:lnTo>
                    <a:pt x="833" y="8572"/>
                  </a:lnTo>
                  <a:lnTo>
                    <a:pt x="1083" y="8738"/>
                  </a:lnTo>
                  <a:lnTo>
                    <a:pt x="1665" y="9113"/>
                  </a:lnTo>
                  <a:lnTo>
                    <a:pt x="2372" y="9404"/>
                  </a:lnTo>
                  <a:lnTo>
                    <a:pt x="3163" y="9695"/>
                  </a:lnTo>
                  <a:lnTo>
                    <a:pt x="4078" y="9945"/>
                  </a:lnTo>
                  <a:lnTo>
                    <a:pt x="5077" y="10111"/>
                  </a:lnTo>
                  <a:lnTo>
                    <a:pt x="6159" y="10278"/>
                  </a:lnTo>
                  <a:lnTo>
                    <a:pt x="7324" y="10361"/>
                  </a:lnTo>
                  <a:lnTo>
                    <a:pt x="8530" y="10402"/>
                  </a:lnTo>
                  <a:lnTo>
                    <a:pt x="9820" y="10402"/>
                  </a:lnTo>
                  <a:lnTo>
                    <a:pt x="11193" y="10361"/>
                  </a:lnTo>
                  <a:lnTo>
                    <a:pt x="12608" y="10278"/>
                  </a:lnTo>
                  <a:lnTo>
                    <a:pt x="14022" y="10111"/>
                  </a:lnTo>
                  <a:lnTo>
                    <a:pt x="14022" y="10111"/>
                  </a:lnTo>
                  <a:lnTo>
                    <a:pt x="15478" y="9903"/>
                  </a:lnTo>
                  <a:lnTo>
                    <a:pt x="16893" y="9653"/>
                  </a:lnTo>
                  <a:lnTo>
                    <a:pt x="18224" y="9362"/>
                  </a:lnTo>
                  <a:lnTo>
                    <a:pt x="19556" y="9029"/>
                  </a:lnTo>
                  <a:lnTo>
                    <a:pt x="20762" y="8655"/>
                  </a:lnTo>
                  <a:lnTo>
                    <a:pt x="21927" y="8280"/>
                  </a:lnTo>
                  <a:lnTo>
                    <a:pt x="23051" y="7864"/>
                  </a:lnTo>
                  <a:lnTo>
                    <a:pt x="24049" y="7407"/>
                  </a:lnTo>
                  <a:lnTo>
                    <a:pt x="24964" y="6949"/>
                  </a:lnTo>
                  <a:lnTo>
                    <a:pt x="25797" y="6491"/>
                  </a:lnTo>
                  <a:lnTo>
                    <a:pt x="26504" y="5992"/>
                  </a:lnTo>
                  <a:lnTo>
                    <a:pt x="27086" y="5493"/>
                  </a:lnTo>
                  <a:lnTo>
                    <a:pt x="27586" y="4952"/>
                  </a:lnTo>
                  <a:lnTo>
                    <a:pt x="27794" y="4702"/>
                  </a:lnTo>
                  <a:lnTo>
                    <a:pt x="27960" y="4453"/>
                  </a:lnTo>
                  <a:lnTo>
                    <a:pt x="28085" y="4203"/>
                  </a:lnTo>
                  <a:lnTo>
                    <a:pt x="28168" y="3953"/>
                  </a:lnTo>
                  <a:lnTo>
                    <a:pt x="28210" y="3704"/>
                  </a:lnTo>
                  <a:lnTo>
                    <a:pt x="28251" y="3413"/>
                  </a:lnTo>
                  <a:lnTo>
                    <a:pt x="28251" y="3413"/>
                  </a:lnTo>
                  <a:lnTo>
                    <a:pt x="28251" y="3163"/>
                  </a:lnTo>
                  <a:lnTo>
                    <a:pt x="28210" y="2955"/>
                  </a:lnTo>
                  <a:lnTo>
                    <a:pt x="28085" y="2705"/>
                  </a:lnTo>
                  <a:lnTo>
                    <a:pt x="28002" y="2497"/>
                  </a:lnTo>
                  <a:lnTo>
                    <a:pt x="27835" y="2248"/>
                  </a:lnTo>
                  <a:lnTo>
                    <a:pt x="27627" y="2040"/>
                  </a:lnTo>
                  <a:lnTo>
                    <a:pt x="27419" y="1832"/>
                  </a:lnTo>
                  <a:lnTo>
                    <a:pt x="27170" y="1665"/>
                  </a:lnTo>
                  <a:lnTo>
                    <a:pt x="26587" y="1291"/>
                  </a:lnTo>
                  <a:lnTo>
                    <a:pt x="25880" y="999"/>
                  </a:lnTo>
                  <a:lnTo>
                    <a:pt x="25089" y="708"/>
                  </a:lnTo>
                  <a:lnTo>
                    <a:pt x="24174" y="500"/>
                  </a:lnTo>
                  <a:lnTo>
                    <a:pt x="23175" y="292"/>
                  </a:lnTo>
                  <a:lnTo>
                    <a:pt x="22094" y="126"/>
                  </a:lnTo>
                  <a:lnTo>
                    <a:pt x="20929" y="42"/>
                  </a:lnTo>
                  <a:lnTo>
                    <a:pt x="19722" y="1"/>
                  </a:lnTo>
                  <a:lnTo>
                    <a:pt x="18432" y="1"/>
                  </a:lnTo>
                  <a:lnTo>
                    <a:pt x="17059" y="42"/>
                  </a:lnTo>
                  <a:lnTo>
                    <a:pt x="15645" y="126"/>
                  </a:lnTo>
                  <a:lnTo>
                    <a:pt x="14230" y="292"/>
                  </a:lnTo>
                  <a:lnTo>
                    <a:pt x="14230" y="292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685;p62"/>
            <p:cNvSpPr/>
            <p:nvPr/>
          </p:nvSpPr>
          <p:spPr>
            <a:xfrm>
              <a:off x="3951450" y="1483450"/>
              <a:ext cx="436875" cy="134200"/>
            </a:xfrm>
            <a:custGeom>
              <a:avLst/>
              <a:gdLst/>
              <a:ahLst/>
              <a:cxnLst/>
              <a:rect l="l" t="t" r="r" b="b"/>
              <a:pathLst>
                <a:path w="17475" h="5368" extrusionOk="0">
                  <a:moveTo>
                    <a:pt x="0" y="5076"/>
                  </a:moveTo>
                  <a:lnTo>
                    <a:pt x="0" y="5076"/>
                  </a:lnTo>
                  <a:lnTo>
                    <a:pt x="957" y="5201"/>
                  </a:lnTo>
                  <a:lnTo>
                    <a:pt x="1956" y="5326"/>
                  </a:lnTo>
                  <a:lnTo>
                    <a:pt x="2996" y="5367"/>
                  </a:lnTo>
                  <a:lnTo>
                    <a:pt x="4078" y="5367"/>
                  </a:lnTo>
                  <a:lnTo>
                    <a:pt x="5243" y="5367"/>
                  </a:lnTo>
                  <a:lnTo>
                    <a:pt x="6449" y="5326"/>
                  </a:lnTo>
                  <a:lnTo>
                    <a:pt x="7656" y="5201"/>
                  </a:lnTo>
                  <a:lnTo>
                    <a:pt x="8904" y="5076"/>
                  </a:lnTo>
                  <a:lnTo>
                    <a:pt x="8904" y="5076"/>
                  </a:lnTo>
                  <a:lnTo>
                    <a:pt x="10111" y="4910"/>
                  </a:lnTo>
                  <a:lnTo>
                    <a:pt x="11276" y="4702"/>
                  </a:lnTo>
                  <a:lnTo>
                    <a:pt x="12399" y="4494"/>
                  </a:lnTo>
                  <a:lnTo>
                    <a:pt x="13481" y="4244"/>
                  </a:lnTo>
                  <a:lnTo>
                    <a:pt x="14563" y="3953"/>
                  </a:lnTo>
                  <a:lnTo>
                    <a:pt x="15561" y="3661"/>
                  </a:lnTo>
                  <a:lnTo>
                    <a:pt x="16560" y="3329"/>
                  </a:lnTo>
                  <a:lnTo>
                    <a:pt x="17475" y="2996"/>
                  </a:lnTo>
                  <a:lnTo>
                    <a:pt x="15769" y="42"/>
                  </a:lnTo>
                  <a:lnTo>
                    <a:pt x="13772" y="874"/>
                  </a:lnTo>
                  <a:lnTo>
                    <a:pt x="3204" y="0"/>
                  </a:lnTo>
                  <a:lnTo>
                    <a:pt x="0" y="5076"/>
                  </a:lnTo>
                  <a:close/>
                </a:path>
              </a:pathLst>
            </a:custGeom>
            <a:solidFill>
              <a:srgbClr val="9F5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686;p62"/>
            <p:cNvSpPr/>
            <p:nvPr/>
          </p:nvSpPr>
          <p:spPr>
            <a:xfrm>
              <a:off x="3984725" y="1606175"/>
              <a:ext cx="94675" cy="92600"/>
            </a:xfrm>
            <a:custGeom>
              <a:avLst/>
              <a:gdLst/>
              <a:ahLst/>
              <a:cxnLst/>
              <a:rect l="l" t="t" r="r" b="b"/>
              <a:pathLst>
                <a:path w="3787" h="3704" extrusionOk="0">
                  <a:moveTo>
                    <a:pt x="1457" y="1"/>
                  </a:moveTo>
                  <a:lnTo>
                    <a:pt x="1457" y="1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1291" y="42"/>
                  </a:lnTo>
                  <a:lnTo>
                    <a:pt x="999" y="167"/>
                  </a:lnTo>
                  <a:lnTo>
                    <a:pt x="750" y="334"/>
                  </a:lnTo>
                  <a:lnTo>
                    <a:pt x="500" y="542"/>
                  </a:lnTo>
                  <a:lnTo>
                    <a:pt x="334" y="791"/>
                  </a:lnTo>
                  <a:lnTo>
                    <a:pt x="167" y="1041"/>
                  </a:lnTo>
                  <a:lnTo>
                    <a:pt x="42" y="1332"/>
                  </a:lnTo>
                  <a:lnTo>
                    <a:pt x="1" y="1665"/>
                  </a:lnTo>
                  <a:lnTo>
                    <a:pt x="1" y="1998"/>
                  </a:lnTo>
                  <a:lnTo>
                    <a:pt x="1" y="1998"/>
                  </a:lnTo>
                  <a:lnTo>
                    <a:pt x="84" y="2372"/>
                  </a:lnTo>
                  <a:lnTo>
                    <a:pt x="209" y="2705"/>
                  </a:lnTo>
                  <a:lnTo>
                    <a:pt x="417" y="3038"/>
                  </a:lnTo>
                  <a:lnTo>
                    <a:pt x="667" y="3288"/>
                  </a:lnTo>
                  <a:lnTo>
                    <a:pt x="958" y="3496"/>
                  </a:lnTo>
                  <a:lnTo>
                    <a:pt x="1291" y="3620"/>
                  </a:lnTo>
                  <a:lnTo>
                    <a:pt x="1665" y="3704"/>
                  </a:lnTo>
                  <a:lnTo>
                    <a:pt x="2040" y="3704"/>
                  </a:lnTo>
                  <a:lnTo>
                    <a:pt x="2040" y="3704"/>
                  </a:lnTo>
                  <a:lnTo>
                    <a:pt x="2414" y="3662"/>
                  </a:lnTo>
                  <a:lnTo>
                    <a:pt x="2788" y="3496"/>
                  </a:lnTo>
                  <a:lnTo>
                    <a:pt x="3080" y="3288"/>
                  </a:lnTo>
                  <a:lnTo>
                    <a:pt x="3329" y="3038"/>
                  </a:lnTo>
                  <a:lnTo>
                    <a:pt x="3537" y="2747"/>
                  </a:lnTo>
                  <a:lnTo>
                    <a:pt x="3704" y="2414"/>
                  </a:lnTo>
                  <a:lnTo>
                    <a:pt x="3787" y="2039"/>
                  </a:lnTo>
                  <a:lnTo>
                    <a:pt x="3787" y="1665"/>
                  </a:lnTo>
                  <a:lnTo>
                    <a:pt x="3787" y="1665"/>
                  </a:lnTo>
                  <a:lnTo>
                    <a:pt x="3745" y="1457"/>
                  </a:lnTo>
                  <a:lnTo>
                    <a:pt x="3662" y="1249"/>
                  </a:lnTo>
                  <a:lnTo>
                    <a:pt x="3621" y="1041"/>
                  </a:lnTo>
                  <a:lnTo>
                    <a:pt x="3496" y="833"/>
                  </a:lnTo>
                  <a:lnTo>
                    <a:pt x="3246" y="500"/>
                  </a:lnTo>
                  <a:lnTo>
                    <a:pt x="2913" y="250"/>
                  </a:lnTo>
                  <a:lnTo>
                    <a:pt x="2913" y="250"/>
                  </a:lnTo>
                  <a:lnTo>
                    <a:pt x="2955" y="666"/>
                  </a:lnTo>
                  <a:lnTo>
                    <a:pt x="2955" y="874"/>
                  </a:lnTo>
                  <a:lnTo>
                    <a:pt x="2913" y="1082"/>
                  </a:lnTo>
                  <a:lnTo>
                    <a:pt x="2830" y="1290"/>
                  </a:lnTo>
                  <a:lnTo>
                    <a:pt x="2705" y="1415"/>
                  </a:lnTo>
                  <a:lnTo>
                    <a:pt x="2539" y="1540"/>
                  </a:lnTo>
                  <a:lnTo>
                    <a:pt x="2289" y="1623"/>
                  </a:lnTo>
                  <a:lnTo>
                    <a:pt x="2206" y="542"/>
                  </a:lnTo>
                  <a:lnTo>
                    <a:pt x="2206" y="542"/>
                  </a:lnTo>
                  <a:lnTo>
                    <a:pt x="2164" y="375"/>
                  </a:lnTo>
                  <a:lnTo>
                    <a:pt x="2123" y="250"/>
                  </a:lnTo>
                  <a:lnTo>
                    <a:pt x="2040" y="167"/>
                  </a:lnTo>
                  <a:lnTo>
                    <a:pt x="1915" y="84"/>
                  </a:lnTo>
                  <a:lnTo>
                    <a:pt x="1665" y="1"/>
                  </a:lnTo>
                  <a:lnTo>
                    <a:pt x="1457" y="1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687;p62"/>
            <p:cNvSpPr/>
            <p:nvPr/>
          </p:nvSpPr>
          <p:spPr>
            <a:xfrm>
              <a:off x="4311350" y="1569775"/>
              <a:ext cx="94675" cy="93625"/>
            </a:xfrm>
            <a:custGeom>
              <a:avLst/>
              <a:gdLst/>
              <a:ahLst/>
              <a:cxnLst/>
              <a:rect l="l" t="t" r="r" b="b"/>
              <a:pathLst>
                <a:path w="3787" h="3745" extrusionOk="0">
                  <a:moveTo>
                    <a:pt x="1956" y="0"/>
                  </a:moveTo>
                  <a:lnTo>
                    <a:pt x="1956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413" y="42"/>
                  </a:lnTo>
                  <a:lnTo>
                    <a:pt x="2704" y="167"/>
                  </a:lnTo>
                  <a:lnTo>
                    <a:pt x="2954" y="333"/>
                  </a:lnTo>
                  <a:lnTo>
                    <a:pt x="3204" y="500"/>
                  </a:lnTo>
                  <a:lnTo>
                    <a:pt x="3412" y="749"/>
                  </a:lnTo>
                  <a:lnTo>
                    <a:pt x="3578" y="999"/>
                  </a:lnTo>
                  <a:lnTo>
                    <a:pt x="3703" y="1332"/>
                  </a:lnTo>
                  <a:lnTo>
                    <a:pt x="3786" y="1623"/>
                  </a:lnTo>
                  <a:lnTo>
                    <a:pt x="3786" y="1623"/>
                  </a:lnTo>
                  <a:lnTo>
                    <a:pt x="3786" y="2039"/>
                  </a:lnTo>
                  <a:lnTo>
                    <a:pt x="3703" y="2372"/>
                  </a:lnTo>
                  <a:lnTo>
                    <a:pt x="3578" y="2746"/>
                  </a:lnTo>
                  <a:lnTo>
                    <a:pt x="3370" y="3038"/>
                  </a:lnTo>
                  <a:lnTo>
                    <a:pt x="3121" y="3287"/>
                  </a:lnTo>
                  <a:lnTo>
                    <a:pt x="2829" y="3495"/>
                  </a:lnTo>
                  <a:lnTo>
                    <a:pt x="2496" y="3662"/>
                  </a:lnTo>
                  <a:lnTo>
                    <a:pt x="2122" y="3745"/>
                  </a:lnTo>
                  <a:lnTo>
                    <a:pt x="2122" y="3745"/>
                  </a:lnTo>
                  <a:lnTo>
                    <a:pt x="1748" y="3745"/>
                  </a:lnTo>
                  <a:lnTo>
                    <a:pt x="1373" y="3703"/>
                  </a:lnTo>
                  <a:lnTo>
                    <a:pt x="1040" y="3579"/>
                  </a:lnTo>
                  <a:lnTo>
                    <a:pt x="749" y="3371"/>
                  </a:lnTo>
                  <a:lnTo>
                    <a:pt x="458" y="3121"/>
                  </a:lnTo>
                  <a:lnTo>
                    <a:pt x="250" y="2830"/>
                  </a:lnTo>
                  <a:lnTo>
                    <a:pt x="125" y="2497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1873"/>
                  </a:lnTo>
                  <a:lnTo>
                    <a:pt x="0" y="1665"/>
                  </a:lnTo>
                  <a:lnTo>
                    <a:pt x="125" y="1249"/>
                  </a:lnTo>
                  <a:lnTo>
                    <a:pt x="291" y="874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83" y="957"/>
                  </a:lnTo>
                  <a:lnTo>
                    <a:pt x="666" y="1165"/>
                  </a:lnTo>
                  <a:lnTo>
                    <a:pt x="749" y="1373"/>
                  </a:lnTo>
                  <a:lnTo>
                    <a:pt x="832" y="1540"/>
                  </a:lnTo>
                  <a:lnTo>
                    <a:pt x="999" y="1665"/>
                  </a:lnTo>
                  <a:lnTo>
                    <a:pt x="1207" y="1748"/>
                  </a:lnTo>
                  <a:lnTo>
                    <a:pt x="1456" y="1790"/>
                  </a:lnTo>
                  <a:lnTo>
                    <a:pt x="1290" y="708"/>
                  </a:lnTo>
                  <a:lnTo>
                    <a:pt x="1290" y="708"/>
                  </a:lnTo>
                  <a:lnTo>
                    <a:pt x="1290" y="541"/>
                  </a:lnTo>
                  <a:lnTo>
                    <a:pt x="1331" y="417"/>
                  </a:lnTo>
                  <a:lnTo>
                    <a:pt x="1415" y="292"/>
                  </a:lnTo>
                  <a:lnTo>
                    <a:pt x="1498" y="167"/>
                  </a:lnTo>
                  <a:lnTo>
                    <a:pt x="1706" y="42"/>
                  </a:lnTo>
                  <a:lnTo>
                    <a:pt x="1956" y="0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688;p62"/>
            <p:cNvSpPr/>
            <p:nvPr/>
          </p:nvSpPr>
          <p:spPr>
            <a:xfrm>
              <a:off x="4020100" y="1424150"/>
              <a:ext cx="340150" cy="397375"/>
            </a:xfrm>
            <a:custGeom>
              <a:avLst/>
              <a:gdLst/>
              <a:ahLst/>
              <a:cxnLst/>
              <a:rect l="l" t="t" r="r" b="b"/>
              <a:pathLst>
                <a:path w="13606" h="15895" extrusionOk="0">
                  <a:moveTo>
                    <a:pt x="42" y="3287"/>
                  </a:moveTo>
                  <a:lnTo>
                    <a:pt x="42" y="3287"/>
                  </a:lnTo>
                  <a:lnTo>
                    <a:pt x="0" y="3787"/>
                  </a:lnTo>
                  <a:lnTo>
                    <a:pt x="42" y="4286"/>
                  </a:lnTo>
                  <a:lnTo>
                    <a:pt x="666" y="10152"/>
                  </a:lnTo>
                  <a:lnTo>
                    <a:pt x="666" y="10152"/>
                  </a:lnTo>
                  <a:lnTo>
                    <a:pt x="791" y="10777"/>
                  </a:lnTo>
                  <a:lnTo>
                    <a:pt x="957" y="11401"/>
                  </a:lnTo>
                  <a:lnTo>
                    <a:pt x="1165" y="12025"/>
                  </a:lnTo>
                  <a:lnTo>
                    <a:pt x="1457" y="12566"/>
                  </a:lnTo>
                  <a:lnTo>
                    <a:pt x="1789" y="13106"/>
                  </a:lnTo>
                  <a:lnTo>
                    <a:pt x="2164" y="13606"/>
                  </a:lnTo>
                  <a:lnTo>
                    <a:pt x="2622" y="14063"/>
                  </a:lnTo>
                  <a:lnTo>
                    <a:pt x="3079" y="14479"/>
                  </a:lnTo>
                  <a:lnTo>
                    <a:pt x="3579" y="14854"/>
                  </a:lnTo>
                  <a:lnTo>
                    <a:pt x="4119" y="15145"/>
                  </a:lnTo>
                  <a:lnTo>
                    <a:pt x="4660" y="15436"/>
                  </a:lnTo>
                  <a:lnTo>
                    <a:pt x="5243" y="15644"/>
                  </a:lnTo>
                  <a:lnTo>
                    <a:pt x="5867" y="15811"/>
                  </a:lnTo>
                  <a:lnTo>
                    <a:pt x="6491" y="15894"/>
                  </a:lnTo>
                  <a:lnTo>
                    <a:pt x="7157" y="15894"/>
                  </a:lnTo>
                  <a:lnTo>
                    <a:pt x="7822" y="15894"/>
                  </a:lnTo>
                  <a:lnTo>
                    <a:pt x="7822" y="15894"/>
                  </a:lnTo>
                  <a:lnTo>
                    <a:pt x="8488" y="15769"/>
                  </a:lnTo>
                  <a:lnTo>
                    <a:pt x="9112" y="15603"/>
                  </a:lnTo>
                  <a:lnTo>
                    <a:pt x="9695" y="15395"/>
                  </a:lnTo>
                  <a:lnTo>
                    <a:pt x="10277" y="15104"/>
                  </a:lnTo>
                  <a:lnTo>
                    <a:pt x="10776" y="14771"/>
                  </a:lnTo>
                  <a:lnTo>
                    <a:pt x="11276" y="14396"/>
                  </a:lnTo>
                  <a:lnTo>
                    <a:pt x="11733" y="13980"/>
                  </a:lnTo>
                  <a:lnTo>
                    <a:pt x="12149" y="13481"/>
                  </a:lnTo>
                  <a:lnTo>
                    <a:pt x="12524" y="12982"/>
                  </a:lnTo>
                  <a:lnTo>
                    <a:pt x="12857" y="12441"/>
                  </a:lnTo>
                  <a:lnTo>
                    <a:pt x="13106" y="11900"/>
                  </a:lnTo>
                  <a:lnTo>
                    <a:pt x="13314" y="11317"/>
                  </a:lnTo>
                  <a:lnTo>
                    <a:pt x="13481" y="10693"/>
                  </a:lnTo>
                  <a:lnTo>
                    <a:pt x="13564" y="10069"/>
                  </a:lnTo>
                  <a:lnTo>
                    <a:pt x="13606" y="9404"/>
                  </a:lnTo>
                  <a:lnTo>
                    <a:pt x="13564" y="8738"/>
                  </a:lnTo>
                  <a:lnTo>
                    <a:pt x="12940" y="2913"/>
                  </a:lnTo>
                  <a:lnTo>
                    <a:pt x="12940" y="2913"/>
                  </a:lnTo>
                  <a:lnTo>
                    <a:pt x="12857" y="2331"/>
                  </a:lnTo>
                  <a:lnTo>
                    <a:pt x="12732" y="1831"/>
                  </a:lnTo>
                  <a:lnTo>
                    <a:pt x="12732" y="1831"/>
                  </a:lnTo>
                  <a:lnTo>
                    <a:pt x="12482" y="1498"/>
                  </a:lnTo>
                  <a:lnTo>
                    <a:pt x="12233" y="1207"/>
                  </a:lnTo>
                  <a:lnTo>
                    <a:pt x="11983" y="958"/>
                  </a:lnTo>
                  <a:lnTo>
                    <a:pt x="11733" y="750"/>
                  </a:lnTo>
                  <a:lnTo>
                    <a:pt x="11442" y="542"/>
                  </a:lnTo>
                  <a:lnTo>
                    <a:pt x="11151" y="417"/>
                  </a:lnTo>
                  <a:lnTo>
                    <a:pt x="10610" y="209"/>
                  </a:lnTo>
                  <a:lnTo>
                    <a:pt x="10069" y="84"/>
                  </a:lnTo>
                  <a:lnTo>
                    <a:pt x="9570" y="1"/>
                  </a:lnTo>
                  <a:lnTo>
                    <a:pt x="9154" y="1"/>
                  </a:lnTo>
                  <a:lnTo>
                    <a:pt x="8862" y="1"/>
                  </a:lnTo>
                  <a:lnTo>
                    <a:pt x="8862" y="1"/>
                  </a:lnTo>
                  <a:lnTo>
                    <a:pt x="7198" y="209"/>
                  </a:lnTo>
                  <a:lnTo>
                    <a:pt x="3287" y="666"/>
                  </a:lnTo>
                  <a:lnTo>
                    <a:pt x="3287" y="666"/>
                  </a:lnTo>
                  <a:lnTo>
                    <a:pt x="2913" y="708"/>
                  </a:lnTo>
                  <a:lnTo>
                    <a:pt x="2580" y="791"/>
                  </a:lnTo>
                  <a:lnTo>
                    <a:pt x="2289" y="916"/>
                  </a:lnTo>
                  <a:lnTo>
                    <a:pt x="1998" y="1041"/>
                  </a:lnTo>
                  <a:lnTo>
                    <a:pt x="1457" y="1332"/>
                  </a:lnTo>
                  <a:lnTo>
                    <a:pt x="1041" y="1665"/>
                  </a:lnTo>
                  <a:lnTo>
                    <a:pt x="708" y="2039"/>
                  </a:lnTo>
                  <a:lnTo>
                    <a:pt x="416" y="2455"/>
                  </a:lnTo>
                  <a:lnTo>
                    <a:pt x="208" y="2871"/>
                  </a:lnTo>
                  <a:lnTo>
                    <a:pt x="42" y="3287"/>
                  </a:lnTo>
                  <a:lnTo>
                    <a:pt x="42" y="328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689;p62"/>
            <p:cNvSpPr/>
            <p:nvPr/>
          </p:nvSpPr>
          <p:spPr>
            <a:xfrm>
              <a:off x="4159475" y="1684200"/>
              <a:ext cx="83250" cy="52025"/>
            </a:xfrm>
            <a:custGeom>
              <a:avLst/>
              <a:gdLst/>
              <a:ahLst/>
              <a:cxnLst/>
              <a:rect l="l" t="t" r="r" b="b"/>
              <a:pathLst>
                <a:path w="3330" h="2081" extrusionOk="0">
                  <a:moveTo>
                    <a:pt x="1" y="583"/>
                  </a:moveTo>
                  <a:lnTo>
                    <a:pt x="1" y="583"/>
                  </a:lnTo>
                  <a:lnTo>
                    <a:pt x="84" y="915"/>
                  </a:lnTo>
                  <a:lnTo>
                    <a:pt x="209" y="1207"/>
                  </a:lnTo>
                  <a:lnTo>
                    <a:pt x="375" y="1498"/>
                  </a:lnTo>
                  <a:lnTo>
                    <a:pt x="625" y="1706"/>
                  </a:lnTo>
                  <a:lnTo>
                    <a:pt x="874" y="1914"/>
                  </a:lnTo>
                  <a:lnTo>
                    <a:pt x="1166" y="2039"/>
                  </a:lnTo>
                  <a:lnTo>
                    <a:pt x="1498" y="2080"/>
                  </a:lnTo>
                  <a:lnTo>
                    <a:pt x="1831" y="2080"/>
                  </a:lnTo>
                  <a:lnTo>
                    <a:pt x="1831" y="2080"/>
                  </a:lnTo>
                  <a:lnTo>
                    <a:pt x="2164" y="2039"/>
                  </a:lnTo>
                  <a:lnTo>
                    <a:pt x="2497" y="1872"/>
                  </a:lnTo>
                  <a:lnTo>
                    <a:pt x="2747" y="1706"/>
                  </a:lnTo>
                  <a:lnTo>
                    <a:pt x="2996" y="1498"/>
                  </a:lnTo>
                  <a:lnTo>
                    <a:pt x="3163" y="1207"/>
                  </a:lnTo>
                  <a:lnTo>
                    <a:pt x="3287" y="915"/>
                  </a:lnTo>
                  <a:lnTo>
                    <a:pt x="3329" y="583"/>
                  </a:lnTo>
                  <a:lnTo>
                    <a:pt x="3329" y="250"/>
                  </a:lnTo>
                  <a:lnTo>
                    <a:pt x="3329" y="250"/>
                  </a:lnTo>
                  <a:lnTo>
                    <a:pt x="3329" y="250"/>
                  </a:lnTo>
                  <a:lnTo>
                    <a:pt x="3329" y="167"/>
                  </a:lnTo>
                  <a:lnTo>
                    <a:pt x="3246" y="42"/>
                  </a:lnTo>
                  <a:lnTo>
                    <a:pt x="3163" y="0"/>
                  </a:lnTo>
                  <a:lnTo>
                    <a:pt x="3038" y="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167" y="291"/>
                  </a:lnTo>
                  <a:lnTo>
                    <a:pt x="84" y="375"/>
                  </a:lnTo>
                  <a:lnTo>
                    <a:pt x="42" y="458"/>
                  </a:lnTo>
                  <a:lnTo>
                    <a:pt x="1" y="583"/>
                  </a:lnTo>
                  <a:lnTo>
                    <a:pt x="1" y="58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690;p62"/>
            <p:cNvSpPr/>
            <p:nvPr/>
          </p:nvSpPr>
          <p:spPr>
            <a:xfrm>
              <a:off x="4178200" y="1715400"/>
              <a:ext cx="48900" cy="20825"/>
            </a:xfrm>
            <a:custGeom>
              <a:avLst/>
              <a:gdLst/>
              <a:ahLst/>
              <a:cxnLst/>
              <a:rect l="l" t="t" r="r" b="b"/>
              <a:pathLst>
                <a:path w="1956" h="833" extrusionOk="0">
                  <a:moveTo>
                    <a:pt x="1" y="583"/>
                  </a:moveTo>
                  <a:lnTo>
                    <a:pt x="1" y="583"/>
                  </a:lnTo>
                  <a:lnTo>
                    <a:pt x="250" y="708"/>
                  </a:lnTo>
                  <a:lnTo>
                    <a:pt x="541" y="791"/>
                  </a:lnTo>
                  <a:lnTo>
                    <a:pt x="791" y="832"/>
                  </a:lnTo>
                  <a:lnTo>
                    <a:pt x="1082" y="832"/>
                  </a:lnTo>
                  <a:lnTo>
                    <a:pt x="1082" y="832"/>
                  </a:lnTo>
                  <a:lnTo>
                    <a:pt x="1332" y="791"/>
                  </a:lnTo>
                  <a:lnTo>
                    <a:pt x="1540" y="708"/>
                  </a:lnTo>
                  <a:lnTo>
                    <a:pt x="1748" y="624"/>
                  </a:lnTo>
                  <a:lnTo>
                    <a:pt x="1956" y="500"/>
                  </a:lnTo>
                  <a:lnTo>
                    <a:pt x="1956" y="500"/>
                  </a:lnTo>
                  <a:lnTo>
                    <a:pt x="1790" y="292"/>
                  </a:lnTo>
                  <a:lnTo>
                    <a:pt x="1540" y="125"/>
                  </a:lnTo>
                  <a:lnTo>
                    <a:pt x="1249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625" y="42"/>
                  </a:lnTo>
                  <a:lnTo>
                    <a:pt x="375" y="167"/>
                  </a:lnTo>
                  <a:lnTo>
                    <a:pt x="167" y="333"/>
                  </a:lnTo>
                  <a:lnTo>
                    <a:pt x="1" y="583"/>
                  </a:lnTo>
                  <a:lnTo>
                    <a:pt x="1" y="583"/>
                  </a:lnTo>
                  <a:close/>
                </a:path>
              </a:pathLst>
            </a:custGeom>
            <a:solidFill>
              <a:srgbClr val="C45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91;p62"/>
            <p:cNvSpPr/>
            <p:nvPr/>
          </p:nvSpPr>
          <p:spPr>
            <a:xfrm>
              <a:off x="4171950" y="1684200"/>
              <a:ext cx="64525" cy="21850"/>
            </a:xfrm>
            <a:custGeom>
              <a:avLst/>
              <a:gdLst/>
              <a:ahLst/>
              <a:cxnLst/>
              <a:rect l="l" t="t" r="r" b="b"/>
              <a:pathLst>
                <a:path w="2581" h="874" extrusionOk="0">
                  <a:moveTo>
                    <a:pt x="2580" y="0"/>
                  </a:moveTo>
                  <a:lnTo>
                    <a:pt x="1" y="250"/>
                  </a:lnTo>
                  <a:lnTo>
                    <a:pt x="1" y="250"/>
                  </a:lnTo>
                  <a:lnTo>
                    <a:pt x="1" y="458"/>
                  </a:lnTo>
                  <a:lnTo>
                    <a:pt x="84" y="666"/>
                  </a:lnTo>
                  <a:lnTo>
                    <a:pt x="167" y="791"/>
                  </a:lnTo>
                  <a:lnTo>
                    <a:pt x="334" y="874"/>
                  </a:lnTo>
                  <a:lnTo>
                    <a:pt x="334" y="874"/>
                  </a:lnTo>
                  <a:lnTo>
                    <a:pt x="750" y="874"/>
                  </a:lnTo>
                  <a:lnTo>
                    <a:pt x="1499" y="791"/>
                  </a:lnTo>
                  <a:lnTo>
                    <a:pt x="2206" y="666"/>
                  </a:lnTo>
                  <a:lnTo>
                    <a:pt x="2456" y="583"/>
                  </a:lnTo>
                  <a:lnTo>
                    <a:pt x="2539" y="541"/>
                  </a:lnTo>
                  <a:lnTo>
                    <a:pt x="2539" y="541"/>
                  </a:lnTo>
                  <a:lnTo>
                    <a:pt x="2580" y="416"/>
                  </a:lnTo>
                  <a:lnTo>
                    <a:pt x="2580" y="291"/>
                  </a:lnTo>
                  <a:lnTo>
                    <a:pt x="2580" y="0"/>
                  </a:lnTo>
                  <a:lnTo>
                    <a:pt x="25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92;p62"/>
            <p:cNvSpPr/>
            <p:nvPr/>
          </p:nvSpPr>
          <p:spPr>
            <a:xfrm>
              <a:off x="4278050" y="1646750"/>
              <a:ext cx="46825" cy="47875"/>
            </a:xfrm>
            <a:custGeom>
              <a:avLst/>
              <a:gdLst/>
              <a:ahLst/>
              <a:cxnLst/>
              <a:rect l="l" t="t" r="r" b="b"/>
              <a:pathLst>
                <a:path w="1873" h="1915" extrusionOk="0">
                  <a:moveTo>
                    <a:pt x="874" y="0"/>
                  </a:moveTo>
                  <a:lnTo>
                    <a:pt x="874" y="0"/>
                  </a:lnTo>
                  <a:lnTo>
                    <a:pt x="666" y="42"/>
                  </a:lnTo>
                  <a:lnTo>
                    <a:pt x="500" y="125"/>
                  </a:lnTo>
                  <a:lnTo>
                    <a:pt x="334" y="208"/>
                  </a:lnTo>
                  <a:lnTo>
                    <a:pt x="209" y="333"/>
                  </a:lnTo>
                  <a:lnTo>
                    <a:pt x="126" y="500"/>
                  </a:lnTo>
                  <a:lnTo>
                    <a:pt x="42" y="666"/>
                  </a:lnTo>
                  <a:lnTo>
                    <a:pt x="1" y="832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2" y="1207"/>
                  </a:lnTo>
                  <a:lnTo>
                    <a:pt x="84" y="1373"/>
                  </a:lnTo>
                  <a:lnTo>
                    <a:pt x="209" y="1540"/>
                  </a:lnTo>
                  <a:lnTo>
                    <a:pt x="334" y="1665"/>
                  </a:lnTo>
                  <a:lnTo>
                    <a:pt x="500" y="1789"/>
                  </a:lnTo>
                  <a:lnTo>
                    <a:pt x="666" y="1873"/>
                  </a:lnTo>
                  <a:lnTo>
                    <a:pt x="833" y="1873"/>
                  </a:lnTo>
                  <a:lnTo>
                    <a:pt x="1041" y="1914"/>
                  </a:lnTo>
                  <a:lnTo>
                    <a:pt x="1041" y="1914"/>
                  </a:lnTo>
                  <a:lnTo>
                    <a:pt x="1207" y="1873"/>
                  </a:lnTo>
                  <a:lnTo>
                    <a:pt x="1374" y="1789"/>
                  </a:lnTo>
                  <a:lnTo>
                    <a:pt x="1540" y="1706"/>
                  </a:lnTo>
                  <a:lnTo>
                    <a:pt x="1665" y="1540"/>
                  </a:lnTo>
                  <a:lnTo>
                    <a:pt x="1790" y="1415"/>
                  </a:lnTo>
                  <a:lnTo>
                    <a:pt x="1831" y="1248"/>
                  </a:lnTo>
                  <a:lnTo>
                    <a:pt x="1873" y="1040"/>
                  </a:lnTo>
                  <a:lnTo>
                    <a:pt x="1873" y="874"/>
                  </a:lnTo>
                  <a:lnTo>
                    <a:pt x="1873" y="874"/>
                  </a:lnTo>
                  <a:lnTo>
                    <a:pt x="1831" y="666"/>
                  </a:lnTo>
                  <a:lnTo>
                    <a:pt x="1790" y="500"/>
                  </a:lnTo>
                  <a:lnTo>
                    <a:pt x="1665" y="333"/>
                  </a:lnTo>
                  <a:lnTo>
                    <a:pt x="1540" y="208"/>
                  </a:lnTo>
                  <a:lnTo>
                    <a:pt x="1415" y="125"/>
                  </a:lnTo>
                  <a:lnTo>
                    <a:pt x="1249" y="42"/>
                  </a:lnTo>
                  <a:lnTo>
                    <a:pt x="1041" y="0"/>
                  </a:lnTo>
                  <a:lnTo>
                    <a:pt x="874" y="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93;p62"/>
            <p:cNvSpPr/>
            <p:nvPr/>
          </p:nvSpPr>
          <p:spPr>
            <a:xfrm>
              <a:off x="4075225" y="1668600"/>
              <a:ext cx="46825" cy="47850"/>
            </a:xfrm>
            <a:custGeom>
              <a:avLst/>
              <a:gdLst/>
              <a:ahLst/>
              <a:cxnLst/>
              <a:rect l="l" t="t" r="r" b="b"/>
              <a:pathLst>
                <a:path w="1873" h="1914" extrusionOk="0">
                  <a:moveTo>
                    <a:pt x="874" y="0"/>
                  </a:moveTo>
                  <a:lnTo>
                    <a:pt x="874" y="0"/>
                  </a:lnTo>
                  <a:lnTo>
                    <a:pt x="666" y="42"/>
                  </a:lnTo>
                  <a:lnTo>
                    <a:pt x="500" y="125"/>
                  </a:lnTo>
                  <a:lnTo>
                    <a:pt x="333" y="208"/>
                  </a:lnTo>
                  <a:lnTo>
                    <a:pt x="209" y="333"/>
                  </a:lnTo>
                  <a:lnTo>
                    <a:pt x="125" y="499"/>
                  </a:lnTo>
                  <a:lnTo>
                    <a:pt x="42" y="666"/>
                  </a:lnTo>
                  <a:lnTo>
                    <a:pt x="1" y="832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2" y="1207"/>
                  </a:lnTo>
                  <a:lnTo>
                    <a:pt x="125" y="1415"/>
                  </a:lnTo>
                  <a:lnTo>
                    <a:pt x="209" y="1539"/>
                  </a:lnTo>
                  <a:lnTo>
                    <a:pt x="333" y="1664"/>
                  </a:lnTo>
                  <a:lnTo>
                    <a:pt x="500" y="1789"/>
                  </a:lnTo>
                  <a:lnTo>
                    <a:pt x="666" y="1872"/>
                  </a:lnTo>
                  <a:lnTo>
                    <a:pt x="833" y="1872"/>
                  </a:lnTo>
                  <a:lnTo>
                    <a:pt x="1041" y="1914"/>
                  </a:lnTo>
                  <a:lnTo>
                    <a:pt x="1041" y="1914"/>
                  </a:lnTo>
                  <a:lnTo>
                    <a:pt x="1207" y="1872"/>
                  </a:lnTo>
                  <a:lnTo>
                    <a:pt x="1374" y="1789"/>
                  </a:lnTo>
                  <a:lnTo>
                    <a:pt x="1540" y="1706"/>
                  </a:lnTo>
                  <a:lnTo>
                    <a:pt x="1665" y="1539"/>
                  </a:lnTo>
                  <a:lnTo>
                    <a:pt x="1790" y="1415"/>
                  </a:lnTo>
                  <a:lnTo>
                    <a:pt x="1831" y="1248"/>
                  </a:lnTo>
                  <a:lnTo>
                    <a:pt x="1873" y="1040"/>
                  </a:lnTo>
                  <a:lnTo>
                    <a:pt x="1873" y="874"/>
                  </a:lnTo>
                  <a:lnTo>
                    <a:pt x="1873" y="874"/>
                  </a:lnTo>
                  <a:lnTo>
                    <a:pt x="1873" y="666"/>
                  </a:lnTo>
                  <a:lnTo>
                    <a:pt x="1790" y="499"/>
                  </a:lnTo>
                  <a:lnTo>
                    <a:pt x="1665" y="333"/>
                  </a:lnTo>
                  <a:lnTo>
                    <a:pt x="1540" y="208"/>
                  </a:lnTo>
                  <a:lnTo>
                    <a:pt x="1415" y="125"/>
                  </a:lnTo>
                  <a:lnTo>
                    <a:pt x="1249" y="42"/>
                  </a:lnTo>
                  <a:lnTo>
                    <a:pt x="1041" y="0"/>
                  </a:lnTo>
                  <a:lnTo>
                    <a:pt x="874" y="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94;p62"/>
            <p:cNvSpPr/>
            <p:nvPr/>
          </p:nvSpPr>
          <p:spPr>
            <a:xfrm>
              <a:off x="4080425" y="1565625"/>
              <a:ext cx="56200" cy="19775"/>
            </a:xfrm>
            <a:custGeom>
              <a:avLst/>
              <a:gdLst/>
              <a:ahLst/>
              <a:cxnLst/>
              <a:rect l="l" t="t" r="r" b="b"/>
              <a:pathLst>
                <a:path w="2248" h="791" extrusionOk="0">
                  <a:moveTo>
                    <a:pt x="333" y="749"/>
                  </a:moveTo>
                  <a:lnTo>
                    <a:pt x="333" y="749"/>
                  </a:lnTo>
                  <a:lnTo>
                    <a:pt x="250" y="791"/>
                  </a:lnTo>
                  <a:lnTo>
                    <a:pt x="167" y="791"/>
                  </a:lnTo>
                  <a:lnTo>
                    <a:pt x="84" y="749"/>
                  </a:lnTo>
                  <a:lnTo>
                    <a:pt x="42" y="666"/>
                  </a:lnTo>
                  <a:lnTo>
                    <a:pt x="42" y="666"/>
                  </a:lnTo>
                  <a:lnTo>
                    <a:pt x="1" y="583"/>
                  </a:lnTo>
                  <a:lnTo>
                    <a:pt x="1" y="499"/>
                  </a:lnTo>
                  <a:lnTo>
                    <a:pt x="42" y="416"/>
                  </a:lnTo>
                  <a:lnTo>
                    <a:pt x="84" y="374"/>
                  </a:lnTo>
                  <a:lnTo>
                    <a:pt x="84" y="374"/>
                  </a:lnTo>
                  <a:lnTo>
                    <a:pt x="333" y="250"/>
                  </a:lnTo>
                  <a:lnTo>
                    <a:pt x="583" y="125"/>
                  </a:lnTo>
                  <a:lnTo>
                    <a:pt x="833" y="42"/>
                  </a:lnTo>
                  <a:lnTo>
                    <a:pt x="1082" y="0"/>
                  </a:lnTo>
                  <a:lnTo>
                    <a:pt x="1332" y="0"/>
                  </a:lnTo>
                  <a:lnTo>
                    <a:pt x="1623" y="0"/>
                  </a:lnTo>
                  <a:lnTo>
                    <a:pt x="1873" y="83"/>
                  </a:lnTo>
                  <a:lnTo>
                    <a:pt x="2122" y="166"/>
                  </a:lnTo>
                  <a:lnTo>
                    <a:pt x="2122" y="166"/>
                  </a:lnTo>
                  <a:lnTo>
                    <a:pt x="2164" y="208"/>
                  </a:lnTo>
                  <a:lnTo>
                    <a:pt x="2247" y="291"/>
                  </a:lnTo>
                  <a:lnTo>
                    <a:pt x="2247" y="374"/>
                  </a:lnTo>
                  <a:lnTo>
                    <a:pt x="2206" y="458"/>
                  </a:lnTo>
                  <a:lnTo>
                    <a:pt x="2206" y="458"/>
                  </a:lnTo>
                  <a:lnTo>
                    <a:pt x="2164" y="541"/>
                  </a:lnTo>
                  <a:lnTo>
                    <a:pt x="2081" y="583"/>
                  </a:lnTo>
                  <a:lnTo>
                    <a:pt x="1998" y="583"/>
                  </a:lnTo>
                  <a:lnTo>
                    <a:pt x="1914" y="583"/>
                  </a:lnTo>
                  <a:lnTo>
                    <a:pt x="1914" y="583"/>
                  </a:lnTo>
                  <a:lnTo>
                    <a:pt x="1706" y="499"/>
                  </a:lnTo>
                  <a:lnTo>
                    <a:pt x="1540" y="458"/>
                  </a:lnTo>
                  <a:lnTo>
                    <a:pt x="1332" y="458"/>
                  </a:lnTo>
                  <a:lnTo>
                    <a:pt x="1124" y="458"/>
                  </a:lnTo>
                  <a:lnTo>
                    <a:pt x="708" y="583"/>
                  </a:lnTo>
                  <a:lnTo>
                    <a:pt x="333" y="749"/>
                  </a:lnTo>
                  <a:lnTo>
                    <a:pt x="333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95;p62"/>
            <p:cNvSpPr/>
            <p:nvPr/>
          </p:nvSpPr>
          <p:spPr>
            <a:xfrm>
              <a:off x="4245800" y="1547925"/>
              <a:ext cx="56200" cy="19800"/>
            </a:xfrm>
            <a:custGeom>
              <a:avLst/>
              <a:gdLst/>
              <a:ahLst/>
              <a:cxnLst/>
              <a:rect l="l" t="t" r="r" b="b"/>
              <a:pathLst>
                <a:path w="2248" h="792" extrusionOk="0">
                  <a:moveTo>
                    <a:pt x="1956" y="583"/>
                  </a:moveTo>
                  <a:lnTo>
                    <a:pt x="1956" y="583"/>
                  </a:lnTo>
                  <a:lnTo>
                    <a:pt x="1540" y="458"/>
                  </a:lnTo>
                  <a:lnTo>
                    <a:pt x="1124" y="458"/>
                  </a:lnTo>
                  <a:lnTo>
                    <a:pt x="958" y="500"/>
                  </a:lnTo>
                  <a:lnTo>
                    <a:pt x="750" y="542"/>
                  </a:lnTo>
                  <a:lnTo>
                    <a:pt x="542" y="625"/>
                  </a:lnTo>
                  <a:lnTo>
                    <a:pt x="375" y="750"/>
                  </a:lnTo>
                  <a:lnTo>
                    <a:pt x="375" y="750"/>
                  </a:lnTo>
                  <a:lnTo>
                    <a:pt x="292" y="750"/>
                  </a:lnTo>
                  <a:lnTo>
                    <a:pt x="209" y="791"/>
                  </a:lnTo>
                  <a:lnTo>
                    <a:pt x="126" y="750"/>
                  </a:lnTo>
                  <a:lnTo>
                    <a:pt x="43" y="666"/>
                  </a:lnTo>
                  <a:lnTo>
                    <a:pt x="43" y="666"/>
                  </a:lnTo>
                  <a:lnTo>
                    <a:pt x="1" y="583"/>
                  </a:lnTo>
                  <a:lnTo>
                    <a:pt x="1" y="500"/>
                  </a:lnTo>
                  <a:lnTo>
                    <a:pt x="43" y="417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334" y="209"/>
                  </a:lnTo>
                  <a:lnTo>
                    <a:pt x="542" y="126"/>
                  </a:lnTo>
                  <a:lnTo>
                    <a:pt x="791" y="42"/>
                  </a:lnTo>
                  <a:lnTo>
                    <a:pt x="1083" y="1"/>
                  </a:lnTo>
                  <a:lnTo>
                    <a:pt x="1332" y="1"/>
                  </a:lnTo>
                  <a:lnTo>
                    <a:pt x="1624" y="1"/>
                  </a:lnTo>
                  <a:lnTo>
                    <a:pt x="1873" y="42"/>
                  </a:lnTo>
                  <a:lnTo>
                    <a:pt x="2123" y="126"/>
                  </a:lnTo>
                  <a:lnTo>
                    <a:pt x="2123" y="126"/>
                  </a:lnTo>
                  <a:lnTo>
                    <a:pt x="2206" y="167"/>
                  </a:lnTo>
                  <a:lnTo>
                    <a:pt x="2248" y="250"/>
                  </a:lnTo>
                  <a:lnTo>
                    <a:pt x="2248" y="334"/>
                  </a:lnTo>
                  <a:lnTo>
                    <a:pt x="2248" y="417"/>
                  </a:lnTo>
                  <a:lnTo>
                    <a:pt x="2248" y="417"/>
                  </a:lnTo>
                  <a:lnTo>
                    <a:pt x="2206" y="500"/>
                  </a:lnTo>
                  <a:lnTo>
                    <a:pt x="2123" y="583"/>
                  </a:lnTo>
                  <a:lnTo>
                    <a:pt x="2040" y="583"/>
                  </a:lnTo>
                  <a:lnTo>
                    <a:pt x="1956" y="583"/>
                  </a:lnTo>
                  <a:lnTo>
                    <a:pt x="1956" y="58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96;p62"/>
            <p:cNvSpPr/>
            <p:nvPr/>
          </p:nvSpPr>
          <p:spPr>
            <a:xfrm>
              <a:off x="4013850" y="1424150"/>
              <a:ext cx="347450" cy="226775"/>
            </a:xfrm>
            <a:custGeom>
              <a:avLst/>
              <a:gdLst/>
              <a:ahLst/>
              <a:cxnLst/>
              <a:rect l="l" t="t" r="r" b="b"/>
              <a:pathLst>
                <a:path w="13898" h="9071" extrusionOk="0">
                  <a:moveTo>
                    <a:pt x="833" y="9071"/>
                  </a:moveTo>
                  <a:lnTo>
                    <a:pt x="833" y="9071"/>
                  </a:lnTo>
                  <a:lnTo>
                    <a:pt x="958" y="8946"/>
                  </a:lnTo>
                  <a:lnTo>
                    <a:pt x="1083" y="8821"/>
                  </a:lnTo>
                  <a:lnTo>
                    <a:pt x="1249" y="8613"/>
                  </a:lnTo>
                  <a:lnTo>
                    <a:pt x="1415" y="8322"/>
                  </a:lnTo>
                  <a:lnTo>
                    <a:pt x="1540" y="7947"/>
                  </a:lnTo>
                  <a:lnTo>
                    <a:pt x="1582" y="7490"/>
                  </a:lnTo>
                  <a:lnTo>
                    <a:pt x="1582" y="6907"/>
                  </a:lnTo>
                  <a:lnTo>
                    <a:pt x="1582" y="6907"/>
                  </a:lnTo>
                  <a:lnTo>
                    <a:pt x="1332" y="4827"/>
                  </a:lnTo>
                  <a:lnTo>
                    <a:pt x="1332" y="4827"/>
                  </a:lnTo>
                  <a:lnTo>
                    <a:pt x="1332" y="4452"/>
                  </a:lnTo>
                  <a:lnTo>
                    <a:pt x="1374" y="4078"/>
                  </a:lnTo>
                  <a:lnTo>
                    <a:pt x="1499" y="3662"/>
                  </a:lnTo>
                  <a:lnTo>
                    <a:pt x="1707" y="3246"/>
                  </a:lnTo>
                  <a:lnTo>
                    <a:pt x="1831" y="3079"/>
                  </a:lnTo>
                  <a:lnTo>
                    <a:pt x="1956" y="2871"/>
                  </a:lnTo>
                  <a:lnTo>
                    <a:pt x="2164" y="2705"/>
                  </a:lnTo>
                  <a:lnTo>
                    <a:pt x="2331" y="2580"/>
                  </a:lnTo>
                  <a:lnTo>
                    <a:pt x="2580" y="2455"/>
                  </a:lnTo>
                  <a:lnTo>
                    <a:pt x="2830" y="2331"/>
                  </a:lnTo>
                  <a:lnTo>
                    <a:pt x="3121" y="2247"/>
                  </a:lnTo>
                  <a:lnTo>
                    <a:pt x="3412" y="2206"/>
                  </a:lnTo>
                  <a:lnTo>
                    <a:pt x="3412" y="2206"/>
                  </a:lnTo>
                  <a:lnTo>
                    <a:pt x="9695" y="1540"/>
                  </a:lnTo>
                  <a:lnTo>
                    <a:pt x="9695" y="1540"/>
                  </a:lnTo>
                  <a:lnTo>
                    <a:pt x="9986" y="1498"/>
                  </a:lnTo>
                  <a:lnTo>
                    <a:pt x="10277" y="1540"/>
                  </a:lnTo>
                  <a:lnTo>
                    <a:pt x="10569" y="1582"/>
                  </a:lnTo>
                  <a:lnTo>
                    <a:pt x="10818" y="1665"/>
                  </a:lnTo>
                  <a:lnTo>
                    <a:pt x="11026" y="1748"/>
                  </a:lnTo>
                  <a:lnTo>
                    <a:pt x="11234" y="1873"/>
                  </a:lnTo>
                  <a:lnTo>
                    <a:pt x="11442" y="2039"/>
                  </a:lnTo>
                  <a:lnTo>
                    <a:pt x="11609" y="2206"/>
                  </a:lnTo>
                  <a:lnTo>
                    <a:pt x="11900" y="2539"/>
                  </a:lnTo>
                  <a:lnTo>
                    <a:pt x="12067" y="2913"/>
                  </a:lnTo>
                  <a:lnTo>
                    <a:pt x="12233" y="3287"/>
                  </a:lnTo>
                  <a:lnTo>
                    <a:pt x="12275" y="3620"/>
                  </a:lnTo>
                  <a:lnTo>
                    <a:pt x="12275" y="3620"/>
                  </a:lnTo>
                  <a:lnTo>
                    <a:pt x="12524" y="5742"/>
                  </a:lnTo>
                  <a:lnTo>
                    <a:pt x="12524" y="5742"/>
                  </a:lnTo>
                  <a:lnTo>
                    <a:pt x="12607" y="6283"/>
                  </a:lnTo>
                  <a:lnTo>
                    <a:pt x="12774" y="6741"/>
                  </a:lnTo>
                  <a:lnTo>
                    <a:pt x="12940" y="7074"/>
                  </a:lnTo>
                  <a:lnTo>
                    <a:pt x="13148" y="7323"/>
                  </a:lnTo>
                  <a:lnTo>
                    <a:pt x="13356" y="7490"/>
                  </a:lnTo>
                  <a:lnTo>
                    <a:pt x="13523" y="7615"/>
                  </a:lnTo>
                  <a:lnTo>
                    <a:pt x="13689" y="7656"/>
                  </a:lnTo>
                  <a:lnTo>
                    <a:pt x="13689" y="7656"/>
                  </a:lnTo>
                  <a:lnTo>
                    <a:pt x="13648" y="7198"/>
                  </a:lnTo>
                  <a:lnTo>
                    <a:pt x="13648" y="6824"/>
                  </a:lnTo>
                  <a:lnTo>
                    <a:pt x="13689" y="6491"/>
                  </a:lnTo>
                  <a:lnTo>
                    <a:pt x="13731" y="6242"/>
                  </a:lnTo>
                  <a:lnTo>
                    <a:pt x="13856" y="5909"/>
                  </a:lnTo>
                  <a:lnTo>
                    <a:pt x="13897" y="5825"/>
                  </a:lnTo>
                  <a:lnTo>
                    <a:pt x="13731" y="4286"/>
                  </a:lnTo>
                  <a:lnTo>
                    <a:pt x="13731" y="4286"/>
                  </a:lnTo>
                  <a:lnTo>
                    <a:pt x="13606" y="3537"/>
                  </a:lnTo>
                  <a:lnTo>
                    <a:pt x="13440" y="2871"/>
                  </a:lnTo>
                  <a:lnTo>
                    <a:pt x="13231" y="2289"/>
                  </a:lnTo>
                  <a:lnTo>
                    <a:pt x="12940" y="1790"/>
                  </a:lnTo>
                  <a:lnTo>
                    <a:pt x="12649" y="1374"/>
                  </a:lnTo>
                  <a:lnTo>
                    <a:pt x="12316" y="999"/>
                  </a:lnTo>
                  <a:lnTo>
                    <a:pt x="11942" y="708"/>
                  </a:lnTo>
                  <a:lnTo>
                    <a:pt x="11567" y="500"/>
                  </a:lnTo>
                  <a:lnTo>
                    <a:pt x="11234" y="333"/>
                  </a:lnTo>
                  <a:lnTo>
                    <a:pt x="10860" y="167"/>
                  </a:lnTo>
                  <a:lnTo>
                    <a:pt x="10485" y="84"/>
                  </a:lnTo>
                  <a:lnTo>
                    <a:pt x="10153" y="42"/>
                  </a:lnTo>
                  <a:lnTo>
                    <a:pt x="9529" y="1"/>
                  </a:lnTo>
                  <a:lnTo>
                    <a:pt x="9112" y="1"/>
                  </a:lnTo>
                  <a:lnTo>
                    <a:pt x="9112" y="1"/>
                  </a:lnTo>
                  <a:lnTo>
                    <a:pt x="7448" y="209"/>
                  </a:lnTo>
                  <a:lnTo>
                    <a:pt x="3537" y="666"/>
                  </a:lnTo>
                  <a:lnTo>
                    <a:pt x="3537" y="666"/>
                  </a:lnTo>
                  <a:lnTo>
                    <a:pt x="2872" y="791"/>
                  </a:lnTo>
                  <a:lnTo>
                    <a:pt x="2289" y="999"/>
                  </a:lnTo>
                  <a:lnTo>
                    <a:pt x="1790" y="1249"/>
                  </a:lnTo>
                  <a:lnTo>
                    <a:pt x="1374" y="1582"/>
                  </a:lnTo>
                  <a:lnTo>
                    <a:pt x="1041" y="1914"/>
                  </a:lnTo>
                  <a:lnTo>
                    <a:pt x="750" y="2331"/>
                  </a:lnTo>
                  <a:lnTo>
                    <a:pt x="500" y="2705"/>
                  </a:lnTo>
                  <a:lnTo>
                    <a:pt x="334" y="3121"/>
                  </a:lnTo>
                  <a:lnTo>
                    <a:pt x="209" y="3537"/>
                  </a:lnTo>
                  <a:lnTo>
                    <a:pt x="126" y="3912"/>
                  </a:lnTo>
                  <a:lnTo>
                    <a:pt x="1" y="4577"/>
                  </a:lnTo>
                  <a:lnTo>
                    <a:pt x="1" y="5077"/>
                  </a:lnTo>
                  <a:lnTo>
                    <a:pt x="1" y="5243"/>
                  </a:lnTo>
                  <a:lnTo>
                    <a:pt x="209" y="7282"/>
                  </a:lnTo>
                  <a:lnTo>
                    <a:pt x="209" y="7282"/>
                  </a:lnTo>
                  <a:lnTo>
                    <a:pt x="292" y="7365"/>
                  </a:lnTo>
                  <a:lnTo>
                    <a:pt x="458" y="7698"/>
                  </a:lnTo>
                  <a:lnTo>
                    <a:pt x="583" y="7906"/>
                  </a:lnTo>
                  <a:lnTo>
                    <a:pt x="666" y="8239"/>
                  </a:lnTo>
                  <a:lnTo>
                    <a:pt x="750" y="8613"/>
                  </a:lnTo>
                  <a:lnTo>
                    <a:pt x="833" y="9071"/>
                  </a:lnTo>
                  <a:lnTo>
                    <a:pt x="833" y="907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697;p62"/>
            <p:cNvSpPr/>
            <p:nvPr/>
          </p:nvSpPr>
          <p:spPr>
            <a:xfrm>
              <a:off x="4179250" y="1633225"/>
              <a:ext cx="23950" cy="39550"/>
            </a:xfrm>
            <a:custGeom>
              <a:avLst/>
              <a:gdLst/>
              <a:ahLst/>
              <a:cxnLst/>
              <a:rect l="l" t="t" r="r" b="b"/>
              <a:pathLst>
                <a:path w="958" h="1582" extrusionOk="0">
                  <a:moveTo>
                    <a:pt x="291" y="292"/>
                  </a:moveTo>
                  <a:lnTo>
                    <a:pt x="291" y="292"/>
                  </a:lnTo>
                  <a:lnTo>
                    <a:pt x="125" y="666"/>
                  </a:lnTo>
                  <a:lnTo>
                    <a:pt x="0" y="999"/>
                  </a:lnTo>
                  <a:lnTo>
                    <a:pt x="0" y="999"/>
                  </a:lnTo>
                  <a:lnTo>
                    <a:pt x="0" y="1124"/>
                  </a:lnTo>
                  <a:lnTo>
                    <a:pt x="0" y="1207"/>
                  </a:lnTo>
                  <a:lnTo>
                    <a:pt x="83" y="1373"/>
                  </a:lnTo>
                  <a:lnTo>
                    <a:pt x="250" y="1498"/>
                  </a:lnTo>
                  <a:lnTo>
                    <a:pt x="416" y="1581"/>
                  </a:lnTo>
                  <a:lnTo>
                    <a:pt x="624" y="1581"/>
                  </a:lnTo>
                  <a:lnTo>
                    <a:pt x="791" y="1540"/>
                  </a:lnTo>
                  <a:lnTo>
                    <a:pt x="915" y="1415"/>
                  </a:lnTo>
                  <a:lnTo>
                    <a:pt x="915" y="1332"/>
                  </a:lnTo>
                  <a:lnTo>
                    <a:pt x="957" y="1249"/>
                  </a:lnTo>
                  <a:lnTo>
                    <a:pt x="957" y="1249"/>
                  </a:lnTo>
                  <a:lnTo>
                    <a:pt x="874" y="874"/>
                  </a:lnTo>
                  <a:lnTo>
                    <a:pt x="749" y="500"/>
                  </a:lnTo>
                  <a:lnTo>
                    <a:pt x="749" y="500"/>
                  </a:lnTo>
                  <a:lnTo>
                    <a:pt x="583" y="125"/>
                  </a:lnTo>
                  <a:lnTo>
                    <a:pt x="541" y="42"/>
                  </a:lnTo>
                  <a:lnTo>
                    <a:pt x="499" y="0"/>
                  </a:lnTo>
                  <a:lnTo>
                    <a:pt x="458" y="42"/>
                  </a:lnTo>
                  <a:lnTo>
                    <a:pt x="416" y="84"/>
                  </a:lnTo>
                  <a:lnTo>
                    <a:pt x="291" y="292"/>
                  </a:lnTo>
                  <a:lnTo>
                    <a:pt x="291" y="292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98;p62"/>
            <p:cNvSpPr/>
            <p:nvPr/>
          </p:nvSpPr>
          <p:spPr>
            <a:xfrm>
              <a:off x="4087700" y="1615550"/>
              <a:ext cx="53075" cy="21850"/>
            </a:xfrm>
            <a:custGeom>
              <a:avLst/>
              <a:gdLst/>
              <a:ahLst/>
              <a:cxnLst/>
              <a:rect l="l" t="t" r="r" b="b"/>
              <a:pathLst>
                <a:path w="2123" h="874" extrusionOk="0">
                  <a:moveTo>
                    <a:pt x="334" y="832"/>
                  </a:moveTo>
                  <a:lnTo>
                    <a:pt x="334" y="832"/>
                  </a:lnTo>
                  <a:lnTo>
                    <a:pt x="250" y="874"/>
                  </a:lnTo>
                  <a:lnTo>
                    <a:pt x="167" y="874"/>
                  </a:lnTo>
                  <a:lnTo>
                    <a:pt x="84" y="832"/>
                  </a:lnTo>
                  <a:lnTo>
                    <a:pt x="1" y="749"/>
                  </a:lnTo>
                  <a:lnTo>
                    <a:pt x="1" y="749"/>
                  </a:lnTo>
                  <a:lnTo>
                    <a:pt x="1" y="666"/>
                  </a:lnTo>
                  <a:lnTo>
                    <a:pt x="1" y="583"/>
                  </a:lnTo>
                  <a:lnTo>
                    <a:pt x="1" y="458"/>
                  </a:lnTo>
                  <a:lnTo>
                    <a:pt x="84" y="416"/>
                  </a:lnTo>
                  <a:lnTo>
                    <a:pt x="84" y="416"/>
                  </a:lnTo>
                  <a:lnTo>
                    <a:pt x="292" y="250"/>
                  </a:lnTo>
                  <a:lnTo>
                    <a:pt x="500" y="167"/>
                  </a:lnTo>
                  <a:lnTo>
                    <a:pt x="750" y="83"/>
                  </a:lnTo>
                  <a:lnTo>
                    <a:pt x="999" y="42"/>
                  </a:lnTo>
                  <a:lnTo>
                    <a:pt x="1249" y="0"/>
                  </a:lnTo>
                  <a:lnTo>
                    <a:pt x="1499" y="42"/>
                  </a:lnTo>
                  <a:lnTo>
                    <a:pt x="1748" y="125"/>
                  </a:lnTo>
                  <a:lnTo>
                    <a:pt x="1998" y="208"/>
                  </a:lnTo>
                  <a:lnTo>
                    <a:pt x="1998" y="208"/>
                  </a:lnTo>
                  <a:lnTo>
                    <a:pt x="2081" y="291"/>
                  </a:lnTo>
                  <a:lnTo>
                    <a:pt x="2123" y="375"/>
                  </a:lnTo>
                  <a:lnTo>
                    <a:pt x="2123" y="458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040" y="624"/>
                  </a:lnTo>
                  <a:lnTo>
                    <a:pt x="1998" y="666"/>
                  </a:lnTo>
                  <a:lnTo>
                    <a:pt x="1915" y="707"/>
                  </a:lnTo>
                  <a:lnTo>
                    <a:pt x="1831" y="666"/>
                  </a:lnTo>
                  <a:lnTo>
                    <a:pt x="1831" y="666"/>
                  </a:lnTo>
                  <a:lnTo>
                    <a:pt x="1623" y="583"/>
                  </a:lnTo>
                  <a:lnTo>
                    <a:pt x="1415" y="541"/>
                  </a:lnTo>
                  <a:lnTo>
                    <a:pt x="1249" y="541"/>
                  </a:lnTo>
                  <a:lnTo>
                    <a:pt x="1041" y="541"/>
                  </a:lnTo>
                  <a:lnTo>
                    <a:pt x="875" y="583"/>
                  </a:lnTo>
                  <a:lnTo>
                    <a:pt x="667" y="624"/>
                  </a:lnTo>
                  <a:lnTo>
                    <a:pt x="334" y="832"/>
                  </a:lnTo>
                  <a:lnTo>
                    <a:pt x="334" y="832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99;p62"/>
            <p:cNvSpPr/>
            <p:nvPr/>
          </p:nvSpPr>
          <p:spPr>
            <a:xfrm>
              <a:off x="3874475" y="1357575"/>
              <a:ext cx="655325" cy="168525"/>
            </a:xfrm>
            <a:custGeom>
              <a:avLst/>
              <a:gdLst/>
              <a:ahLst/>
              <a:cxnLst/>
              <a:rect l="l" t="t" r="r" b="b"/>
              <a:pathLst>
                <a:path w="26213" h="6741" extrusionOk="0">
                  <a:moveTo>
                    <a:pt x="11317" y="833"/>
                  </a:moveTo>
                  <a:lnTo>
                    <a:pt x="11317" y="833"/>
                  </a:lnTo>
                  <a:lnTo>
                    <a:pt x="12774" y="667"/>
                  </a:lnTo>
                  <a:lnTo>
                    <a:pt x="14188" y="583"/>
                  </a:lnTo>
                  <a:lnTo>
                    <a:pt x="15520" y="542"/>
                  </a:lnTo>
                  <a:lnTo>
                    <a:pt x="16809" y="542"/>
                  </a:lnTo>
                  <a:lnTo>
                    <a:pt x="18058" y="583"/>
                  </a:lnTo>
                  <a:lnTo>
                    <a:pt x="19223" y="667"/>
                  </a:lnTo>
                  <a:lnTo>
                    <a:pt x="20304" y="833"/>
                  </a:lnTo>
                  <a:lnTo>
                    <a:pt x="21303" y="1041"/>
                  </a:lnTo>
                  <a:lnTo>
                    <a:pt x="22177" y="1249"/>
                  </a:lnTo>
                  <a:lnTo>
                    <a:pt x="23009" y="1540"/>
                  </a:lnTo>
                  <a:lnTo>
                    <a:pt x="23716" y="1832"/>
                  </a:lnTo>
                  <a:lnTo>
                    <a:pt x="24298" y="2206"/>
                  </a:lnTo>
                  <a:lnTo>
                    <a:pt x="24548" y="2414"/>
                  </a:lnTo>
                  <a:lnTo>
                    <a:pt x="24756" y="2580"/>
                  </a:lnTo>
                  <a:lnTo>
                    <a:pt x="24923" y="2788"/>
                  </a:lnTo>
                  <a:lnTo>
                    <a:pt x="25089" y="3038"/>
                  </a:lnTo>
                  <a:lnTo>
                    <a:pt x="25214" y="3246"/>
                  </a:lnTo>
                  <a:lnTo>
                    <a:pt x="25297" y="3496"/>
                  </a:lnTo>
                  <a:lnTo>
                    <a:pt x="25339" y="3704"/>
                  </a:lnTo>
                  <a:lnTo>
                    <a:pt x="25380" y="3953"/>
                  </a:lnTo>
                  <a:lnTo>
                    <a:pt x="25380" y="3953"/>
                  </a:lnTo>
                  <a:lnTo>
                    <a:pt x="25339" y="4328"/>
                  </a:lnTo>
                  <a:lnTo>
                    <a:pt x="25214" y="4661"/>
                  </a:lnTo>
                  <a:lnTo>
                    <a:pt x="25047" y="4994"/>
                  </a:lnTo>
                  <a:lnTo>
                    <a:pt x="24798" y="5368"/>
                  </a:lnTo>
                  <a:lnTo>
                    <a:pt x="24548" y="5701"/>
                  </a:lnTo>
                  <a:lnTo>
                    <a:pt x="24174" y="6034"/>
                  </a:lnTo>
                  <a:lnTo>
                    <a:pt x="23799" y="6408"/>
                  </a:lnTo>
                  <a:lnTo>
                    <a:pt x="23342" y="6741"/>
                  </a:lnTo>
                  <a:lnTo>
                    <a:pt x="23342" y="6741"/>
                  </a:lnTo>
                  <a:lnTo>
                    <a:pt x="23966" y="6325"/>
                  </a:lnTo>
                  <a:lnTo>
                    <a:pt x="24548" y="5950"/>
                  </a:lnTo>
                  <a:lnTo>
                    <a:pt x="25006" y="5534"/>
                  </a:lnTo>
                  <a:lnTo>
                    <a:pt x="25422" y="5118"/>
                  </a:lnTo>
                  <a:lnTo>
                    <a:pt x="25755" y="4702"/>
                  </a:lnTo>
                  <a:lnTo>
                    <a:pt x="26004" y="4286"/>
                  </a:lnTo>
                  <a:lnTo>
                    <a:pt x="26171" y="3829"/>
                  </a:lnTo>
                  <a:lnTo>
                    <a:pt x="26212" y="3413"/>
                  </a:lnTo>
                  <a:lnTo>
                    <a:pt x="26212" y="3413"/>
                  </a:lnTo>
                  <a:lnTo>
                    <a:pt x="26212" y="3163"/>
                  </a:lnTo>
                  <a:lnTo>
                    <a:pt x="26171" y="2955"/>
                  </a:lnTo>
                  <a:lnTo>
                    <a:pt x="26046" y="2705"/>
                  </a:lnTo>
                  <a:lnTo>
                    <a:pt x="25963" y="2497"/>
                  </a:lnTo>
                  <a:lnTo>
                    <a:pt x="25796" y="2248"/>
                  </a:lnTo>
                  <a:lnTo>
                    <a:pt x="25588" y="2040"/>
                  </a:lnTo>
                  <a:lnTo>
                    <a:pt x="25380" y="1832"/>
                  </a:lnTo>
                  <a:lnTo>
                    <a:pt x="25131" y="1665"/>
                  </a:lnTo>
                  <a:lnTo>
                    <a:pt x="24548" y="1291"/>
                  </a:lnTo>
                  <a:lnTo>
                    <a:pt x="23841" y="999"/>
                  </a:lnTo>
                  <a:lnTo>
                    <a:pt x="23050" y="708"/>
                  </a:lnTo>
                  <a:lnTo>
                    <a:pt x="22135" y="500"/>
                  </a:lnTo>
                  <a:lnTo>
                    <a:pt x="21136" y="292"/>
                  </a:lnTo>
                  <a:lnTo>
                    <a:pt x="20055" y="126"/>
                  </a:lnTo>
                  <a:lnTo>
                    <a:pt x="18890" y="42"/>
                  </a:lnTo>
                  <a:lnTo>
                    <a:pt x="17683" y="1"/>
                  </a:lnTo>
                  <a:lnTo>
                    <a:pt x="16393" y="1"/>
                  </a:lnTo>
                  <a:lnTo>
                    <a:pt x="15020" y="42"/>
                  </a:lnTo>
                  <a:lnTo>
                    <a:pt x="13606" y="126"/>
                  </a:lnTo>
                  <a:lnTo>
                    <a:pt x="12191" y="292"/>
                  </a:lnTo>
                  <a:lnTo>
                    <a:pt x="12191" y="292"/>
                  </a:lnTo>
                  <a:lnTo>
                    <a:pt x="10277" y="583"/>
                  </a:lnTo>
                  <a:lnTo>
                    <a:pt x="8447" y="958"/>
                  </a:lnTo>
                  <a:lnTo>
                    <a:pt x="6699" y="1374"/>
                  </a:lnTo>
                  <a:lnTo>
                    <a:pt x="5077" y="1832"/>
                  </a:lnTo>
                  <a:lnTo>
                    <a:pt x="3579" y="2372"/>
                  </a:lnTo>
                  <a:lnTo>
                    <a:pt x="2206" y="2955"/>
                  </a:lnTo>
                  <a:lnTo>
                    <a:pt x="1582" y="3246"/>
                  </a:lnTo>
                  <a:lnTo>
                    <a:pt x="1041" y="3579"/>
                  </a:lnTo>
                  <a:lnTo>
                    <a:pt x="500" y="3912"/>
                  </a:lnTo>
                  <a:lnTo>
                    <a:pt x="1" y="4203"/>
                  </a:lnTo>
                  <a:lnTo>
                    <a:pt x="1" y="4203"/>
                  </a:lnTo>
                  <a:lnTo>
                    <a:pt x="1041" y="3662"/>
                  </a:lnTo>
                  <a:lnTo>
                    <a:pt x="2206" y="3121"/>
                  </a:lnTo>
                  <a:lnTo>
                    <a:pt x="3495" y="2622"/>
                  </a:lnTo>
                  <a:lnTo>
                    <a:pt x="4910" y="2164"/>
                  </a:lnTo>
                  <a:lnTo>
                    <a:pt x="6408" y="1748"/>
                  </a:lnTo>
                  <a:lnTo>
                    <a:pt x="7989" y="1415"/>
                  </a:lnTo>
                  <a:lnTo>
                    <a:pt x="9612" y="1083"/>
                  </a:lnTo>
                  <a:lnTo>
                    <a:pt x="11317" y="833"/>
                  </a:lnTo>
                  <a:lnTo>
                    <a:pt x="11317" y="833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00;p62"/>
            <p:cNvSpPr/>
            <p:nvPr/>
          </p:nvSpPr>
          <p:spPr>
            <a:xfrm>
              <a:off x="4254125" y="1593700"/>
              <a:ext cx="54125" cy="21875"/>
            </a:xfrm>
            <a:custGeom>
              <a:avLst/>
              <a:gdLst/>
              <a:ahLst/>
              <a:cxnLst/>
              <a:rect l="l" t="t" r="r" b="b"/>
              <a:pathLst>
                <a:path w="2165" h="875" extrusionOk="0">
                  <a:moveTo>
                    <a:pt x="334" y="833"/>
                  </a:moveTo>
                  <a:lnTo>
                    <a:pt x="334" y="833"/>
                  </a:lnTo>
                  <a:lnTo>
                    <a:pt x="250" y="874"/>
                  </a:lnTo>
                  <a:lnTo>
                    <a:pt x="167" y="874"/>
                  </a:lnTo>
                  <a:lnTo>
                    <a:pt x="84" y="833"/>
                  </a:lnTo>
                  <a:lnTo>
                    <a:pt x="42" y="749"/>
                  </a:lnTo>
                  <a:lnTo>
                    <a:pt x="42" y="749"/>
                  </a:lnTo>
                  <a:lnTo>
                    <a:pt x="1" y="666"/>
                  </a:lnTo>
                  <a:lnTo>
                    <a:pt x="1" y="541"/>
                  </a:lnTo>
                  <a:lnTo>
                    <a:pt x="42" y="458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292" y="250"/>
                  </a:lnTo>
                  <a:lnTo>
                    <a:pt x="542" y="125"/>
                  </a:lnTo>
                  <a:lnTo>
                    <a:pt x="791" y="84"/>
                  </a:lnTo>
                  <a:lnTo>
                    <a:pt x="1041" y="0"/>
                  </a:lnTo>
                  <a:lnTo>
                    <a:pt x="1291" y="0"/>
                  </a:lnTo>
                  <a:lnTo>
                    <a:pt x="1540" y="42"/>
                  </a:lnTo>
                  <a:lnTo>
                    <a:pt x="1790" y="84"/>
                  </a:lnTo>
                  <a:lnTo>
                    <a:pt x="1998" y="208"/>
                  </a:lnTo>
                  <a:lnTo>
                    <a:pt x="1998" y="208"/>
                  </a:lnTo>
                  <a:lnTo>
                    <a:pt x="2081" y="250"/>
                  </a:lnTo>
                  <a:lnTo>
                    <a:pt x="2123" y="333"/>
                  </a:lnTo>
                  <a:lnTo>
                    <a:pt x="2164" y="458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081" y="624"/>
                  </a:lnTo>
                  <a:lnTo>
                    <a:pt x="1998" y="666"/>
                  </a:lnTo>
                  <a:lnTo>
                    <a:pt x="1915" y="666"/>
                  </a:lnTo>
                  <a:lnTo>
                    <a:pt x="1831" y="666"/>
                  </a:lnTo>
                  <a:lnTo>
                    <a:pt x="1831" y="666"/>
                  </a:lnTo>
                  <a:lnTo>
                    <a:pt x="1665" y="583"/>
                  </a:lnTo>
                  <a:lnTo>
                    <a:pt x="1457" y="541"/>
                  </a:lnTo>
                  <a:lnTo>
                    <a:pt x="1249" y="500"/>
                  </a:lnTo>
                  <a:lnTo>
                    <a:pt x="1083" y="541"/>
                  </a:lnTo>
                  <a:lnTo>
                    <a:pt x="874" y="583"/>
                  </a:lnTo>
                  <a:lnTo>
                    <a:pt x="708" y="624"/>
                  </a:lnTo>
                  <a:lnTo>
                    <a:pt x="334" y="833"/>
                  </a:lnTo>
                  <a:lnTo>
                    <a:pt x="334" y="833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01;p62"/>
            <p:cNvSpPr/>
            <p:nvPr/>
          </p:nvSpPr>
          <p:spPr>
            <a:xfrm>
              <a:off x="6228325" y="1829800"/>
              <a:ext cx="125900" cy="58275"/>
            </a:xfrm>
            <a:custGeom>
              <a:avLst/>
              <a:gdLst/>
              <a:ahLst/>
              <a:cxnLst/>
              <a:rect l="l" t="t" r="r" b="b"/>
              <a:pathLst>
                <a:path w="5036" h="2331" extrusionOk="0">
                  <a:moveTo>
                    <a:pt x="43" y="1041"/>
                  </a:moveTo>
                  <a:lnTo>
                    <a:pt x="43" y="1041"/>
                  </a:lnTo>
                  <a:lnTo>
                    <a:pt x="43" y="750"/>
                  </a:lnTo>
                  <a:lnTo>
                    <a:pt x="1" y="45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84" y="167"/>
                  </a:lnTo>
                  <a:lnTo>
                    <a:pt x="167" y="126"/>
                  </a:lnTo>
                  <a:lnTo>
                    <a:pt x="417" y="43"/>
                  </a:lnTo>
                  <a:lnTo>
                    <a:pt x="667" y="1"/>
                  </a:lnTo>
                  <a:lnTo>
                    <a:pt x="833" y="1"/>
                  </a:lnTo>
                  <a:lnTo>
                    <a:pt x="833" y="1"/>
                  </a:lnTo>
                  <a:lnTo>
                    <a:pt x="4411" y="1249"/>
                  </a:lnTo>
                  <a:lnTo>
                    <a:pt x="4411" y="1249"/>
                  </a:lnTo>
                  <a:lnTo>
                    <a:pt x="4536" y="1291"/>
                  </a:lnTo>
                  <a:lnTo>
                    <a:pt x="4786" y="1374"/>
                  </a:lnTo>
                  <a:lnTo>
                    <a:pt x="4910" y="1457"/>
                  </a:lnTo>
                  <a:lnTo>
                    <a:pt x="4994" y="1540"/>
                  </a:lnTo>
                  <a:lnTo>
                    <a:pt x="5035" y="1624"/>
                  </a:lnTo>
                  <a:lnTo>
                    <a:pt x="5035" y="1748"/>
                  </a:lnTo>
                  <a:lnTo>
                    <a:pt x="5035" y="1748"/>
                  </a:lnTo>
                  <a:lnTo>
                    <a:pt x="4952" y="1873"/>
                  </a:lnTo>
                  <a:lnTo>
                    <a:pt x="4827" y="1956"/>
                  </a:lnTo>
                  <a:lnTo>
                    <a:pt x="4453" y="2164"/>
                  </a:lnTo>
                  <a:lnTo>
                    <a:pt x="4078" y="2289"/>
                  </a:lnTo>
                  <a:lnTo>
                    <a:pt x="3870" y="2331"/>
                  </a:lnTo>
                  <a:lnTo>
                    <a:pt x="3870" y="2331"/>
                  </a:lnTo>
                  <a:lnTo>
                    <a:pt x="3329" y="2248"/>
                  </a:lnTo>
                  <a:lnTo>
                    <a:pt x="2789" y="2164"/>
                  </a:lnTo>
                  <a:lnTo>
                    <a:pt x="2164" y="2040"/>
                  </a:lnTo>
                  <a:lnTo>
                    <a:pt x="1540" y="1873"/>
                  </a:lnTo>
                  <a:lnTo>
                    <a:pt x="916" y="1665"/>
                  </a:lnTo>
                  <a:lnTo>
                    <a:pt x="625" y="1540"/>
                  </a:lnTo>
                  <a:lnTo>
                    <a:pt x="417" y="1374"/>
                  </a:lnTo>
                  <a:lnTo>
                    <a:pt x="209" y="1249"/>
                  </a:lnTo>
                  <a:lnTo>
                    <a:pt x="43" y="1041"/>
                  </a:lnTo>
                  <a:lnTo>
                    <a:pt x="43" y="1041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02;p62"/>
            <p:cNvSpPr/>
            <p:nvPr/>
          </p:nvSpPr>
          <p:spPr>
            <a:xfrm>
              <a:off x="6216900" y="1785075"/>
              <a:ext cx="136275" cy="150850"/>
            </a:xfrm>
            <a:custGeom>
              <a:avLst/>
              <a:gdLst/>
              <a:ahLst/>
              <a:cxnLst/>
              <a:rect l="l" t="t" r="r" b="b"/>
              <a:pathLst>
                <a:path w="5451" h="6034" extrusionOk="0">
                  <a:moveTo>
                    <a:pt x="1165" y="1"/>
                  </a:moveTo>
                  <a:lnTo>
                    <a:pt x="1498" y="1207"/>
                  </a:lnTo>
                  <a:lnTo>
                    <a:pt x="0" y="5784"/>
                  </a:lnTo>
                  <a:lnTo>
                    <a:pt x="4244" y="6034"/>
                  </a:lnTo>
                  <a:lnTo>
                    <a:pt x="5451" y="1790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03;p62"/>
            <p:cNvSpPr/>
            <p:nvPr/>
          </p:nvSpPr>
          <p:spPr>
            <a:xfrm>
              <a:off x="5944375" y="1898450"/>
              <a:ext cx="287100" cy="466025"/>
            </a:xfrm>
            <a:custGeom>
              <a:avLst/>
              <a:gdLst/>
              <a:ahLst/>
              <a:cxnLst/>
              <a:rect l="l" t="t" r="r" b="b"/>
              <a:pathLst>
                <a:path w="11484" h="18641" extrusionOk="0">
                  <a:moveTo>
                    <a:pt x="2039" y="625"/>
                  </a:moveTo>
                  <a:lnTo>
                    <a:pt x="2039" y="625"/>
                  </a:lnTo>
                  <a:lnTo>
                    <a:pt x="3787" y="292"/>
                  </a:lnTo>
                  <a:lnTo>
                    <a:pt x="4952" y="84"/>
                  </a:lnTo>
                  <a:lnTo>
                    <a:pt x="5368" y="1"/>
                  </a:lnTo>
                  <a:lnTo>
                    <a:pt x="5534" y="1"/>
                  </a:lnTo>
                  <a:lnTo>
                    <a:pt x="5534" y="1"/>
                  </a:lnTo>
                  <a:lnTo>
                    <a:pt x="5950" y="375"/>
                  </a:lnTo>
                  <a:lnTo>
                    <a:pt x="6325" y="833"/>
                  </a:lnTo>
                  <a:lnTo>
                    <a:pt x="6657" y="1291"/>
                  </a:lnTo>
                  <a:lnTo>
                    <a:pt x="6907" y="1790"/>
                  </a:lnTo>
                  <a:lnTo>
                    <a:pt x="6907" y="1790"/>
                  </a:lnTo>
                  <a:lnTo>
                    <a:pt x="7406" y="2955"/>
                  </a:lnTo>
                  <a:lnTo>
                    <a:pt x="8030" y="4619"/>
                  </a:lnTo>
                  <a:lnTo>
                    <a:pt x="9570" y="8738"/>
                  </a:lnTo>
                  <a:lnTo>
                    <a:pt x="11484" y="14105"/>
                  </a:lnTo>
                  <a:lnTo>
                    <a:pt x="8904" y="15603"/>
                  </a:lnTo>
                  <a:lnTo>
                    <a:pt x="8904" y="15603"/>
                  </a:lnTo>
                  <a:lnTo>
                    <a:pt x="8655" y="15811"/>
                  </a:lnTo>
                  <a:lnTo>
                    <a:pt x="8447" y="16102"/>
                  </a:lnTo>
                  <a:lnTo>
                    <a:pt x="8239" y="16435"/>
                  </a:lnTo>
                  <a:lnTo>
                    <a:pt x="8072" y="16893"/>
                  </a:lnTo>
                  <a:lnTo>
                    <a:pt x="7989" y="17143"/>
                  </a:lnTo>
                  <a:lnTo>
                    <a:pt x="7947" y="17392"/>
                  </a:lnTo>
                  <a:lnTo>
                    <a:pt x="7947" y="17683"/>
                  </a:lnTo>
                  <a:lnTo>
                    <a:pt x="7989" y="17975"/>
                  </a:lnTo>
                  <a:lnTo>
                    <a:pt x="8072" y="18307"/>
                  </a:lnTo>
                  <a:lnTo>
                    <a:pt x="8197" y="18640"/>
                  </a:lnTo>
                  <a:lnTo>
                    <a:pt x="8197" y="18640"/>
                  </a:lnTo>
                  <a:lnTo>
                    <a:pt x="7906" y="18349"/>
                  </a:lnTo>
                  <a:lnTo>
                    <a:pt x="7573" y="18016"/>
                  </a:lnTo>
                  <a:lnTo>
                    <a:pt x="7240" y="17600"/>
                  </a:lnTo>
                  <a:lnTo>
                    <a:pt x="6949" y="17143"/>
                  </a:lnTo>
                  <a:lnTo>
                    <a:pt x="6949" y="17143"/>
                  </a:lnTo>
                  <a:lnTo>
                    <a:pt x="5742" y="15187"/>
                  </a:lnTo>
                  <a:lnTo>
                    <a:pt x="4452" y="12857"/>
                  </a:lnTo>
                  <a:lnTo>
                    <a:pt x="3121" y="10527"/>
                  </a:lnTo>
                  <a:lnTo>
                    <a:pt x="1956" y="8364"/>
                  </a:lnTo>
                  <a:lnTo>
                    <a:pt x="1956" y="8364"/>
                  </a:lnTo>
                  <a:lnTo>
                    <a:pt x="1290" y="7199"/>
                  </a:lnTo>
                  <a:lnTo>
                    <a:pt x="749" y="6159"/>
                  </a:lnTo>
                  <a:lnTo>
                    <a:pt x="500" y="5618"/>
                  </a:lnTo>
                  <a:lnTo>
                    <a:pt x="292" y="5160"/>
                  </a:lnTo>
                  <a:lnTo>
                    <a:pt x="125" y="4661"/>
                  </a:lnTo>
                  <a:lnTo>
                    <a:pt x="42" y="4203"/>
                  </a:lnTo>
                  <a:lnTo>
                    <a:pt x="1" y="3745"/>
                  </a:lnTo>
                  <a:lnTo>
                    <a:pt x="1" y="3288"/>
                  </a:lnTo>
                  <a:lnTo>
                    <a:pt x="125" y="2830"/>
                  </a:lnTo>
                  <a:lnTo>
                    <a:pt x="292" y="2372"/>
                  </a:lnTo>
                  <a:lnTo>
                    <a:pt x="583" y="1956"/>
                  </a:lnTo>
                  <a:lnTo>
                    <a:pt x="957" y="1499"/>
                  </a:lnTo>
                  <a:lnTo>
                    <a:pt x="1457" y="1041"/>
                  </a:lnTo>
                  <a:lnTo>
                    <a:pt x="2039" y="625"/>
                  </a:lnTo>
                  <a:lnTo>
                    <a:pt x="2039" y="625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04;p62"/>
            <p:cNvSpPr/>
            <p:nvPr/>
          </p:nvSpPr>
          <p:spPr>
            <a:xfrm>
              <a:off x="6112875" y="1836050"/>
              <a:ext cx="242375" cy="535700"/>
            </a:xfrm>
            <a:custGeom>
              <a:avLst/>
              <a:gdLst/>
              <a:ahLst/>
              <a:cxnLst/>
              <a:rect l="l" t="t" r="r" b="b"/>
              <a:pathLst>
                <a:path w="9695" h="21428" extrusionOk="0">
                  <a:moveTo>
                    <a:pt x="84" y="14313"/>
                  </a:moveTo>
                  <a:lnTo>
                    <a:pt x="4661" y="1"/>
                  </a:lnTo>
                  <a:lnTo>
                    <a:pt x="4661" y="1"/>
                  </a:lnTo>
                  <a:lnTo>
                    <a:pt x="4744" y="209"/>
                  </a:lnTo>
                  <a:lnTo>
                    <a:pt x="4910" y="417"/>
                  </a:lnTo>
                  <a:lnTo>
                    <a:pt x="5118" y="625"/>
                  </a:lnTo>
                  <a:lnTo>
                    <a:pt x="5368" y="791"/>
                  </a:lnTo>
                  <a:lnTo>
                    <a:pt x="5701" y="957"/>
                  </a:lnTo>
                  <a:lnTo>
                    <a:pt x="6034" y="1082"/>
                  </a:lnTo>
                  <a:lnTo>
                    <a:pt x="6782" y="1290"/>
                  </a:lnTo>
                  <a:lnTo>
                    <a:pt x="7615" y="1457"/>
                  </a:lnTo>
                  <a:lnTo>
                    <a:pt x="8405" y="1540"/>
                  </a:lnTo>
                  <a:lnTo>
                    <a:pt x="9112" y="1540"/>
                  </a:lnTo>
                  <a:lnTo>
                    <a:pt x="9695" y="1498"/>
                  </a:lnTo>
                  <a:lnTo>
                    <a:pt x="5035" y="19181"/>
                  </a:lnTo>
                  <a:lnTo>
                    <a:pt x="5035" y="19181"/>
                  </a:lnTo>
                  <a:lnTo>
                    <a:pt x="4952" y="19514"/>
                  </a:lnTo>
                  <a:lnTo>
                    <a:pt x="4785" y="19847"/>
                  </a:lnTo>
                  <a:lnTo>
                    <a:pt x="4494" y="20221"/>
                  </a:lnTo>
                  <a:lnTo>
                    <a:pt x="4328" y="20429"/>
                  </a:lnTo>
                  <a:lnTo>
                    <a:pt x="4120" y="20637"/>
                  </a:lnTo>
                  <a:lnTo>
                    <a:pt x="3912" y="20803"/>
                  </a:lnTo>
                  <a:lnTo>
                    <a:pt x="3620" y="20970"/>
                  </a:lnTo>
                  <a:lnTo>
                    <a:pt x="3288" y="21136"/>
                  </a:lnTo>
                  <a:lnTo>
                    <a:pt x="2955" y="21261"/>
                  </a:lnTo>
                  <a:lnTo>
                    <a:pt x="2539" y="21344"/>
                  </a:lnTo>
                  <a:lnTo>
                    <a:pt x="2123" y="21428"/>
                  </a:lnTo>
                  <a:lnTo>
                    <a:pt x="2123" y="21428"/>
                  </a:lnTo>
                  <a:lnTo>
                    <a:pt x="1790" y="21261"/>
                  </a:lnTo>
                  <a:lnTo>
                    <a:pt x="1499" y="21053"/>
                  </a:lnTo>
                  <a:lnTo>
                    <a:pt x="1207" y="20845"/>
                  </a:lnTo>
                  <a:lnTo>
                    <a:pt x="999" y="20595"/>
                  </a:lnTo>
                  <a:lnTo>
                    <a:pt x="791" y="20346"/>
                  </a:lnTo>
                  <a:lnTo>
                    <a:pt x="625" y="20055"/>
                  </a:lnTo>
                  <a:lnTo>
                    <a:pt x="375" y="19514"/>
                  </a:lnTo>
                  <a:lnTo>
                    <a:pt x="209" y="18973"/>
                  </a:lnTo>
                  <a:lnTo>
                    <a:pt x="84" y="18557"/>
                  </a:lnTo>
                  <a:lnTo>
                    <a:pt x="1" y="18141"/>
                  </a:lnTo>
                  <a:lnTo>
                    <a:pt x="84" y="14313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705;p62"/>
            <p:cNvSpPr/>
            <p:nvPr/>
          </p:nvSpPr>
          <p:spPr>
            <a:xfrm>
              <a:off x="4963525" y="1898450"/>
              <a:ext cx="676100" cy="487875"/>
            </a:xfrm>
            <a:custGeom>
              <a:avLst/>
              <a:gdLst/>
              <a:ahLst/>
              <a:cxnLst/>
              <a:rect l="l" t="t" r="r" b="b"/>
              <a:pathLst>
                <a:path w="27044" h="19515" extrusionOk="0">
                  <a:moveTo>
                    <a:pt x="25005" y="625"/>
                  </a:moveTo>
                  <a:lnTo>
                    <a:pt x="25005" y="625"/>
                  </a:lnTo>
                  <a:lnTo>
                    <a:pt x="23258" y="292"/>
                  </a:lnTo>
                  <a:lnTo>
                    <a:pt x="22093" y="84"/>
                  </a:lnTo>
                  <a:lnTo>
                    <a:pt x="21677" y="1"/>
                  </a:lnTo>
                  <a:lnTo>
                    <a:pt x="21510" y="1"/>
                  </a:lnTo>
                  <a:lnTo>
                    <a:pt x="21510" y="1"/>
                  </a:lnTo>
                  <a:lnTo>
                    <a:pt x="21094" y="375"/>
                  </a:lnTo>
                  <a:lnTo>
                    <a:pt x="20720" y="833"/>
                  </a:lnTo>
                  <a:lnTo>
                    <a:pt x="20387" y="1291"/>
                  </a:lnTo>
                  <a:lnTo>
                    <a:pt x="20137" y="1790"/>
                  </a:lnTo>
                  <a:lnTo>
                    <a:pt x="20137" y="1790"/>
                  </a:lnTo>
                  <a:lnTo>
                    <a:pt x="19888" y="2248"/>
                  </a:lnTo>
                  <a:lnTo>
                    <a:pt x="19555" y="2747"/>
                  </a:lnTo>
                  <a:lnTo>
                    <a:pt x="18681" y="3953"/>
                  </a:lnTo>
                  <a:lnTo>
                    <a:pt x="17599" y="5243"/>
                  </a:lnTo>
                  <a:lnTo>
                    <a:pt x="16476" y="6575"/>
                  </a:lnTo>
                  <a:lnTo>
                    <a:pt x="14437" y="8821"/>
                  </a:lnTo>
                  <a:lnTo>
                    <a:pt x="13522" y="9778"/>
                  </a:lnTo>
                  <a:lnTo>
                    <a:pt x="1956" y="5534"/>
                  </a:lnTo>
                  <a:lnTo>
                    <a:pt x="0" y="9820"/>
                  </a:lnTo>
                  <a:lnTo>
                    <a:pt x="15186" y="19140"/>
                  </a:lnTo>
                  <a:lnTo>
                    <a:pt x="15186" y="19140"/>
                  </a:lnTo>
                  <a:lnTo>
                    <a:pt x="15311" y="19181"/>
                  </a:lnTo>
                  <a:lnTo>
                    <a:pt x="15644" y="19348"/>
                  </a:lnTo>
                  <a:lnTo>
                    <a:pt x="16143" y="19472"/>
                  </a:lnTo>
                  <a:lnTo>
                    <a:pt x="16434" y="19514"/>
                  </a:lnTo>
                  <a:lnTo>
                    <a:pt x="16767" y="19514"/>
                  </a:lnTo>
                  <a:lnTo>
                    <a:pt x="17142" y="19472"/>
                  </a:lnTo>
                  <a:lnTo>
                    <a:pt x="17516" y="19389"/>
                  </a:lnTo>
                  <a:lnTo>
                    <a:pt x="17932" y="19223"/>
                  </a:lnTo>
                  <a:lnTo>
                    <a:pt x="18348" y="19015"/>
                  </a:lnTo>
                  <a:lnTo>
                    <a:pt x="18806" y="18682"/>
                  </a:lnTo>
                  <a:lnTo>
                    <a:pt x="19222" y="18266"/>
                  </a:lnTo>
                  <a:lnTo>
                    <a:pt x="19680" y="17767"/>
                  </a:lnTo>
                  <a:lnTo>
                    <a:pt x="20096" y="17143"/>
                  </a:lnTo>
                  <a:lnTo>
                    <a:pt x="20096" y="17143"/>
                  </a:lnTo>
                  <a:lnTo>
                    <a:pt x="21302" y="15187"/>
                  </a:lnTo>
                  <a:lnTo>
                    <a:pt x="22592" y="12857"/>
                  </a:lnTo>
                  <a:lnTo>
                    <a:pt x="23924" y="10527"/>
                  </a:lnTo>
                  <a:lnTo>
                    <a:pt x="25088" y="8364"/>
                  </a:lnTo>
                  <a:lnTo>
                    <a:pt x="25088" y="8364"/>
                  </a:lnTo>
                  <a:lnTo>
                    <a:pt x="25754" y="7199"/>
                  </a:lnTo>
                  <a:lnTo>
                    <a:pt x="26295" y="6159"/>
                  </a:lnTo>
                  <a:lnTo>
                    <a:pt x="26545" y="5618"/>
                  </a:lnTo>
                  <a:lnTo>
                    <a:pt x="26753" y="5160"/>
                  </a:lnTo>
                  <a:lnTo>
                    <a:pt x="26919" y="4661"/>
                  </a:lnTo>
                  <a:lnTo>
                    <a:pt x="27002" y="4203"/>
                  </a:lnTo>
                  <a:lnTo>
                    <a:pt x="27044" y="3745"/>
                  </a:lnTo>
                  <a:lnTo>
                    <a:pt x="27044" y="3288"/>
                  </a:lnTo>
                  <a:lnTo>
                    <a:pt x="26919" y="2830"/>
                  </a:lnTo>
                  <a:lnTo>
                    <a:pt x="26753" y="2372"/>
                  </a:lnTo>
                  <a:lnTo>
                    <a:pt x="26461" y="1956"/>
                  </a:lnTo>
                  <a:lnTo>
                    <a:pt x="26087" y="1499"/>
                  </a:lnTo>
                  <a:lnTo>
                    <a:pt x="25588" y="1041"/>
                  </a:lnTo>
                  <a:lnTo>
                    <a:pt x="25005" y="625"/>
                  </a:lnTo>
                  <a:lnTo>
                    <a:pt x="25005" y="625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06;p62"/>
            <p:cNvSpPr/>
            <p:nvPr/>
          </p:nvSpPr>
          <p:spPr>
            <a:xfrm>
              <a:off x="5589675" y="1481350"/>
              <a:ext cx="464975" cy="460825"/>
            </a:xfrm>
            <a:custGeom>
              <a:avLst/>
              <a:gdLst/>
              <a:ahLst/>
              <a:cxnLst/>
              <a:rect l="l" t="t" r="r" b="b"/>
              <a:pathLst>
                <a:path w="18599" h="18433" extrusionOk="0">
                  <a:moveTo>
                    <a:pt x="1" y="3745"/>
                  </a:moveTo>
                  <a:lnTo>
                    <a:pt x="1" y="3745"/>
                  </a:lnTo>
                  <a:lnTo>
                    <a:pt x="209" y="4869"/>
                  </a:lnTo>
                  <a:lnTo>
                    <a:pt x="417" y="6159"/>
                  </a:lnTo>
                  <a:lnTo>
                    <a:pt x="667" y="7781"/>
                  </a:lnTo>
                  <a:lnTo>
                    <a:pt x="916" y="9654"/>
                  </a:lnTo>
                  <a:lnTo>
                    <a:pt x="1124" y="11692"/>
                  </a:lnTo>
                  <a:lnTo>
                    <a:pt x="1249" y="13814"/>
                  </a:lnTo>
                  <a:lnTo>
                    <a:pt x="1291" y="14854"/>
                  </a:lnTo>
                  <a:lnTo>
                    <a:pt x="1291" y="15894"/>
                  </a:lnTo>
                  <a:lnTo>
                    <a:pt x="1291" y="15894"/>
                  </a:lnTo>
                  <a:lnTo>
                    <a:pt x="1291" y="16352"/>
                  </a:lnTo>
                  <a:lnTo>
                    <a:pt x="1374" y="16768"/>
                  </a:lnTo>
                  <a:lnTo>
                    <a:pt x="1499" y="17143"/>
                  </a:lnTo>
                  <a:lnTo>
                    <a:pt x="1624" y="17475"/>
                  </a:lnTo>
                  <a:lnTo>
                    <a:pt x="1832" y="17725"/>
                  </a:lnTo>
                  <a:lnTo>
                    <a:pt x="2081" y="17933"/>
                  </a:lnTo>
                  <a:lnTo>
                    <a:pt x="2331" y="18100"/>
                  </a:lnTo>
                  <a:lnTo>
                    <a:pt x="2622" y="18224"/>
                  </a:lnTo>
                  <a:lnTo>
                    <a:pt x="2955" y="18349"/>
                  </a:lnTo>
                  <a:lnTo>
                    <a:pt x="3288" y="18391"/>
                  </a:lnTo>
                  <a:lnTo>
                    <a:pt x="3662" y="18432"/>
                  </a:lnTo>
                  <a:lnTo>
                    <a:pt x="4037" y="18391"/>
                  </a:lnTo>
                  <a:lnTo>
                    <a:pt x="4869" y="18308"/>
                  </a:lnTo>
                  <a:lnTo>
                    <a:pt x="5701" y="18141"/>
                  </a:lnTo>
                  <a:lnTo>
                    <a:pt x="6491" y="17891"/>
                  </a:lnTo>
                  <a:lnTo>
                    <a:pt x="7324" y="17600"/>
                  </a:lnTo>
                  <a:lnTo>
                    <a:pt x="8072" y="17309"/>
                  </a:lnTo>
                  <a:lnTo>
                    <a:pt x="8738" y="17018"/>
                  </a:lnTo>
                  <a:lnTo>
                    <a:pt x="9737" y="16518"/>
                  </a:lnTo>
                  <a:lnTo>
                    <a:pt x="10153" y="16310"/>
                  </a:lnTo>
                  <a:lnTo>
                    <a:pt x="10153" y="16310"/>
                  </a:lnTo>
                  <a:lnTo>
                    <a:pt x="10569" y="16394"/>
                  </a:lnTo>
                  <a:lnTo>
                    <a:pt x="11692" y="16518"/>
                  </a:lnTo>
                  <a:lnTo>
                    <a:pt x="12441" y="16602"/>
                  </a:lnTo>
                  <a:lnTo>
                    <a:pt x="13232" y="16643"/>
                  </a:lnTo>
                  <a:lnTo>
                    <a:pt x="14105" y="16643"/>
                  </a:lnTo>
                  <a:lnTo>
                    <a:pt x="14937" y="16643"/>
                  </a:lnTo>
                  <a:lnTo>
                    <a:pt x="15811" y="16518"/>
                  </a:lnTo>
                  <a:lnTo>
                    <a:pt x="16602" y="16352"/>
                  </a:lnTo>
                  <a:lnTo>
                    <a:pt x="16935" y="16227"/>
                  </a:lnTo>
                  <a:lnTo>
                    <a:pt x="17267" y="16102"/>
                  </a:lnTo>
                  <a:lnTo>
                    <a:pt x="17600" y="15936"/>
                  </a:lnTo>
                  <a:lnTo>
                    <a:pt x="17891" y="15770"/>
                  </a:lnTo>
                  <a:lnTo>
                    <a:pt x="18099" y="15520"/>
                  </a:lnTo>
                  <a:lnTo>
                    <a:pt x="18308" y="15270"/>
                  </a:lnTo>
                  <a:lnTo>
                    <a:pt x="18474" y="15021"/>
                  </a:lnTo>
                  <a:lnTo>
                    <a:pt x="18557" y="14688"/>
                  </a:lnTo>
                  <a:lnTo>
                    <a:pt x="18599" y="14355"/>
                  </a:lnTo>
                  <a:lnTo>
                    <a:pt x="18599" y="13981"/>
                  </a:lnTo>
                  <a:lnTo>
                    <a:pt x="18516" y="13523"/>
                  </a:lnTo>
                  <a:lnTo>
                    <a:pt x="18391" y="13065"/>
                  </a:lnTo>
                  <a:lnTo>
                    <a:pt x="18391" y="13065"/>
                  </a:lnTo>
                  <a:lnTo>
                    <a:pt x="18058" y="12108"/>
                  </a:lnTo>
                  <a:lnTo>
                    <a:pt x="17767" y="11110"/>
                  </a:lnTo>
                  <a:lnTo>
                    <a:pt x="17226" y="9071"/>
                  </a:lnTo>
                  <a:lnTo>
                    <a:pt x="16768" y="7074"/>
                  </a:lnTo>
                  <a:lnTo>
                    <a:pt x="16394" y="5202"/>
                  </a:lnTo>
                  <a:lnTo>
                    <a:pt x="16102" y="3579"/>
                  </a:lnTo>
                  <a:lnTo>
                    <a:pt x="15936" y="2331"/>
                  </a:lnTo>
                  <a:lnTo>
                    <a:pt x="15770" y="1166"/>
                  </a:lnTo>
                  <a:lnTo>
                    <a:pt x="7490" y="1"/>
                  </a:lnTo>
                  <a:lnTo>
                    <a:pt x="1" y="3745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07;p62"/>
            <p:cNvSpPr/>
            <p:nvPr/>
          </p:nvSpPr>
          <p:spPr>
            <a:xfrm>
              <a:off x="5743625" y="4237750"/>
              <a:ext cx="129000" cy="173725"/>
            </a:xfrm>
            <a:custGeom>
              <a:avLst/>
              <a:gdLst/>
              <a:ahLst/>
              <a:cxnLst/>
              <a:rect l="l" t="t" r="r" b="b"/>
              <a:pathLst>
                <a:path w="5160" h="6949" extrusionOk="0">
                  <a:moveTo>
                    <a:pt x="5160" y="0"/>
                  </a:moveTo>
                  <a:lnTo>
                    <a:pt x="5160" y="0"/>
                  </a:lnTo>
                  <a:lnTo>
                    <a:pt x="3454" y="6949"/>
                  </a:lnTo>
                  <a:lnTo>
                    <a:pt x="1" y="6949"/>
                  </a:lnTo>
                  <a:lnTo>
                    <a:pt x="1" y="6949"/>
                  </a:lnTo>
                  <a:lnTo>
                    <a:pt x="791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708;p62"/>
            <p:cNvSpPr/>
            <p:nvPr/>
          </p:nvSpPr>
          <p:spPr>
            <a:xfrm>
              <a:off x="5743625" y="4237750"/>
              <a:ext cx="112350" cy="173725"/>
            </a:xfrm>
            <a:custGeom>
              <a:avLst/>
              <a:gdLst/>
              <a:ahLst/>
              <a:cxnLst/>
              <a:rect l="l" t="t" r="r" b="b"/>
              <a:pathLst>
                <a:path w="4494" h="6949" extrusionOk="0">
                  <a:moveTo>
                    <a:pt x="4494" y="0"/>
                  </a:moveTo>
                  <a:lnTo>
                    <a:pt x="4494" y="0"/>
                  </a:lnTo>
                  <a:lnTo>
                    <a:pt x="4369" y="3204"/>
                  </a:lnTo>
                  <a:lnTo>
                    <a:pt x="4369" y="3204"/>
                  </a:lnTo>
                  <a:lnTo>
                    <a:pt x="3454" y="6949"/>
                  </a:lnTo>
                  <a:lnTo>
                    <a:pt x="1" y="6949"/>
                  </a:lnTo>
                  <a:lnTo>
                    <a:pt x="1" y="6949"/>
                  </a:lnTo>
                  <a:lnTo>
                    <a:pt x="791" y="0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09;p62"/>
            <p:cNvSpPr/>
            <p:nvPr/>
          </p:nvSpPr>
          <p:spPr>
            <a:xfrm>
              <a:off x="5812275" y="4388575"/>
              <a:ext cx="182050" cy="116525"/>
            </a:xfrm>
            <a:custGeom>
              <a:avLst/>
              <a:gdLst/>
              <a:ahLst/>
              <a:cxnLst/>
              <a:rect l="l" t="t" r="r" b="b"/>
              <a:pathLst>
                <a:path w="7282" h="4661" extrusionOk="0">
                  <a:moveTo>
                    <a:pt x="7282" y="3786"/>
                  </a:moveTo>
                  <a:lnTo>
                    <a:pt x="6990" y="3537"/>
                  </a:lnTo>
                  <a:lnTo>
                    <a:pt x="6990" y="3537"/>
                  </a:lnTo>
                  <a:lnTo>
                    <a:pt x="2871" y="1498"/>
                  </a:lnTo>
                  <a:lnTo>
                    <a:pt x="2871" y="1498"/>
                  </a:lnTo>
                  <a:lnTo>
                    <a:pt x="2705" y="1373"/>
                  </a:lnTo>
                  <a:lnTo>
                    <a:pt x="2580" y="1207"/>
                  </a:lnTo>
                  <a:lnTo>
                    <a:pt x="2289" y="791"/>
                  </a:lnTo>
                  <a:lnTo>
                    <a:pt x="1998" y="375"/>
                  </a:lnTo>
                  <a:lnTo>
                    <a:pt x="1873" y="208"/>
                  </a:lnTo>
                  <a:lnTo>
                    <a:pt x="1790" y="84"/>
                  </a:lnTo>
                  <a:lnTo>
                    <a:pt x="1790" y="84"/>
                  </a:lnTo>
                  <a:lnTo>
                    <a:pt x="1706" y="42"/>
                  </a:lnTo>
                  <a:lnTo>
                    <a:pt x="1623" y="0"/>
                  </a:lnTo>
                  <a:lnTo>
                    <a:pt x="1415" y="42"/>
                  </a:lnTo>
                  <a:lnTo>
                    <a:pt x="1207" y="125"/>
                  </a:lnTo>
                  <a:lnTo>
                    <a:pt x="957" y="250"/>
                  </a:lnTo>
                  <a:lnTo>
                    <a:pt x="708" y="416"/>
                  </a:lnTo>
                  <a:lnTo>
                    <a:pt x="458" y="624"/>
                  </a:lnTo>
                  <a:lnTo>
                    <a:pt x="250" y="832"/>
                  </a:lnTo>
                  <a:lnTo>
                    <a:pt x="125" y="999"/>
                  </a:lnTo>
                  <a:lnTo>
                    <a:pt x="125" y="999"/>
                  </a:lnTo>
                  <a:lnTo>
                    <a:pt x="42" y="1249"/>
                  </a:lnTo>
                  <a:lnTo>
                    <a:pt x="1" y="1540"/>
                  </a:lnTo>
                  <a:lnTo>
                    <a:pt x="1" y="1914"/>
                  </a:lnTo>
                  <a:lnTo>
                    <a:pt x="1" y="2247"/>
                  </a:lnTo>
                  <a:lnTo>
                    <a:pt x="84" y="2913"/>
                  </a:lnTo>
                  <a:lnTo>
                    <a:pt x="125" y="3204"/>
                  </a:lnTo>
                  <a:lnTo>
                    <a:pt x="125" y="3204"/>
                  </a:lnTo>
                  <a:lnTo>
                    <a:pt x="209" y="3287"/>
                  </a:lnTo>
                  <a:lnTo>
                    <a:pt x="333" y="3370"/>
                  </a:lnTo>
                  <a:lnTo>
                    <a:pt x="833" y="3578"/>
                  </a:lnTo>
                  <a:lnTo>
                    <a:pt x="1457" y="3786"/>
                  </a:lnTo>
                  <a:lnTo>
                    <a:pt x="1956" y="3870"/>
                  </a:lnTo>
                  <a:lnTo>
                    <a:pt x="1956" y="3870"/>
                  </a:lnTo>
                  <a:lnTo>
                    <a:pt x="2705" y="4036"/>
                  </a:lnTo>
                  <a:lnTo>
                    <a:pt x="3870" y="4286"/>
                  </a:lnTo>
                  <a:lnTo>
                    <a:pt x="5493" y="4660"/>
                  </a:lnTo>
                  <a:lnTo>
                    <a:pt x="5493" y="4660"/>
                  </a:lnTo>
                  <a:lnTo>
                    <a:pt x="5576" y="4660"/>
                  </a:lnTo>
                  <a:lnTo>
                    <a:pt x="5825" y="4535"/>
                  </a:lnTo>
                  <a:lnTo>
                    <a:pt x="6408" y="4244"/>
                  </a:lnTo>
                  <a:lnTo>
                    <a:pt x="7282" y="3786"/>
                  </a:lnTo>
                  <a:lnTo>
                    <a:pt x="7282" y="3786"/>
                  </a:lnTo>
                  <a:close/>
                </a:path>
              </a:pathLst>
            </a:custGeom>
            <a:solidFill>
              <a:srgbClr val="892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10;p62"/>
            <p:cNvSpPr/>
            <p:nvPr/>
          </p:nvSpPr>
          <p:spPr>
            <a:xfrm>
              <a:off x="5813325" y="4444750"/>
              <a:ext cx="161250" cy="104025"/>
            </a:xfrm>
            <a:custGeom>
              <a:avLst/>
              <a:gdLst/>
              <a:ahLst/>
              <a:cxnLst/>
              <a:rect l="l" t="t" r="r" b="b"/>
              <a:pathLst>
                <a:path w="6450" h="4161" extrusionOk="0">
                  <a:moveTo>
                    <a:pt x="6449" y="2039"/>
                  </a:moveTo>
                  <a:lnTo>
                    <a:pt x="6449" y="2039"/>
                  </a:lnTo>
                  <a:lnTo>
                    <a:pt x="4993" y="1331"/>
                  </a:lnTo>
                  <a:lnTo>
                    <a:pt x="2663" y="291"/>
                  </a:lnTo>
                  <a:lnTo>
                    <a:pt x="2663" y="291"/>
                  </a:lnTo>
                  <a:lnTo>
                    <a:pt x="2288" y="125"/>
                  </a:lnTo>
                  <a:lnTo>
                    <a:pt x="1956" y="42"/>
                  </a:lnTo>
                  <a:lnTo>
                    <a:pt x="1664" y="0"/>
                  </a:lnTo>
                  <a:lnTo>
                    <a:pt x="1373" y="83"/>
                  </a:lnTo>
                  <a:lnTo>
                    <a:pt x="1124" y="208"/>
                  </a:lnTo>
                  <a:lnTo>
                    <a:pt x="832" y="458"/>
                  </a:lnTo>
                  <a:lnTo>
                    <a:pt x="583" y="749"/>
                  </a:lnTo>
                  <a:lnTo>
                    <a:pt x="250" y="1165"/>
                  </a:lnTo>
                  <a:lnTo>
                    <a:pt x="250" y="1165"/>
                  </a:lnTo>
                  <a:lnTo>
                    <a:pt x="125" y="1415"/>
                  </a:lnTo>
                  <a:lnTo>
                    <a:pt x="42" y="1664"/>
                  </a:lnTo>
                  <a:lnTo>
                    <a:pt x="0" y="1914"/>
                  </a:lnTo>
                  <a:lnTo>
                    <a:pt x="0" y="2164"/>
                  </a:lnTo>
                  <a:lnTo>
                    <a:pt x="42" y="2413"/>
                  </a:lnTo>
                  <a:lnTo>
                    <a:pt x="125" y="2663"/>
                  </a:lnTo>
                  <a:lnTo>
                    <a:pt x="333" y="3120"/>
                  </a:lnTo>
                  <a:lnTo>
                    <a:pt x="583" y="3537"/>
                  </a:lnTo>
                  <a:lnTo>
                    <a:pt x="791" y="3869"/>
                  </a:lnTo>
                  <a:lnTo>
                    <a:pt x="1040" y="4161"/>
                  </a:lnTo>
                  <a:lnTo>
                    <a:pt x="6075" y="3828"/>
                  </a:lnTo>
                  <a:lnTo>
                    <a:pt x="6449" y="2039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11;p62"/>
            <p:cNvSpPr/>
            <p:nvPr/>
          </p:nvSpPr>
          <p:spPr>
            <a:xfrm>
              <a:off x="5947500" y="4472825"/>
              <a:ext cx="98825" cy="78025"/>
            </a:xfrm>
            <a:custGeom>
              <a:avLst/>
              <a:gdLst/>
              <a:ahLst/>
              <a:cxnLst/>
              <a:rect l="l" t="t" r="r" b="b"/>
              <a:pathLst>
                <a:path w="3953" h="3121" extrusionOk="0">
                  <a:moveTo>
                    <a:pt x="3953" y="2372"/>
                  </a:moveTo>
                  <a:lnTo>
                    <a:pt x="3953" y="2372"/>
                  </a:lnTo>
                  <a:lnTo>
                    <a:pt x="3953" y="2289"/>
                  </a:lnTo>
                  <a:lnTo>
                    <a:pt x="3953" y="2081"/>
                  </a:lnTo>
                  <a:lnTo>
                    <a:pt x="3828" y="1748"/>
                  </a:lnTo>
                  <a:lnTo>
                    <a:pt x="3620" y="1290"/>
                  </a:lnTo>
                  <a:lnTo>
                    <a:pt x="3620" y="1290"/>
                  </a:lnTo>
                  <a:lnTo>
                    <a:pt x="3454" y="1041"/>
                  </a:lnTo>
                  <a:lnTo>
                    <a:pt x="3246" y="833"/>
                  </a:lnTo>
                  <a:lnTo>
                    <a:pt x="2996" y="624"/>
                  </a:lnTo>
                  <a:lnTo>
                    <a:pt x="2746" y="458"/>
                  </a:lnTo>
                  <a:lnTo>
                    <a:pt x="2247" y="167"/>
                  </a:lnTo>
                  <a:lnTo>
                    <a:pt x="1873" y="0"/>
                  </a:lnTo>
                  <a:lnTo>
                    <a:pt x="1873" y="0"/>
                  </a:lnTo>
                  <a:lnTo>
                    <a:pt x="1789" y="0"/>
                  </a:lnTo>
                  <a:lnTo>
                    <a:pt x="1665" y="0"/>
                  </a:lnTo>
                  <a:lnTo>
                    <a:pt x="1373" y="84"/>
                  </a:lnTo>
                  <a:lnTo>
                    <a:pt x="1082" y="250"/>
                  </a:lnTo>
                  <a:lnTo>
                    <a:pt x="749" y="500"/>
                  </a:lnTo>
                  <a:lnTo>
                    <a:pt x="458" y="833"/>
                  </a:lnTo>
                  <a:lnTo>
                    <a:pt x="333" y="1041"/>
                  </a:lnTo>
                  <a:lnTo>
                    <a:pt x="208" y="1249"/>
                  </a:lnTo>
                  <a:lnTo>
                    <a:pt x="125" y="1498"/>
                  </a:lnTo>
                  <a:lnTo>
                    <a:pt x="42" y="1789"/>
                  </a:lnTo>
                  <a:lnTo>
                    <a:pt x="0" y="2039"/>
                  </a:lnTo>
                  <a:lnTo>
                    <a:pt x="0" y="2372"/>
                  </a:lnTo>
                  <a:lnTo>
                    <a:pt x="0" y="2372"/>
                  </a:lnTo>
                  <a:lnTo>
                    <a:pt x="0" y="2497"/>
                  </a:lnTo>
                  <a:lnTo>
                    <a:pt x="42" y="2622"/>
                  </a:lnTo>
                  <a:lnTo>
                    <a:pt x="84" y="2746"/>
                  </a:lnTo>
                  <a:lnTo>
                    <a:pt x="167" y="2830"/>
                  </a:lnTo>
                  <a:lnTo>
                    <a:pt x="333" y="2996"/>
                  </a:lnTo>
                  <a:lnTo>
                    <a:pt x="583" y="3079"/>
                  </a:lnTo>
                  <a:lnTo>
                    <a:pt x="916" y="3121"/>
                  </a:lnTo>
                  <a:lnTo>
                    <a:pt x="1249" y="3121"/>
                  </a:lnTo>
                  <a:lnTo>
                    <a:pt x="1581" y="3079"/>
                  </a:lnTo>
                  <a:lnTo>
                    <a:pt x="1956" y="2996"/>
                  </a:lnTo>
                  <a:lnTo>
                    <a:pt x="2705" y="2788"/>
                  </a:lnTo>
                  <a:lnTo>
                    <a:pt x="3329" y="2580"/>
                  </a:lnTo>
                  <a:lnTo>
                    <a:pt x="3953" y="2372"/>
                  </a:lnTo>
                  <a:lnTo>
                    <a:pt x="3953" y="2372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12;p62"/>
            <p:cNvSpPr/>
            <p:nvPr/>
          </p:nvSpPr>
          <p:spPr>
            <a:xfrm>
              <a:off x="5818525" y="4532100"/>
              <a:ext cx="234050" cy="32275"/>
            </a:xfrm>
            <a:custGeom>
              <a:avLst/>
              <a:gdLst/>
              <a:ahLst/>
              <a:cxnLst/>
              <a:rect l="l" t="t" r="r" b="b"/>
              <a:pathLst>
                <a:path w="9362" h="1291" extrusionOk="0">
                  <a:moveTo>
                    <a:pt x="208" y="1291"/>
                  </a:moveTo>
                  <a:lnTo>
                    <a:pt x="208" y="1291"/>
                  </a:lnTo>
                  <a:lnTo>
                    <a:pt x="167" y="1291"/>
                  </a:lnTo>
                  <a:lnTo>
                    <a:pt x="83" y="1249"/>
                  </a:lnTo>
                  <a:lnTo>
                    <a:pt x="42" y="1166"/>
                  </a:lnTo>
                  <a:lnTo>
                    <a:pt x="0" y="999"/>
                  </a:lnTo>
                  <a:lnTo>
                    <a:pt x="0" y="99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42" y="126"/>
                  </a:lnTo>
                  <a:lnTo>
                    <a:pt x="83" y="43"/>
                  </a:lnTo>
                  <a:lnTo>
                    <a:pt x="167" y="1"/>
                  </a:lnTo>
                  <a:lnTo>
                    <a:pt x="250" y="1"/>
                  </a:lnTo>
                  <a:lnTo>
                    <a:pt x="9112" y="1"/>
                  </a:lnTo>
                  <a:lnTo>
                    <a:pt x="9112" y="1"/>
                  </a:lnTo>
                  <a:lnTo>
                    <a:pt x="9195" y="1"/>
                  </a:lnTo>
                  <a:lnTo>
                    <a:pt x="9278" y="43"/>
                  </a:lnTo>
                  <a:lnTo>
                    <a:pt x="9320" y="126"/>
                  </a:lnTo>
                  <a:lnTo>
                    <a:pt x="9362" y="251"/>
                  </a:lnTo>
                  <a:lnTo>
                    <a:pt x="9362" y="251"/>
                  </a:lnTo>
                  <a:lnTo>
                    <a:pt x="9362" y="999"/>
                  </a:lnTo>
                  <a:lnTo>
                    <a:pt x="9362" y="999"/>
                  </a:lnTo>
                  <a:lnTo>
                    <a:pt x="9320" y="1166"/>
                  </a:lnTo>
                  <a:lnTo>
                    <a:pt x="9278" y="1249"/>
                  </a:lnTo>
                  <a:lnTo>
                    <a:pt x="9195" y="1291"/>
                  </a:lnTo>
                  <a:lnTo>
                    <a:pt x="9154" y="1291"/>
                  </a:lnTo>
                  <a:lnTo>
                    <a:pt x="208" y="1291"/>
                  </a:lnTo>
                  <a:close/>
                </a:path>
              </a:pathLst>
            </a:custGeom>
            <a:solidFill>
              <a:srgbClr val="F2D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13;p62"/>
            <p:cNvSpPr/>
            <p:nvPr/>
          </p:nvSpPr>
          <p:spPr>
            <a:xfrm>
              <a:off x="5704100" y="4237750"/>
              <a:ext cx="118600" cy="173725"/>
            </a:xfrm>
            <a:custGeom>
              <a:avLst/>
              <a:gdLst/>
              <a:ahLst/>
              <a:cxnLst/>
              <a:rect l="l" t="t" r="r" b="b"/>
              <a:pathLst>
                <a:path w="4744" h="6949" extrusionOk="0">
                  <a:moveTo>
                    <a:pt x="4744" y="0"/>
                  </a:moveTo>
                  <a:lnTo>
                    <a:pt x="4411" y="6949"/>
                  </a:lnTo>
                  <a:lnTo>
                    <a:pt x="708" y="6949"/>
                  </a:lnTo>
                  <a:lnTo>
                    <a:pt x="417" y="6949"/>
                  </a:lnTo>
                  <a:lnTo>
                    <a:pt x="417" y="6949"/>
                  </a:lnTo>
                  <a:lnTo>
                    <a:pt x="1" y="0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714;p62"/>
            <p:cNvSpPr/>
            <p:nvPr/>
          </p:nvSpPr>
          <p:spPr>
            <a:xfrm>
              <a:off x="5666650" y="4398975"/>
              <a:ext cx="194550" cy="165400"/>
            </a:xfrm>
            <a:custGeom>
              <a:avLst/>
              <a:gdLst/>
              <a:ahLst/>
              <a:cxnLst/>
              <a:rect l="l" t="t" r="r" b="b"/>
              <a:pathLst>
                <a:path w="7782" h="6616" extrusionOk="0">
                  <a:moveTo>
                    <a:pt x="209" y="6616"/>
                  </a:moveTo>
                  <a:lnTo>
                    <a:pt x="209" y="6616"/>
                  </a:lnTo>
                  <a:lnTo>
                    <a:pt x="167" y="6616"/>
                  </a:lnTo>
                  <a:lnTo>
                    <a:pt x="126" y="6574"/>
                  </a:lnTo>
                  <a:lnTo>
                    <a:pt x="42" y="6491"/>
                  </a:lnTo>
                  <a:lnTo>
                    <a:pt x="1" y="6324"/>
                  </a:lnTo>
                  <a:lnTo>
                    <a:pt x="1" y="6324"/>
                  </a:lnTo>
                  <a:lnTo>
                    <a:pt x="1" y="5576"/>
                  </a:lnTo>
                  <a:lnTo>
                    <a:pt x="1" y="5576"/>
                  </a:lnTo>
                  <a:lnTo>
                    <a:pt x="42" y="5451"/>
                  </a:lnTo>
                  <a:lnTo>
                    <a:pt x="84" y="5368"/>
                  </a:lnTo>
                  <a:lnTo>
                    <a:pt x="167" y="5326"/>
                  </a:lnTo>
                  <a:lnTo>
                    <a:pt x="250" y="5326"/>
                  </a:lnTo>
                  <a:lnTo>
                    <a:pt x="250" y="5326"/>
                  </a:lnTo>
                  <a:lnTo>
                    <a:pt x="625" y="2746"/>
                  </a:lnTo>
                  <a:lnTo>
                    <a:pt x="625" y="2746"/>
                  </a:lnTo>
                  <a:lnTo>
                    <a:pt x="666" y="2497"/>
                  </a:lnTo>
                  <a:lnTo>
                    <a:pt x="791" y="2247"/>
                  </a:lnTo>
                  <a:lnTo>
                    <a:pt x="1124" y="1706"/>
                  </a:lnTo>
                  <a:lnTo>
                    <a:pt x="1540" y="1124"/>
                  </a:lnTo>
                  <a:lnTo>
                    <a:pt x="1540" y="1124"/>
                  </a:lnTo>
                  <a:lnTo>
                    <a:pt x="1582" y="999"/>
                  </a:lnTo>
                  <a:lnTo>
                    <a:pt x="1665" y="708"/>
                  </a:lnTo>
                  <a:lnTo>
                    <a:pt x="1748" y="541"/>
                  </a:lnTo>
                  <a:lnTo>
                    <a:pt x="1831" y="375"/>
                  </a:lnTo>
                  <a:lnTo>
                    <a:pt x="1956" y="250"/>
                  </a:lnTo>
                  <a:lnTo>
                    <a:pt x="2081" y="208"/>
                  </a:lnTo>
                  <a:lnTo>
                    <a:pt x="2081" y="208"/>
                  </a:lnTo>
                  <a:lnTo>
                    <a:pt x="2414" y="125"/>
                  </a:lnTo>
                  <a:lnTo>
                    <a:pt x="2830" y="42"/>
                  </a:lnTo>
                  <a:lnTo>
                    <a:pt x="3912" y="0"/>
                  </a:lnTo>
                  <a:lnTo>
                    <a:pt x="4952" y="42"/>
                  </a:lnTo>
                  <a:lnTo>
                    <a:pt x="5409" y="125"/>
                  </a:lnTo>
                  <a:lnTo>
                    <a:pt x="5701" y="208"/>
                  </a:lnTo>
                  <a:lnTo>
                    <a:pt x="5701" y="208"/>
                  </a:lnTo>
                  <a:lnTo>
                    <a:pt x="5826" y="250"/>
                  </a:lnTo>
                  <a:lnTo>
                    <a:pt x="5950" y="375"/>
                  </a:lnTo>
                  <a:lnTo>
                    <a:pt x="6075" y="541"/>
                  </a:lnTo>
                  <a:lnTo>
                    <a:pt x="6117" y="708"/>
                  </a:lnTo>
                  <a:lnTo>
                    <a:pt x="6242" y="999"/>
                  </a:lnTo>
                  <a:lnTo>
                    <a:pt x="6242" y="1124"/>
                  </a:lnTo>
                  <a:lnTo>
                    <a:pt x="6242" y="1124"/>
                  </a:lnTo>
                  <a:lnTo>
                    <a:pt x="6699" y="1706"/>
                  </a:lnTo>
                  <a:lnTo>
                    <a:pt x="6991" y="2247"/>
                  </a:lnTo>
                  <a:lnTo>
                    <a:pt x="7115" y="2497"/>
                  </a:lnTo>
                  <a:lnTo>
                    <a:pt x="7157" y="2746"/>
                  </a:lnTo>
                  <a:lnTo>
                    <a:pt x="7157" y="2746"/>
                  </a:lnTo>
                  <a:lnTo>
                    <a:pt x="7531" y="5326"/>
                  </a:lnTo>
                  <a:lnTo>
                    <a:pt x="7531" y="5326"/>
                  </a:lnTo>
                  <a:lnTo>
                    <a:pt x="7615" y="5326"/>
                  </a:lnTo>
                  <a:lnTo>
                    <a:pt x="7698" y="5368"/>
                  </a:lnTo>
                  <a:lnTo>
                    <a:pt x="7739" y="5451"/>
                  </a:lnTo>
                  <a:lnTo>
                    <a:pt x="7781" y="5576"/>
                  </a:lnTo>
                  <a:lnTo>
                    <a:pt x="7781" y="5576"/>
                  </a:lnTo>
                  <a:lnTo>
                    <a:pt x="7781" y="6324"/>
                  </a:lnTo>
                  <a:lnTo>
                    <a:pt x="7781" y="6324"/>
                  </a:lnTo>
                  <a:lnTo>
                    <a:pt x="7739" y="6491"/>
                  </a:lnTo>
                  <a:lnTo>
                    <a:pt x="7698" y="6574"/>
                  </a:lnTo>
                  <a:lnTo>
                    <a:pt x="7615" y="6616"/>
                  </a:lnTo>
                  <a:lnTo>
                    <a:pt x="7573" y="6616"/>
                  </a:lnTo>
                  <a:lnTo>
                    <a:pt x="209" y="6616"/>
                  </a:lnTo>
                  <a:close/>
                </a:path>
              </a:pathLst>
            </a:custGeom>
            <a:solidFill>
              <a:srgbClr val="892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715;p62"/>
            <p:cNvSpPr/>
            <p:nvPr/>
          </p:nvSpPr>
          <p:spPr>
            <a:xfrm>
              <a:off x="5803950" y="4424975"/>
              <a:ext cx="57250" cy="117550"/>
            </a:xfrm>
            <a:custGeom>
              <a:avLst/>
              <a:gdLst/>
              <a:ahLst/>
              <a:cxnLst/>
              <a:rect l="l" t="t" r="r" b="b"/>
              <a:pathLst>
                <a:path w="2290" h="4702" extrusionOk="0">
                  <a:moveTo>
                    <a:pt x="2289" y="4494"/>
                  </a:moveTo>
                  <a:lnTo>
                    <a:pt x="2289" y="4494"/>
                  </a:lnTo>
                  <a:lnTo>
                    <a:pt x="2247" y="4369"/>
                  </a:lnTo>
                  <a:lnTo>
                    <a:pt x="2164" y="4286"/>
                  </a:lnTo>
                  <a:lnTo>
                    <a:pt x="2039" y="4286"/>
                  </a:lnTo>
                  <a:lnTo>
                    <a:pt x="2039" y="4286"/>
                  </a:lnTo>
                  <a:lnTo>
                    <a:pt x="1665" y="1706"/>
                  </a:lnTo>
                  <a:lnTo>
                    <a:pt x="1665" y="1706"/>
                  </a:lnTo>
                  <a:lnTo>
                    <a:pt x="1623" y="1457"/>
                  </a:lnTo>
                  <a:lnTo>
                    <a:pt x="1499" y="1207"/>
                  </a:lnTo>
                  <a:lnTo>
                    <a:pt x="1207" y="666"/>
                  </a:lnTo>
                  <a:lnTo>
                    <a:pt x="750" y="84"/>
                  </a:lnTo>
                  <a:lnTo>
                    <a:pt x="750" y="84"/>
                  </a:lnTo>
                  <a:lnTo>
                    <a:pt x="708" y="42"/>
                  </a:lnTo>
                  <a:lnTo>
                    <a:pt x="583" y="1"/>
                  </a:lnTo>
                  <a:lnTo>
                    <a:pt x="417" y="1"/>
                  </a:lnTo>
                  <a:lnTo>
                    <a:pt x="334" y="42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167" y="250"/>
                  </a:lnTo>
                  <a:lnTo>
                    <a:pt x="84" y="458"/>
                  </a:lnTo>
                  <a:lnTo>
                    <a:pt x="42" y="1082"/>
                  </a:lnTo>
                  <a:lnTo>
                    <a:pt x="1" y="1748"/>
                  </a:lnTo>
                  <a:lnTo>
                    <a:pt x="1" y="2330"/>
                  </a:lnTo>
                  <a:lnTo>
                    <a:pt x="1" y="2330"/>
                  </a:lnTo>
                  <a:lnTo>
                    <a:pt x="42" y="3371"/>
                  </a:lnTo>
                  <a:lnTo>
                    <a:pt x="42" y="3371"/>
                  </a:lnTo>
                  <a:lnTo>
                    <a:pt x="209" y="3703"/>
                  </a:lnTo>
                  <a:lnTo>
                    <a:pt x="458" y="3953"/>
                  </a:lnTo>
                  <a:lnTo>
                    <a:pt x="750" y="4286"/>
                  </a:lnTo>
                  <a:lnTo>
                    <a:pt x="1082" y="4536"/>
                  </a:lnTo>
                  <a:lnTo>
                    <a:pt x="1249" y="4619"/>
                  </a:lnTo>
                  <a:lnTo>
                    <a:pt x="1457" y="4702"/>
                  </a:lnTo>
                  <a:lnTo>
                    <a:pt x="1665" y="4702"/>
                  </a:lnTo>
                  <a:lnTo>
                    <a:pt x="1873" y="4702"/>
                  </a:lnTo>
                  <a:lnTo>
                    <a:pt x="2081" y="4619"/>
                  </a:lnTo>
                  <a:lnTo>
                    <a:pt x="2289" y="4494"/>
                  </a:lnTo>
                  <a:lnTo>
                    <a:pt x="2289" y="4494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716;p62"/>
            <p:cNvSpPr/>
            <p:nvPr/>
          </p:nvSpPr>
          <p:spPr>
            <a:xfrm>
              <a:off x="5666650" y="4424975"/>
              <a:ext cx="57250" cy="117550"/>
            </a:xfrm>
            <a:custGeom>
              <a:avLst/>
              <a:gdLst/>
              <a:ahLst/>
              <a:cxnLst/>
              <a:rect l="l" t="t" r="r" b="b"/>
              <a:pathLst>
                <a:path w="2290" h="4702" extrusionOk="0">
                  <a:moveTo>
                    <a:pt x="1" y="4494"/>
                  </a:moveTo>
                  <a:lnTo>
                    <a:pt x="1" y="4494"/>
                  </a:lnTo>
                  <a:lnTo>
                    <a:pt x="84" y="4369"/>
                  </a:lnTo>
                  <a:lnTo>
                    <a:pt x="126" y="4286"/>
                  </a:lnTo>
                  <a:lnTo>
                    <a:pt x="250" y="4286"/>
                  </a:lnTo>
                  <a:lnTo>
                    <a:pt x="250" y="4286"/>
                  </a:lnTo>
                  <a:lnTo>
                    <a:pt x="625" y="1706"/>
                  </a:lnTo>
                  <a:lnTo>
                    <a:pt x="625" y="1706"/>
                  </a:lnTo>
                  <a:lnTo>
                    <a:pt x="666" y="1457"/>
                  </a:lnTo>
                  <a:lnTo>
                    <a:pt x="791" y="1207"/>
                  </a:lnTo>
                  <a:lnTo>
                    <a:pt x="1124" y="666"/>
                  </a:lnTo>
                  <a:lnTo>
                    <a:pt x="1540" y="84"/>
                  </a:lnTo>
                  <a:lnTo>
                    <a:pt x="1540" y="84"/>
                  </a:lnTo>
                  <a:lnTo>
                    <a:pt x="1582" y="42"/>
                  </a:lnTo>
                  <a:lnTo>
                    <a:pt x="1707" y="1"/>
                  </a:lnTo>
                  <a:lnTo>
                    <a:pt x="1873" y="1"/>
                  </a:lnTo>
                  <a:lnTo>
                    <a:pt x="1956" y="42"/>
                  </a:lnTo>
                  <a:lnTo>
                    <a:pt x="2039" y="84"/>
                  </a:lnTo>
                  <a:lnTo>
                    <a:pt x="2039" y="84"/>
                  </a:lnTo>
                  <a:lnTo>
                    <a:pt x="2123" y="250"/>
                  </a:lnTo>
                  <a:lnTo>
                    <a:pt x="2206" y="458"/>
                  </a:lnTo>
                  <a:lnTo>
                    <a:pt x="2247" y="1082"/>
                  </a:lnTo>
                  <a:lnTo>
                    <a:pt x="2289" y="1748"/>
                  </a:lnTo>
                  <a:lnTo>
                    <a:pt x="2289" y="2330"/>
                  </a:lnTo>
                  <a:lnTo>
                    <a:pt x="2289" y="2330"/>
                  </a:lnTo>
                  <a:lnTo>
                    <a:pt x="2247" y="3371"/>
                  </a:lnTo>
                  <a:lnTo>
                    <a:pt x="2247" y="3371"/>
                  </a:lnTo>
                  <a:lnTo>
                    <a:pt x="2081" y="3703"/>
                  </a:lnTo>
                  <a:lnTo>
                    <a:pt x="1831" y="3953"/>
                  </a:lnTo>
                  <a:lnTo>
                    <a:pt x="1582" y="4286"/>
                  </a:lnTo>
                  <a:lnTo>
                    <a:pt x="1207" y="4536"/>
                  </a:lnTo>
                  <a:lnTo>
                    <a:pt x="1041" y="4619"/>
                  </a:lnTo>
                  <a:lnTo>
                    <a:pt x="833" y="4702"/>
                  </a:lnTo>
                  <a:lnTo>
                    <a:pt x="666" y="4702"/>
                  </a:lnTo>
                  <a:lnTo>
                    <a:pt x="458" y="4702"/>
                  </a:lnTo>
                  <a:lnTo>
                    <a:pt x="250" y="4619"/>
                  </a:lnTo>
                  <a:lnTo>
                    <a:pt x="1" y="4494"/>
                  </a:lnTo>
                  <a:lnTo>
                    <a:pt x="1" y="4494"/>
                  </a:lnTo>
                  <a:close/>
                </a:path>
              </a:pathLst>
            </a:custGeom>
            <a:solidFill>
              <a:srgbClr val="CD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717;p62"/>
            <p:cNvSpPr/>
            <p:nvPr/>
          </p:nvSpPr>
          <p:spPr>
            <a:xfrm>
              <a:off x="5666650" y="4532100"/>
              <a:ext cx="194550" cy="32275"/>
            </a:xfrm>
            <a:custGeom>
              <a:avLst/>
              <a:gdLst/>
              <a:ahLst/>
              <a:cxnLst/>
              <a:rect l="l" t="t" r="r" b="b"/>
              <a:pathLst>
                <a:path w="7782" h="1291" extrusionOk="0">
                  <a:moveTo>
                    <a:pt x="209" y="1291"/>
                  </a:moveTo>
                  <a:lnTo>
                    <a:pt x="209" y="1291"/>
                  </a:lnTo>
                  <a:lnTo>
                    <a:pt x="167" y="1291"/>
                  </a:lnTo>
                  <a:lnTo>
                    <a:pt x="126" y="1249"/>
                  </a:lnTo>
                  <a:lnTo>
                    <a:pt x="42" y="1166"/>
                  </a:lnTo>
                  <a:lnTo>
                    <a:pt x="1" y="999"/>
                  </a:lnTo>
                  <a:lnTo>
                    <a:pt x="1" y="999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2" y="126"/>
                  </a:lnTo>
                  <a:lnTo>
                    <a:pt x="84" y="43"/>
                  </a:lnTo>
                  <a:lnTo>
                    <a:pt x="167" y="1"/>
                  </a:lnTo>
                  <a:lnTo>
                    <a:pt x="250" y="1"/>
                  </a:lnTo>
                  <a:lnTo>
                    <a:pt x="7531" y="1"/>
                  </a:lnTo>
                  <a:lnTo>
                    <a:pt x="7531" y="1"/>
                  </a:lnTo>
                  <a:lnTo>
                    <a:pt x="7615" y="1"/>
                  </a:lnTo>
                  <a:lnTo>
                    <a:pt x="7698" y="43"/>
                  </a:lnTo>
                  <a:lnTo>
                    <a:pt x="7739" y="126"/>
                  </a:lnTo>
                  <a:lnTo>
                    <a:pt x="7781" y="251"/>
                  </a:lnTo>
                  <a:lnTo>
                    <a:pt x="7781" y="251"/>
                  </a:lnTo>
                  <a:lnTo>
                    <a:pt x="7781" y="999"/>
                  </a:lnTo>
                  <a:lnTo>
                    <a:pt x="7781" y="999"/>
                  </a:lnTo>
                  <a:lnTo>
                    <a:pt x="7739" y="1166"/>
                  </a:lnTo>
                  <a:lnTo>
                    <a:pt x="7698" y="1249"/>
                  </a:lnTo>
                  <a:lnTo>
                    <a:pt x="7615" y="1291"/>
                  </a:lnTo>
                  <a:lnTo>
                    <a:pt x="7573" y="1291"/>
                  </a:lnTo>
                  <a:lnTo>
                    <a:pt x="209" y="1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718;p62"/>
            <p:cNvSpPr/>
            <p:nvPr/>
          </p:nvSpPr>
          <p:spPr>
            <a:xfrm>
              <a:off x="5672900" y="4484275"/>
              <a:ext cx="182050" cy="47850"/>
            </a:xfrm>
            <a:custGeom>
              <a:avLst/>
              <a:gdLst/>
              <a:ahLst/>
              <a:cxnLst/>
              <a:rect l="l" t="t" r="r" b="b"/>
              <a:pathLst>
                <a:path w="7282" h="1914" extrusionOk="0">
                  <a:moveTo>
                    <a:pt x="2788" y="0"/>
                  </a:moveTo>
                  <a:lnTo>
                    <a:pt x="2788" y="0"/>
                  </a:lnTo>
                  <a:lnTo>
                    <a:pt x="2580" y="0"/>
                  </a:lnTo>
                  <a:lnTo>
                    <a:pt x="2289" y="83"/>
                  </a:lnTo>
                  <a:lnTo>
                    <a:pt x="1873" y="166"/>
                  </a:lnTo>
                  <a:lnTo>
                    <a:pt x="1415" y="333"/>
                  </a:lnTo>
                  <a:lnTo>
                    <a:pt x="957" y="541"/>
                  </a:lnTo>
                  <a:lnTo>
                    <a:pt x="541" y="832"/>
                  </a:lnTo>
                  <a:lnTo>
                    <a:pt x="375" y="957"/>
                  </a:lnTo>
                  <a:lnTo>
                    <a:pt x="250" y="1165"/>
                  </a:lnTo>
                  <a:lnTo>
                    <a:pt x="125" y="1331"/>
                  </a:lnTo>
                  <a:lnTo>
                    <a:pt x="42" y="1539"/>
                  </a:lnTo>
                  <a:lnTo>
                    <a:pt x="42" y="1539"/>
                  </a:lnTo>
                  <a:lnTo>
                    <a:pt x="0" y="1914"/>
                  </a:lnTo>
                  <a:lnTo>
                    <a:pt x="7281" y="1914"/>
                  </a:lnTo>
                  <a:lnTo>
                    <a:pt x="7281" y="1914"/>
                  </a:lnTo>
                  <a:lnTo>
                    <a:pt x="7240" y="1539"/>
                  </a:lnTo>
                  <a:lnTo>
                    <a:pt x="7240" y="1539"/>
                  </a:lnTo>
                  <a:lnTo>
                    <a:pt x="7157" y="1331"/>
                  </a:lnTo>
                  <a:lnTo>
                    <a:pt x="7032" y="1165"/>
                  </a:lnTo>
                  <a:lnTo>
                    <a:pt x="6907" y="957"/>
                  </a:lnTo>
                  <a:lnTo>
                    <a:pt x="6741" y="832"/>
                  </a:lnTo>
                  <a:lnTo>
                    <a:pt x="6324" y="541"/>
                  </a:lnTo>
                  <a:lnTo>
                    <a:pt x="5867" y="333"/>
                  </a:lnTo>
                  <a:lnTo>
                    <a:pt x="5409" y="166"/>
                  </a:lnTo>
                  <a:lnTo>
                    <a:pt x="4993" y="83"/>
                  </a:lnTo>
                  <a:lnTo>
                    <a:pt x="4494" y="0"/>
                  </a:lnTo>
                  <a:lnTo>
                    <a:pt x="4494" y="0"/>
                  </a:lnTo>
                  <a:lnTo>
                    <a:pt x="2788" y="0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719;p62"/>
            <p:cNvSpPr/>
            <p:nvPr/>
          </p:nvSpPr>
          <p:spPr>
            <a:xfrm>
              <a:off x="5710350" y="1572900"/>
              <a:ext cx="163325" cy="320375"/>
            </a:xfrm>
            <a:custGeom>
              <a:avLst/>
              <a:gdLst/>
              <a:ahLst/>
              <a:cxnLst/>
              <a:rect l="l" t="t" r="r" b="b"/>
              <a:pathLst>
                <a:path w="6533" h="12815" extrusionOk="0">
                  <a:moveTo>
                    <a:pt x="3245" y="0"/>
                  </a:moveTo>
                  <a:lnTo>
                    <a:pt x="3245" y="0"/>
                  </a:lnTo>
                  <a:lnTo>
                    <a:pt x="3245" y="0"/>
                  </a:lnTo>
                  <a:lnTo>
                    <a:pt x="3578" y="42"/>
                  </a:lnTo>
                  <a:lnTo>
                    <a:pt x="3911" y="83"/>
                  </a:lnTo>
                  <a:lnTo>
                    <a:pt x="4244" y="167"/>
                  </a:lnTo>
                  <a:lnTo>
                    <a:pt x="4535" y="250"/>
                  </a:lnTo>
                  <a:lnTo>
                    <a:pt x="4826" y="416"/>
                  </a:lnTo>
                  <a:lnTo>
                    <a:pt x="5076" y="583"/>
                  </a:lnTo>
                  <a:lnTo>
                    <a:pt x="5326" y="749"/>
                  </a:lnTo>
                  <a:lnTo>
                    <a:pt x="5575" y="957"/>
                  </a:lnTo>
                  <a:lnTo>
                    <a:pt x="5783" y="1207"/>
                  </a:lnTo>
                  <a:lnTo>
                    <a:pt x="5991" y="1456"/>
                  </a:lnTo>
                  <a:lnTo>
                    <a:pt x="6158" y="1748"/>
                  </a:lnTo>
                  <a:lnTo>
                    <a:pt x="6283" y="1997"/>
                  </a:lnTo>
                  <a:lnTo>
                    <a:pt x="6407" y="2330"/>
                  </a:lnTo>
                  <a:lnTo>
                    <a:pt x="6449" y="2621"/>
                  </a:lnTo>
                  <a:lnTo>
                    <a:pt x="6532" y="2954"/>
                  </a:lnTo>
                  <a:lnTo>
                    <a:pt x="6532" y="3287"/>
                  </a:lnTo>
                  <a:lnTo>
                    <a:pt x="6532" y="9570"/>
                  </a:lnTo>
                  <a:lnTo>
                    <a:pt x="6532" y="9570"/>
                  </a:lnTo>
                  <a:lnTo>
                    <a:pt x="6532" y="9902"/>
                  </a:lnTo>
                  <a:lnTo>
                    <a:pt x="6449" y="10194"/>
                  </a:lnTo>
                  <a:lnTo>
                    <a:pt x="6407" y="10527"/>
                  </a:lnTo>
                  <a:lnTo>
                    <a:pt x="6283" y="10818"/>
                  </a:lnTo>
                  <a:lnTo>
                    <a:pt x="6158" y="11109"/>
                  </a:lnTo>
                  <a:lnTo>
                    <a:pt x="5991" y="11359"/>
                  </a:lnTo>
                  <a:lnTo>
                    <a:pt x="5783" y="11608"/>
                  </a:lnTo>
                  <a:lnTo>
                    <a:pt x="5575" y="11858"/>
                  </a:lnTo>
                  <a:lnTo>
                    <a:pt x="5326" y="12066"/>
                  </a:lnTo>
                  <a:lnTo>
                    <a:pt x="5076" y="12274"/>
                  </a:lnTo>
                  <a:lnTo>
                    <a:pt x="4826" y="12440"/>
                  </a:lnTo>
                  <a:lnTo>
                    <a:pt x="4535" y="12565"/>
                  </a:lnTo>
                  <a:lnTo>
                    <a:pt x="4244" y="12690"/>
                  </a:lnTo>
                  <a:lnTo>
                    <a:pt x="3911" y="12773"/>
                  </a:lnTo>
                  <a:lnTo>
                    <a:pt x="3578" y="12815"/>
                  </a:lnTo>
                  <a:lnTo>
                    <a:pt x="3245" y="12815"/>
                  </a:lnTo>
                  <a:lnTo>
                    <a:pt x="3245" y="12815"/>
                  </a:lnTo>
                  <a:lnTo>
                    <a:pt x="2913" y="12815"/>
                  </a:lnTo>
                  <a:lnTo>
                    <a:pt x="2621" y="12773"/>
                  </a:lnTo>
                  <a:lnTo>
                    <a:pt x="2288" y="12690"/>
                  </a:lnTo>
                  <a:lnTo>
                    <a:pt x="1997" y="12565"/>
                  </a:lnTo>
                  <a:lnTo>
                    <a:pt x="1706" y="12440"/>
                  </a:lnTo>
                  <a:lnTo>
                    <a:pt x="1456" y="12274"/>
                  </a:lnTo>
                  <a:lnTo>
                    <a:pt x="1165" y="12066"/>
                  </a:lnTo>
                  <a:lnTo>
                    <a:pt x="957" y="11858"/>
                  </a:lnTo>
                  <a:lnTo>
                    <a:pt x="749" y="11608"/>
                  </a:lnTo>
                  <a:lnTo>
                    <a:pt x="541" y="11359"/>
                  </a:lnTo>
                  <a:lnTo>
                    <a:pt x="375" y="11109"/>
                  </a:lnTo>
                  <a:lnTo>
                    <a:pt x="250" y="10818"/>
                  </a:lnTo>
                  <a:lnTo>
                    <a:pt x="125" y="10527"/>
                  </a:lnTo>
                  <a:lnTo>
                    <a:pt x="42" y="10194"/>
                  </a:lnTo>
                  <a:lnTo>
                    <a:pt x="0" y="9902"/>
                  </a:lnTo>
                  <a:lnTo>
                    <a:pt x="0" y="9570"/>
                  </a:lnTo>
                  <a:lnTo>
                    <a:pt x="0" y="3287"/>
                  </a:lnTo>
                  <a:lnTo>
                    <a:pt x="0" y="3287"/>
                  </a:lnTo>
                  <a:lnTo>
                    <a:pt x="0" y="2954"/>
                  </a:lnTo>
                  <a:lnTo>
                    <a:pt x="42" y="2621"/>
                  </a:lnTo>
                  <a:lnTo>
                    <a:pt x="125" y="2330"/>
                  </a:lnTo>
                  <a:lnTo>
                    <a:pt x="250" y="1997"/>
                  </a:lnTo>
                  <a:lnTo>
                    <a:pt x="375" y="1748"/>
                  </a:lnTo>
                  <a:lnTo>
                    <a:pt x="541" y="1456"/>
                  </a:lnTo>
                  <a:lnTo>
                    <a:pt x="749" y="1207"/>
                  </a:lnTo>
                  <a:lnTo>
                    <a:pt x="957" y="957"/>
                  </a:lnTo>
                  <a:lnTo>
                    <a:pt x="1165" y="749"/>
                  </a:lnTo>
                  <a:lnTo>
                    <a:pt x="1456" y="583"/>
                  </a:lnTo>
                  <a:lnTo>
                    <a:pt x="1706" y="416"/>
                  </a:lnTo>
                  <a:lnTo>
                    <a:pt x="1997" y="250"/>
                  </a:lnTo>
                  <a:lnTo>
                    <a:pt x="2288" y="167"/>
                  </a:lnTo>
                  <a:lnTo>
                    <a:pt x="2621" y="83"/>
                  </a:lnTo>
                  <a:lnTo>
                    <a:pt x="2913" y="42"/>
                  </a:lnTo>
                  <a:lnTo>
                    <a:pt x="3245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720;p62"/>
            <p:cNvSpPr/>
            <p:nvPr/>
          </p:nvSpPr>
          <p:spPr>
            <a:xfrm>
              <a:off x="5710350" y="1572900"/>
              <a:ext cx="163325" cy="224700"/>
            </a:xfrm>
            <a:custGeom>
              <a:avLst/>
              <a:gdLst/>
              <a:ahLst/>
              <a:cxnLst/>
              <a:rect l="l" t="t" r="r" b="b"/>
              <a:pathLst>
                <a:path w="6533" h="8988" extrusionOk="0">
                  <a:moveTo>
                    <a:pt x="3245" y="0"/>
                  </a:moveTo>
                  <a:lnTo>
                    <a:pt x="3245" y="0"/>
                  </a:lnTo>
                  <a:lnTo>
                    <a:pt x="3245" y="0"/>
                  </a:lnTo>
                  <a:lnTo>
                    <a:pt x="3578" y="42"/>
                  </a:lnTo>
                  <a:lnTo>
                    <a:pt x="3911" y="83"/>
                  </a:lnTo>
                  <a:lnTo>
                    <a:pt x="4244" y="167"/>
                  </a:lnTo>
                  <a:lnTo>
                    <a:pt x="4535" y="250"/>
                  </a:lnTo>
                  <a:lnTo>
                    <a:pt x="4826" y="416"/>
                  </a:lnTo>
                  <a:lnTo>
                    <a:pt x="5076" y="583"/>
                  </a:lnTo>
                  <a:lnTo>
                    <a:pt x="5326" y="749"/>
                  </a:lnTo>
                  <a:lnTo>
                    <a:pt x="5575" y="957"/>
                  </a:lnTo>
                  <a:lnTo>
                    <a:pt x="5783" y="1207"/>
                  </a:lnTo>
                  <a:lnTo>
                    <a:pt x="5991" y="1456"/>
                  </a:lnTo>
                  <a:lnTo>
                    <a:pt x="6158" y="1748"/>
                  </a:lnTo>
                  <a:lnTo>
                    <a:pt x="6283" y="1997"/>
                  </a:lnTo>
                  <a:lnTo>
                    <a:pt x="6407" y="2330"/>
                  </a:lnTo>
                  <a:lnTo>
                    <a:pt x="6449" y="2621"/>
                  </a:lnTo>
                  <a:lnTo>
                    <a:pt x="6532" y="2954"/>
                  </a:lnTo>
                  <a:lnTo>
                    <a:pt x="6532" y="3287"/>
                  </a:lnTo>
                  <a:lnTo>
                    <a:pt x="6532" y="8446"/>
                  </a:lnTo>
                  <a:lnTo>
                    <a:pt x="6532" y="8446"/>
                  </a:lnTo>
                  <a:lnTo>
                    <a:pt x="5991" y="8696"/>
                  </a:lnTo>
                  <a:lnTo>
                    <a:pt x="5367" y="8821"/>
                  </a:lnTo>
                  <a:lnTo>
                    <a:pt x="4785" y="8946"/>
                  </a:lnTo>
                  <a:lnTo>
                    <a:pt x="4161" y="8987"/>
                  </a:lnTo>
                  <a:lnTo>
                    <a:pt x="4161" y="8987"/>
                  </a:lnTo>
                  <a:lnTo>
                    <a:pt x="3578" y="8946"/>
                  </a:lnTo>
                  <a:lnTo>
                    <a:pt x="2996" y="8821"/>
                  </a:lnTo>
                  <a:lnTo>
                    <a:pt x="2455" y="8654"/>
                  </a:lnTo>
                  <a:lnTo>
                    <a:pt x="1914" y="8446"/>
                  </a:lnTo>
                  <a:lnTo>
                    <a:pt x="1415" y="8197"/>
                  </a:lnTo>
                  <a:lnTo>
                    <a:pt x="915" y="7864"/>
                  </a:lnTo>
                  <a:lnTo>
                    <a:pt x="458" y="7489"/>
                  </a:lnTo>
                  <a:lnTo>
                    <a:pt x="0" y="7073"/>
                  </a:lnTo>
                  <a:lnTo>
                    <a:pt x="0" y="3287"/>
                  </a:lnTo>
                  <a:lnTo>
                    <a:pt x="0" y="3287"/>
                  </a:lnTo>
                  <a:lnTo>
                    <a:pt x="0" y="2954"/>
                  </a:lnTo>
                  <a:lnTo>
                    <a:pt x="42" y="2621"/>
                  </a:lnTo>
                  <a:lnTo>
                    <a:pt x="125" y="2330"/>
                  </a:lnTo>
                  <a:lnTo>
                    <a:pt x="250" y="1997"/>
                  </a:lnTo>
                  <a:lnTo>
                    <a:pt x="375" y="1748"/>
                  </a:lnTo>
                  <a:lnTo>
                    <a:pt x="541" y="1456"/>
                  </a:lnTo>
                  <a:lnTo>
                    <a:pt x="749" y="1207"/>
                  </a:lnTo>
                  <a:lnTo>
                    <a:pt x="957" y="957"/>
                  </a:lnTo>
                  <a:lnTo>
                    <a:pt x="1165" y="749"/>
                  </a:lnTo>
                  <a:lnTo>
                    <a:pt x="1456" y="583"/>
                  </a:lnTo>
                  <a:lnTo>
                    <a:pt x="1706" y="416"/>
                  </a:lnTo>
                  <a:lnTo>
                    <a:pt x="1997" y="250"/>
                  </a:lnTo>
                  <a:lnTo>
                    <a:pt x="2288" y="167"/>
                  </a:lnTo>
                  <a:lnTo>
                    <a:pt x="2621" y="83"/>
                  </a:lnTo>
                  <a:lnTo>
                    <a:pt x="2913" y="42"/>
                  </a:lnTo>
                  <a:lnTo>
                    <a:pt x="3245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721;p62"/>
            <p:cNvSpPr/>
            <p:nvPr/>
          </p:nvSpPr>
          <p:spPr>
            <a:xfrm>
              <a:off x="5904850" y="1473050"/>
              <a:ext cx="104050" cy="104025"/>
            </a:xfrm>
            <a:custGeom>
              <a:avLst/>
              <a:gdLst/>
              <a:ahLst/>
              <a:cxnLst/>
              <a:rect l="l" t="t" r="r" b="b"/>
              <a:pathLst>
                <a:path w="4162" h="4161" extrusionOk="0">
                  <a:moveTo>
                    <a:pt x="2039" y="0"/>
                  </a:moveTo>
                  <a:lnTo>
                    <a:pt x="2039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206" y="0"/>
                  </a:lnTo>
                  <a:lnTo>
                    <a:pt x="2538" y="42"/>
                  </a:lnTo>
                  <a:lnTo>
                    <a:pt x="2871" y="167"/>
                  </a:lnTo>
                  <a:lnTo>
                    <a:pt x="3204" y="333"/>
                  </a:lnTo>
                  <a:lnTo>
                    <a:pt x="3454" y="541"/>
                  </a:lnTo>
                  <a:lnTo>
                    <a:pt x="3703" y="791"/>
                  </a:lnTo>
                  <a:lnTo>
                    <a:pt x="3911" y="1040"/>
                  </a:lnTo>
                  <a:lnTo>
                    <a:pt x="4036" y="1373"/>
                  </a:lnTo>
                  <a:lnTo>
                    <a:pt x="4161" y="1748"/>
                  </a:lnTo>
                  <a:lnTo>
                    <a:pt x="4161" y="1748"/>
                  </a:lnTo>
                  <a:lnTo>
                    <a:pt x="4161" y="2164"/>
                  </a:lnTo>
                  <a:lnTo>
                    <a:pt x="4119" y="2580"/>
                  </a:lnTo>
                  <a:lnTo>
                    <a:pt x="3995" y="2954"/>
                  </a:lnTo>
                  <a:lnTo>
                    <a:pt x="3787" y="3287"/>
                  </a:lnTo>
                  <a:lnTo>
                    <a:pt x="3537" y="3578"/>
                  </a:lnTo>
                  <a:lnTo>
                    <a:pt x="3204" y="3828"/>
                  </a:lnTo>
                  <a:lnTo>
                    <a:pt x="2871" y="4036"/>
                  </a:lnTo>
                  <a:lnTo>
                    <a:pt x="2455" y="4161"/>
                  </a:lnTo>
                  <a:lnTo>
                    <a:pt x="2455" y="4161"/>
                  </a:lnTo>
                  <a:lnTo>
                    <a:pt x="2039" y="4161"/>
                  </a:lnTo>
                  <a:lnTo>
                    <a:pt x="1623" y="4119"/>
                  </a:lnTo>
                  <a:lnTo>
                    <a:pt x="1249" y="3994"/>
                  </a:lnTo>
                  <a:lnTo>
                    <a:pt x="916" y="3786"/>
                  </a:lnTo>
                  <a:lnTo>
                    <a:pt x="583" y="3537"/>
                  </a:lnTo>
                  <a:lnTo>
                    <a:pt x="333" y="3245"/>
                  </a:lnTo>
                  <a:lnTo>
                    <a:pt x="167" y="2871"/>
                  </a:lnTo>
                  <a:lnTo>
                    <a:pt x="42" y="2455"/>
                  </a:lnTo>
                  <a:lnTo>
                    <a:pt x="42" y="2455"/>
                  </a:lnTo>
                  <a:lnTo>
                    <a:pt x="0" y="2205"/>
                  </a:lnTo>
                  <a:lnTo>
                    <a:pt x="0" y="1956"/>
                  </a:lnTo>
                  <a:lnTo>
                    <a:pt x="42" y="1748"/>
                  </a:lnTo>
                  <a:lnTo>
                    <a:pt x="84" y="1498"/>
                  </a:lnTo>
                  <a:lnTo>
                    <a:pt x="167" y="1290"/>
                  </a:lnTo>
                  <a:lnTo>
                    <a:pt x="292" y="1082"/>
                  </a:lnTo>
                  <a:lnTo>
                    <a:pt x="417" y="874"/>
                  </a:lnTo>
                  <a:lnTo>
                    <a:pt x="541" y="707"/>
                  </a:lnTo>
                  <a:lnTo>
                    <a:pt x="541" y="707"/>
                  </a:lnTo>
                  <a:lnTo>
                    <a:pt x="625" y="1165"/>
                  </a:lnTo>
                  <a:lnTo>
                    <a:pt x="708" y="1373"/>
                  </a:lnTo>
                  <a:lnTo>
                    <a:pt x="791" y="1581"/>
                  </a:lnTo>
                  <a:lnTo>
                    <a:pt x="916" y="1789"/>
                  </a:lnTo>
                  <a:lnTo>
                    <a:pt x="1124" y="1914"/>
                  </a:lnTo>
                  <a:lnTo>
                    <a:pt x="1332" y="1997"/>
                  </a:lnTo>
                  <a:lnTo>
                    <a:pt x="1582" y="1997"/>
                  </a:lnTo>
                  <a:lnTo>
                    <a:pt x="1373" y="832"/>
                  </a:lnTo>
                  <a:lnTo>
                    <a:pt x="1373" y="832"/>
                  </a:lnTo>
                  <a:lnTo>
                    <a:pt x="1373" y="666"/>
                  </a:lnTo>
                  <a:lnTo>
                    <a:pt x="1415" y="499"/>
                  </a:lnTo>
                  <a:lnTo>
                    <a:pt x="1457" y="375"/>
                  </a:lnTo>
                  <a:lnTo>
                    <a:pt x="1540" y="250"/>
                  </a:lnTo>
                  <a:lnTo>
                    <a:pt x="1665" y="167"/>
                  </a:lnTo>
                  <a:lnTo>
                    <a:pt x="1790" y="83"/>
                  </a:lnTo>
                  <a:lnTo>
                    <a:pt x="2039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722;p62"/>
            <p:cNvSpPr/>
            <p:nvPr/>
          </p:nvSpPr>
          <p:spPr>
            <a:xfrm>
              <a:off x="5566800" y="1528175"/>
              <a:ext cx="104050" cy="101950"/>
            </a:xfrm>
            <a:custGeom>
              <a:avLst/>
              <a:gdLst/>
              <a:ahLst/>
              <a:cxnLst/>
              <a:rect l="l" t="t" r="r" b="b"/>
              <a:pathLst>
                <a:path w="4162" h="4078" extrusionOk="0">
                  <a:moveTo>
                    <a:pt x="1498" y="0"/>
                  </a:moveTo>
                  <a:lnTo>
                    <a:pt x="1498" y="0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041" y="208"/>
                  </a:lnTo>
                  <a:lnTo>
                    <a:pt x="749" y="416"/>
                  </a:lnTo>
                  <a:lnTo>
                    <a:pt x="500" y="666"/>
                  </a:lnTo>
                  <a:lnTo>
                    <a:pt x="292" y="916"/>
                  </a:lnTo>
                  <a:lnTo>
                    <a:pt x="167" y="1248"/>
                  </a:lnTo>
                  <a:lnTo>
                    <a:pt x="42" y="1581"/>
                  </a:lnTo>
                  <a:lnTo>
                    <a:pt x="1" y="1914"/>
                  </a:lnTo>
                  <a:lnTo>
                    <a:pt x="1" y="2289"/>
                  </a:lnTo>
                  <a:lnTo>
                    <a:pt x="1" y="2289"/>
                  </a:lnTo>
                  <a:lnTo>
                    <a:pt x="125" y="2705"/>
                  </a:lnTo>
                  <a:lnTo>
                    <a:pt x="292" y="3079"/>
                  </a:lnTo>
                  <a:lnTo>
                    <a:pt x="541" y="3412"/>
                  </a:lnTo>
                  <a:lnTo>
                    <a:pt x="833" y="3662"/>
                  </a:lnTo>
                  <a:lnTo>
                    <a:pt x="1166" y="3870"/>
                  </a:lnTo>
                  <a:lnTo>
                    <a:pt x="1540" y="4036"/>
                  </a:lnTo>
                  <a:lnTo>
                    <a:pt x="1956" y="4078"/>
                  </a:lnTo>
                  <a:lnTo>
                    <a:pt x="2372" y="4078"/>
                  </a:lnTo>
                  <a:lnTo>
                    <a:pt x="2372" y="4078"/>
                  </a:lnTo>
                  <a:lnTo>
                    <a:pt x="2788" y="3953"/>
                  </a:lnTo>
                  <a:lnTo>
                    <a:pt x="3163" y="3786"/>
                  </a:lnTo>
                  <a:lnTo>
                    <a:pt x="3454" y="3578"/>
                  </a:lnTo>
                  <a:lnTo>
                    <a:pt x="3745" y="3245"/>
                  </a:lnTo>
                  <a:lnTo>
                    <a:pt x="3953" y="2913"/>
                  </a:lnTo>
                  <a:lnTo>
                    <a:pt x="4078" y="2538"/>
                  </a:lnTo>
                  <a:lnTo>
                    <a:pt x="4161" y="2164"/>
                  </a:lnTo>
                  <a:lnTo>
                    <a:pt x="4161" y="1706"/>
                  </a:lnTo>
                  <a:lnTo>
                    <a:pt x="4161" y="1706"/>
                  </a:lnTo>
                  <a:lnTo>
                    <a:pt x="4120" y="1498"/>
                  </a:lnTo>
                  <a:lnTo>
                    <a:pt x="4036" y="1248"/>
                  </a:lnTo>
                  <a:lnTo>
                    <a:pt x="3912" y="1040"/>
                  </a:lnTo>
                  <a:lnTo>
                    <a:pt x="3787" y="832"/>
                  </a:lnTo>
                  <a:lnTo>
                    <a:pt x="3662" y="666"/>
                  </a:lnTo>
                  <a:lnTo>
                    <a:pt x="3495" y="458"/>
                  </a:lnTo>
                  <a:lnTo>
                    <a:pt x="3329" y="333"/>
                  </a:lnTo>
                  <a:lnTo>
                    <a:pt x="3121" y="208"/>
                  </a:lnTo>
                  <a:lnTo>
                    <a:pt x="3121" y="208"/>
                  </a:lnTo>
                  <a:lnTo>
                    <a:pt x="3204" y="666"/>
                  </a:lnTo>
                  <a:lnTo>
                    <a:pt x="3204" y="916"/>
                  </a:lnTo>
                  <a:lnTo>
                    <a:pt x="3163" y="1124"/>
                  </a:lnTo>
                  <a:lnTo>
                    <a:pt x="3079" y="1332"/>
                  </a:lnTo>
                  <a:lnTo>
                    <a:pt x="2955" y="1540"/>
                  </a:lnTo>
                  <a:lnTo>
                    <a:pt x="2788" y="1664"/>
                  </a:lnTo>
                  <a:lnTo>
                    <a:pt x="2539" y="1748"/>
                  </a:lnTo>
                  <a:lnTo>
                    <a:pt x="2372" y="583"/>
                  </a:lnTo>
                  <a:lnTo>
                    <a:pt x="2372" y="583"/>
                  </a:lnTo>
                  <a:lnTo>
                    <a:pt x="2330" y="416"/>
                  </a:lnTo>
                  <a:lnTo>
                    <a:pt x="2247" y="291"/>
                  </a:lnTo>
                  <a:lnTo>
                    <a:pt x="2164" y="167"/>
                  </a:lnTo>
                  <a:lnTo>
                    <a:pt x="2039" y="83"/>
                  </a:lnTo>
                  <a:lnTo>
                    <a:pt x="1914" y="42"/>
                  </a:lnTo>
                  <a:lnTo>
                    <a:pt x="1748" y="0"/>
                  </a:lnTo>
                  <a:lnTo>
                    <a:pt x="1498" y="0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723;p62"/>
            <p:cNvSpPr/>
            <p:nvPr/>
          </p:nvSpPr>
          <p:spPr>
            <a:xfrm>
              <a:off x="5588650" y="1245250"/>
              <a:ext cx="377600" cy="515925"/>
            </a:xfrm>
            <a:custGeom>
              <a:avLst/>
              <a:gdLst/>
              <a:ahLst/>
              <a:cxnLst/>
              <a:rect l="l" t="t" r="r" b="b"/>
              <a:pathLst>
                <a:path w="15104" h="20637" extrusionOk="0">
                  <a:moveTo>
                    <a:pt x="9320" y="20554"/>
                  </a:moveTo>
                  <a:lnTo>
                    <a:pt x="9320" y="20554"/>
                  </a:lnTo>
                  <a:lnTo>
                    <a:pt x="8987" y="20595"/>
                  </a:lnTo>
                  <a:lnTo>
                    <a:pt x="8613" y="20637"/>
                  </a:lnTo>
                  <a:lnTo>
                    <a:pt x="8238" y="20637"/>
                  </a:lnTo>
                  <a:lnTo>
                    <a:pt x="7905" y="20595"/>
                  </a:lnTo>
                  <a:lnTo>
                    <a:pt x="7198" y="20429"/>
                  </a:lnTo>
                  <a:lnTo>
                    <a:pt x="6491" y="20221"/>
                  </a:lnTo>
                  <a:lnTo>
                    <a:pt x="5783" y="19888"/>
                  </a:lnTo>
                  <a:lnTo>
                    <a:pt x="5159" y="19514"/>
                  </a:lnTo>
                  <a:lnTo>
                    <a:pt x="4494" y="19056"/>
                  </a:lnTo>
                  <a:lnTo>
                    <a:pt x="3911" y="18557"/>
                  </a:lnTo>
                  <a:lnTo>
                    <a:pt x="3370" y="17974"/>
                  </a:lnTo>
                  <a:lnTo>
                    <a:pt x="2829" y="17392"/>
                  </a:lnTo>
                  <a:lnTo>
                    <a:pt x="2372" y="16726"/>
                  </a:lnTo>
                  <a:lnTo>
                    <a:pt x="1956" y="16060"/>
                  </a:lnTo>
                  <a:lnTo>
                    <a:pt x="1581" y="15353"/>
                  </a:lnTo>
                  <a:lnTo>
                    <a:pt x="1290" y="14646"/>
                  </a:lnTo>
                  <a:lnTo>
                    <a:pt x="1082" y="13938"/>
                  </a:lnTo>
                  <a:lnTo>
                    <a:pt x="916" y="13231"/>
                  </a:lnTo>
                  <a:lnTo>
                    <a:pt x="83" y="8280"/>
                  </a:lnTo>
                  <a:lnTo>
                    <a:pt x="83" y="8280"/>
                  </a:lnTo>
                  <a:lnTo>
                    <a:pt x="0" y="7573"/>
                  </a:lnTo>
                  <a:lnTo>
                    <a:pt x="0" y="6824"/>
                  </a:lnTo>
                  <a:lnTo>
                    <a:pt x="83" y="6158"/>
                  </a:lnTo>
                  <a:lnTo>
                    <a:pt x="208" y="5451"/>
                  </a:lnTo>
                  <a:lnTo>
                    <a:pt x="416" y="4785"/>
                  </a:lnTo>
                  <a:lnTo>
                    <a:pt x="666" y="4161"/>
                  </a:lnTo>
                  <a:lnTo>
                    <a:pt x="999" y="3537"/>
                  </a:lnTo>
                  <a:lnTo>
                    <a:pt x="1373" y="2954"/>
                  </a:lnTo>
                  <a:lnTo>
                    <a:pt x="1789" y="2455"/>
                  </a:lnTo>
                  <a:lnTo>
                    <a:pt x="2247" y="1956"/>
                  </a:lnTo>
                  <a:lnTo>
                    <a:pt x="2788" y="1498"/>
                  </a:lnTo>
                  <a:lnTo>
                    <a:pt x="3329" y="1082"/>
                  </a:lnTo>
                  <a:lnTo>
                    <a:pt x="3953" y="749"/>
                  </a:lnTo>
                  <a:lnTo>
                    <a:pt x="4577" y="458"/>
                  </a:lnTo>
                  <a:lnTo>
                    <a:pt x="5284" y="250"/>
                  </a:lnTo>
                  <a:lnTo>
                    <a:pt x="5992" y="84"/>
                  </a:lnTo>
                  <a:lnTo>
                    <a:pt x="5992" y="84"/>
                  </a:lnTo>
                  <a:lnTo>
                    <a:pt x="5992" y="84"/>
                  </a:lnTo>
                  <a:lnTo>
                    <a:pt x="6699" y="0"/>
                  </a:lnTo>
                  <a:lnTo>
                    <a:pt x="7406" y="0"/>
                  </a:lnTo>
                  <a:lnTo>
                    <a:pt x="8113" y="84"/>
                  </a:lnTo>
                  <a:lnTo>
                    <a:pt x="8821" y="208"/>
                  </a:lnTo>
                  <a:lnTo>
                    <a:pt x="9486" y="416"/>
                  </a:lnTo>
                  <a:lnTo>
                    <a:pt x="10111" y="666"/>
                  </a:lnTo>
                  <a:lnTo>
                    <a:pt x="10735" y="957"/>
                  </a:lnTo>
                  <a:lnTo>
                    <a:pt x="11275" y="1332"/>
                  </a:lnTo>
                  <a:lnTo>
                    <a:pt x="11816" y="1789"/>
                  </a:lnTo>
                  <a:lnTo>
                    <a:pt x="12316" y="2247"/>
                  </a:lnTo>
                  <a:lnTo>
                    <a:pt x="12773" y="2788"/>
                  </a:lnTo>
                  <a:lnTo>
                    <a:pt x="13189" y="3329"/>
                  </a:lnTo>
                  <a:lnTo>
                    <a:pt x="13522" y="3953"/>
                  </a:lnTo>
                  <a:lnTo>
                    <a:pt x="13813" y="4577"/>
                  </a:lnTo>
                  <a:lnTo>
                    <a:pt x="14021" y="5284"/>
                  </a:lnTo>
                  <a:lnTo>
                    <a:pt x="14188" y="5992"/>
                  </a:lnTo>
                  <a:lnTo>
                    <a:pt x="14978" y="10860"/>
                  </a:lnTo>
                  <a:lnTo>
                    <a:pt x="14978" y="10860"/>
                  </a:lnTo>
                  <a:lnTo>
                    <a:pt x="15062" y="11608"/>
                  </a:lnTo>
                  <a:lnTo>
                    <a:pt x="15103" y="12399"/>
                  </a:lnTo>
                  <a:lnTo>
                    <a:pt x="15062" y="13189"/>
                  </a:lnTo>
                  <a:lnTo>
                    <a:pt x="14978" y="13980"/>
                  </a:lnTo>
                  <a:lnTo>
                    <a:pt x="14812" y="14771"/>
                  </a:lnTo>
                  <a:lnTo>
                    <a:pt x="14604" y="15519"/>
                  </a:lnTo>
                  <a:lnTo>
                    <a:pt x="14313" y="16268"/>
                  </a:lnTo>
                  <a:lnTo>
                    <a:pt x="13980" y="16976"/>
                  </a:lnTo>
                  <a:lnTo>
                    <a:pt x="13605" y="17641"/>
                  </a:lnTo>
                  <a:lnTo>
                    <a:pt x="13148" y="18265"/>
                  </a:lnTo>
                  <a:lnTo>
                    <a:pt x="12648" y="18848"/>
                  </a:lnTo>
                  <a:lnTo>
                    <a:pt x="12108" y="19347"/>
                  </a:lnTo>
                  <a:lnTo>
                    <a:pt x="11484" y="19763"/>
                  </a:lnTo>
                  <a:lnTo>
                    <a:pt x="10818" y="20138"/>
                  </a:lnTo>
                  <a:lnTo>
                    <a:pt x="10485" y="20262"/>
                  </a:lnTo>
                  <a:lnTo>
                    <a:pt x="10111" y="20387"/>
                  </a:lnTo>
                  <a:lnTo>
                    <a:pt x="9736" y="20512"/>
                  </a:lnTo>
                  <a:lnTo>
                    <a:pt x="9320" y="20554"/>
                  </a:lnTo>
                  <a:lnTo>
                    <a:pt x="9320" y="20554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724;p62"/>
            <p:cNvSpPr/>
            <p:nvPr/>
          </p:nvSpPr>
          <p:spPr>
            <a:xfrm>
              <a:off x="5873650" y="156977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832" y="0"/>
                  </a:moveTo>
                  <a:lnTo>
                    <a:pt x="832" y="0"/>
                  </a:lnTo>
                  <a:lnTo>
                    <a:pt x="624" y="84"/>
                  </a:lnTo>
                  <a:lnTo>
                    <a:pt x="458" y="167"/>
                  </a:lnTo>
                  <a:lnTo>
                    <a:pt x="292" y="292"/>
                  </a:lnTo>
                  <a:lnTo>
                    <a:pt x="167" y="417"/>
                  </a:lnTo>
                  <a:lnTo>
                    <a:pt x="84" y="583"/>
                  </a:lnTo>
                  <a:lnTo>
                    <a:pt x="42" y="791"/>
                  </a:lnTo>
                  <a:lnTo>
                    <a:pt x="0" y="957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84" y="1373"/>
                  </a:lnTo>
                  <a:lnTo>
                    <a:pt x="167" y="1540"/>
                  </a:lnTo>
                  <a:lnTo>
                    <a:pt x="292" y="1665"/>
                  </a:lnTo>
                  <a:lnTo>
                    <a:pt x="416" y="1790"/>
                  </a:lnTo>
                  <a:lnTo>
                    <a:pt x="583" y="1914"/>
                  </a:lnTo>
                  <a:lnTo>
                    <a:pt x="791" y="1956"/>
                  </a:lnTo>
                  <a:lnTo>
                    <a:pt x="957" y="1998"/>
                  </a:lnTo>
                  <a:lnTo>
                    <a:pt x="1165" y="1956"/>
                  </a:lnTo>
                  <a:lnTo>
                    <a:pt x="1165" y="1956"/>
                  </a:lnTo>
                  <a:lnTo>
                    <a:pt x="1373" y="1914"/>
                  </a:lnTo>
                  <a:lnTo>
                    <a:pt x="1540" y="1831"/>
                  </a:lnTo>
                  <a:lnTo>
                    <a:pt x="1665" y="1706"/>
                  </a:lnTo>
                  <a:lnTo>
                    <a:pt x="1789" y="1540"/>
                  </a:lnTo>
                  <a:lnTo>
                    <a:pt x="1914" y="1373"/>
                  </a:lnTo>
                  <a:lnTo>
                    <a:pt x="1956" y="1207"/>
                  </a:lnTo>
                  <a:lnTo>
                    <a:pt x="1997" y="999"/>
                  </a:lnTo>
                  <a:lnTo>
                    <a:pt x="1956" y="833"/>
                  </a:lnTo>
                  <a:lnTo>
                    <a:pt x="1956" y="833"/>
                  </a:lnTo>
                  <a:lnTo>
                    <a:pt x="1914" y="625"/>
                  </a:lnTo>
                  <a:lnTo>
                    <a:pt x="1831" y="458"/>
                  </a:lnTo>
                  <a:lnTo>
                    <a:pt x="1706" y="292"/>
                  </a:lnTo>
                  <a:lnTo>
                    <a:pt x="1540" y="167"/>
                  </a:lnTo>
                  <a:lnTo>
                    <a:pt x="1373" y="84"/>
                  </a:lnTo>
                  <a:lnTo>
                    <a:pt x="1207" y="42"/>
                  </a:lnTo>
                  <a:lnTo>
                    <a:pt x="999" y="0"/>
                  </a:lnTo>
                  <a:lnTo>
                    <a:pt x="832" y="0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725;p62"/>
            <p:cNvSpPr/>
            <p:nvPr/>
          </p:nvSpPr>
          <p:spPr>
            <a:xfrm>
              <a:off x="5672900" y="1606175"/>
              <a:ext cx="48900" cy="49950"/>
            </a:xfrm>
            <a:custGeom>
              <a:avLst/>
              <a:gdLst/>
              <a:ahLst/>
              <a:cxnLst/>
              <a:rect l="l" t="t" r="r" b="b"/>
              <a:pathLst>
                <a:path w="1956" h="1998" extrusionOk="0">
                  <a:moveTo>
                    <a:pt x="791" y="42"/>
                  </a:moveTo>
                  <a:lnTo>
                    <a:pt x="791" y="42"/>
                  </a:lnTo>
                  <a:lnTo>
                    <a:pt x="624" y="84"/>
                  </a:lnTo>
                  <a:lnTo>
                    <a:pt x="416" y="167"/>
                  </a:lnTo>
                  <a:lnTo>
                    <a:pt x="292" y="292"/>
                  </a:lnTo>
                  <a:lnTo>
                    <a:pt x="167" y="458"/>
                  </a:lnTo>
                  <a:lnTo>
                    <a:pt x="84" y="625"/>
                  </a:lnTo>
                  <a:lnTo>
                    <a:pt x="0" y="791"/>
                  </a:lnTo>
                  <a:lnTo>
                    <a:pt x="0" y="999"/>
                  </a:lnTo>
                  <a:lnTo>
                    <a:pt x="0" y="1207"/>
                  </a:lnTo>
                  <a:lnTo>
                    <a:pt x="0" y="1207"/>
                  </a:lnTo>
                  <a:lnTo>
                    <a:pt x="42" y="1374"/>
                  </a:lnTo>
                  <a:lnTo>
                    <a:pt x="167" y="1540"/>
                  </a:lnTo>
                  <a:lnTo>
                    <a:pt x="250" y="1706"/>
                  </a:lnTo>
                  <a:lnTo>
                    <a:pt x="416" y="1831"/>
                  </a:lnTo>
                  <a:lnTo>
                    <a:pt x="583" y="1915"/>
                  </a:lnTo>
                  <a:lnTo>
                    <a:pt x="749" y="1956"/>
                  </a:lnTo>
                  <a:lnTo>
                    <a:pt x="957" y="1998"/>
                  </a:lnTo>
                  <a:lnTo>
                    <a:pt x="1165" y="1998"/>
                  </a:lnTo>
                  <a:lnTo>
                    <a:pt x="1165" y="1998"/>
                  </a:lnTo>
                  <a:lnTo>
                    <a:pt x="1332" y="1915"/>
                  </a:lnTo>
                  <a:lnTo>
                    <a:pt x="1498" y="1831"/>
                  </a:lnTo>
                  <a:lnTo>
                    <a:pt x="1665" y="1706"/>
                  </a:lnTo>
                  <a:lnTo>
                    <a:pt x="1789" y="1582"/>
                  </a:lnTo>
                  <a:lnTo>
                    <a:pt x="1873" y="1415"/>
                  </a:lnTo>
                  <a:lnTo>
                    <a:pt x="1956" y="1207"/>
                  </a:lnTo>
                  <a:lnTo>
                    <a:pt x="1956" y="1041"/>
                  </a:lnTo>
                  <a:lnTo>
                    <a:pt x="1956" y="833"/>
                  </a:lnTo>
                  <a:lnTo>
                    <a:pt x="1956" y="833"/>
                  </a:lnTo>
                  <a:lnTo>
                    <a:pt x="1873" y="625"/>
                  </a:lnTo>
                  <a:lnTo>
                    <a:pt x="1789" y="458"/>
                  </a:lnTo>
                  <a:lnTo>
                    <a:pt x="1665" y="334"/>
                  </a:lnTo>
                  <a:lnTo>
                    <a:pt x="1540" y="209"/>
                  </a:lnTo>
                  <a:lnTo>
                    <a:pt x="1373" y="84"/>
                  </a:lnTo>
                  <a:lnTo>
                    <a:pt x="1207" y="42"/>
                  </a:lnTo>
                  <a:lnTo>
                    <a:pt x="999" y="1"/>
                  </a:lnTo>
                  <a:lnTo>
                    <a:pt x="791" y="42"/>
                  </a:lnTo>
                  <a:lnTo>
                    <a:pt x="791" y="42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726;p62"/>
            <p:cNvSpPr/>
            <p:nvPr/>
          </p:nvSpPr>
          <p:spPr>
            <a:xfrm>
              <a:off x="5661450" y="1465750"/>
              <a:ext cx="64525" cy="28125"/>
            </a:xfrm>
            <a:custGeom>
              <a:avLst/>
              <a:gdLst/>
              <a:ahLst/>
              <a:cxnLst/>
              <a:rect l="l" t="t" r="r" b="b"/>
              <a:pathLst>
                <a:path w="2581" h="1125" extrusionOk="0">
                  <a:moveTo>
                    <a:pt x="2372" y="84"/>
                  </a:moveTo>
                  <a:lnTo>
                    <a:pt x="2372" y="84"/>
                  </a:lnTo>
                  <a:lnTo>
                    <a:pt x="2455" y="126"/>
                  </a:lnTo>
                  <a:lnTo>
                    <a:pt x="2539" y="209"/>
                  </a:lnTo>
                  <a:lnTo>
                    <a:pt x="2580" y="334"/>
                  </a:lnTo>
                  <a:lnTo>
                    <a:pt x="2580" y="417"/>
                  </a:lnTo>
                  <a:lnTo>
                    <a:pt x="2580" y="417"/>
                  </a:lnTo>
                  <a:lnTo>
                    <a:pt x="2539" y="542"/>
                  </a:lnTo>
                  <a:lnTo>
                    <a:pt x="2414" y="625"/>
                  </a:lnTo>
                  <a:lnTo>
                    <a:pt x="2331" y="667"/>
                  </a:lnTo>
                  <a:lnTo>
                    <a:pt x="2206" y="667"/>
                  </a:lnTo>
                  <a:lnTo>
                    <a:pt x="2206" y="667"/>
                  </a:lnTo>
                  <a:lnTo>
                    <a:pt x="2039" y="625"/>
                  </a:lnTo>
                  <a:lnTo>
                    <a:pt x="1623" y="583"/>
                  </a:lnTo>
                  <a:lnTo>
                    <a:pt x="1374" y="625"/>
                  </a:lnTo>
                  <a:lnTo>
                    <a:pt x="1082" y="708"/>
                  </a:lnTo>
                  <a:lnTo>
                    <a:pt x="791" y="833"/>
                  </a:lnTo>
                  <a:lnTo>
                    <a:pt x="500" y="1041"/>
                  </a:lnTo>
                  <a:lnTo>
                    <a:pt x="500" y="1041"/>
                  </a:lnTo>
                  <a:lnTo>
                    <a:pt x="375" y="1083"/>
                  </a:lnTo>
                  <a:lnTo>
                    <a:pt x="250" y="1124"/>
                  </a:lnTo>
                  <a:lnTo>
                    <a:pt x="167" y="1083"/>
                  </a:lnTo>
                  <a:lnTo>
                    <a:pt x="42" y="999"/>
                  </a:lnTo>
                  <a:lnTo>
                    <a:pt x="42" y="999"/>
                  </a:lnTo>
                  <a:lnTo>
                    <a:pt x="1" y="916"/>
                  </a:lnTo>
                  <a:lnTo>
                    <a:pt x="1" y="791"/>
                  </a:lnTo>
                  <a:lnTo>
                    <a:pt x="1" y="708"/>
                  </a:lnTo>
                  <a:lnTo>
                    <a:pt x="84" y="583"/>
                  </a:lnTo>
                  <a:lnTo>
                    <a:pt x="84" y="583"/>
                  </a:lnTo>
                  <a:lnTo>
                    <a:pt x="292" y="459"/>
                  </a:lnTo>
                  <a:lnTo>
                    <a:pt x="458" y="334"/>
                  </a:lnTo>
                  <a:lnTo>
                    <a:pt x="874" y="126"/>
                  </a:lnTo>
                  <a:lnTo>
                    <a:pt x="1249" y="42"/>
                  </a:lnTo>
                  <a:lnTo>
                    <a:pt x="1582" y="1"/>
                  </a:lnTo>
                  <a:lnTo>
                    <a:pt x="1915" y="1"/>
                  </a:lnTo>
                  <a:lnTo>
                    <a:pt x="2164" y="42"/>
                  </a:lnTo>
                  <a:lnTo>
                    <a:pt x="2372" y="84"/>
                  </a:lnTo>
                  <a:lnTo>
                    <a:pt x="2372" y="8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727;p62"/>
            <p:cNvSpPr/>
            <p:nvPr/>
          </p:nvSpPr>
          <p:spPr>
            <a:xfrm>
              <a:off x="5834125" y="1438725"/>
              <a:ext cx="65550" cy="24975"/>
            </a:xfrm>
            <a:custGeom>
              <a:avLst/>
              <a:gdLst/>
              <a:ahLst/>
              <a:cxnLst/>
              <a:rect l="l" t="t" r="r" b="b"/>
              <a:pathLst>
                <a:path w="2622" h="999" extrusionOk="0">
                  <a:moveTo>
                    <a:pt x="2455" y="125"/>
                  </a:moveTo>
                  <a:lnTo>
                    <a:pt x="2455" y="125"/>
                  </a:lnTo>
                  <a:lnTo>
                    <a:pt x="2538" y="208"/>
                  </a:lnTo>
                  <a:lnTo>
                    <a:pt x="2621" y="291"/>
                  </a:lnTo>
                  <a:lnTo>
                    <a:pt x="2621" y="416"/>
                  </a:lnTo>
                  <a:lnTo>
                    <a:pt x="2621" y="541"/>
                  </a:lnTo>
                  <a:lnTo>
                    <a:pt x="2621" y="541"/>
                  </a:lnTo>
                  <a:lnTo>
                    <a:pt x="2538" y="624"/>
                  </a:lnTo>
                  <a:lnTo>
                    <a:pt x="2455" y="707"/>
                  </a:lnTo>
                  <a:lnTo>
                    <a:pt x="2372" y="707"/>
                  </a:lnTo>
                  <a:lnTo>
                    <a:pt x="2247" y="707"/>
                  </a:lnTo>
                  <a:lnTo>
                    <a:pt x="2247" y="707"/>
                  </a:lnTo>
                  <a:lnTo>
                    <a:pt x="2081" y="666"/>
                  </a:lnTo>
                  <a:lnTo>
                    <a:pt x="1665" y="624"/>
                  </a:lnTo>
                  <a:lnTo>
                    <a:pt x="1415" y="624"/>
                  </a:lnTo>
                  <a:lnTo>
                    <a:pt x="1124" y="666"/>
                  </a:lnTo>
                  <a:lnTo>
                    <a:pt x="791" y="791"/>
                  </a:lnTo>
                  <a:lnTo>
                    <a:pt x="500" y="957"/>
                  </a:lnTo>
                  <a:lnTo>
                    <a:pt x="500" y="957"/>
                  </a:lnTo>
                  <a:lnTo>
                    <a:pt x="375" y="999"/>
                  </a:lnTo>
                  <a:lnTo>
                    <a:pt x="250" y="999"/>
                  </a:lnTo>
                  <a:lnTo>
                    <a:pt x="167" y="999"/>
                  </a:lnTo>
                  <a:lnTo>
                    <a:pt x="83" y="915"/>
                  </a:lnTo>
                  <a:lnTo>
                    <a:pt x="83" y="915"/>
                  </a:lnTo>
                  <a:lnTo>
                    <a:pt x="0" y="791"/>
                  </a:lnTo>
                  <a:lnTo>
                    <a:pt x="0" y="666"/>
                  </a:lnTo>
                  <a:lnTo>
                    <a:pt x="42" y="583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333" y="333"/>
                  </a:lnTo>
                  <a:lnTo>
                    <a:pt x="541" y="250"/>
                  </a:lnTo>
                  <a:lnTo>
                    <a:pt x="957" y="83"/>
                  </a:lnTo>
                  <a:lnTo>
                    <a:pt x="1332" y="0"/>
                  </a:lnTo>
                  <a:lnTo>
                    <a:pt x="1665" y="0"/>
                  </a:lnTo>
                  <a:lnTo>
                    <a:pt x="1997" y="42"/>
                  </a:lnTo>
                  <a:lnTo>
                    <a:pt x="2247" y="83"/>
                  </a:lnTo>
                  <a:lnTo>
                    <a:pt x="2455" y="125"/>
                  </a:lnTo>
                  <a:lnTo>
                    <a:pt x="2455" y="12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728;p62"/>
            <p:cNvSpPr/>
            <p:nvPr/>
          </p:nvSpPr>
          <p:spPr>
            <a:xfrm>
              <a:off x="5781075" y="1558325"/>
              <a:ext cx="27075" cy="40600"/>
            </a:xfrm>
            <a:custGeom>
              <a:avLst/>
              <a:gdLst/>
              <a:ahLst/>
              <a:cxnLst/>
              <a:rect l="l" t="t" r="r" b="b"/>
              <a:pathLst>
                <a:path w="1083" h="1624" extrusionOk="0">
                  <a:moveTo>
                    <a:pt x="583" y="292"/>
                  </a:moveTo>
                  <a:lnTo>
                    <a:pt x="583" y="292"/>
                  </a:lnTo>
                  <a:lnTo>
                    <a:pt x="916" y="958"/>
                  </a:lnTo>
                  <a:lnTo>
                    <a:pt x="1041" y="1249"/>
                  </a:lnTo>
                  <a:lnTo>
                    <a:pt x="1082" y="1415"/>
                  </a:lnTo>
                  <a:lnTo>
                    <a:pt x="1082" y="1415"/>
                  </a:lnTo>
                  <a:lnTo>
                    <a:pt x="1041" y="1457"/>
                  </a:lnTo>
                  <a:lnTo>
                    <a:pt x="957" y="1499"/>
                  </a:lnTo>
                  <a:lnTo>
                    <a:pt x="666" y="1582"/>
                  </a:lnTo>
                  <a:lnTo>
                    <a:pt x="333" y="1623"/>
                  </a:lnTo>
                  <a:lnTo>
                    <a:pt x="208" y="1582"/>
                  </a:lnTo>
                  <a:lnTo>
                    <a:pt x="84" y="1540"/>
                  </a:lnTo>
                  <a:lnTo>
                    <a:pt x="84" y="1540"/>
                  </a:lnTo>
                  <a:lnTo>
                    <a:pt x="42" y="1457"/>
                  </a:lnTo>
                  <a:lnTo>
                    <a:pt x="0" y="1374"/>
                  </a:lnTo>
                  <a:lnTo>
                    <a:pt x="0" y="1083"/>
                  </a:lnTo>
                  <a:lnTo>
                    <a:pt x="0" y="750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167" y="126"/>
                  </a:lnTo>
                  <a:lnTo>
                    <a:pt x="208" y="42"/>
                  </a:lnTo>
                  <a:lnTo>
                    <a:pt x="250" y="1"/>
                  </a:lnTo>
                  <a:lnTo>
                    <a:pt x="333" y="1"/>
                  </a:lnTo>
                  <a:lnTo>
                    <a:pt x="416" y="42"/>
                  </a:lnTo>
                  <a:lnTo>
                    <a:pt x="583" y="292"/>
                  </a:lnTo>
                  <a:lnTo>
                    <a:pt x="583" y="292"/>
                  </a:lnTo>
                  <a:close/>
                </a:path>
              </a:pathLst>
            </a:custGeom>
            <a:solidFill>
              <a:srgbClr val="EDC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729;p62"/>
            <p:cNvSpPr/>
            <p:nvPr/>
          </p:nvSpPr>
          <p:spPr>
            <a:xfrm>
              <a:off x="5560550" y="1319100"/>
              <a:ext cx="79075" cy="241325"/>
            </a:xfrm>
            <a:custGeom>
              <a:avLst/>
              <a:gdLst/>
              <a:ahLst/>
              <a:cxnLst/>
              <a:rect l="l" t="t" r="r" b="b"/>
              <a:pathLst>
                <a:path w="3163" h="9653" extrusionOk="0">
                  <a:moveTo>
                    <a:pt x="375" y="7406"/>
                  </a:moveTo>
                  <a:lnTo>
                    <a:pt x="875" y="8904"/>
                  </a:lnTo>
                  <a:lnTo>
                    <a:pt x="875" y="8904"/>
                  </a:lnTo>
                  <a:lnTo>
                    <a:pt x="999" y="8904"/>
                  </a:lnTo>
                  <a:lnTo>
                    <a:pt x="1166" y="8904"/>
                  </a:lnTo>
                  <a:lnTo>
                    <a:pt x="1332" y="8987"/>
                  </a:lnTo>
                  <a:lnTo>
                    <a:pt x="1540" y="9071"/>
                  </a:lnTo>
                  <a:lnTo>
                    <a:pt x="1707" y="9195"/>
                  </a:lnTo>
                  <a:lnTo>
                    <a:pt x="1832" y="9403"/>
                  </a:lnTo>
                  <a:lnTo>
                    <a:pt x="1915" y="9653"/>
                  </a:lnTo>
                  <a:lnTo>
                    <a:pt x="1915" y="9653"/>
                  </a:lnTo>
                  <a:lnTo>
                    <a:pt x="1998" y="9487"/>
                  </a:lnTo>
                  <a:lnTo>
                    <a:pt x="2164" y="9071"/>
                  </a:lnTo>
                  <a:lnTo>
                    <a:pt x="2206" y="8779"/>
                  </a:lnTo>
                  <a:lnTo>
                    <a:pt x="2248" y="8446"/>
                  </a:lnTo>
                  <a:lnTo>
                    <a:pt x="2206" y="8072"/>
                  </a:lnTo>
                  <a:lnTo>
                    <a:pt x="2123" y="7698"/>
                  </a:lnTo>
                  <a:lnTo>
                    <a:pt x="2123" y="7698"/>
                  </a:lnTo>
                  <a:lnTo>
                    <a:pt x="2331" y="7281"/>
                  </a:lnTo>
                  <a:lnTo>
                    <a:pt x="2539" y="6824"/>
                  </a:lnTo>
                  <a:lnTo>
                    <a:pt x="2789" y="6241"/>
                  </a:lnTo>
                  <a:lnTo>
                    <a:pt x="2997" y="5576"/>
                  </a:lnTo>
                  <a:lnTo>
                    <a:pt x="3121" y="4785"/>
                  </a:lnTo>
                  <a:lnTo>
                    <a:pt x="3163" y="4411"/>
                  </a:lnTo>
                  <a:lnTo>
                    <a:pt x="3163" y="3995"/>
                  </a:lnTo>
                  <a:lnTo>
                    <a:pt x="3163" y="3579"/>
                  </a:lnTo>
                  <a:lnTo>
                    <a:pt x="3080" y="3121"/>
                  </a:lnTo>
                  <a:lnTo>
                    <a:pt x="3080" y="3121"/>
                  </a:lnTo>
                  <a:lnTo>
                    <a:pt x="2913" y="2372"/>
                  </a:lnTo>
                  <a:lnTo>
                    <a:pt x="2664" y="1706"/>
                  </a:lnTo>
                  <a:lnTo>
                    <a:pt x="2414" y="1165"/>
                  </a:lnTo>
                  <a:lnTo>
                    <a:pt x="2164" y="749"/>
                  </a:lnTo>
                  <a:lnTo>
                    <a:pt x="1956" y="416"/>
                  </a:lnTo>
                  <a:lnTo>
                    <a:pt x="1790" y="167"/>
                  </a:lnTo>
                  <a:lnTo>
                    <a:pt x="1624" y="0"/>
                  </a:lnTo>
                  <a:lnTo>
                    <a:pt x="1624" y="0"/>
                  </a:lnTo>
                  <a:lnTo>
                    <a:pt x="1499" y="125"/>
                  </a:lnTo>
                  <a:lnTo>
                    <a:pt x="1249" y="500"/>
                  </a:lnTo>
                  <a:lnTo>
                    <a:pt x="875" y="1082"/>
                  </a:lnTo>
                  <a:lnTo>
                    <a:pt x="708" y="1457"/>
                  </a:lnTo>
                  <a:lnTo>
                    <a:pt x="500" y="1914"/>
                  </a:lnTo>
                  <a:lnTo>
                    <a:pt x="334" y="2414"/>
                  </a:lnTo>
                  <a:lnTo>
                    <a:pt x="209" y="2954"/>
                  </a:lnTo>
                  <a:lnTo>
                    <a:pt x="84" y="3579"/>
                  </a:lnTo>
                  <a:lnTo>
                    <a:pt x="43" y="4244"/>
                  </a:lnTo>
                  <a:lnTo>
                    <a:pt x="1" y="4952"/>
                  </a:lnTo>
                  <a:lnTo>
                    <a:pt x="84" y="5700"/>
                  </a:lnTo>
                  <a:lnTo>
                    <a:pt x="167" y="6533"/>
                  </a:lnTo>
                  <a:lnTo>
                    <a:pt x="375" y="7406"/>
                  </a:lnTo>
                  <a:lnTo>
                    <a:pt x="375" y="7406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730;p62"/>
            <p:cNvSpPr/>
            <p:nvPr/>
          </p:nvSpPr>
          <p:spPr>
            <a:xfrm>
              <a:off x="5879875" y="1271250"/>
              <a:ext cx="99900" cy="231975"/>
            </a:xfrm>
            <a:custGeom>
              <a:avLst/>
              <a:gdLst/>
              <a:ahLst/>
              <a:cxnLst/>
              <a:rect l="l" t="t" r="r" b="b"/>
              <a:pathLst>
                <a:path w="3996" h="9279" extrusionOk="0">
                  <a:moveTo>
                    <a:pt x="3995" y="6658"/>
                  </a:moveTo>
                  <a:lnTo>
                    <a:pt x="3995" y="8197"/>
                  </a:lnTo>
                  <a:lnTo>
                    <a:pt x="3995" y="8197"/>
                  </a:lnTo>
                  <a:lnTo>
                    <a:pt x="3870" y="8239"/>
                  </a:lnTo>
                  <a:lnTo>
                    <a:pt x="3704" y="8322"/>
                  </a:lnTo>
                  <a:lnTo>
                    <a:pt x="3579" y="8447"/>
                  </a:lnTo>
                  <a:lnTo>
                    <a:pt x="3413" y="8571"/>
                  </a:lnTo>
                  <a:lnTo>
                    <a:pt x="3288" y="8779"/>
                  </a:lnTo>
                  <a:lnTo>
                    <a:pt x="3246" y="8987"/>
                  </a:lnTo>
                  <a:lnTo>
                    <a:pt x="3246" y="9279"/>
                  </a:lnTo>
                  <a:lnTo>
                    <a:pt x="3246" y="9279"/>
                  </a:lnTo>
                  <a:lnTo>
                    <a:pt x="3121" y="9154"/>
                  </a:lnTo>
                  <a:lnTo>
                    <a:pt x="2830" y="8779"/>
                  </a:lnTo>
                  <a:lnTo>
                    <a:pt x="2705" y="8530"/>
                  </a:lnTo>
                  <a:lnTo>
                    <a:pt x="2581" y="8197"/>
                  </a:lnTo>
                  <a:lnTo>
                    <a:pt x="2456" y="7864"/>
                  </a:lnTo>
                  <a:lnTo>
                    <a:pt x="2414" y="7448"/>
                  </a:lnTo>
                  <a:lnTo>
                    <a:pt x="2414" y="7448"/>
                  </a:lnTo>
                  <a:lnTo>
                    <a:pt x="2081" y="7157"/>
                  </a:lnTo>
                  <a:lnTo>
                    <a:pt x="1748" y="6782"/>
                  </a:lnTo>
                  <a:lnTo>
                    <a:pt x="1332" y="6325"/>
                  </a:lnTo>
                  <a:lnTo>
                    <a:pt x="916" y="5742"/>
                  </a:lnTo>
                  <a:lnTo>
                    <a:pt x="542" y="5035"/>
                  </a:lnTo>
                  <a:lnTo>
                    <a:pt x="375" y="4660"/>
                  </a:lnTo>
                  <a:lnTo>
                    <a:pt x="251" y="4286"/>
                  </a:lnTo>
                  <a:lnTo>
                    <a:pt x="126" y="3870"/>
                  </a:lnTo>
                  <a:lnTo>
                    <a:pt x="43" y="3454"/>
                  </a:lnTo>
                  <a:lnTo>
                    <a:pt x="43" y="3454"/>
                  </a:lnTo>
                  <a:lnTo>
                    <a:pt x="1" y="2663"/>
                  </a:lnTo>
                  <a:lnTo>
                    <a:pt x="1" y="1956"/>
                  </a:lnTo>
                  <a:lnTo>
                    <a:pt x="43" y="1374"/>
                  </a:lnTo>
                  <a:lnTo>
                    <a:pt x="167" y="874"/>
                  </a:lnTo>
                  <a:lnTo>
                    <a:pt x="251" y="500"/>
                  </a:lnTo>
                  <a:lnTo>
                    <a:pt x="375" y="250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625" y="84"/>
                  </a:lnTo>
                  <a:lnTo>
                    <a:pt x="958" y="375"/>
                  </a:lnTo>
                  <a:lnTo>
                    <a:pt x="1499" y="833"/>
                  </a:lnTo>
                  <a:lnTo>
                    <a:pt x="1790" y="1124"/>
                  </a:lnTo>
                  <a:lnTo>
                    <a:pt x="2123" y="1498"/>
                  </a:lnTo>
                  <a:lnTo>
                    <a:pt x="2414" y="1914"/>
                  </a:lnTo>
                  <a:lnTo>
                    <a:pt x="2747" y="2372"/>
                  </a:lnTo>
                  <a:lnTo>
                    <a:pt x="3038" y="2913"/>
                  </a:lnTo>
                  <a:lnTo>
                    <a:pt x="3288" y="3537"/>
                  </a:lnTo>
                  <a:lnTo>
                    <a:pt x="3537" y="4203"/>
                  </a:lnTo>
                  <a:lnTo>
                    <a:pt x="3745" y="4952"/>
                  </a:lnTo>
                  <a:lnTo>
                    <a:pt x="3912" y="5742"/>
                  </a:lnTo>
                  <a:lnTo>
                    <a:pt x="3995" y="6658"/>
                  </a:lnTo>
                  <a:lnTo>
                    <a:pt x="3995" y="6658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731;p62"/>
            <p:cNvSpPr/>
            <p:nvPr/>
          </p:nvSpPr>
          <p:spPr>
            <a:xfrm>
              <a:off x="5737375" y="1230675"/>
              <a:ext cx="202875" cy="196625"/>
            </a:xfrm>
            <a:custGeom>
              <a:avLst/>
              <a:gdLst/>
              <a:ahLst/>
              <a:cxnLst/>
              <a:rect l="l" t="t" r="r" b="b"/>
              <a:pathLst>
                <a:path w="8115" h="7865" extrusionOk="0">
                  <a:moveTo>
                    <a:pt x="1" y="500"/>
                  </a:moveTo>
                  <a:lnTo>
                    <a:pt x="1" y="500"/>
                  </a:lnTo>
                  <a:lnTo>
                    <a:pt x="708" y="4786"/>
                  </a:lnTo>
                  <a:lnTo>
                    <a:pt x="708" y="4786"/>
                  </a:lnTo>
                  <a:lnTo>
                    <a:pt x="750" y="4952"/>
                  </a:lnTo>
                  <a:lnTo>
                    <a:pt x="833" y="5118"/>
                  </a:lnTo>
                  <a:lnTo>
                    <a:pt x="916" y="5285"/>
                  </a:lnTo>
                  <a:lnTo>
                    <a:pt x="1083" y="5410"/>
                  </a:lnTo>
                  <a:lnTo>
                    <a:pt x="1374" y="5659"/>
                  </a:lnTo>
                  <a:lnTo>
                    <a:pt x="1748" y="5867"/>
                  </a:lnTo>
                  <a:lnTo>
                    <a:pt x="2164" y="6034"/>
                  </a:lnTo>
                  <a:lnTo>
                    <a:pt x="2622" y="6159"/>
                  </a:lnTo>
                  <a:lnTo>
                    <a:pt x="3038" y="6242"/>
                  </a:lnTo>
                  <a:lnTo>
                    <a:pt x="3413" y="6325"/>
                  </a:lnTo>
                  <a:lnTo>
                    <a:pt x="3413" y="6325"/>
                  </a:lnTo>
                  <a:lnTo>
                    <a:pt x="4203" y="6450"/>
                  </a:lnTo>
                  <a:lnTo>
                    <a:pt x="4661" y="6533"/>
                  </a:lnTo>
                  <a:lnTo>
                    <a:pt x="5160" y="6658"/>
                  </a:lnTo>
                  <a:lnTo>
                    <a:pt x="5618" y="6824"/>
                  </a:lnTo>
                  <a:lnTo>
                    <a:pt x="6117" y="7074"/>
                  </a:lnTo>
                  <a:lnTo>
                    <a:pt x="6575" y="7407"/>
                  </a:lnTo>
                  <a:lnTo>
                    <a:pt x="6991" y="7864"/>
                  </a:lnTo>
                  <a:lnTo>
                    <a:pt x="6991" y="7864"/>
                  </a:lnTo>
                  <a:lnTo>
                    <a:pt x="7573" y="6866"/>
                  </a:lnTo>
                  <a:lnTo>
                    <a:pt x="7948" y="6117"/>
                  </a:lnTo>
                  <a:lnTo>
                    <a:pt x="8072" y="5867"/>
                  </a:lnTo>
                  <a:lnTo>
                    <a:pt x="8114" y="5701"/>
                  </a:lnTo>
                  <a:lnTo>
                    <a:pt x="8114" y="5701"/>
                  </a:lnTo>
                  <a:lnTo>
                    <a:pt x="7781" y="4952"/>
                  </a:lnTo>
                  <a:lnTo>
                    <a:pt x="7116" y="3579"/>
                  </a:lnTo>
                  <a:lnTo>
                    <a:pt x="6159" y="1624"/>
                  </a:lnTo>
                  <a:lnTo>
                    <a:pt x="6159" y="1624"/>
                  </a:lnTo>
                  <a:lnTo>
                    <a:pt x="5659" y="1332"/>
                  </a:lnTo>
                  <a:lnTo>
                    <a:pt x="5118" y="1083"/>
                  </a:lnTo>
                  <a:lnTo>
                    <a:pt x="4411" y="750"/>
                  </a:lnTo>
                  <a:lnTo>
                    <a:pt x="3537" y="459"/>
                  </a:lnTo>
                  <a:lnTo>
                    <a:pt x="3080" y="292"/>
                  </a:lnTo>
                  <a:lnTo>
                    <a:pt x="2622" y="209"/>
                  </a:lnTo>
                  <a:lnTo>
                    <a:pt x="2123" y="84"/>
                  </a:lnTo>
                  <a:lnTo>
                    <a:pt x="1624" y="43"/>
                  </a:lnTo>
                  <a:lnTo>
                    <a:pt x="1083" y="1"/>
                  </a:lnTo>
                  <a:lnTo>
                    <a:pt x="583" y="43"/>
                  </a:lnTo>
                  <a:lnTo>
                    <a:pt x="583" y="43"/>
                  </a:lnTo>
                  <a:lnTo>
                    <a:pt x="375" y="84"/>
                  </a:lnTo>
                  <a:lnTo>
                    <a:pt x="167" y="126"/>
                  </a:lnTo>
                  <a:lnTo>
                    <a:pt x="84" y="209"/>
                  </a:lnTo>
                  <a:lnTo>
                    <a:pt x="43" y="292"/>
                  </a:lnTo>
                  <a:lnTo>
                    <a:pt x="1" y="375"/>
                  </a:lnTo>
                  <a:lnTo>
                    <a:pt x="1" y="500"/>
                  </a:lnTo>
                  <a:lnTo>
                    <a:pt x="1" y="500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732;p62"/>
            <p:cNvSpPr/>
            <p:nvPr/>
          </p:nvSpPr>
          <p:spPr>
            <a:xfrm>
              <a:off x="5586575" y="1235875"/>
              <a:ext cx="168525" cy="237200"/>
            </a:xfrm>
            <a:custGeom>
              <a:avLst/>
              <a:gdLst/>
              <a:ahLst/>
              <a:cxnLst/>
              <a:rect l="l" t="t" r="r" b="b"/>
              <a:pathLst>
                <a:path w="6741" h="9488" extrusionOk="0">
                  <a:moveTo>
                    <a:pt x="6033" y="292"/>
                  </a:moveTo>
                  <a:lnTo>
                    <a:pt x="6033" y="292"/>
                  </a:lnTo>
                  <a:lnTo>
                    <a:pt x="6740" y="4578"/>
                  </a:lnTo>
                  <a:lnTo>
                    <a:pt x="6740" y="4578"/>
                  </a:lnTo>
                  <a:lnTo>
                    <a:pt x="6740" y="4744"/>
                  </a:lnTo>
                  <a:lnTo>
                    <a:pt x="6740" y="4952"/>
                  </a:lnTo>
                  <a:lnTo>
                    <a:pt x="6699" y="5118"/>
                  </a:lnTo>
                  <a:lnTo>
                    <a:pt x="6615" y="5285"/>
                  </a:lnTo>
                  <a:lnTo>
                    <a:pt x="6366" y="5618"/>
                  </a:lnTo>
                  <a:lnTo>
                    <a:pt x="6075" y="5951"/>
                  </a:lnTo>
                  <a:lnTo>
                    <a:pt x="5742" y="6242"/>
                  </a:lnTo>
                  <a:lnTo>
                    <a:pt x="5367" y="6491"/>
                  </a:lnTo>
                  <a:lnTo>
                    <a:pt x="4993" y="6700"/>
                  </a:lnTo>
                  <a:lnTo>
                    <a:pt x="4660" y="6908"/>
                  </a:lnTo>
                  <a:lnTo>
                    <a:pt x="4660" y="6908"/>
                  </a:lnTo>
                  <a:lnTo>
                    <a:pt x="3953" y="7240"/>
                  </a:lnTo>
                  <a:lnTo>
                    <a:pt x="3537" y="7490"/>
                  </a:lnTo>
                  <a:lnTo>
                    <a:pt x="3121" y="7740"/>
                  </a:lnTo>
                  <a:lnTo>
                    <a:pt x="2746" y="8073"/>
                  </a:lnTo>
                  <a:lnTo>
                    <a:pt x="2372" y="8489"/>
                  </a:lnTo>
                  <a:lnTo>
                    <a:pt x="2039" y="8946"/>
                  </a:lnTo>
                  <a:lnTo>
                    <a:pt x="1748" y="9487"/>
                  </a:lnTo>
                  <a:lnTo>
                    <a:pt x="1748" y="9487"/>
                  </a:lnTo>
                  <a:lnTo>
                    <a:pt x="915" y="8738"/>
                  </a:lnTo>
                  <a:lnTo>
                    <a:pt x="291" y="8156"/>
                  </a:lnTo>
                  <a:lnTo>
                    <a:pt x="83" y="7948"/>
                  </a:lnTo>
                  <a:lnTo>
                    <a:pt x="0" y="7823"/>
                  </a:lnTo>
                  <a:lnTo>
                    <a:pt x="0" y="7823"/>
                  </a:lnTo>
                  <a:lnTo>
                    <a:pt x="83" y="6991"/>
                  </a:lnTo>
                  <a:lnTo>
                    <a:pt x="291" y="5493"/>
                  </a:lnTo>
                  <a:lnTo>
                    <a:pt x="541" y="3329"/>
                  </a:lnTo>
                  <a:lnTo>
                    <a:pt x="541" y="3329"/>
                  </a:lnTo>
                  <a:lnTo>
                    <a:pt x="915" y="2913"/>
                  </a:lnTo>
                  <a:lnTo>
                    <a:pt x="1373" y="2456"/>
                  </a:lnTo>
                  <a:lnTo>
                    <a:pt x="1956" y="1915"/>
                  </a:lnTo>
                  <a:lnTo>
                    <a:pt x="2663" y="1374"/>
                  </a:lnTo>
                  <a:lnTo>
                    <a:pt x="3079" y="1083"/>
                  </a:lnTo>
                  <a:lnTo>
                    <a:pt x="3495" y="833"/>
                  </a:lnTo>
                  <a:lnTo>
                    <a:pt x="3911" y="583"/>
                  </a:lnTo>
                  <a:lnTo>
                    <a:pt x="4369" y="375"/>
                  </a:lnTo>
                  <a:lnTo>
                    <a:pt x="4868" y="167"/>
                  </a:lnTo>
                  <a:lnTo>
                    <a:pt x="5367" y="43"/>
                  </a:lnTo>
                  <a:lnTo>
                    <a:pt x="5367" y="43"/>
                  </a:lnTo>
                  <a:lnTo>
                    <a:pt x="5534" y="1"/>
                  </a:lnTo>
                  <a:lnTo>
                    <a:pt x="5783" y="1"/>
                  </a:lnTo>
                  <a:lnTo>
                    <a:pt x="5866" y="43"/>
                  </a:lnTo>
                  <a:lnTo>
                    <a:pt x="5950" y="84"/>
                  </a:lnTo>
                  <a:lnTo>
                    <a:pt x="5991" y="167"/>
                  </a:lnTo>
                  <a:lnTo>
                    <a:pt x="6033" y="292"/>
                  </a:lnTo>
                  <a:lnTo>
                    <a:pt x="6033" y="292"/>
                  </a:ln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733;p62"/>
            <p:cNvSpPr/>
            <p:nvPr/>
          </p:nvSpPr>
          <p:spPr>
            <a:xfrm>
              <a:off x="5613600" y="1261900"/>
              <a:ext cx="323525" cy="84275"/>
            </a:xfrm>
            <a:custGeom>
              <a:avLst/>
              <a:gdLst/>
              <a:ahLst/>
              <a:cxnLst/>
              <a:rect l="l" t="t" r="r" b="b"/>
              <a:pathLst>
                <a:path w="12941" h="3371" extrusionOk="0">
                  <a:moveTo>
                    <a:pt x="1" y="1706"/>
                  </a:moveTo>
                  <a:lnTo>
                    <a:pt x="1" y="1706"/>
                  </a:lnTo>
                  <a:lnTo>
                    <a:pt x="667" y="1997"/>
                  </a:lnTo>
                  <a:lnTo>
                    <a:pt x="1374" y="2288"/>
                  </a:lnTo>
                  <a:lnTo>
                    <a:pt x="2081" y="2538"/>
                  </a:lnTo>
                  <a:lnTo>
                    <a:pt x="2830" y="2746"/>
                  </a:lnTo>
                  <a:lnTo>
                    <a:pt x="3579" y="2954"/>
                  </a:lnTo>
                  <a:lnTo>
                    <a:pt x="4328" y="3121"/>
                  </a:lnTo>
                  <a:lnTo>
                    <a:pt x="5118" y="3245"/>
                  </a:lnTo>
                  <a:lnTo>
                    <a:pt x="5950" y="3329"/>
                  </a:lnTo>
                  <a:lnTo>
                    <a:pt x="6741" y="3370"/>
                  </a:lnTo>
                  <a:lnTo>
                    <a:pt x="7615" y="3329"/>
                  </a:lnTo>
                  <a:lnTo>
                    <a:pt x="8447" y="3287"/>
                  </a:lnTo>
                  <a:lnTo>
                    <a:pt x="9321" y="3162"/>
                  </a:lnTo>
                  <a:lnTo>
                    <a:pt x="10194" y="2996"/>
                  </a:lnTo>
                  <a:lnTo>
                    <a:pt x="11110" y="2746"/>
                  </a:lnTo>
                  <a:lnTo>
                    <a:pt x="12025" y="2455"/>
                  </a:lnTo>
                  <a:lnTo>
                    <a:pt x="12940" y="2080"/>
                  </a:lnTo>
                  <a:lnTo>
                    <a:pt x="12940" y="2080"/>
                  </a:lnTo>
                  <a:lnTo>
                    <a:pt x="12607" y="1664"/>
                  </a:lnTo>
                  <a:lnTo>
                    <a:pt x="12316" y="1332"/>
                  </a:lnTo>
                  <a:lnTo>
                    <a:pt x="11734" y="832"/>
                  </a:lnTo>
                  <a:lnTo>
                    <a:pt x="11318" y="499"/>
                  </a:lnTo>
                  <a:lnTo>
                    <a:pt x="11110" y="416"/>
                  </a:lnTo>
                  <a:lnTo>
                    <a:pt x="11110" y="375"/>
                  </a:lnTo>
                  <a:lnTo>
                    <a:pt x="11110" y="375"/>
                  </a:lnTo>
                  <a:lnTo>
                    <a:pt x="10943" y="291"/>
                  </a:lnTo>
                  <a:lnTo>
                    <a:pt x="10444" y="0"/>
                  </a:lnTo>
                  <a:lnTo>
                    <a:pt x="10444" y="0"/>
                  </a:lnTo>
                  <a:lnTo>
                    <a:pt x="9820" y="208"/>
                  </a:lnTo>
                  <a:lnTo>
                    <a:pt x="9196" y="375"/>
                  </a:lnTo>
                  <a:lnTo>
                    <a:pt x="7948" y="666"/>
                  </a:lnTo>
                  <a:lnTo>
                    <a:pt x="6783" y="832"/>
                  </a:lnTo>
                  <a:lnTo>
                    <a:pt x="5618" y="915"/>
                  </a:lnTo>
                  <a:lnTo>
                    <a:pt x="4494" y="915"/>
                  </a:lnTo>
                  <a:lnTo>
                    <a:pt x="3413" y="832"/>
                  </a:lnTo>
                  <a:lnTo>
                    <a:pt x="2372" y="666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625" y="1123"/>
                  </a:lnTo>
                  <a:lnTo>
                    <a:pt x="1" y="1706"/>
                  </a:lnTo>
                  <a:lnTo>
                    <a:pt x="1" y="1706"/>
                  </a:lnTo>
                  <a:close/>
                </a:path>
              </a:pathLst>
            </a:custGeom>
            <a:solidFill>
              <a:srgbClr val="F8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734;p62"/>
            <p:cNvSpPr/>
            <p:nvPr/>
          </p:nvSpPr>
          <p:spPr>
            <a:xfrm>
              <a:off x="5849725" y="1502175"/>
              <a:ext cx="49950" cy="46825"/>
            </a:xfrm>
            <a:custGeom>
              <a:avLst/>
              <a:gdLst/>
              <a:ahLst/>
              <a:cxnLst/>
              <a:rect l="l" t="t" r="r" b="b"/>
              <a:pathLst>
                <a:path w="1998" h="1873" extrusionOk="0">
                  <a:moveTo>
                    <a:pt x="957" y="1872"/>
                  </a:moveTo>
                  <a:lnTo>
                    <a:pt x="957" y="1872"/>
                  </a:lnTo>
                  <a:lnTo>
                    <a:pt x="1124" y="1831"/>
                  </a:lnTo>
                  <a:lnTo>
                    <a:pt x="1290" y="1748"/>
                  </a:lnTo>
                  <a:lnTo>
                    <a:pt x="1415" y="1664"/>
                  </a:lnTo>
                  <a:lnTo>
                    <a:pt x="1540" y="1539"/>
                  </a:lnTo>
                  <a:lnTo>
                    <a:pt x="1623" y="1373"/>
                  </a:lnTo>
                  <a:lnTo>
                    <a:pt x="1665" y="1207"/>
                  </a:lnTo>
                  <a:lnTo>
                    <a:pt x="1706" y="1082"/>
                  </a:lnTo>
                  <a:lnTo>
                    <a:pt x="1665" y="874"/>
                  </a:lnTo>
                  <a:lnTo>
                    <a:pt x="1665" y="874"/>
                  </a:lnTo>
                  <a:lnTo>
                    <a:pt x="1623" y="707"/>
                  </a:lnTo>
                  <a:lnTo>
                    <a:pt x="1706" y="666"/>
                  </a:lnTo>
                  <a:lnTo>
                    <a:pt x="1706" y="666"/>
                  </a:lnTo>
                  <a:lnTo>
                    <a:pt x="1873" y="583"/>
                  </a:lnTo>
                  <a:lnTo>
                    <a:pt x="1997" y="416"/>
                  </a:lnTo>
                  <a:lnTo>
                    <a:pt x="1997" y="416"/>
                  </a:lnTo>
                  <a:lnTo>
                    <a:pt x="1997" y="333"/>
                  </a:lnTo>
                  <a:lnTo>
                    <a:pt x="1956" y="291"/>
                  </a:lnTo>
                  <a:lnTo>
                    <a:pt x="1956" y="291"/>
                  </a:lnTo>
                  <a:lnTo>
                    <a:pt x="1873" y="250"/>
                  </a:lnTo>
                  <a:lnTo>
                    <a:pt x="1831" y="291"/>
                  </a:lnTo>
                  <a:lnTo>
                    <a:pt x="1831" y="291"/>
                  </a:lnTo>
                  <a:lnTo>
                    <a:pt x="1706" y="416"/>
                  </a:lnTo>
                  <a:lnTo>
                    <a:pt x="1540" y="499"/>
                  </a:lnTo>
                  <a:lnTo>
                    <a:pt x="1540" y="499"/>
                  </a:lnTo>
                  <a:lnTo>
                    <a:pt x="1540" y="499"/>
                  </a:lnTo>
                  <a:lnTo>
                    <a:pt x="1665" y="375"/>
                  </a:lnTo>
                  <a:lnTo>
                    <a:pt x="1748" y="208"/>
                  </a:lnTo>
                  <a:lnTo>
                    <a:pt x="1748" y="208"/>
                  </a:lnTo>
                  <a:lnTo>
                    <a:pt x="1748" y="125"/>
                  </a:lnTo>
                  <a:lnTo>
                    <a:pt x="1706" y="42"/>
                  </a:lnTo>
                  <a:lnTo>
                    <a:pt x="1706" y="42"/>
                  </a:lnTo>
                  <a:lnTo>
                    <a:pt x="1623" y="83"/>
                  </a:lnTo>
                  <a:lnTo>
                    <a:pt x="1581" y="125"/>
                  </a:lnTo>
                  <a:lnTo>
                    <a:pt x="1581" y="125"/>
                  </a:lnTo>
                  <a:lnTo>
                    <a:pt x="1498" y="291"/>
                  </a:lnTo>
                  <a:lnTo>
                    <a:pt x="1373" y="375"/>
                  </a:lnTo>
                  <a:lnTo>
                    <a:pt x="1373" y="375"/>
                  </a:lnTo>
                  <a:lnTo>
                    <a:pt x="1373" y="375"/>
                  </a:lnTo>
                  <a:lnTo>
                    <a:pt x="1457" y="250"/>
                  </a:lnTo>
                  <a:lnTo>
                    <a:pt x="1498" y="125"/>
                  </a:lnTo>
                  <a:lnTo>
                    <a:pt x="1498" y="125"/>
                  </a:lnTo>
                  <a:lnTo>
                    <a:pt x="1457" y="42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332" y="0"/>
                  </a:lnTo>
                  <a:lnTo>
                    <a:pt x="1290" y="83"/>
                  </a:lnTo>
                  <a:lnTo>
                    <a:pt x="1290" y="83"/>
                  </a:lnTo>
                  <a:lnTo>
                    <a:pt x="1249" y="166"/>
                  </a:lnTo>
                  <a:lnTo>
                    <a:pt x="1165" y="250"/>
                  </a:lnTo>
                  <a:lnTo>
                    <a:pt x="1165" y="250"/>
                  </a:lnTo>
                  <a:lnTo>
                    <a:pt x="957" y="166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541" y="250"/>
                  </a:lnTo>
                  <a:lnTo>
                    <a:pt x="375" y="291"/>
                  </a:lnTo>
                  <a:lnTo>
                    <a:pt x="250" y="416"/>
                  </a:lnTo>
                  <a:lnTo>
                    <a:pt x="167" y="541"/>
                  </a:lnTo>
                  <a:lnTo>
                    <a:pt x="84" y="666"/>
                  </a:lnTo>
                  <a:lnTo>
                    <a:pt x="0" y="832"/>
                  </a:lnTo>
                  <a:lnTo>
                    <a:pt x="0" y="999"/>
                  </a:lnTo>
                  <a:lnTo>
                    <a:pt x="0" y="1165"/>
                  </a:lnTo>
                  <a:lnTo>
                    <a:pt x="0" y="1165"/>
                  </a:lnTo>
                  <a:lnTo>
                    <a:pt x="42" y="1331"/>
                  </a:lnTo>
                  <a:lnTo>
                    <a:pt x="125" y="1498"/>
                  </a:lnTo>
                  <a:lnTo>
                    <a:pt x="208" y="1623"/>
                  </a:lnTo>
                  <a:lnTo>
                    <a:pt x="333" y="1706"/>
                  </a:lnTo>
                  <a:lnTo>
                    <a:pt x="500" y="1789"/>
                  </a:lnTo>
                  <a:lnTo>
                    <a:pt x="624" y="1872"/>
                  </a:lnTo>
                  <a:lnTo>
                    <a:pt x="791" y="1872"/>
                  </a:lnTo>
                  <a:lnTo>
                    <a:pt x="957" y="1872"/>
                  </a:lnTo>
                  <a:lnTo>
                    <a:pt x="957" y="1872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735;p62"/>
            <p:cNvSpPr/>
            <p:nvPr/>
          </p:nvSpPr>
          <p:spPr>
            <a:xfrm>
              <a:off x="5668725" y="1534400"/>
              <a:ext cx="54125" cy="42675"/>
            </a:xfrm>
            <a:custGeom>
              <a:avLst/>
              <a:gdLst/>
              <a:ahLst/>
              <a:cxnLst/>
              <a:rect l="l" t="t" r="r" b="b"/>
              <a:pathLst>
                <a:path w="2165" h="1707" extrusionOk="0">
                  <a:moveTo>
                    <a:pt x="1457" y="1665"/>
                  </a:moveTo>
                  <a:lnTo>
                    <a:pt x="1457" y="1665"/>
                  </a:lnTo>
                  <a:lnTo>
                    <a:pt x="1291" y="1707"/>
                  </a:lnTo>
                  <a:lnTo>
                    <a:pt x="1124" y="1665"/>
                  </a:lnTo>
                  <a:lnTo>
                    <a:pt x="958" y="1623"/>
                  </a:lnTo>
                  <a:lnTo>
                    <a:pt x="833" y="1540"/>
                  </a:lnTo>
                  <a:lnTo>
                    <a:pt x="708" y="1415"/>
                  </a:lnTo>
                  <a:lnTo>
                    <a:pt x="625" y="1291"/>
                  </a:lnTo>
                  <a:lnTo>
                    <a:pt x="542" y="1124"/>
                  </a:lnTo>
                  <a:lnTo>
                    <a:pt x="500" y="999"/>
                  </a:lnTo>
                  <a:lnTo>
                    <a:pt x="500" y="999"/>
                  </a:lnTo>
                  <a:lnTo>
                    <a:pt x="500" y="791"/>
                  </a:lnTo>
                  <a:lnTo>
                    <a:pt x="375" y="791"/>
                  </a:lnTo>
                  <a:lnTo>
                    <a:pt x="375" y="791"/>
                  </a:lnTo>
                  <a:lnTo>
                    <a:pt x="209" y="708"/>
                  </a:lnTo>
                  <a:lnTo>
                    <a:pt x="43" y="625"/>
                  </a:lnTo>
                  <a:lnTo>
                    <a:pt x="43" y="625"/>
                  </a:lnTo>
                  <a:lnTo>
                    <a:pt x="1" y="583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84" y="459"/>
                  </a:lnTo>
                  <a:lnTo>
                    <a:pt x="167" y="459"/>
                  </a:lnTo>
                  <a:lnTo>
                    <a:pt x="167" y="459"/>
                  </a:lnTo>
                  <a:lnTo>
                    <a:pt x="334" y="542"/>
                  </a:lnTo>
                  <a:lnTo>
                    <a:pt x="500" y="583"/>
                  </a:lnTo>
                  <a:lnTo>
                    <a:pt x="500" y="583"/>
                  </a:lnTo>
                  <a:lnTo>
                    <a:pt x="500" y="583"/>
                  </a:lnTo>
                  <a:lnTo>
                    <a:pt x="334" y="500"/>
                  </a:lnTo>
                  <a:lnTo>
                    <a:pt x="209" y="334"/>
                  </a:lnTo>
                  <a:lnTo>
                    <a:pt x="209" y="334"/>
                  </a:lnTo>
                  <a:lnTo>
                    <a:pt x="167" y="250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92" y="167"/>
                  </a:lnTo>
                  <a:lnTo>
                    <a:pt x="375" y="209"/>
                  </a:lnTo>
                  <a:lnTo>
                    <a:pt x="375" y="209"/>
                  </a:lnTo>
                  <a:lnTo>
                    <a:pt x="500" y="334"/>
                  </a:lnTo>
                  <a:lnTo>
                    <a:pt x="625" y="375"/>
                  </a:lnTo>
                  <a:lnTo>
                    <a:pt x="625" y="375"/>
                  </a:lnTo>
                  <a:lnTo>
                    <a:pt x="625" y="375"/>
                  </a:lnTo>
                  <a:lnTo>
                    <a:pt x="500" y="292"/>
                  </a:lnTo>
                  <a:lnTo>
                    <a:pt x="417" y="167"/>
                  </a:lnTo>
                  <a:lnTo>
                    <a:pt x="417" y="167"/>
                  </a:lnTo>
                  <a:lnTo>
                    <a:pt x="417" y="84"/>
                  </a:lnTo>
                  <a:lnTo>
                    <a:pt x="459" y="42"/>
                  </a:lnTo>
                  <a:lnTo>
                    <a:pt x="459" y="42"/>
                  </a:lnTo>
                  <a:lnTo>
                    <a:pt x="542" y="42"/>
                  </a:lnTo>
                  <a:lnTo>
                    <a:pt x="625" y="84"/>
                  </a:lnTo>
                  <a:lnTo>
                    <a:pt x="625" y="84"/>
                  </a:lnTo>
                  <a:lnTo>
                    <a:pt x="667" y="167"/>
                  </a:lnTo>
                  <a:lnTo>
                    <a:pt x="750" y="209"/>
                  </a:lnTo>
                  <a:lnTo>
                    <a:pt x="750" y="209"/>
                  </a:lnTo>
                  <a:lnTo>
                    <a:pt x="958" y="84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374" y="1"/>
                  </a:lnTo>
                  <a:lnTo>
                    <a:pt x="1540" y="1"/>
                  </a:lnTo>
                  <a:lnTo>
                    <a:pt x="1665" y="84"/>
                  </a:lnTo>
                  <a:lnTo>
                    <a:pt x="1832" y="167"/>
                  </a:lnTo>
                  <a:lnTo>
                    <a:pt x="1956" y="250"/>
                  </a:lnTo>
                  <a:lnTo>
                    <a:pt x="2040" y="375"/>
                  </a:lnTo>
                  <a:lnTo>
                    <a:pt x="2123" y="542"/>
                  </a:lnTo>
                  <a:lnTo>
                    <a:pt x="2164" y="708"/>
                  </a:lnTo>
                  <a:lnTo>
                    <a:pt x="2164" y="708"/>
                  </a:lnTo>
                  <a:lnTo>
                    <a:pt x="2164" y="875"/>
                  </a:lnTo>
                  <a:lnTo>
                    <a:pt x="2164" y="1041"/>
                  </a:lnTo>
                  <a:lnTo>
                    <a:pt x="2123" y="1207"/>
                  </a:lnTo>
                  <a:lnTo>
                    <a:pt x="2040" y="1332"/>
                  </a:lnTo>
                  <a:lnTo>
                    <a:pt x="1915" y="1457"/>
                  </a:lnTo>
                  <a:lnTo>
                    <a:pt x="1790" y="1540"/>
                  </a:lnTo>
                  <a:lnTo>
                    <a:pt x="1624" y="1623"/>
                  </a:lnTo>
                  <a:lnTo>
                    <a:pt x="1457" y="1665"/>
                  </a:lnTo>
                  <a:lnTo>
                    <a:pt x="1457" y="166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736;p62"/>
            <p:cNvSpPr/>
            <p:nvPr/>
          </p:nvSpPr>
          <p:spPr>
            <a:xfrm>
              <a:off x="5765475" y="1625950"/>
              <a:ext cx="73875" cy="49950"/>
            </a:xfrm>
            <a:custGeom>
              <a:avLst/>
              <a:gdLst/>
              <a:ahLst/>
              <a:cxnLst/>
              <a:rect l="l" t="t" r="r" b="b"/>
              <a:pathLst>
                <a:path w="2955" h="1998" extrusionOk="0">
                  <a:moveTo>
                    <a:pt x="2954" y="250"/>
                  </a:moveTo>
                  <a:lnTo>
                    <a:pt x="2954" y="250"/>
                  </a:lnTo>
                  <a:lnTo>
                    <a:pt x="2954" y="541"/>
                  </a:lnTo>
                  <a:lnTo>
                    <a:pt x="2913" y="832"/>
                  </a:lnTo>
                  <a:lnTo>
                    <a:pt x="2829" y="1124"/>
                  </a:lnTo>
                  <a:lnTo>
                    <a:pt x="2663" y="1373"/>
                  </a:lnTo>
                  <a:lnTo>
                    <a:pt x="2497" y="1581"/>
                  </a:lnTo>
                  <a:lnTo>
                    <a:pt x="2247" y="1748"/>
                  </a:lnTo>
                  <a:lnTo>
                    <a:pt x="1997" y="1872"/>
                  </a:lnTo>
                  <a:lnTo>
                    <a:pt x="1706" y="1956"/>
                  </a:lnTo>
                  <a:lnTo>
                    <a:pt x="1706" y="1956"/>
                  </a:lnTo>
                  <a:lnTo>
                    <a:pt x="1415" y="1997"/>
                  </a:lnTo>
                  <a:lnTo>
                    <a:pt x="1124" y="1956"/>
                  </a:lnTo>
                  <a:lnTo>
                    <a:pt x="832" y="1831"/>
                  </a:lnTo>
                  <a:lnTo>
                    <a:pt x="583" y="1706"/>
                  </a:lnTo>
                  <a:lnTo>
                    <a:pt x="375" y="1498"/>
                  </a:lnTo>
                  <a:lnTo>
                    <a:pt x="208" y="1290"/>
                  </a:lnTo>
                  <a:lnTo>
                    <a:pt x="83" y="1040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624"/>
                  </a:lnTo>
                  <a:lnTo>
                    <a:pt x="42" y="541"/>
                  </a:lnTo>
                  <a:lnTo>
                    <a:pt x="125" y="458"/>
                  </a:lnTo>
                  <a:lnTo>
                    <a:pt x="208" y="416"/>
                  </a:lnTo>
                  <a:lnTo>
                    <a:pt x="2621" y="0"/>
                  </a:lnTo>
                  <a:lnTo>
                    <a:pt x="2621" y="0"/>
                  </a:lnTo>
                  <a:lnTo>
                    <a:pt x="2746" y="42"/>
                  </a:lnTo>
                  <a:lnTo>
                    <a:pt x="2829" y="83"/>
                  </a:lnTo>
                  <a:lnTo>
                    <a:pt x="2913" y="125"/>
                  </a:lnTo>
                  <a:lnTo>
                    <a:pt x="2954" y="250"/>
                  </a:lnTo>
                  <a:lnTo>
                    <a:pt x="2954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37;p62"/>
            <p:cNvSpPr/>
            <p:nvPr/>
          </p:nvSpPr>
          <p:spPr>
            <a:xfrm>
              <a:off x="5500225" y="1815250"/>
              <a:ext cx="582525" cy="921600"/>
            </a:xfrm>
            <a:custGeom>
              <a:avLst/>
              <a:gdLst/>
              <a:ahLst/>
              <a:cxnLst/>
              <a:rect l="l" t="t" r="r" b="b"/>
              <a:pathLst>
                <a:path w="23301" h="36864" extrusionOk="0">
                  <a:moveTo>
                    <a:pt x="8405" y="0"/>
                  </a:moveTo>
                  <a:lnTo>
                    <a:pt x="8405" y="0"/>
                  </a:lnTo>
                  <a:lnTo>
                    <a:pt x="8530" y="292"/>
                  </a:lnTo>
                  <a:lnTo>
                    <a:pt x="8780" y="541"/>
                  </a:lnTo>
                  <a:lnTo>
                    <a:pt x="9071" y="874"/>
                  </a:lnTo>
                  <a:lnTo>
                    <a:pt x="9529" y="1207"/>
                  </a:lnTo>
                  <a:lnTo>
                    <a:pt x="9778" y="1332"/>
                  </a:lnTo>
                  <a:lnTo>
                    <a:pt x="10069" y="1498"/>
                  </a:lnTo>
                  <a:lnTo>
                    <a:pt x="10402" y="1581"/>
                  </a:lnTo>
                  <a:lnTo>
                    <a:pt x="10777" y="1665"/>
                  </a:lnTo>
                  <a:lnTo>
                    <a:pt x="11193" y="1748"/>
                  </a:lnTo>
                  <a:lnTo>
                    <a:pt x="11650" y="1748"/>
                  </a:lnTo>
                  <a:lnTo>
                    <a:pt x="11650" y="1748"/>
                  </a:lnTo>
                  <a:lnTo>
                    <a:pt x="12108" y="1748"/>
                  </a:lnTo>
                  <a:lnTo>
                    <a:pt x="12524" y="1665"/>
                  </a:lnTo>
                  <a:lnTo>
                    <a:pt x="12899" y="1581"/>
                  </a:lnTo>
                  <a:lnTo>
                    <a:pt x="13273" y="1498"/>
                  </a:lnTo>
                  <a:lnTo>
                    <a:pt x="13564" y="1332"/>
                  </a:lnTo>
                  <a:lnTo>
                    <a:pt x="13814" y="1207"/>
                  </a:lnTo>
                  <a:lnTo>
                    <a:pt x="14272" y="874"/>
                  </a:lnTo>
                  <a:lnTo>
                    <a:pt x="14563" y="541"/>
                  </a:lnTo>
                  <a:lnTo>
                    <a:pt x="14771" y="292"/>
                  </a:lnTo>
                  <a:lnTo>
                    <a:pt x="14937" y="0"/>
                  </a:lnTo>
                  <a:lnTo>
                    <a:pt x="23300" y="3329"/>
                  </a:lnTo>
                  <a:lnTo>
                    <a:pt x="23300" y="3329"/>
                  </a:lnTo>
                  <a:lnTo>
                    <a:pt x="23092" y="3787"/>
                  </a:lnTo>
                  <a:lnTo>
                    <a:pt x="22842" y="4369"/>
                  </a:lnTo>
                  <a:lnTo>
                    <a:pt x="22676" y="5076"/>
                  </a:lnTo>
                  <a:lnTo>
                    <a:pt x="22510" y="5867"/>
                  </a:lnTo>
                  <a:lnTo>
                    <a:pt x="22385" y="6699"/>
                  </a:lnTo>
                  <a:lnTo>
                    <a:pt x="22260" y="7573"/>
                  </a:lnTo>
                  <a:lnTo>
                    <a:pt x="22135" y="9320"/>
                  </a:lnTo>
                  <a:lnTo>
                    <a:pt x="22010" y="11026"/>
                  </a:lnTo>
                  <a:lnTo>
                    <a:pt x="21969" y="12441"/>
                  </a:lnTo>
                  <a:lnTo>
                    <a:pt x="21969" y="13772"/>
                  </a:lnTo>
                  <a:lnTo>
                    <a:pt x="21969" y="13772"/>
                  </a:lnTo>
                  <a:lnTo>
                    <a:pt x="22010" y="14188"/>
                  </a:lnTo>
                  <a:lnTo>
                    <a:pt x="21969" y="14646"/>
                  </a:lnTo>
                  <a:lnTo>
                    <a:pt x="21886" y="15811"/>
                  </a:lnTo>
                  <a:lnTo>
                    <a:pt x="21677" y="17100"/>
                  </a:lnTo>
                  <a:lnTo>
                    <a:pt x="21386" y="18515"/>
                  </a:lnTo>
                  <a:lnTo>
                    <a:pt x="20887" y="21095"/>
                  </a:lnTo>
                  <a:lnTo>
                    <a:pt x="20721" y="22135"/>
                  </a:lnTo>
                  <a:lnTo>
                    <a:pt x="20679" y="22551"/>
                  </a:lnTo>
                  <a:lnTo>
                    <a:pt x="20679" y="22884"/>
                  </a:lnTo>
                  <a:lnTo>
                    <a:pt x="20679" y="22884"/>
                  </a:lnTo>
                  <a:lnTo>
                    <a:pt x="20762" y="23757"/>
                  </a:lnTo>
                  <a:lnTo>
                    <a:pt x="20970" y="25130"/>
                  </a:lnTo>
                  <a:lnTo>
                    <a:pt x="21428" y="28500"/>
                  </a:lnTo>
                  <a:lnTo>
                    <a:pt x="22094" y="32952"/>
                  </a:lnTo>
                  <a:lnTo>
                    <a:pt x="22094" y="32952"/>
                  </a:lnTo>
                  <a:lnTo>
                    <a:pt x="21719" y="33244"/>
                  </a:lnTo>
                  <a:lnTo>
                    <a:pt x="21178" y="33576"/>
                  </a:lnTo>
                  <a:lnTo>
                    <a:pt x="20554" y="33909"/>
                  </a:lnTo>
                  <a:lnTo>
                    <a:pt x="19805" y="34242"/>
                  </a:lnTo>
                  <a:lnTo>
                    <a:pt x="18973" y="34575"/>
                  </a:lnTo>
                  <a:lnTo>
                    <a:pt x="18099" y="34908"/>
                  </a:lnTo>
                  <a:lnTo>
                    <a:pt x="16269" y="35490"/>
                  </a:lnTo>
                  <a:lnTo>
                    <a:pt x="14563" y="36031"/>
                  </a:lnTo>
                  <a:lnTo>
                    <a:pt x="13065" y="36489"/>
                  </a:lnTo>
                  <a:lnTo>
                    <a:pt x="11650" y="36863"/>
                  </a:lnTo>
                  <a:lnTo>
                    <a:pt x="11650" y="36863"/>
                  </a:lnTo>
                  <a:lnTo>
                    <a:pt x="10277" y="36489"/>
                  </a:lnTo>
                  <a:lnTo>
                    <a:pt x="8780" y="36031"/>
                  </a:lnTo>
                  <a:lnTo>
                    <a:pt x="7032" y="35490"/>
                  </a:lnTo>
                  <a:lnTo>
                    <a:pt x="5243" y="34908"/>
                  </a:lnTo>
                  <a:lnTo>
                    <a:pt x="4369" y="34575"/>
                  </a:lnTo>
                  <a:lnTo>
                    <a:pt x="3537" y="34242"/>
                  </a:lnTo>
                  <a:lnTo>
                    <a:pt x="2788" y="33909"/>
                  </a:lnTo>
                  <a:lnTo>
                    <a:pt x="2123" y="33576"/>
                  </a:lnTo>
                  <a:lnTo>
                    <a:pt x="1623" y="33244"/>
                  </a:lnTo>
                  <a:lnTo>
                    <a:pt x="1249" y="32952"/>
                  </a:lnTo>
                  <a:lnTo>
                    <a:pt x="1249" y="32952"/>
                  </a:lnTo>
                  <a:lnTo>
                    <a:pt x="1915" y="28500"/>
                  </a:lnTo>
                  <a:lnTo>
                    <a:pt x="2372" y="25130"/>
                  </a:lnTo>
                  <a:lnTo>
                    <a:pt x="2539" y="23757"/>
                  </a:lnTo>
                  <a:lnTo>
                    <a:pt x="2622" y="22884"/>
                  </a:lnTo>
                  <a:lnTo>
                    <a:pt x="2622" y="22884"/>
                  </a:lnTo>
                  <a:lnTo>
                    <a:pt x="2622" y="22551"/>
                  </a:lnTo>
                  <a:lnTo>
                    <a:pt x="2580" y="22135"/>
                  </a:lnTo>
                  <a:lnTo>
                    <a:pt x="2456" y="21095"/>
                  </a:lnTo>
                  <a:lnTo>
                    <a:pt x="1956" y="18515"/>
                  </a:lnTo>
                  <a:lnTo>
                    <a:pt x="1665" y="17100"/>
                  </a:lnTo>
                  <a:lnTo>
                    <a:pt x="1457" y="15811"/>
                  </a:lnTo>
                  <a:lnTo>
                    <a:pt x="1374" y="14646"/>
                  </a:lnTo>
                  <a:lnTo>
                    <a:pt x="1332" y="14188"/>
                  </a:lnTo>
                  <a:lnTo>
                    <a:pt x="1374" y="13772"/>
                  </a:lnTo>
                  <a:lnTo>
                    <a:pt x="1374" y="13772"/>
                  </a:lnTo>
                  <a:lnTo>
                    <a:pt x="1374" y="12441"/>
                  </a:lnTo>
                  <a:lnTo>
                    <a:pt x="1332" y="11026"/>
                  </a:lnTo>
                  <a:lnTo>
                    <a:pt x="1207" y="9320"/>
                  </a:lnTo>
                  <a:lnTo>
                    <a:pt x="1041" y="7573"/>
                  </a:lnTo>
                  <a:lnTo>
                    <a:pt x="958" y="6699"/>
                  </a:lnTo>
                  <a:lnTo>
                    <a:pt x="833" y="5867"/>
                  </a:lnTo>
                  <a:lnTo>
                    <a:pt x="666" y="5076"/>
                  </a:lnTo>
                  <a:lnTo>
                    <a:pt x="458" y="4369"/>
                  </a:lnTo>
                  <a:lnTo>
                    <a:pt x="250" y="3787"/>
                  </a:lnTo>
                  <a:lnTo>
                    <a:pt x="1" y="3329"/>
                  </a:lnTo>
                  <a:lnTo>
                    <a:pt x="8405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738;p62"/>
            <p:cNvSpPr/>
            <p:nvPr/>
          </p:nvSpPr>
          <p:spPr>
            <a:xfrm>
              <a:off x="5547050" y="2151225"/>
              <a:ext cx="503450" cy="361975"/>
            </a:xfrm>
            <a:custGeom>
              <a:avLst/>
              <a:gdLst/>
              <a:ahLst/>
              <a:cxnLst/>
              <a:rect l="l" t="t" r="r" b="b"/>
              <a:pathLst>
                <a:path w="20138" h="14479" extrusionOk="0">
                  <a:moveTo>
                    <a:pt x="20096" y="0"/>
                  </a:moveTo>
                  <a:lnTo>
                    <a:pt x="20096" y="0"/>
                  </a:lnTo>
                  <a:lnTo>
                    <a:pt x="20096" y="333"/>
                  </a:lnTo>
                  <a:lnTo>
                    <a:pt x="20096" y="333"/>
                  </a:lnTo>
                  <a:lnTo>
                    <a:pt x="20137" y="749"/>
                  </a:lnTo>
                  <a:lnTo>
                    <a:pt x="20096" y="1207"/>
                  </a:lnTo>
                  <a:lnTo>
                    <a:pt x="20013" y="2372"/>
                  </a:lnTo>
                  <a:lnTo>
                    <a:pt x="19804" y="3661"/>
                  </a:lnTo>
                  <a:lnTo>
                    <a:pt x="19513" y="5076"/>
                  </a:lnTo>
                  <a:lnTo>
                    <a:pt x="19014" y="7656"/>
                  </a:lnTo>
                  <a:lnTo>
                    <a:pt x="18848" y="8696"/>
                  </a:lnTo>
                  <a:lnTo>
                    <a:pt x="18806" y="9112"/>
                  </a:lnTo>
                  <a:lnTo>
                    <a:pt x="18806" y="9445"/>
                  </a:lnTo>
                  <a:lnTo>
                    <a:pt x="18806" y="9445"/>
                  </a:lnTo>
                  <a:lnTo>
                    <a:pt x="18889" y="10235"/>
                  </a:lnTo>
                  <a:lnTo>
                    <a:pt x="19056" y="11400"/>
                  </a:lnTo>
                  <a:lnTo>
                    <a:pt x="19472" y="14479"/>
                  </a:lnTo>
                  <a:lnTo>
                    <a:pt x="10485" y="10693"/>
                  </a:lnTo>
                  <a:lnTo>
                    <a:pt x="416" y="12357"/>
                  </a:lnTo>
                  <a:lnTo>
                    <a:pt x="416" y="12357"/>
                  </a:lnTo>
                  <a:lnTo>
                    <a:pt x="666" y="10568"/>
                  </a:lnTo>
                  <a:lnTo>
                    <a:pt x="749" y="9445"/>
                  </a:lnTo>
                  <a:lnTo>
                    <a:pt x="749" y="9445"/>
                  </a:lnTo>
                  <a:lnTo>
                    <a:pt x="749" y="9112"/>
                  </a:lnTo>
                  <a:lnTo>
                    <a:pt x="707" y="8654"/>
                  </a:lnTo>
                  <a:lnTo>
                    <a:pt x="541" y="7531"/>
                  </a:lnTo>
                  <a:lnTo>
                    <a:pt x="0" y="4743"/>
                  </a:lnTo>
                  <a:lnTo>
                    <a:pt x="14188" y="7240"/>
                  </a:lnTo>
                  <a:lnTo>
                    <a:pt x="20096" y="0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739;p62"/>
            <p:cNvSpPr/>
            <p:nvPr/>
          </p:nvSpPr>
          <p:spPr>
            <a:xfrm>
              <a:off x="5685375" y="1815250"/>
              <a:ext cx="212225" cy="72825"/>
            </a:xfrm>
            <a:custGeom>
              <a:avLst/>
              <a:gdLst/>
              <a:ahLst/>
              <a:cxnLst/>
              <a:rect l="l" t="t" r="r" b="b"/>
              <a:pathLst>
                <a:path w="8489" h="2913" extrusionOk="0">
                  <a:moveTo>
                    <a:pt x="999" y="0"/>
                  </a:moveTo>
                  <a:lnTo>
                    <a:pt x="999" y="0"/>
                  </a:lnTo>
                  <a:lnTo>
                    <a:pt x="1124" y="292"/>
                  </a:lnTo>
                  <a:lnTo>
                    <a:pt x="1374" y="541"/>
                  </a:lnTo>
                  <a:lnTo>
                    <a:pt x="1665" y="874"/>
                  </a:lnTo>
                  <a:lnTo>
                    <a:pt x="2123" y="1207"/>
                  </a:lnTo>
                  <a:lnTo>
                    <a:pt x="2372" y="1332"/>
                  </a:lnTo>
                  <a:lnTo>
                    <a:pt x="2663" y="1498"/>
                  </a:lnTo>
                  <a:lnTo>
                    <a:pt x="2996" y="1581"/>
                  </a:lnTo>
                  <a:lnTo>
                    <a:pt x="3371" y="1665"/>
                  </a:lnTo>
                  <a:lnTo>
                    <a:pt x="3787" y="1748"/>
                  </a:lnTo>
                  <a:lnTo>
                    <a:pt x="4244" y="1748"/>
                  </a:lnTo>
                  <a:lnTo>
                    <a:pt x="4244" y="1748"/>
                  </a:lnTo>
                  <a:lnTo>
                    <a:pt x="4702" y="1748"/>
                  </a:lnTo>
                  <a:lnTo>
                    <a:pt x="5118" y="1665"/>
                  </a:lnTo>
                  <a:lnTo>
                    <a:pt x="5493" y="1581"/>
                  </a:lnTo>
                  <a:lnTo>
                    <a:pt x="5867" y="1498"/>
                  </a:lnTo>
                  <a:lnTo>
                    <a:pt x="6158" y="1332"/>
                  </a:lnTo>
                  <a:lnTo>
                    <a:pt x="6408" y="1207"/>
                  </a:lnTo>
                  <a:lnTo>
                    <a:pt x="6866" y="874"/>
                  </a:lnTo>
                  <a:lnTo>
                    <a:pt x="7157" y="541"/>
                  </a:lnTo>
                  <a:lnTo>
                    <a:pt x="7365" y="292"/>
                  </a:lnTo>
                  <a:lnTo>
                    <a:pt x="7531" y="0"/>
                  </a:lnTo>
                  <a:lnTo>
                    <a:pt x="8488" y="375"/>
                  </a:lnTo>
                  <a:lnTo>
                    <a:pt x="8488" y="375"/>
                  </a:lnTo>
                  <a:lnTo>
                    <a:pt x="8239" y="749"/>
                  </a:lnTo>
                  <a:lnTo>
                    <a:pt x="7906" y="1165"/>
                  </a:lnTo>
                  <a:lnTo>
                    <a:pt x="7531" y="1623"/>
                  </a:lnTo>
                  <a:lnTo>
                    <a:pt x="7032" y="1998"/>
                  </a:lnTo>
                  <a:lnTo>
                    <a:pt x="6491" y="2372"/>
                  </a:lnTo>
                  <a:lnTo>
                    <a:pt x="6158" y="2538"/>
                  </a:lnTo>
                  <a:lnTo>
                    <a:pt x="5825" y="2663"/>
                  </a:lnTo>
                  <a:lnTo>
                    <a:pt x="5451" y="2788"/>
                  </a:lnTo>
                  <a:lnTo>
                    <a:pt x="5077" y="2871"/>
                  </a:lnTo>
                  <a:lnTo>
                    <a:pt x="4702" y="2913"/>
                  </a:lnTo>
                  <a:lnTo>
                    <a:pt x="4244" y="2913"/>
                  </a:lnTo>
                  <a:lnTo>
                    <a:pt x="4244" y="2913"/>
                  </a:lnTo>
                  <a:lnTo>
                    <a:pt x="3828" y="2913"/>
                  </a:lnTo>
                  <a:lnTo>
                    <a:pt x="3454" y="2871"/>
                  </a:lnTo>
                  <a:lnTo>
                    <a:pt x="3038" y="2788"/>
                  </a:lnTo>
                  <a:lnTo>
                    <a:pt x="2705" y="2663"/>
                  </a:lnTo>
                  <a:lnTo>
                    <a:pt x="2372" y="2538"/>
                  </a:lnTo>
                  <a:lnTo>
                    <a:pt x="2039" y="2372"/>
                  </a:lnTo>
                  <a:lnTo>
                    <a:pt x="1498" y="1998"/>
                  </a:lnTo>
                  <a:lnTo>
                    <a:pt x="999" y="1623"/>
                  </a:lnTo>
                  <a:lnTo>
                    <a:pt x="583" y="1165"/>
                  </a:lnTo>
                  <a:lnTo>
                    <a:pt x="292" y="749"/>
                  </a:lnTo>
                  <a:lnTo>
                    <a:pt x="1" y="3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740;p62"/>
            <p:cNvSpPr/>
            <p:nvPr/>
          </p:nvSpPr>
          <p:spPr>
            <a:xfrm>
              <a:off x="5616725" y="2102325"/>
              <a:ext cx="38525" cy="97800"/>
            </a:xfrm>
            <a:custGeom>
              <a:avLst/>
              <a:gdLst/>
              <a:ahLst/>
              <a:cxnLst/>
              <a:rect l="l" t="t" r="r" b="b"/>
              <a:pathLst>
                <a:path w="1541" h="3912" extrusionOk="0">
                  <a:moveTo>
                    <a:pt x="500" y="209"/>
                  </a:moveTo>
                  <a:lnTo>
                    <a:pt x="500" y="209"/>
                  </a:lnTo>
                  <a:lnTo>
                    <a:pt x="458" y="125"/>
                  </a:lnTo>
                  <a:lnTo>
                    <a:pt x="375" y="42"/>
                  </a:lnTo>
                  <a:lnTo>
                    <a:pt x="292" y="1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125" y="84"/>
                  </a:lnTo>
                  <a:lnTo>
                    <a:pt x="42" y="167"/>
                  </a:lnTo>
                  <a:lnTo>
                    <a:pt x="1" y="250"/>
                  </a:lnTo>
                  <a:lnTo>
                    <a:pt x="42" y="333"/>
                  </a:lnTo>
                  <a:lnTo>
                    <a:pt x="1041" y="3704"/>
                  </a:lnTo>
                  <a:lnTo>
                    <a:pt x="1041" y="3704"/>
                  </a:lnTo>
                  <a:lnTo>
                    <a:pt x="1082" y="3787"/>
                  </a:lnTo>
                  <a:lnTo>
                    <a:pt x="1166" y="3870"/>
                  </a:lnTo>
                  <a:lnTo>
                    <a:pt x="1249" y="3912"/>
                  </a:lnTo>
                  <a:lnTo>
                    <a:pt x="1374" y="3870"/>
                  </a:lnTo>
                  <a:lnTo>
                    <a:pt x="1374" y="3870"/>
                  </a:lnTo>
                  <a:lnTo>
                    <a:pt x="1457" y="3828"/>
                  </a:lnTo>
                  <a:lnTo>
                    <a:pt x="1498" y="3745"/>
                  </a:lnTo>
                  <a:lnTo>
                    <a:pt x="1540" y="3662"/>
                  </a:lnTo>
                  <a:lnTo>
                    <a:pt x="1540" y="3579"/>
                  </a:lnTo>
                  <a:lnTo>
                    <a:pt x="50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741;p62"/>
            <p:cNvSpPr/>
            <p:nvPr/>
          </p:nvSpPr>
          <p:spPr>
            <a:xfrm>
              <a:off x="5516875" y="1865175"/>
              <a:ext cx="129000" cy="267350"/>
            </a:xfrm>
            <a:custGeom>
              <a:avLst/>
              <a:gdLst/>
              <a:ahLst/>
              <a:cxnLst/>
              <a:rect l="l" t="t" r="r" b="b"/>
              <a:pathLst>
                <a:path w="5160" h="10694" extrusionOk="0">
                  <a:moveTo>
                    <a:pt x="42" y="749"/>
                  </a:moveTo>
                  <a:lnTo>
                    <a:pt x="42" y="749"/>
                  </a:lnTo>
                  <a:lnTo>
                    <a:pt x="916" y="3038"/>
                  </a:lnTo>
                  <a:lnTo>
                    <a:pt x="1748" y="5284"/>
                  </a:lnTo>
                  <a:lnTo>
                    <a:pt x="1748" y="5284"/>
                  </a:lnTo>
                  <a:lnTo>
                    <a:pt x="2705" y="7906"/>
                  </a:lnTo>
                  <a:lnTo>
                    <a:pt x="2705" y="7906"/>
                  </a:lnTo>
                  <a:lnTo>
                    <a:pt x="2996" y="8904"/>
                  </a:lnTo>
                  <a:lnTo>
                    <a:pt x="3287" y="9944"/>
                  </a:lnTo>
                  <a:lnTo>
                    <a:pt x="3287" y="9944"/>
                  </a:lnTo>
                  <a:lnTo>
                    <a:pt x="3371" y="10111"/>
                  </a:lnTo>
                  <a:lnTo>
                    <a:pt x="3454" y="10277"/>
                  </a:lnTo>
                  <a:lnTo>
                    <a:pt x="3579" y="10444"/>
                  </a:lnTo>
                  <a:lnTo>
                    <a:pt x="3745" y="10527"/>
                  </a:lnTo>
                  <a:lnTo>
                    <a:pt x="3911" y="10610"/>
                  </a:lnTo>
                  <a:lnTo>
                    <a:pt x="4078" y="10652"/>
                  </a:lnTo>
                  <a:lnTo>
                    <a:pt x="4244" y="10693"/>
                  </a:lnTo>
                  <a:lnTo>
                    <a:pt x="4452" y="10652"/>
                  </a:lnTo>
                  <a:lnTo>
                    <a:pt x="4452" y="10652"/>
                  </a:lnTo>
                  <a:lnTo>
                    <a:pt x="4619" y="10568"/>
                  </a:lnTo>
                  <a:lnTo>
                    <a:pt x="4785" y="10485"/>
                  </a:lnTo>
                  <a:lnTo>
                    <a:pt x="4910" y="10360"/>
                  </a:lnTo>
                  <a:lnTo>
                    <a:pt x="5035" y="10236"/>
                  </a:lnTo>
                  <a:lnTo>
                    <a:pt x="5118" y="10069"/>
                  </a:lnTo>
                  <a:lnTo>
                    <a:pt x="5160" y="9861"/>
                  </a:lnTo>
                  <a:lnTo>
                    <a:pt x="5160" y="9695"/>
                  </a:lnTo>
                  <a:lnTo>
                    <a:pt x="5160" y="9487"/>
                  </a:lnTo>
                  <a:lnTo>
                    <a:pt x="5160" y="9487"/>
                  </a:lnTo>
                  <a:lnTo>
                    <a:pt x="4868" y="8447"/>
                  </a:lnTo>
                  <a:lnTo>
                    <a:pt x="4494" y="7365"/>
                  </a:lnTo>
                  <a:lnTo>
                    <a:pt x="4494" y="7365"/>
                  </a:lnTo>
                  <a:lnTo>
                    <a:pt x="3579" y="4744"/>
                  </a:lnTo>
                  <a:lnTo>
                    <a:pt x="3579" y="4744"/>
                  </a:lnTo>
                  <a:lnTo>
                    <a:pt x="2705" y="2414"/>
                  </a:lnTo>
                  <a:lnTo>
                    <a:pt x="1790" y="125"/>
                  </a:lnTo>
                  <a:lnTo>
                    <a:pt x="1790" y="125"/>
                  </a:lnTo>
                  <a:lnTo>
                    <a:pt x="1748" y="42"/>
                  </a:lnTo>
                  <a:lnTo>
                    <a:pt x="1706" y="1"/>
                  </a:lnTo>
                  <a:lnTo>
                    <a:pt x="1665" y="1"/>
                  </a:lnTo>
                  <a:lnTo>
                    <a:pt x="1581" y="1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84" y="541"/>
                  </a:lnTo>
                  <a:lnTo>
                    <a:pt x="42" y="625"/>
                  </a:lnTo>
                  <a:lnTo>
                    <a:pt x="42" y="625"/>
                  </a:lnTo>
                  <a:lnTo>
                    <a:pt x="0" y="666"/>
                  </a:lnTo>
                  <a:lnTo>
                    <a:pt x="42" y="749"/>
                  </a:lnTo>
                  <a:lnTo>
                    <a:pt x="42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742;p62"/>
            <p:cNvSpPr/>
            <p:nvPr/>
          </p:nvSpPr>
          <p:spPr>
            <a:xfrm>
              <a:off x="5611525" y="20929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extrusionOk="0">
                  <a:moveTo>
                    <a:pt x="417" y="832"/>
                  </a:moveTo>
                  <a:lnTo>
                    <a:pt x="417" y="832"/>
                  </a:lnTo>
                  <a:lnTo>
                    <a:pt x="583" y="832"/>
                  </a:lnTo>
                  <a:lnTo>
                    <a:pt x="708" y="707"/>
                  </a:lnTo>
                  <a:lnTo>
                    <a:pt x="833" y="583"/>
                  </a:lnTo>
                  <a:lnTo>
                    <a:pt x="833" y="416"/>
                  </a:lnTo>
                  <a:lnTo>
                    <a:pt x="833" y="416"/>
                  </a:lnTo>
                  <a:lnTo>
                    <a:pt x="833" y="250"/>
                  </a:lnTo>
                  <a:lnTo>
                    <a:pt x="708" y="125"/>
                  </a:lnTo>
                  <a:lnTo>
                    <a:pt x="583" y="42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250" y="42"/>
                  </a:lnTo>
                  <a:lnTo>
                    <a:pt x="125" y="125"/>
                  </a:lnTo>
                  <a:lnTo>
                    <a:pt x="42" y="250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42" y="583"/>
                  </a:lnTo>
                  <a:lnTo>
                    <a:pt x="125" y="707"/>
                  </a:lnTo>
                  <a:lnTo>
                    <a:pt x="250" y="832"/>
                  </a:lnTo>
                  <a:lnTo>
                    <a:pt x="417" y="832"/>
                  </a:lnTo>
                  <a:lnTo>
                    <a:pt x="417" y="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743;p62"/>
            <p:cNvSpPr/>
            <p:nvPr/>
          </p:nvSpPr>
          <p:spPr>
            <a:xfrm>
              <a:off x="5722825" y="2797150"/>
              <a:ext cx="377600" cy="1496800"/>
            </a:xfrm>
            <a:custGeom>
              <a:avLst/>
              <a:gdLst/>
              <a:ahLst/>
              <a:cxnLst/>
              <a:rect l="l" t="t" r="r" b="b"/>
              <a:pathLst>
                <a:path w="15104" h="59872" extrusionOk="0">
                  <a:moveTo>
                    <a:pt x="15103" y="1540"/>
                  </a:moveTo>
                  <a:lnTo>
                    <a:pt x="15103" y="1540"/>
                  </a:lnTo>
                  <a:lnTo>
                    <a:pt x="15103" y="2996"/>
                  </a:lnTo>
                  <a:lnTo>
                    <a:pt x="15062" y="4702"/>
                  </a:lnTo>
                  <a:lnTo>
                    <a:pt x="14979" y="6865"/>
                  </a:lnTo>
                  <a:lnTo>
                    <a:pt x="14812" y="9362"/>
                  </a:lnTo>
                  <a:lnTo>
                    <a:pt x="14604" y="12066"/>
                  </a:lnTo>
                  <a:lnTo>
                    <a:pt x="14355" y="14854"/>
                  </a:lnTo>
                  <a:lnTo>
                    <a:pt x="14188" y="16268"/>
                  </a:lnTo>
                  <a:lnTo>
                    <a:pt x="13980" y="17683"/>
                  </a:lnTo>
                  <a:lnTo>
                    <a:pt x="13980" y="17683"/>
                  </a:lnTo>
                  <a:lnTo>
                    <a:pt x="13398" y="21303"/>
                  </a:lnTo>
                  <a:lnTo>
                    <a:pt x="12482" y="26462"/>
                  </a:lnTo>
                  <a:lnTo>
                    <a:pt x="10194" y="39068"/>
                  </a:lnTo>
                  <a:lnTo>
                    <a:pt x="7947" y="51384"/>
                  </a:lnTo>
                  <a:lnTo>
                    <a:pt x="7073" y="56168"/>
                  </a:lnTo>
                  <a:lnTo>
                    <a:pt x="6533" y="59372"/>
                  </a:lnTo>
                  <a:lnTo>
                    <a:pt x="6533" y="59372"/>
                  </a:lnTo>
                  <a:lnTo>
                    <a:pt x="6491" y="59455"/>
                  </a:lnTo>
                  <a:lnTo>
                    <a:pt x="6408" y="59622"/>
                  </a:lnTo>
                  <a:lnTo>
                    <a:pt x="6325" y="59705"/>
                  </a:lnTo>
                  <a:lnTo>
                    <a:pt x="6200" y="59788"/>
                  </a:lnTo>
                  <a:lnTo>
                    <a:pt x="6075" y="59830"/>
                  </a:lnTo>
                  <a:lnTo>
                    <a:pt x="5867" y="59871"/>
                  </a:lnTo>
                  <a:lnTo>
                    <a:pt x="5867" y="59871"/>
                  </a:lnTo>
                  <a:lnTo>
                    <a:pt x="2746" y="59871"/>
                  </a:lnTo>
                  <a:lnTo>
                    <a:pt x="0" y="1997"/>
                  </a:lnTo>
                  <a:lnTo>
                    <a:pt x="10735" y="0"/>
                  </a:lnTo>
                  <a:lnTo>
                    <a:pt x="15103" y="154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744;p62"/>
            <p:cNvSpPr/>
            <p:nvPr/>
          </p:nvSpPr>
          <p:spPr>
            <a:xfrm>
              <a:off x="5755075" y="3493000"/>
              <a:ext cx="87400" cy="800950"/>
            </a:xfrm>
            <a:custGeom>
              <a:avLst/>
              <a:gdLst/>
              <a:ahLst/>
              <a:cxnLst/>
              <a:rect l="l" t="t" r="r" b="b"/>
              <a:pathLst>
                <a:path w="3496" h="32038" extrusionOk="0">
                  <a:moveTo>
                    <a:pt x="3495" y="32037"/>
                  </a:moveTo>
                  <a:lnTo>
                    <a:pt x="1456" y="32037"/>
                  </a:lnTo>
                  <a:lnTo>
                    <a:pt x="0" y="999"/>
                  </a:lnTo>
                  <a:lnTo>
                    <a:pt x="1456" y="1"/>
                  </a:lnTo>
                  <a:lnTo>
                    <a:pt x="3495" y="32037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745;p62"/>
            <p:cNvSpPr/>
            <p:nvPr/>
          </p:nvSpPr>
          <p:spPr>
            <a:xfrm>
              <a:off x="5482550" y="2790900"/>
              <a:ext cx="308950" cy="1507200"/>
            </a:xfrm>
            <a:custGeom>
              <a:avLst/>
              <a:gdLst/>
              <a:ahLst/>
              <a:cxnLst/>
              <a:rect l="l" t="t" r="r" b="b"/>
              <a:pathLst>
                <a:path w="12358" h="60288" extrusionOk="0">
                  <a:moveTo>
                    <a:pt x="3620" y="1"/>
                  </a:moveTo>
                  <a:lnTo>
                    <a:pt x="42" y="1790"/>
                  </a:lnTo>
                  <a:lnTo>
                    <a:pt x="42" y="1790"/>
                  </a:lnTo>
                  <a:lnTo>
                    <a:pt x="0" y="3121"/>
                  </a:lnTo>
                  <a:lnTo>
                    <a:pt x="0" y="6533"/>
                  </a:lnTo>
                  <a:lnTo>
                    <a:pt x="42" y="8780"/>
                  </a:lnTo>
                  <a:lnTo>
                    <a:pt x="125" y="11193"/>
                  </a:lnTo>
                  <a:lnTo>
                    <a:pt x="250" y="13689"/>
                  </a:lnTo>
                  <a:lnTo>
                    <a:pt x="458" y="16185"/>
                  </a:lnTo>
                  <a:lnTo>
                    <a:pt x="458" y="16185"/>
                  </a:lnTo>
                  <a:lnTo>
                    <a:pt x="625" y="17725"/>
                  </a:lnTo>
                  <a:lnTo>
                    <a:pt x="957" y="19930"/>
                  </a:lnTo>
                  <a:lnTo>
                    <a:pt x="1873" y="25713"/>
                  </a:lnTo>
                  <a:lnTo>
                    <a:pt x="3038" y="32786"/>
                  </a:lnTo>
                  <a:lnTo>
                    <a:pt x="4369" y="40358"/>
                  </a:lnTo>
                  <a:lnTo>
                    <a:pt x="6699" y="53797"/>
                  </a:lnTo>
                  <a:lnTo>
                    <a:pt x="7781" y="59664"/>
                  </a:lnTo>
                  <a:lnTo>
                    <a:pt x="7781" y="59664"/>
                  </a:lnTo>
                  <a:lnTo>
                    <a:pt x="7822" y="59788"/>
                  </a:lnTo>
                  <a:lnTo>
                    <a:pt x="7947" y="59996"/>
                  </a:lnTo>
                  <a:lnTo>
                    <a:pt x="8030" y="60121"/>
                  </a:lnTo>
                  <a:lnTo>
                    <a:pt x="8197" y="60204"/>
                  </a:lnTo>
                  <a:lnTo>
                    <a:pt x="8405" y="60288"/>
                  </a:lnTo>
                  <a:lnTo>
                    <a:pt x="8696" y="60288"/>
                  </a:lnTo>
                  <a:lnTo>
                    <a:pt x="8696" y="60288"/>
                  </a:lnTo>
                  <a:lnTo>
                    <a:pt x="12357" y="60288"/>
                  </a:lnTo>
                  <a:lnTo>
                    <a:pt x="12357" y="3288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746;p62"/>
            <p:cNvSpPr/>
            <p:nvPr/>
          </p:nvSpPr>
          <p:spPr>
            <a:xfrm>
              <a:off x="5928775" y="2102325"/>
              <a:ext cx="37475" cy="97800"/>
            </a:xfrm>
            <a:custGeom>
              <a:avLst/>
              <a:gdLst/>
              <a:ahLst/>
              <a:cxnLst/>
              <a:rect l="l" t="t" r="r" b="b"/>
              <a:pathLst>
                <a:path w="1499" h="3912" extrusionOk="0">
                  <a:moveTo>
                    <a:pt x="999" y="209"/>
                  </a:moveTo>
                  <a:lnTo>
                    <a:pt x="999" y="209"/>
                  </a:lnTo>
                  <a:lnTo>
                    <a:pt x="1082" y="125"/>
                  </a:lnTo>
                  <a:lnTo>
                    <a:pt x="1124" y="42"/>
                  </a:lnTo>
                  <a:lnTo>
                    <a:pt x="1249" y="1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415" y="84"/>
                  </a:lnTo>
                  <a:lnTo>
                    <a:pt x="1498" y="167"/>
                  </a:lnTo>
                  <a:lnTo>
                    <a:pt x="1498" y="250"/>
                  </a:lnTo>
                  <a:lnTo>
                    <a:pt x="1498" y="333"/>
                  </a:lnTo>
                  <a:lnTo>
                    <a:pt x="500" y="3704"/>
                  </a:lnTo>
                  <a:lnTo>
                    <a:pt x="500" y="3704"/>
                  </a:lnTo>
                  <a:lnTo>
                    <a:pt x="458" y="3787"/>
                  </a:lnTo>
                  <a:lnTo>
                    <a:pt x="375" y="3870"/>
                  </a:lnTo>
                  <a:lnTo>
                    <a:pt x="292" y="3912"/>
                  </a:lnTo>
                  <a:lnTo>
                    <a:pt x="167" y="3870"/>
                  </a:lnTo>
                  <a:lnTo>
                    <a:pt x="167" y="3870"/>
                  </a:lnTo>
                  <a:lnTo>
                    <a:pt x="84" y="3828"/>
                  </a:lnTo>
                  <a:lnTo>
                    <a:pt x="0" y="3745"/>
                  </a:lnTo>
                  <a:lnTo>
                    <a:pt x="0" y="3662"/>
                  </a:lnTo>
                  <a:lnTo>
                    <a:pt x="0" y="3579"/>
                  </a:lnTo>
                  <a:lnTo>
                    <a:pt x="999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747;p62"/>
            <p:cNvSpPr/>
            <p:nvPr/>
          </p:nvSpPr>
          <p:spPr>
            <a:xfrm>
              <a:off x="5937100" y="1865175"/>
              <a:ext cx="130050" cy="267350"/>
            </a:xfrm>
            <a:custGeom>
              <a:avLst/>
              <a:gdLst/>
              <a:ahLst/>
              <a:cxnLst/>
              <a:rect l="l" t="t" r="r" b="b"/>
              <a:pathLst>
                <a:path w="5202" h="10694" extrusionOk="0">
                  <a:moveTo>
                    <a:pt x="5159" y="749"/>
                  </a:moveTo>
                  <a:lnTo>
                    <a:pt x="5159" y="749"/>
                  </a:lnTo>
                  <a:lnTo>
                    <a:pt x="4286" y="3038"/>
                  </a:lnTo>
                  <a:lnTo>
                    <a:pt x="3412" y="5284"/>
                  </a:lnTo>
                  <a:lnTo>
                    <a:pt x="3412" y="5284"/>
                  </a:lnTo>
                  <a:lnTo>
                    <a:pt x="2497" y="7906"/>
                  </a:lnTo>
                  <a:lnTo>
                    <a:pt x="2497" y="7906"/>
                  </a:lnTo>
                  <a:lnTo>
                    <a:pt x="2164" y="8904"/>
                  </a:lnTo>
                  <a:lnTo>
                    <a:pt x="1873" y="9944"/>
                  </a:lnTo>
                  <a:lnTo>
                    <a:pt x="1873" y="9944"/>
                  </a:lnTo>
                  <a:lnTo>
                    <a:pt x="1831" y="10111"/>
                  </a:lnTo>
                  <a:lnTo>
                    <a:pt x="1748" y="10277"/>
                  </a:lnTo>
                  <a:lnTo>
                    <a:pt x="1623" y="10444"/>
                  </a:lnTo>
                  <a:lnTo>
                    <a:pt x="1456" y="10527"/>
                  </a:lnTo>
                  <a:lnTo>
                    <a:pt x="1290" y="10610"/>
                  </a:lnTo>
                  <a:lnTo>
                    <a:pt x="1124" y="10652"/>
                  </a:lnTo>
                  <a:lnTo>
                    <a:pt x="957" y="10693"/>
                  </a:lnTo>
                  <a:lnTo>
                    <a:pt x="749" y="10652"/>
                  </a:lnTo>
                  <a:lnTo>
                    <a:pt x="749" y="10652"/>
                  </a:lnTo>
                  <a:lnTo>
                    <a:pt x="583" y="10568"/>
                  </a:lnTo>
                  <a:lnTo>
                    <a:pt x="416" y="10485"/>
                  </a:lnTo>
                  <a:lnTo>
                    <a:pt x="250" y="10360"/>
                  </a:lnTo>
                  <a:lnTo>
                    <a:pt x="167" y="10236"/>
                  </a:lnTo>
                  <a:lnTo>
                    <a:pt x="83" y="10069"/>
                  </a:lnTo>
                  <a:lnTo>
                    <a:pt x="42" y="9861"/>
                  </a:lnTo>
                  <a:lnTo>
                    <a:pt x="0" y="9695"/>
                  </a:lnTo>
                  <a:lnTo>
                    <a:pt x="42" y="9487"/>
                  </a:lnTo>
                  <a:lnTo>
                    <a:pt x="42" y="9487"/>
                  </a:lnTo>
                  <a:lnTo>
                    <a:pt x="333" y="8447"/>
                  </a:lnTo>
                  <a:lnTo>
                    <a:pt x="666" y="7365"/>
                  </a:lnTo>
                  <a:lnTo>
                    <a:pt x="666" y="7365"/>
                  </a:lnTo>
                  <a:lnTo>
                    <a:pt x="1623" y="4744"/>
                  </a:lnTo>
                  <a:lnTo>
                    <a:pt x="1623" y="4744"/>
                  </a:lnTo>
                  <a:lnTo>
                    <a:pt x="2497" y="2414"/>
                  </a:lnTo>
                  <a:lnTo>
                    <a:pt x="3370" y="125"/>
                  </a:lnTo>
                  <a:lnTo>
                    <a:pt x="3370" y="125"/>
                  </a:lnTo>
                  <a:lnTo>
                    <a:pt x="3412" y="42"/>
                  </a:lnTo>
                  <a:lnTo>
                    <a:pt x="3495" y="1"/>
                  </a:lnTo>
                  <a:lnTo>
                    <a:pt x="3537" y="1"/>
                  </a:lnTo>
                  <a:lnTo>
                    <a:pt x="3620" y="1"/>
                  </a:lnTo>
                  <a:lnTo>
                    <a:pt x="5076" y="500"/>
                  </a:lnTo>
                  <a:lnTo>
                    <a:pt x="5076" y="500"/>
                  </a:lnTo>
                  <a:lnTo>
                    <a:pt x="5118" y="541"/>
                  </a:lnTo>
                  <a:lnTo>
                    <a:pt x="5159" y="625"/>
                  </a:lnTo>
                  <a:lnTo>
                    <a:pt x="5159" y="625"/>
                  </a:lnTo>
                  <a:lnTo>
                    <a:pt x="5201" y="666"/>
                  </a:lnTo>
                  <a:lnTo>
                    <a:pt x="5159" y="749"/>
                  </a:lnTo>
                  <a:lnTo>
                    <a:pt x="5159" y="74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748;p62"/>
            <p:cNvSpPr/>
            <p:nvPr/>
          </p:nvSpPr>
          <p:spPr>
            <a:xfrm>
              <a:off x="5950625" y="2092975"/>
              <a:ext cx="21850" cy="20825"/>
            </a:xfrm>
            <a:custGeom>
              <a:avLst/>
              <a:gdLst/>
              <a:ahLst/>
              <a:cxnLst/>
              <a:rect l="l" t="t" r="r" b="b"/>
              <a:pathLst>
                <a:path w="874" h="833" extrusionOk="0">
                  <a:moveTo>
                    <a:pt x="458" y="832"/>
                  </a:moveTo>
                  <a:lnTo>
                    <a:pt x="458" y="832"/>
                  </a:lnTo>
                  <a:lnTo>
                    <a:pt x="624" y="832"/>
                  </a:lnTo>
                  <a:lnTo>
                    <a:pt x="749" y="707"/>
                  </a:lnTo>
                  <a:lnTo>
                    <a:pt x="832" y="583"/>
                  </a:lnTo>
                  <a:lnTo>
                    <a:pt x="874" y="416"/>
                  </a:lnTo>
                  <a:lnTo>
                    <a:pt x="874" y="416"/>
                  </a:lnTo>
                  <a:lnTo>
                    <a:pt x="832" y="250"/>
                  </a:lnTo>
                  <a:lnTo>
                    <a:pt x="749" y="125"/>
                  </a:lnTo>
                  <a:lnTo>
                    <a:pt x="624" y="42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291" y="42"/>
                  </a:lnTo>
                  <a:lnTo>
                    <a:pt x="125" y="125"/>
                  </a:lnTo>
                  <a:lnTo>
                    <a:pt x="42" y="250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42" y="583"/>
                  </a:lnTo>
                  <a:lnTo>
                    <a:pt x="125" y="707"/>
                  </a:lnTo>
                  <a:lnTo>
                    <a:pt x="291" y="832"/>
                  </a:lnTo>
                  <a:lnTo>
                    <a:pt x="458" y="832"/>
                  </a:lnTo>
                  <a:lnTo>
                    <a:pt x="458" y="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749;p62"/>
            <p:cNvSpPr/>
            <p:nvPr/>
          </p:nvSpPr>
          <p:spPr>
            <a:xfrm>
              <a:off x="5483600" y="2174100"/>
              <a:ext cx="616825" cy="748925"/>
            </a:xfrm>
            <a:custGeom>
              <a:avLst/>
              <a:gdLst/>
              <a:ahLst/>
              <a:cxnLst/>
              <a:rect l="l" t="t" r="r" b="b"/>
              <a:pathLst>
                <a:path w="24673" h="29957" extrusionOk="0">
                  <a:moveTo>
                    <a:pt x="12315" y="0"/>
                  </a:moveTo>
                  <a:lnTo>
                    <a:pt x="6491" y="0"/>
                  </a:lnTo>
                  <a:lnTo>
                    <a:pt x="6491" y="0"/>
                  </a:lnTo>
                  <a:lnTo>
                    <a:pt x="6366" y="0"/>
                  </a:lnTo>
                  <a:lnTo>
                    <a:pt x="6241" y="42"/>
                  </a:lnTo>
                  <a:lnTo>
                    <a:pt x="6116" y="84"/>
                  </a:lnTo>
                  <a:lnTo>
                    <a:pt x="5991" y="208"/>
                  </a:lnTo>
                  <a:lnTo>
                    <a:pt x="5867" y="375"/>
                  </a:lnTo>
                  <a:lnTo>
                    <a:pt x="5783" y="625"/>
                  </a:lnTo>
                  <a:lnTo>
                    <a:pt x="5742" y="999"/>
                  </a:lnTo>
                  <a:lnTo>
                    <a:pt x="5742" y="999"/>
                  </a:lnTo>
                  <a:lnTo>
                    <a:pt x="5700" y="1956"/>
                  </a:lnTo>
                  <a:lnTo>
                    <a:pt x="5575" y="3828"/>
                  </a:lnTo>
                  <a:lnTo>
                    <a:pt x="5076" y="9195"/>
                  </a:lnTo>
                  <a:lnTo>
                    <a:pt x="4785" y="12108"/>
                  </a:lnTo>
                  <a:lnTo>
                    <a:pt x="4494" y="14771"/>
                  </a:lnTo>
                  <a:lnTo>
                    <a:pt x="4202" y="16892"/>
                  </a:lnTo>
                  <a:lnTo>
                    <a:pt x="4036" y="17683"/>
                  </a:lnTo>
                  <a:lnTo>
                    <a:pt x="3911" y="18224"/>
                  </a:lnTo>
                  <a:lnTo>
                    <a:pt x="3911" y="18224"/>
                  </a:lnTo>
                  <a:lnTo>
                    <a:pt x="3162" y="18182"/>
                  </a:lnTo>
                  <a:lnTo>
                    <a:pt x="2496" y="18099"/>
                  </a:lnTo>
                  <a:lnTo>
                    <a:pt x="2247" y="18016"/>
                  </a:lnTo>
                  <a:lnTo>
                    <a:pt x="1997" y="17933"/>
                  </a:lnTo>
                  <a:lnTo>
                    <a:pt x="2039" y="17641"/>
                  </a:lnTo>
                  <a:lnTo>
                    <a:pt x="2039" y="17641"/>
                  </a:lnTo>
                  <a:lnTo>
                    <a:pt x="1956" y="17641"/>
                  </a:lnTo>
                  <a:lnTo>
                    <a:pt x="1748" y="17725"/>
                  </a:lnTo>
                  <a:lnTo>
                    <a:pt x="1539" y="17891"/>
                  </a:lnTo>
                  <a:lnTo>
                    <a:pt x="1456" y="17974"/>
                  </a:lnTo>
                  <a:lnTo>
                    <a:pt x="1373" y="18141"/>
                  </a:lnTo>
                  <a:lnTo>
                    <a:pt x="1373" y="18141"/>
                  </a:lnTo>
                  <a:lnTo>
                    <a:pt x="1165" y="19098"/>
                  </a:lnTo>
                  <a:lnTo>
                    <a:pt x="749" y="21136"/>
                  </a:lnTo>
                  <a:lnTo>
                    <a:pt x="499" y="22426"/>
                  </a:lnTo>
                  <a:lnTo>
                    <a:pt x="291" y="23757"/>
                  </a:lnTo>
                  <a:lnTo>
                    <a:pt x="125" y="25130"/>
                  </a:lnTo>
                  <a:lnTo>
                    <a:pt x="0" y="26462"/>
                  </a:lnTo>
                  <a:lnTo>
                    <a:pt x="12315" y="29957"/>
                  </a:lnTo>
                  <a:lnTo>
                    <a:pt x="24672" y="26462"/>
                  </a:lnTo>
                  <a:lnTo>
                    <a:pt x="24672" y="26462"/>
                  </a:lnTo>
                  <a:lnTo>
                    <a:pt x="24548" y="25130"/>
                  </a:lnTo>
                  <a:lnTo>
                    <a:pt x="24381" y="23757"/>
                  </a:lnTo>
                  <a:lnTo>
                    <a:pt x="24132" y="22426"/>
                  </a:lnTo>
                  <a:lnTo>
                    <a:pt x="23924" y="21136"/>
                  </a:lnTo>
                  <a:lnTo>
                    <a:pt x="23507" y="19098"/>
                  </a:lnTo>
                  <a:lnTo>
                    <a:pt x="23299" y="18141"/>
                  </a:lnTo>
                  <a:lnTo>
                    <a:pt x="23299" y="18141"/>
                  </a:lnTo>
                  <a:lnTo>
                    <a:pt x="23216" y="17974"/>
                  </a:lnTo>
                  <a:lnTo>
                    <a:pt x="23133" y="17891"/>
                  </a:lnTo>
                  <a:lnTo>
                    <a:pt x="22925" y="17725"/>
                  </a:lnTo>
                  <a:lnTo>
                    <a:pt x="22717" y="17641"/>
                  </a:lnTo>
                  <a:lnTo>
                    <a:pt x="22634" y="17641"/>
                  </a:lnTo>
                  <a:lnTo>
                    <a:pt x="22675" y="17933"/>
                  </a:lnTo>
                  <a:lnTo>
                    <a:pt x="22675" y="17933"/>
                  </a:lnTo>
                  <a:lnTo>
                    <a:pt x="22426" y="18016"/>
                  </a:lnTo>
                  <a:lnTo>
                    <a:pt x="22134" y="18099"/>
                  </a:lnTo>
                  <a:lnTo>
                    <a:pt x="21510" y="18182"/>
                  </a:lnTo>
                  <a:lnTo>
                    <a:pt x="20761" y="18224"/>
                  </a:lnTo>
                  <a:lnTo>
                    <a:pt x="20761" y="18224"/>
                  </a:lnTo>
                  <a:lnTo>
                    <a:pt x="20637" y="17683"/>
                  </a:lnTo>
                  <a:lnTo>
                    <a:pt x="20470" y="16892"/>
                  </a:lnTo>
                  <a:lnTo>
                    <a:pt x="20179" y="14771"/>
                  </a:lnTo>
                  <a:lnTo>
                    <a:pt x="19888" y="12108"/>
                  </a:lnTo>
                  <a:lnTo>
                    <a:pt x="19596" y="9195"/>
                  </a:lnTo>
                  <a:lnTo>
                    <a:pt x="19097" y="3828"/>
                  </a:lnTo>
                  <a:lnTo>
                    <a:pt x="18972" y="1956"/>
                  </a:lnTo>
                  <a:lnTo>
                    <a:pt x="18931" y="999"/>
                  </a:lnTo>
                  <a:lnTo>
                    <a:pt x="18931" y="999"/>
                  </a:lnTo>
                  <a:lnTo>
                    <a:pt x="18889" y="625"/>
                  </a:lnTo>
                  <a:lnTo>
                    <a:pt x="18806" y="375"/>
                  </a:lnTo>
                  <a:lnTo>
                    <a:pt x="18681" y="208"/>
                  </a:lnTo>
                  <a:lnTo>
                    <a:pt x="18556" y="84"/>
                  </a:lnTo>
                  <a:lnTo>
                    <a:pt x="18390" y="42"/>
                  </a:lnTo>
                  <a:lnTo>
                    <a:pt x="18307" y="0"/>
                  </a:lnTo>
                  <a:lnTo>
                    <a:pt x="18182" y="0"/>
                  </a:lnTo>
                  <a:lnTo>
                    <a:pt x="12315" y="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750;p62"/>
            <p:cNvSpPr/>
            <p:nvPr/>
          </p:nvSpPr>
          <p:spPr>
            <a:xfrm>
              <a:off x="5641700" y="2187625"/>
              <a:ext cx="27050" cy="27075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1" y="1082"/>
                  </a:moveTo>
                  <a:lnTo>
                    <a:pt x="541" y="1082"/>
                  </a:lnTo>
                  <a:lnTo>
                    <a:pt x="749" y="1040"/>
                  </a:lnTo>
                  <a:lnTo>
                    <a:pt x="916" y="916"/>
                  </a:lnTo>
                  <a:lnTo>
                    <a:pt x="1040" y="749"/>
                  </a:lnTo>
                  <a:lnTo>
                    <a:pt x="1082" y="541"/>
                  </a:lnTo>
                  <a:lnTo>
                    <a:pt x="1082" y="541"/>
                  </a:lnTo>
                  <a:lnTo>
                    <a:pt x="1040" y="333"/>
                  </a:lnTo>
                  <a:lnTo>
                    <a:pt x="916" y="167"/>
                  </a:lnTo>
                  <a:lnTo>
                    <a:pt x="749" y="42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333" y="42"/>
                  </a:lnTo>
                  <a:lnTo>
                    <a:pt x="125" y="167"/>
                  </a:lnTo>
                  <a:lnTo>
                    <a:pt x="42" y="333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42" y="749"/>
                  </a:lnTo>
                  <a:lnTo>
                    <a:pt x="125" y="916"/>
                  </a:lnTo>
                  <a:lnTo>
                    <a:pt x="333" y="1040"/>
                  </a:lnTo>
                  <a:lnTo>
                    <a:pt x="541" y="1082"/>
                  </a:lnTo>
                  <a:lnTo>
                    <a:pt x="541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751;p62"/>
            <p:cNvSpPr/>
            <p:nvPr/>
          </p:nvSpPr>
          <p:spPr>
            <a:xfrm>
              <a:off x="5681225" y="2282275"/>
              <a:ext cx="221575" cy="243425"/>
            </a:xfrm>
            <a:custGeom>
              <a:avLst/>
              <a:gdLst/>
              <a:ahLst/>
              <a:cxnLst/>
              <a:rect l="l" t="t" r="r" b="b"/>
              <a:pathLst>
                <a:path w="8863" h="9737" extrusionOk="0">
                  <a:moveTo>
                    <a:pt x="8072" y="125"/>
                  </a:moveTo>
                  <a:lnTo>
                    <a:pt x="8238" y="167"/>
                  </a:lnTo>
                  <a:lnTo>
                    <a:pt x="8363" y="250"/>
                  </a:lnTo>
                  <a:lnTo>
                    <a:pt x="8488" y="375"/>
                  </a:lnTo>
                  <a:lnTo>
                    <a:pt x="8613" y="500"/>
                  </a:lnTo>
                  <a:lnTo>
                    <a:pt x="8696" y="625"/>
                  </a:lnTo>
                  <a:lnTo>
                    <a:pt x="8737" y="791"/>
                  </a:lnTo>
                  <a:lnTo>
                    <a:pt x="8737" y="957"/>
                  </a:lnTo>
                  <a:lnTo>
                    <a:pt x="8737" y="5284"/>
                  </a:lnTo>
                  <a:lnTo>
                    <a:pt x="8737" y="5742"/>
                  </a:lnTo>
                  <a:lnTo>
                    <a:pt x="8654" y="6158"/>
                  </a:lnTo>
                  <a:lnTo>
                    <a:pt x="8529" y="6574"/>
                  </a:lnTo>
                  <a:lnTo>
                    <a:pt x="8405" y="6990"/>
                  </a:lnTo>
                  <a:lnTo>
                    <a:pt x="8238" y="7365"/>
                  </a:lnTo>
                  <a:lnTo>
                    <a:pt x="7989" y="7698"/>
                  </a:lnTo>
                  <a:lnTo>
                    <a:pt x="7739" y="8030"/>
                  </a:lnTo>
                  <a:lnTo>
                    <a:pt x="7489" y="8363"/>
                  </a:lnTo>
                  <a:lnTo>
                    <a:pt x="7156" y="8613"/>
                  </a:lnTo>
                  <a:lnTo>
                    <a:pt x="6824" y="8863"/>
                  </a:lnTo>
                  <a:lnTo>
                    <a:pt x="6491" y="9112"/>
                  </a:lnTo>
                  <a:lnTo>
                    <a:pt x="6116" y="9279"/>
                  </a:lnTo>
                  <a:lnTo>
                    <a:pt x="5700" y="9403"/>
                  </a:lnTo>
                  <a:lnTo>
                    <a:pt x="5284" y="9528"/>
                  </a:lnTo>
                  <a:lnTo>
                    <a:pt x="4868" y="9611"/>
                  </a:lnTo>
                  <a:lnTo>
                    <a:pt x="3994" y="9611"/>
                  </a:lnTo>
                  <a:lnTo>
                    <a:pt x="3578" y="9528"/>
                  </a:lnTo>
                  <a:lnTo>
                    <a:pt x="3162" y="9403"/>
                  </a:lnTo>
                  <a:lnTo>
                    <a:pt x="2746" y="9279"/>
                  </a:lnTo>
                  <a:lnTo>
                    <a:pt x="2372" y="9112"/>
                  </a:lnTo>
                  <a:lnTo>
                    <a:pt x="2039" y="8863"/>
                  </a:lnTo>
                  <a:lnTo>
                    <a:pt x="1706" y="8613"/>
                  </a:lnTo>
                  <a:lnTo>
                    <a:pt x="1373" y="8363"/>
                  </a:lnTo>
                  <a:lnTo>
                    <a:pt x="1082" y="8030"/>
                  </a:lnTo>
                  <a:lnTo>
                    <a:pt x="832" y="7698"/>
                  </a:lnTo>
                  <a:lnTo>
                    <a:pt x="624" y="7365"/>
                  </a:lnTo>
                  <a:lnTo>
                    <a:pt x="458" y="6990"/>
                  </a:lnTo>
                  <a:lnTo>
                    <a:pt x="291" y="6574"/>
                  </a:lnTo>
                  <a:lnTo>
                    <a:pt x="208" y="6158"/>
                  </a:lnTo>
                  <a:lnTo>
                    <a:pt x="125" y="5742"/>
                  </a:lnTo>
                  <a:lnTo>
                    <a:pt x="125" y="5284"/>
                  </a:lnTo>
                  <a:lnTo>
                    <a:pt x="125" y="957"/>
                  </a:lnTo>
                  <a:lnTo>
                    <a:pt x="125" y="791"/>
                  </a:lnTo>
                  <a:lnTo>
                    <a:pt x="167" y="625"/>
                  </a:lnTo>
                  <a:lnTo>
                    <a:pt x="250" y="500"/>
                  </a:lnTo>
                  <a:lnTo>
                    <a:pt x="375" y="375"/>
                  </a:lnTo>
                  <a:lnTo>
                    <a:pt x="499" y="250"/>
                  </a:lnTo>
                  <a:lnTo>
                    <a:pt x="624" y="167"/>
                  </a:lnTo>
                  <a:lnTo>
                    <a:pt x="791" y="125"/>
                  </a:lnTo>
                  <a:close/>
                  <a:moveTo>
                    <a:pt x="791" y="0"/>
                  </a:moveTo>
                  <a:lnTo>
                    <a:pt x="583" y="84"/>
                  </a:lnTo>
                  <a:lnTo>
                    <a:pt x="416" y="167"/>
                  </a:lnTo>
                  <a:lnTo>
                    <a:pt x="291" y="292"/>
                  </a:lnTo>
                  <a:lnTo>
                    <a:pt x="167" y="417"/>
                  </a:lnTo>
                  <a:lnTo>
                    <a:pt x="83" y="583"/>
                  </a:lnTo>
                  <a:lnTo>
                    <a:pt x="0" y="749"/>
                  </a:lnTo>
                  <a:lnTo>
                    <a:pt x="0" y="957"/>
                  </a:lnTo>
                  <a:lnTo>
                    <a:pt x="0" y="5284"/>
                  </a:lnTo>
                  <a:lnTo>
                    <a:pt x="0" y="5742"/>
                  </a:lnTo>
                  <a:lnTo>
                    <a:pt x="83" y="6200"/>
                  </a:lnTo>
                  <a:lnTo>
                    <a:pt x="208" y="6616"/>
                  </a:lnTo>
                  <a:lnTo>
                    <a:pt x="333" y="7032"/>
                  </a:lnTo>
                  <a:lnTo>
                    <a:pt x="541" y="7406"/>
                  </a:lnTo>
                  <a:lnTo>
                    <a:pt x="749" y="7781"/>
                  </a:lnTo>
                  <a:lnTo>
                    <a:pt x="999" y="8114"/>
                  </a:lnTo>
                  <a:lnTo>
                    <a:pt x="1290" y="8446"/>
                  </a:lnTo>
                  <a:lnTo>
                    <a:pt x="1623" y="8738"/>
                  </a:lnTo>
                  <a:lnTo>
                    <a:pt x="1956" y="8987"/>
                  </a:lnTo>
                  <a:lnTo>
                    <a:pt x="2330" y="9195"/>
                  </a:lnTo>
                  <a:lnTo>
                    <a:pt x="2705" y="9403"/>
                  </a:lnTo>
                  <a:lnTo>
                    <a:pt x="3121" y="9528"/>
                  </a:lnTo>
                  <a:lnTo>
                    <a:pt x="3537" y="9653"/>
                  </a:lnTo>
                  <a:lnTo>
                    <a:pt x="3994" y="9695"/>
                  </a:lnTo>
                  <a:lnTo>
                    <a:pt x="4410" y="9736"/>
                  </a:lnTo>
                  <a:lnTo>
                    <a:pt x="4868" y="9695"/>
                  </a:lnTo>
                  <a:lnTo>
                    <a:pt x="5326" y="9653"/>
                  </a:lnTo>
                  <a:lnTo>
                    <a:pt x="5742" y="9528"/>
                  </a:lnTo>
                  <a:lnTo>
                    <a:pt x="6158" y="9403"/>
                  </a:lnTo>
                  <a:lnTo>
                    <a:pt x="6532" y="9195"/>
                  </a:lnTo>
                  <a:lnTo>
                    <a:pt x="6907" y="8987"/>
                  </a:lnTo>
                  <a:lnTo>
                    <a:pt x="7240" y="8738"/>
                  </a:lnTo>
                  <a:lnTo>
                    <a:pt x="7572" y="8446"/>
                  </a:lnTo>
                  <a:lnTo>
                    <a:pt x="7864" y="8114"/>
                  </a:lnTo>
                  <a:lnTo>
                    <a:pt x="8113" y="7781"/>
                  </a:lnTo>
                  <a:lnTo>
                    <a:pt x="8321" y="7406"/>
                  </a:lnTo>
                  <a:lnTo>
                    <a:pt x="8529" y="7032"/>
                  </a:lnTo>
                  <a:lnTo>
                    <a:pt x="8654" y="6616"/>
                  </a:lnTo>
                  <a:lnTo>
                    <a:pt x="8779" y="6200"/>
                  </a:lnTo>
                  <a:lnTo>
                    <a:pt x="8821" y="5742"/>
                  </a:lnTo>
                  <a:lnTo>
                    <a:pt x="8862" y="5284"/>
                  </a:lnTo>
                  <a:lnTo>
                    <a:pt x="8862" y="957"/>
                  </a:lnTo>
                  <a:lnTo>
                    <a:pt x="8862" y="749"/>
                  </a:lnTo>
                  <a:lnTo>
                    <a:pt x="8779" y="583"/>
                  </a:lnTo>
                  <a:lnTo>
                    <a:pt x="8696" y="417"/>
                  </a:lnTo>
                  <a:lnTo>
                    <a:pt x="8571" y="292"/>
                  </a:lnTo>
                  <a:lnTo>
                    <a:pt x="8446" y="167"/>
                  </a:lnTo>
                  <a:lnTo>
                    <a:pt x="8280" y="84"/>
                  </a:lnTo>
                  <a:lnTo>
                    <a:pt x="8072" y="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752;p62"/>
            <p:cNvSpPr/>
            <p:nvPr/>
          </p:nvSpPr>
          <p:spPr>
            <a:xfrm>
              <a:off x="5915250" y="2187625"/>
              <a:ext cx="27075" cy="27075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1082"/>
                  </a:moveTo>
                  <a:lnTo>
                    <a:pt x="541" y="1082"/>
                  </a:lnTo>
                  <a:lnTo>
                    <a:pt x="749" y="1040"/>
                  </a:lnTo>
                  <a:lnTo>
                    <a:pt x="916" y="916"/>
                  </a:lnTo>
                  <a:lnTo>
                    <a:pt x="1041" y="749"/>
                  </a:lnTo>
                  <a:lnTo>
                    <a:pt x="1082" y="541"/>
                  </a:lnTo>
                  <a:lnTo>
                    <a:pt x="1082" y="541"/>
                  </a:lnTo>
                  <a:lnTo>
                    <a:pt x="1041" y="333"/>
                  </a:lnTo>
                  <a:lnTo>
                    <a:pt x="916" y="167"/>
                  </a:lnTo>
                  <a:lnTo>
                    <a:pt x="749" y="42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333" y="42"/>
                  </a:lnTo>
                  <a:lnTo>
                    <a:pt x="167" y="167"/>
                  </a:lnTo>
                  <a:lnTo>
                    <a:pt x="42" y="333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42" y="749"/>
                  </a:lnTo>
                  <a:lnTo>
                    <a:pt x="167" y="916"/>
                  </a:lnTo>
                  <a:lnTo>
                    <a:pt x="333" y="1040"/>
                  </a:lnTo>
                  <a:lnTo>
                    <a:pt x="541" y="1082"/>
                  </a:lnTo>
                  <a:lnTo>
                    <a:pt x="541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753;p62"/>
            <p:cNvSpPr/>
            <p:nvPr/>
          </p:nvSpPr>
          <p:spPr>
            <a:xfrm>
              <a:off x="5487750" y="2675450"/>
              <a:ext cx="607475" cy="1624725"/>
            </a:xfrm>
            <a:custGeom>
              <a:avLst/>
              <a:gdLst/>
              <a:ahLst/>
              <a:cxnLst/>
              <a:rect l="l" t="t" r="r" b="b"/>
              <a:pathLst>
                <a:path w="24299" h="64989" extrusionOk="0">
                  <a:moveTo>
                    <a:pt x="4244" y="0"/>
                  </a:moveTo>
                  <a:lnTo>
                    <a:pt x="4244" y="42"/>
                  </a:lnTo>
                  <a:lnTo>
                    <a:pt x="4203" y="84"/>
                  </a:lnTo>
                  <a:lnTo>
                    <a:pt x="4078" y="333"/>
                  </a:lnTo>
                  <a:lnTo>
                    <a:pt x="3828" y="749"/>
                  </a:lnTo>
                  <a:lnTo>
                    <a:pt x="3495" y="1332"/>
                  </a:lnTo>
                  <a:lnTo>
                    <a:pt x="3038" y="1956"/>
                  </a:lnTo>
                  <a:lnTo>
                    <a:pt x="2455" y="2580"/>
                  </a:lnTo>
                  <a:lnTo>
                    <a:pt x="2122" y="2913"/>
                  </a:lnTo>
                  <a:lnTo>
                    <a:pt x="1748" y="3204"/>
                  </a:lnTo>
                  <a:lnTo>
                    <a:pt x="1373" y="3454"/>
                  </a:lnTo>
                  <a:lnTo>
                    <a:pt x="957" y="3703"/>
                  </a:lnTo>
                  <a:lnTo>
                    <a:pt x="500" y="3870"/>
                  </a:lnTo>
                  <a:lnTo>
                    <a:pt x="42" y="4036"/>
                  </a:lnTo>
                  <a:lnTo>
                    <a:pt x="0" y="4036"/>
                  </a:lnTo>
                  <a:lnTo>
                    <a:pt x="0" y="4078"/>
                  </a:lnTo>
                  <a:lnTo>
                    <a:pt x="42" y="4119"/>
                  </a:lnTo>
                  <a:lnTo>
                    <a:pt x="84" y="4119"/>
                  </a:lnTo>
                  <a:lnTo>
                    <a:pt x="583" y="3995"/>
                  </a:lnTo>
                  <a:lnTo>
                    <a:pt x="1041" y="3787"/>
                  </a:lnTo>
                  <a:lnTo>
                    <a:pt x="1498" y="3495"/>
                  </a:lnTo>
                  <a:lnTo>
                    <a:pt x="1914" y="3204"/>
                  </a:lnTo>
                  <a:lnTo>
                    <a:pt x="2289" y="2871"/>
                  </a:lnTo>
                  <a:lnTo>
                    <a:pt x="2663" y="2538"/>
                  </a:lnTo>
                  <a:lnTo>
                    <a:pt x="2955" y="2206"/>
                  </a:lnTo>
                  <a:lnTo>
                    <a:pt x="3246" y="1831"/>
                  </a:lnTo>
                  <a:lnTo>
                    <a:pt x="3703" y="1165"/>
                  </a:lnTo>
                  <a:lnTo>
                    <a:pt x="4078" y="625"/>
                  </a:lnTo>
                  <a:lnTo>
                    <a:pt x="4328" y="84"/>
                  </a:lnTo>
                  <a:lnTo>
                    <a:pt x="4328" y="42"/>
                  </a:lnTo>
                  <a:lnTo>
                    <a:pt x="4286" y="0"/>
                  </a:lnTo>
                  <a:close/>
                  <a:moveTo>
                    <a:pt x="20013" y="0"/>
                  </a:moveTo>
                  <a:lnTo>
                    <a:pt x="19971" y="42"/>
                  </a:lnTo>
                  <a:lnTo>
                    <a:pt x="19971" y="84"/>
                  </a:lnTo>
                  <a:lnTo>
                    <a:pt x="20263" y="625"/>
                  </a:lnTo>
                  <a:lnTo>
                    <a:pt x="20595" y="1165"/>
                  </a:lnTo>
                  <a:lnTo>
                    <a:pt x="21053" y="1831"/>
                  </a:lnTo>
                  <a:lnTo>
                    <a:pt x="21344" y="2206"/>
                  </a:lnTo>
                  <a:lnTo>
                    <a:pt x="21677" y="2538"/>
                  </a:lnTo>
                  <a:lnTo>
                    <a:pt x="22010" y="2871"/>
                  </a:lnTo>
                  <a:lnTo>
                    <a:pt x="22385" y="3204"/>
                  </a:lnTo>
                  <a:lnTo>
                    <a:pt x="22801" y="3495"/>
                  </a:lnTo>
                  <a:lnTo>
                    <a:pt x="23258" y="3787"/>
                  </a:lnTo>
                  <a:lnTo>
                    <a:pt x="23716" y="3995"/>
                  </a:lnTo>
                  <a:lnTo>
                    <a:pt x="24257" y="4119"/>
                  </a:lnTo>
                  <a:lnTo>
                    <a:pt x="24298" y="4119"/>
                  </a:lnTo>
                  <a:lnTo>
                    <a:pt x="24298" y="4078"/>
                  </a:lnTo>
                  <a:lnTo>
                    <a:pt x="24298" y="4036"/>
                  </a:lnTo>
                  <a:lnTo>
                    <a:pt x="24257" y="4036"/>
                  </a:lnTo>
                  <a:lnTo>
                    <a:pt x="23758" y="3870"/>
                  </a:lnTo>
                  <a:lnTo>
                    <a:pt x="23300" y="3662"/>
                  </a:lnTo>
                  <a:lnTo>
                    <a:pt x="22884" y="3412"/>
                  </a:lnTo>
                  <a:lnTo>
                    <a:pt x="22468" y="3121"/>
                  </a:lnTo>
                  <a:lnTo>
                    <a:pt x="22093" y="2788"/>
                  </a:lnTo>
                  <a:lnTo>
                    <a:pt x="21760" y="2455"/>
                  </a:lnTo>
                  <a:lnTo>
                    <a:pt x="21428" y="2122"/>
                  </a:lnTo>
                  <a:lnTo>
                    <a:pt x="21178" y="1790"/>
                  </a:lnTo>
                  <a:lnTo>
                    <a:pt x="20679" y="1124"/>
                  </a:lnTo>
                  <a:lnTo>
                    <a:pt x="20346" y="541"/>
                  </a:lnTo>
                  <a:lnTo>
                    <a:pt x="20179" y="167"/>
                  </a:lnTo>
                  <a:lnTo>
                    <a:pt x="20096" y="84"/>
                  </a:lnTo>
                  <a:lnTo>
                    <a:pt x="20096" y="42"/>
                  </a:lnTo>
                  <a:lnTo>
                    <a:pt x="20055" y="0"/>
                  </a:lnTo>
                  <a:close/>
                  <a:moveTo>
                    <a:pt x="13481" y="500"/>
                  </a:moveTo>
                  <a:lnTo>
                    <a:pt x="13481" y="541"/>
                  </a:lnTo>
                  <a:lnTo>
                    <a:pt x="13481" y="3995"/>
                  </a:lnTo>
                  <a:lnTo>
                    <a:pt x="13481" y="6574"/>
                  </a:lnTo>
                  <a:lnTo>
                    <a:pt x="13481" y="6782"/>
                  </a:lnTo>
                  <a:lnTo>
                    <a:pt x="13439" y="6990"/>
                  </a:lnTo>
                  <a:lnTo>
                    <a:pt x="13273" y="7406"/>
                  </a:lnTo>
                  <a:lnTo>
                    <a:pt x="13065" y="7822"/>
                  </a:lnTo>
                  <a:lnTo>
                    <a:pt x="12815" y="8197"/>
                  </a:lnTo>
                  <a:lnTo>
                    <a:pt x="12316" y="8821"/>
                  </a:lnTo>
                  <a:lnTo>
                    <a:pt x="12233" y="8932"/>
                  </a:lnTo>
                  <a:lnTo>
                    <a:pt x="12233" y="625"/>
                  </a:lnTo>
                  <a:lnTo>
                    <a:pt x="12191" y="583"/>
                  </a:lnTo>
                  <a:lnTo>
                    <a:pt x="12108" y="583"/>
                  </a:lnTo>
                  <a:lnTo>
                    <a:pt x="12108" y="625"/>
                  </a:lnTo>
                  <a:lnTo>
                    <a:pt x="12108" y="64906"/>
                  </a:lnTo>
                  <a:lnTo>
                    <a:pt x="12108" y="64947"/>
                  </a:lnTo>
                  <a:lnTo>
                    <a:pt x="12149" y="64989"/>
                  </a:lnTo>
                  <a:lnTo>
                    <a:pt x="12191" y="64947"/>
                  </a:lnTo>
                  <a:lnTo>
                    <a:pt x="12233" y="64906"/>
                  </a:lnTo>
                  <a:lnTo>
                    <a:pt x="12233" y="9112"/>
                  </a:lnTo>
                  <a:lnTo>
                    <a:pt x="12441" y="8904"/>
                  </a:lnTo>
                  <a:lnTo>
                    <a:pt x="12898" y="8280"/>
                  </a:lnTo>
                  <a:lnTo>
                    <a:pt x="13148" y="7864"/>
                  </a:lnTo>
                  <a:lnTo>
                    <a:pt x="13398" y="7448"/>
                  </a:lnTo>
                  <a:lnTo>
                    <a:pt x="13522" y="6990"/>
                  </a:lnTo>
                  <a:lnTo>
                    <a:pt x="13564" y="6782"/>
                  </a:lnTo>
                  <a:lnTo>
                    <a:pt x="13606" y="6574"/>
                  </a:lnTo>
                  <a:lnTo>
                    <a:pt x="13606" y="3995"/>
                  </a:lnTo>
                  <a:lnTo>
                    <a:pt x="13606" y="1956"/>
                  </a:lnTo>
                  <a:lnTo>
                    <a:pt x="13606" y="957"/>
                  </a:lnTo>
                  <a:lnTo>
                    <a:pt x="13606" y="541"/>
                  </a:lnTo>
                  <a:lnTo>
                    <a:pt x="13564" y="5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754;p62"/>
            <p:cNvSpPr/>
            <p:nvPr/>
          </p:nvSpPr>
          <p:spPr>
            <a:xfrm>
              <a:off x="5681225" y="2331150"/>
              <a:ext cx="221575" cy="3150"/>
            </a:xfrm>
            <a:custGeom>
              <a:avLst/>
              <a:gdLst/>
              <a:ahLst/>
              <a:cxnLst/>
              <a:rect l="l" t="t" r="r" b="b"/>
              <a:pathLst>
                <a:path w="8863" h="126" extrusionOk="0">
                  <a:moveTo>
                    <a:pt x="0" y="1"/>
                  </a:moveTo>
                  <a:lnTo>
                    <a:pt x="0" y="43"/>
                  </a:lnTo>
                  <a:lnTo>
                    <a:pt x="0" y="84"/>
                  </a:lnTo>
                  <a:lnTo>
                    <a:pt x="42" y="126"/>
                  </a:lnTo>
                  <a:lnTo>
                    <a:pt x="8821" y="126"/>
                  </a:lnTo>
                  <a:lnTo>
                    <a:pt x="8862" y="84"/>
                  </a:lnTo>
                  <a:lnTo>
                    <a:pt x="8862" y="43"/>
                  </a:lnTo>
                  <a:lnTo>
                    <a:pt x="8862" y="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755;p62"/>
            <p:cNvSpPr/>
            <p:nvPr/>
          </p:nvSpPr>
          <p:spPr>
            <a:xfrm>
              <a:off x="5681225" y="2331150"/>
              <a:ext cx="221575" cy="3150"/>
            </a:xfrm>
            <a:custGeom>
              <a:avLst/>
              <a:gdLst/>
              <a:ahLst/>
              <a:cxnLst/>
              <a:rect l="l" t="t" r="r" b="b"/>
              <a:pathLst>
                <a:path w="8863" h="126" fill="none" extrusionOk="0">
                  <a:moveTo>
                    <a:pt x="42" y="126"/>
                  </a:moveTo>
                  <a:lnTo>
                    <a:pt x="8821" y="126"/>
                  </a:lnTo>
                  <a:lnTo>
                    <a:pt x="8821" y="126"/>
                  </a:lnTo>
                  <a:lnTo>
                    <a:pt x="8862" y="84"/>
                  </a:lnTo>
                  <a:lnTo>
                    <a:pt x="8862" y="43"/>
                  </a:lnTo>
                  <a:lnTo>
                    <a:pt x="8862" y="43"/>
                  </a:lnTo>
                  <a:lnTo>
                    <a:pt x="8862" y="1"/>
                  </a:lnTo>
                  <a:lnTo>
                    <a:pt x="8821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84"/>
                  </a:lnTo>
                  <a:lnTo>
                    <a:pt x="42" y="1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756;p62"/>
            <p:cNvSpPr/>
            <p:nvPr/>
          </p:nvSpPr>
          <p:spPr>
            <a:xfrm>
              <a:off x="5509600" y="2658800"/>
              <a:ext cx="564825" cy="33325"/>
            </a:xfrm>
            <a:custGeom>
              <a:avLst/>
              <a:gdLst/>
              <a:ahLst/>
              <a:cxnLst/>
              <a:rect l="l" t="t" r="r" b="b"/>
              <a:pathLst>
                <a:path w="22593" h="1333" extrusionOk="0">
                  <a:moveTo>
                    <a:pt x="42" y="1"/>
                  </a:moveTo>
                  <a:lnTo>
                    <a:pt x="0" y="42"/>
                  </a:lnTo>
                  <a:lnTo>
                    <a:pt x="0" y="84"/>
                  </a:lnTo>
                  <a:lnTo>
                    <a:pt x="0" y="126"/>
                  </a:lnTo>
                  <a:lnTo>
                    <a:pt x="42" y="126"/>
                  </a:lnTo>
                  <a:lnTo>
                    <a:pt x="1540" y="458"/>
                  </a:lnTo>
                  <a:lnTo>
                    <a:pt x="3037" y="708"/>
                  </a:lnTo>
                  <a:lnTo>
                    <a:pt x="4494" y="916"/>
                  </a:lnTo>
                  <a:lnTo>
                    <a:pt x="5908" y="1083"/>
                  </a:lnTo>
                  <a:lnTo>
                    <a:pt x="7323" y="1207"/>
                  </a:lnTo>
                  <a:lnTo>
                    <a:pt x="8696" y="1291"/>
                  </a:lnTo>
                  <a:lnTo>
                    <a:pt x="9986" y="1332"/>
                  </a:lnTo>
                  <a:lnTo>
                    <a:pt x="12482" y="1332"/>
                  </a:lnTo>
                  <a:lnTo>
                    <a:pt x="13689" y="1291"/>
                  </a:lnTo>
                  <a:lnTo>
                    <a:pt x="15852" y="1166"/>
                  </a:lnTo>
                  <a:lnTo>
                    <a:pt x="17766" y="958"/>
                  </a:lnTo>
                  <a:lnTo>
                    <a:pt x="19430" y="750"/>
                  </a:lnTo>
                  <a:lnTo>
                    <a:pt x="20762" y="500"/>
                  </a:lnTo>
                  <a:lnTo>
                    <a:pt x="21719" y="334"/>
                  </a:lnTo>
                  <a:lnTo>
                    <a:pt x="22551" y="126"/>
                  </a:lnTo>
                  <a:lnTo>
                    <a:pt x="22592" y="126"/>
                  </a:lnTo>
                  <a:lnTo>
                    <a:pt x="22592" y="84"/>
                  </a:lnTo>
                  <a:lnTo>
                    <a:pt x="22592" y="42"/>
                  </a:lnTo>
                  <a:lnTo>
                    <a:pt x="22551" y="1"/>
                  </a:lnTo>
                  <a:lnTo>
                    <a:pt x="22343" y="84"/>
                  </a:lnTo>
                  <a:lnTo>
                    <a:pt x="21011" y="334"/>
                  </a:lnTo>
                  <a:lnTo>
                    <a:pt x="19929" y="542"/>
                  </a:lnTo>
                  <a:lnTo>
                    <a:pt x="18640" y="750"/>
                  </a:lnTo>
                  <a:lnTo>
                    <a:pt x="17059" y="916"/>
                  </a:lnTo>
                  <a:lnTo>
                    <a:pt x="15311" y="1083"/>
                  </a:lnTo>
                  <a:lnTo>
                    <a:pt x="13397" y="1207"/>
                  </a:lnTo>
                  <a:lnTo>
                    <a:pt x="11275" y="1249"/>
                  </a:lnTo>
                  <a:lnTo>
                    <a:pt x="9986" y="1207"/>
                  </a:lnTo>
                  <a:lnTo>
                    <a:pt x="8696" y="1166"/>
                  </a:lnTo>
                  <a:lnTo>
                    <a:pt x="7323" y="1083"/>
                  </a:lnTo>
                  <a:lnTo>
                    <a:pt x="5950" y="958"/>
                  </a:lnTo>
                  <a:lnTo>
                    <a:pt x="4494" y="791"/>
                  </a:lnTo>
                  <a:lnTo>
                    <a:pt x="3037" y="583"/>
                  </a:lnTo>
                  <a:lnTo>
                    <a:pt x="1540" y="334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757;p62"/>
            <p:cNvSpPr/>
            <p:nvPr/>
          </p:nvSpPr>
          <p:spPr>
            <a:xfrm>
              <a:off x="6191925" y="1565625"/>
              <a:ext cx="200775" cy="299575"/>
            </a:xfrm>
            <a:custGeom>
              <a:avLst/>
              <a:gdLst/>
              <a:ahLst/>
              <a:cxnLst/>
              <a:rect l="l" t="t" r="r" b="b"/>
              <a:pathLst>
                <a:path w="8031" h="11983" extrusionOk="0">
                  <a:moveTo>
                    <a:pt x="1291" y="7988"/>
                  </a:moveTo>
                  <a:lnTo>
                    <a:pt x="1291" y="7988"/>
                  </a:lnTo>
                  <a:lnTo>
                    <a:pt x="1166" y="7614"/>
                  </a:lnTo>
                  <a:lnTo>
                    <a:pt x="1041" y="7239"/>
                  </a:lnTo>
                  <a:lnTo>
                    <a:pt x="833" y="6907"/>
                  </a:lnTo>
                  <a:lnTo>
                    <a:pt x="666" y="6615"/>
                  </a:lnTo>
                  <a:lnTo>
                    <a:pt x="334" y="6158"/>
                  </a:lnTo>
                  <a:lnTo>
                    <a:pt x="42" y="5866"/>
                  </a:lnTo>
                  <a:lnTo>
                    <a:pt x="42" y="5866"/>
                  </a:lnTo>
                  <a:lnTo>
                    <a:pt x="1" y="5783"/>
                  </a:lnTo>
                  <a:lnTo>
                    <a:pt x="1" y="5700"/>
                  </a:lnTo>
                  <a:lnTo>
                    <a:pt x="42" y="5617"/>
                  </a:lnTo>
                  <a:lnTo>
                    <a:pt x="84" y="5534"/>
                  </a:lnTo>
                  <a:lnTo>
                    <a:pt x="292" y="5367"/>
                  </a:lnTo>
                  <a:lnTo>
                    <a:pt x="625" y="5242"/>
                  </a:lnTo>
                  <a:lnTo>
                    <a:pt x="791" y="5201"/>
                  </a:lnTo>
                  <a:lnTo>
                    <a:pt x="958" y="5201"/>
                  </a:lnTo>
                  <a:lnTo>
                    <a:pt x="1124" y="5242"/>
                  </a:lnTo>
                  <a:lnTo>
                    <a:pt x="1332" y="5326"/>
                  </a:lnTo>
                  <a:lnTo>
                    <a:pt x="1499" y="5450"/>
                  </a:lnTo>
                  <a:lnTo>
                    <a:pt x="1665" y="5617"/>
                  </a:lnTo>
                  <a:lnTo>
                    <a:pt x="1831" y="5825"/>
                  </a:lnTo>
                  <a:lnTo>
                    <a:pt x="1998" y="6116"/>
                  </a:lnTo>
                  <a:lnTo>
                    <a:pt x="1998" y="6116"/>
                  </a:lnTo>
                  <a:lnTo>
                    <a:pt x="2081" y="6199"/>
                  </a:lnTo>
                  <a:lnTo>
                    <a:pt x="2331" y="6366"/>
                  </a:lnTo>
                  <a:lnTo>
                    <a:pt x="2497" y="6449"/>
                  </a:lnTo>
                  <a:lnTo>
                    <a:pt x="2664" y="6532"/>
                  </a:lnTo>
                  <a:lnTo>
                    <a:pt x="2788" y="6532"/>
                  </a:lnTo>
                  <a:lnTo>
                    <a:pt x="2913" y="6491"/>
                  </a:lnTo>
                  <a:lnTo>
                    <a:pt x="2913" y="6491"/>
                  </a:lnTo>
                  <a:lnTo>
                    <a:pt x="2996" y="6407"/>
                  </a:lnTo>
                  <a:lnTo>
                    <a:pt x="3038" y="6199"/>
                  </a:lnTo>
                  <a:lnTo>
                    <a:pt x="3121" y="5575"/>
                  </a:lnTo>
                  <a:lnTo>
                    <a:pt x="3204" y="4701"/>
                  </a:lnTo>
                  <a:lnTo>
                    <a:pt x="3288" y="3703"/>
                  </a:lnTo>
                  <a:lnTo>
                    <a:pt x="3412" y="1789"/>
                  </a:lnTo>
                  <a:lnTo>
                    <a:pt x="3454" y="707"/>
                  </a:lnTo>
                  <a:lnTo>
                    <a:pt x="3454" y="707"/>
                  </a:lnTo>
                  <a:lnTo>
                    <a:pt x="3454" y="499"/>
                  </a:lnTo>
                  <a:lnTo>
                    <a:pt x="3537" y="374"/>
                  </a:lnTo>
                  <a:lnTo>
                    <a:pt x="3662" y="250"/>
                  </a:lnTo>
                  <a:lnTo>
                    <a:pt x="3787" y="166"/>
                  </a:lnTo>
                  <a:lnTo>
                    <a:pt x="3912" y="125"/>
                  </a:lnTo>
                  <a:lnTo>
                    <a:pt x="4078" y="125"/>
                  </a:lnTo>
                  <a:lnTo>
                    <a:pt x="4161" y="166"/>
                  </a:lnTo>
                  <a:lnTo>
                    <a:pt x="4286" y="208"/>
                  </a:lnTo>
                  <a:lnTo>
                    <a:pt x="4286" y="208"/>
                  </a:lnTo>
                  <a:lnTo>
                    <a:pt x="4328" y="291"/>
                  </a:lnTo>
                  <a:lnTo>
                    <a:pt x="4369" y="416"/>
                  </a:lnTo>
                  <a:lnTo>
                    <a:pt x="4411" y="832"/>
                  </a:lnTo>
                  <a:lnTo>
                    <a:pt x="4453" y="2164"/>
                  </a:lnTo>
                  <a:lnTo>
                    <a:pt x="4453" y="2164"/>
                  </a:lnTo>
                  <a:lnTo>
                    <a:pt x="4494" y="3620"/>
                  </a:lnTo>
                  <a:lnTo>
                    <a:pt x="4536" y="4161"/>
                  </a:lnTo>
                  <a:lnTo>
                    <a:pt x="4536" y="4327"/>
                  </a:lnTo>
                  <a:lnTo>
                    <a:pt x="4577" y="4410"/>
                  </a:lnTo>
                  <a:lnTo>
                    <a:pt x="4577" y="4410"/>
                  </a:lnTo>
                  <a:lnTo>
                    <a:pt x="4661" y="4452"/>
                  </a:lnTo>
                  <a:lnTo>
                    <a:pt x="4827" y="4410"/>
                  </a:lnTo>
                  <a:lnTo>
                    <a:pt x="4952" y="4244"/>
                  </a:lnTo>
                  <a:lnTo>
                    <a:pt x="5118" y="3911"/>
                  </a:lnTo>
                  <a:lnTo>
                    <a:pt x="5118" y="3911"/>
                  </a:lnTo>
                  <a:lnTo>
                    <a:pt x="5826" y="1831"/>
                  </a:lnTo>
                  <a:lnTo>
                    <a:pt x="6283" y="666"/>
                  </a:lnTo>
                  <a:lnTo>
                    <a:pt x="6450" y="250"/>
                  </a:lnTo>
                  <a:lnTo>
                    <a:pt x="6574" y="42"/>
                  </a:lnTo>
                  <a:lnTo>
                    <a:pt x="6574" y="42"/>
                  </a:lnTo>
                  <a:lnTo>
                    <a:pt x="6699" y="0"/>
                  </a:lnTo>
                  <a:lnTo>
                    <a:pt x="6824" y="0"/>
                  </a:lnTo>
                  <a:lnTo>
                    <a:pt x="6949" y="42"/>
                  </a:lnTo>
                  <a:lnTo>
                    <a:pt x="7074" y="83"/>
                  </a:lnTo>
                  <a:lnTo>
                    <a:pt x="7199" y="208"/>
                  </a:lnTo>
                  <a:lnTo>
                    <a:pt x="7282" y="333"/>
                  </a:lnTo>
                  <a:lnTo>
                    <a:pt x="7323" y="458"/>
                  </a:lnTo>
                  <a:lnTo>
                    <a:pt x="7365" y="666"/>
                  </a:lnTo>
                  <a:lnTo>
                    <a:pt x="7365" y="666"/>
                  </a:lnTo>
                  <a:lnTo>
                    <a:pt x="7323" y="957"/>
                  </a:lnTo>
                  <a:lnTo>
                    <a:pt x="7199" y="1415"/>
                  </a:lnTo>
                  <a:lnTo>
                    <a:pt x="6824" y="2621"/>
                  </a:lnTo>
                  <a:lnTo>
                    <a:pt x="6408" y="3869"/>
                  </a:lnTo>
                  <a:lnTo>
                    <a:pt x="6283" y="4327"/>
                  </a:lnTo>
                  <a:lnTo>
                    <a:pt x="6200" y="4660"/>
                  </a:lnTo>
                  <a:lnTo>
                    <a:pt x="6034" y="5326"/>
                  </a:lnTo>
                  <a:lnTo>
                    <a:pt x="6034" y="5326"/>
                  </a:lnTo>
                  <a:lnTo>
                    <a:pt x="6200" y="5367"/>
                  </a:lnTo>
                  <a:lnTo>
                    <a:pt x="6325" y="5409"/>
                  </a:lnTo>
                  <a:lnTo>
                    <a:pt x="6533" y="5534"/>
                  </a:lnTo>
                  <a:lnTo>
                    <a:pt x="6699" y="5658"/>
                  </a:lnTo>
                  <a:lnTo>
                    <a:pt x="6866" y="5866"/>
                  </a:lnTo>
                  <a:lnTo>
                    <a:pt x="6991" y="6158"/>
                  </a:lnTo>
                  <a:lnTo>
                    <a:pt x="7032" y="6532"/>
                  </a:lnTo>
                  <a:lnTo>
                    <a:pt x="7032" y="6532"/>
                  </a:lnTo>
                  <a:lnTo>
                    <a:pt x="7199" y="6574"/>
                  </a:lnTo>
                  <a:lnTo>
                    <a:pt x="7365" y="6615"/>
                  </a:lnTo>
                  <a:lnTo>
                    <a:pt x="7573" y="6699"/>
                  </a:lnTo>
                  <a:lnTo>
                    <a:pt x="7739" y="6865"/>
                  </a:lnTo>
                  <a:lnTo>
                    <a:pt x="7906" y="7073"/>
                  </a:lnTo>
                  <a:lnTo>
                    <a:pt x="7989" y="7323"/>
                  </a:lnTo>
                  <a:lnTo>
                    <a:pt x="8031" y="7489"/>
                  </a:lnTo>
                  <a:lnTo>
                    <a:pt x="8031" y="7656"/>
                  </a:lnTo>
                  <a:lnTo>
                    <a:pt x="8031" y="7656"/>
                  </a:lnTo>
                  <a:lnTo>
                    <a:pt x="7989" y="8113"/>
                  </a:lnTo>
                  <a:lnTo>
                    <a:pt x="7906" y="8612"/>
                  </a:lnTo>
                  <a:lnTo>
                    <a:pt x="7781" y="9153"/>
                  </a:lnTo>
                  <a:lnTo>
                    <a:pt x="7615" y="9736"/>
                  </a:lnTo>
                  <a:lnTo>
                    <a:pt x="7407" y="10277"/>
                  </a:lnTo>
                  <a:lnTo>
                    <a:pt x="7115" y="10776"/>
                  </a:lnTo>
                  <a:lnTo>
                    <a:pt x="6991" y="11026"/>
                  </a:lnTo>
                  <a:lnTo>
                    <a:pt x="6824" y="11192"/>
                  </a:lnTo>
                  <a:lnTo>
                    <a:pt x="6658" y="11400"/>
                  </a:lnTo>
                  <a:lnTo>
                    <a:pt x="6450" y="11525"/>
                  </a:lnTo>
                  <a:lnTo>
                    <a:pt x="6450" y="11525"/>
                  </a:lnTo>
                  <a:lnTo>
                    <a:pt x="6075" y="11691"/>
                  </a:lnTo>
                  <a:lnTo>
                    <a:pt x="5701" y="11858"/>
                  </a:lnTo>
                  <a:lnTo>
                    <a:pt x="5285" y="11941"/>
                  </a:lnTo>
                  <a:lnTo>
                    <a:pt x="4827" y="11983"/>
                  </a:lnTo>
                  <a:lnTo>
                    <a:pt x="4411" y="11983"/>
                  </a:lnTo>
                  <a:lnTo>
                    <a:pt x="3953" y="11941"/>
                  </a:lnTo>
                  <a:lnTo>
                    <a:pt x="3537" y="11816"/>
                  </a:lnTo>
                  <a:lnTo>
                    <a:pt x="3163" y="11691"/>
                  </a:lnTo>
                  <a:lnTo>
                    <a:pt x="3163" y="11691"/>
                  </a:lnTo>
                  <a:lnTo>
                    <a:pt x="2872" y="11525"/>
                  </a:lnTo>
                  <a:lnTo>
                    <a:pt x="2622" y="11358"/>
                  </a:lnTo>
                  <a:lnTo>
                    <a:pt x="2414" y="11192"/>
                  </a:lnTo>
                  <a:lnTo>
                    <a:pt x="2247" y="11026"/>
                  </a:lnTo>
                  <a:lnTo>
                    <a:pt x="2081" y="10818"/>
                  </a:lnTo>
                  <a:lnTo>
                    <a:pt x="1956" y="10610"/>
                  </a:lnTo>
                  <a:lnTo>
                    <a:pt x="1748" y="10152"/>
                  </a:lnTo>
                  <a:lnTo>
                    <a:pt x="1623" y="9653"/>
                  </a:lnTo>
                  <a:lnTo>
                    <a:pt x="1540" y="9112"/>
                  </a:lnTo>
                  <a:lnTo>
                    <a:pt x="1415" y="8571"/>
                  </a:lnTo>
                  <a:lnTo>
                    <a:pt x="1291" y="7988"/>
                  </a:lnTo>
                  <a:lnTo>
                    <a:pt x="1291" y="7988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758;p62"/>
            <p:cNvSpPr/>
            <p:nvPr/>
          </p:nvSpPr>
          <p:spPr>
            <a:xfrm>
              <a:off x="6353150" y="1727875"/>
              <a:ext cx="28125" cy="91550"/>
            </a:xfrm>
            <a:custGeom>
              <a:avLst/>
              <a:gdLst/>
              <a:ahLst/>
              <a:cxnLst/>
              <a:rect l="l" t="t" r="r" b="b"/>
              <a:pathLst>
                <a:path w="1125" h="3662" extrusionOk="0">
                  <a:moveTo>
                    <a:pt x="583" y="1"/>
                  </a:moveTo>
                  <a:lnTo>
                    <a:pt x="542" y="42"/>
                  </a:lnTo>
                  <a:lnTo>
                    <a:pt x="500" y="292"/>
                  </a:lnTo>
                  <a:lnTo>
                    <a:pt x="292" y="1332"/>
                  </a:lnTo>
                  <a:lnTo>
                    <a:pt x="42" y="2538"/>
                  </a:lnTo>
                  <a:lnTo>
                    <a:pt x="1" y="2830"/>
                  </a:lnTo>
                  <a:lnTo>
                    <a:pt x="42" y="3038"/>
                  </a:lnTo>
                  <a:lnTo>
                    <a:pt x="84" y="3204"/>
                  </a:lnTo>
                  <a:lnTo>
                    <a:pt x="125" y="3329"/>
                  </a:lnTo>
                  <a:lnTo>
                    <a:pt x="209" y="3454"/>
                  </a:lnTo>
                  <a:lnTo>
                    <a:pt x="334" y="3537"/>
                  </a:lnTo>
                  <a:lnTo>
                    <a:pt x="417" y="3620"/>
                  </a:lnTo>
                  <a:lnTo>
                    <a:pt x="542" y="3662"/>
                  </a:lnTo>
                  <a:lnTo>
                    <a:pt x="708" y="3662"/>
                  </a:lnTo>
                  <a:lnTo>
                    <a:pt x="874" y="3620"/>
                  </a:lnTo>
                  <a:lnTo>
                    <a:pt x="1082" y="3537"/>
                  </a:lnTo>
                  <a:lnTo>
                    <a:pt x="1124" y="3495"/>
                  </a:lnTo>
                  <a:lnTo>
                    <a:pt x="1124" y="3454"/>
                  </a:lnTo>
                  <a:lnTo>
                    <a:pt x="1041" y="3454"/>
                  </a:lnTo>
                  <a:lnTo>
                    <a:pt x="874" y="3537"/>
                  </a:lnTo>
                  <a:lnTo>
                    <a:pt x="708" y="3579"/>
                  </a:lnTo>
                  <a:lnTo>
                    <a:pt x="458" y="3537"/>
                  </a:lnTo>
                  <a:lnTo>
                    <a:pt x="292" y="3371"/>
                  </a:lnTo>
                  <a:lnTo>
                    <a:pt x="209" y="3287"/>
                  </a:lnTo>
                  <a:lnTo>
                    <a:pt x="167" y="3163"/>
                  </a:lnTo>
                  <a:lnTo>
                    <a:pt x="125" y="2996"/>
                  </a:lnTo>
                  <a:lnTo>
                    <a:pt x="125" y="2830"/>
                  </a:lnTo>
                  <a:lnTo>
                    <a:pt x="125" y="2538"/>
                  </a:lnTo>
                  <a:lnTo>
                    <a:pt x="458" y="957"/>
                  </a:lnTo>
                  <a:lnTo>
                    <a:pt x="625" y="4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759;p62"/>
            <p:cNvSpPr/>
            <p:nvPr/>
          </p:nvSpPr>
          <p:spPr>
            <a:xfrm>
              <a:off x="6318825" y="1719550"/>
              <a:ext cx="37475" cy="86350"/>
            </a:xfrm>
            <a:custGeom>
              <a:avLst/>
              <a:gdLst/>
              <a:ahLst/>
              <a:cxnLst/>
              <a:rect l="l" t="t" r="r" b="b"/>
              <a:pathLst>
                <a:path w="1499" h="3454" extrusionOk="0">
                  <a:moveTo>
                    <a:pt x="625" y="1"/>
                  </a:moveTo>
                  <a:lnTo>
                    <a:pt x="583" y="42"/>
                  </a:lnTo>
                  <a:lnTo>
                    <a:pt x="500" y="209"/>
                  </a:lnTo>
                  <a:lnTo>
                    <a:pt x="375" y="500"/>
                  </a:lnTo>
                  <a:lnTo>
                    <a:pt x="209" y="1124"/>
                  </a:lnTo>
                  <a:lnTo>
                    <a:pt x="84" y="1790"/>
                  </a:lnTo>
                  <a:lnTo>
                    <a:pt x="1" y="2372"/>
                  </a:lnTo>
                  <a:lnTo>
                    <a:pt x="1" y="2414"/>
                  </a:lnTo>
                  <a:lnTo>
                    <a:pt x="42" y="2622"/>
                  </a:lnTo>
                  <a:lnTo>
                    <a:pt x="84" y="2830"/>
                  </a:lnTo>
                  <a:lnTo>
                    <a:pt x="209" y="3038"/>
                  </a:lnTo>
                  <a:lnTo>
                    <a:pt x="334" y="3163"/>
                  </a:lnTo>
                  <a:lnTo>
                    <a:pt x="458" y="3288"/>
                  </a:lnTo>
                  <a:lnTo>
                    <a:pt x="625" y="3371"/>
                  </a:lnTo>
                  <a:lnTo>
                    <a:pt x="791" y="3454"/>
                  </a:lnTo>
                  <a:lnTo>
                    <a:pt x="1082" y="3454"/>
                  </a:lnTo>
                  <a:lnTo>
                    <a:pt x="1207" y="3371"/>
                  </a:lnTo>
                  <a:lnTo>
                    <a:pt x="1290" y="3288"/>
                  </a:lnTo>
                  <a:lnTo>
                    <a:pt x="1374" y="3204"/>
                  </a:lnTo>
                  <a:lnTo>
                    <a:pt x="1457" y="3038"/>
                  </a:lnTo>
                  <a:lnTo>
                    <a:pt x="1498" y="2996"/>
                  </a:lnTo>
                  <a:lnTo>
                    <a:pt x="1498" y="2955"/>
                  </a:lnTo>
                  <a:lnTo>
                    <a:pt x="1457" y="2913"/>
                  </a:lnTo>
                  <a:lnTo>
                    <a:pt x="1415" y="2913"/>
                  </a:lnTo>
                  <a:lnTo>
                    <a:pt x="1415" y="2955"/>
                  </a:lnTo>
                  <a:lnTo>
                    <a:pt x="1374" y="3080"/>
                  </a:lnTo>
                  <a:lnTo>
                    <a:pt x="1290" y="3204"/>
                  </a:lnTo>
                  <a:lnTo>
                    <a:pt x="1124" y="3329"/>
                  </a:lnTo>
                  <a:lnTo>
                    <a:pt x="1041" y="3371"/>
                  </a:lnTo>
                  <a:lnTo>
                    <a:pt x="791" y="3371"/>
                  </a:lnTo>
                  <a:lnTo>
                    <a:pt x="666" y="3288"/>
                  </a:lnTo>
                  <a:lnTo>
                    <a:pt x="500" y="3204"/>
                  </a:lnTo>
                  <a:lnTo>
                    <a:pt x="375" y="3121"/>
                  </a:lnTo>
                  <a:lnTo>
                    <a:pt x="292" y="2955"/>
                  </a:lnTo>
                  <a:lnTo>
                    <a:pt x="209" y="2788"/>
                  </a:lnTo>
                  <a:lnTo>
                    <a:pt x="125" y="2622"/>
                  </a:lnTo>
                  <a:lnTo>
                    <a:pt x="125" y="2414"/>
                  </a:lnTo>
                  <a:lnTo>
                    <a:pt x="125" y="2372"/>
                  </a:lnTo>
                  <a:lnTo>
                    <a:pt x="167" y="1790"/>
                  </a:lnTo>
                  <a:lnTo>
                    <a:pt x="292" y="1124"/>
                  </a:lnTo>
                  <a:lnTo>
                    <a:pt x="458" y="500"/>
                  </a:lnTo>
                  <a:lnTo>
                    <a:pt x="583" y="250"/>
                  </a:lnTo>
                  <a:lnTo>
                    <a:pt x="666" y="84"/>
                  </a:lnTo>
                  <a:lnTo>
                    <a:pt x="666" y="4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760;p62"/>
            <p:cNvSpPr/>
            <p:nvPr/>
          </p:nvSpPr>
          <p:spPr>
            <a:xfrm>
              <a:off x="6321950" y="1727875"/>
              <a:ext cx="5225" cy="18750"/>
            </a:xfrm>
            <a:custGeom>
              <a:avLst/>
              <a:gdLst/>
              <a:ahLst/>
              <a:cxnLst/>
              <a:rect l="l" t="t" r="r" b="b"/>
              <a:pathLst>
                <a:path w="209" h="750" extrusionOk="0">
                  <a:moveTo>
                    <a:pt x="42" y="1"/>
                  </a:moveTo>
                  <a:lnTo>
                    <a:pt x="0" y="42"/>
                  </a:lnTo>
                  <a:lnTo>
                    <a:pt x="0" y="167"/>
                  </a:lnTo>
                  <a:lnTo>
                    <a:pt x="0" y="375"/>
                  </a:lnTo>
                  <a:lnTo>
                    <a:pt x="42" y="541"/>
                  </a:lnTo>
                  <a:lnTo>
                    <a:pt x="125" y="708"/>
                  </a:lnTo>
                  <a:lnTo>
                    <a:pt x="125" y="749"/>
                  </a:lnTo>
                  <a:lnTo>
                    <a:pt x="209" y="749"/>
                  </a:lnTo>
                  <a:lnTo>
                    <a:pt x="209" y="708"/>
                  </a:lnTo>
                  <a:lnTo>
                    <a:pt x="167" y="625"/>
                  </a:lnTo>
                  <a:lnTo>
                    <a:pt x="125" y="458"/>
                  </a:lnTo>
                  <a:lnTo>
                    <a:pt x="84" y="167"/>
                  </a:lnTo>
                  <a:lnTo>
                    <a:pt x="84" y="84"/>
                  </a:lnTo>
                  <a:lnTo>
                    <a:pt x="84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761;p62"/>
            <p:cNvSpPr/>
            <p:nvPr/>
          </p:nvSpPr>
          <p:spPr>
            <a:xfrm>
              <a:off x="6252250" y="1755950"/>
              <a:ext cx="62450" cy="80125"/>
            </a:xfrm>
            <a:custGeom>
              <a:avLst/>
              <a:gdLst/>
              <a:ahLst/>
              <a:cxnLst/>
              <a:rect l="l" t="t" r="r" b="b"/>
              <a:pathLst>
                <a:path w="2498" h="3205" extrusionOk="0">
                  <a:moveTo>
                    <a:pt x="1956" y="1"/>
                  </a:moveTo>
                  <a:lnTo>
                    <a:pt x="1956" y="43"/>
                  </a:lnTo>
                  <a:lnTo>
                    <a:pt x="2164" y="500"/>
                  </a:lnTo>
                  <a:lnTo>
                    <a:pt x="2289" y="916"/>
                  </a:lnTo>
                  <a:lnTo>
                    <a:pt x="2372" y="1291"/>
                  </a:lnTo>
                  <a:lnTo>
                    <a:pt x="2372" y="1624"/>
                  </a:lnTo>
                  <a:lnTo>
                    <a:pt x="2372" y="1956"/>
                  </a:lnTo>
                  <a:lnTo>
                    <a:pt x="2248" y="2289"/>
                  </a:lnTo>
                  <a:lnTo>
                    <a:pt x="2123" y="2539"/>
                  </a:lnTo>
                  <a:lnTo>
                    <a:pt x="1956" y="2747"/>
                  </a:lnTo>
                  <a:lnTo>
                    <a:pt x="1707" y="2913"/>
                  </a:lnTo>
                  <a:lnTo>
                    <a:pt x="1457" y="3038"/>
                  </a:lnTo>
                  <a:lnTo>
                    <a:pt x="1207" y="3080"/>
                  </a:lnTo>
                  <a:lnTo>
                    <a:pt x="958" y="3121"/>
                  </a:lnTo>
                  <a:lnTo>
                    <a:pt x="708" y="3121"/>
                  </a:lnTo>
                  <a:lnTo>
                    <a:pt x="459" y="3038"/>
                  </a:lnTo>
                  <a:lnTo>
                    <a:pt x="251" y="2955"/>
                  </a:lnTo>
                  <a:lnTo>
                    <a:pt x="42" y="2872"/>
                  </a:lnTo>
                  <a:lnTo>
                    <a:pt x="42" y="2830"/>
                  </a:lnTo>
                  <a:lnTo>
                    <a:pt x="1" y="2872"/>
                  </a:lnTo>
                  <a:lnTo>
                    <a:pt x="1" y="2913"/>
                  </a:lnTo>
                  <a:lnTo>
                    <a:pt x="209" y="3038"/>
                  </a:lnTo>
                  <a:lnTo>
                    <a:pt x="459" y="3163"/>
                  </a:lnTo>
                  <a:lnTo>
                    <a:pt x="708" y="3205"/>
                  </a:lnTo>
                  <a:lnTo>
                    <a:pt x="1207" y="3205"/>
                  </a:lnTo>
                  <a:lnTo>
                    <a:pt x="1499" y="3121"/>
                  </a:lnTo>
                  <a:lnTo>
                    <a:pt x="1748" y="2997"/>
                  </a:lnTo>
                  <a:lnTo>
                    <a:pt x="1998" y="2830"/>
                  </a:lnTo>
                  <a:lnTo>
                    <a:pt x="2206" y="2580"/>
                  </a:lnTo>
                  <a:lnTo>
                    <a:pt x="2372" y="2331"/>
                  </a:lnTo>
                  <a:lnTo>
                    <a:pt x="2456" y="1998"/>
                  </a:lnTo>
                  <a:lnTo>
                    <a:pt x="2497" y="1624"/>
                  </a:lnTo>
                  <a:lnTo>
                    <a:pt x="2456" y="1249"/>
                  </a:lnTo>
                  <a:lnTo>
                    <a:pt x="2372" y="875"/>
                  </a:lnTo>
                  <a:lnTo>
                    <a:pt x="2248" y="459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762;p62"/>
            <p:cNvSpPr/>
            <p:nvPr/>
          </p:nvSpPr>
          <p:spPr>
            <a:xfrm>
              <a:off x="6304275" y="1669625"/>
              <a:ext cx="5225" cy="39550"/>
            </a:xfrm>
            <a:custGeom>
              <a:avLst/>
              <a:gdLst/>
              <a:ahLst/>
              <a:cxnLst/>
              <a:rect l="l" t="t" r="r" b="b"/>
              <a:pathLst>
                <a:path w="209" h="1582" extrusionOk="0">
                  <a:moveTo>
                    <a:pt x="0" y="1"/>
                  </a:moveTo>
                  <a:lnTo>
                    <a:pt x="0" y="42"/>
                  </a:lnTo>
                  <a:lnTo>
                    <a:pt x="125" y="1540"/>
                  </a:lnTo>
                  <a:lnTo>
                    <a:pt x="167" y="1582"/>
                  </a:lnTo>
                  <a:lnTo>
                    <a:pt x="208" y="1582"/>
                  </a:lnTo>
                  <a:lnTo>
                    <a:pt x="208" y="1540"/>
                  </a:lnTo>
                  <a:lnTo>
                    <a:pt x="83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763;p62"/>
            <p:cNvSpPr/>
            <p:nvPr/>
          </p:nvSpPr>
          <p:spPr>
            <a:xfrm>
              <a:off x="6304275" y="1669625"/>
              <a:ext cx="5225" cy="39550"/>
            </a:xfrm>
            <a:custGeom>
              <a:avLst/>
              <a:gdLst/>
              <a:ahLst/>
              <a:cxnLst/>
              <a:rect l="l" t="t" r="r" b="b"/>
              <a:pathLst>
                <a:path w="209" h="1582" fill="none" extrusionOk="0">
                  <a:moveTo>
                    <a:pt x="0" y="42"/>
                  </a:moveTo>
                  <a:lnTo>
                    <a:pt x="125" y="1540"/>
                  </a:lnTo>
                  <a:lnTo>
                    <a:pt x="125" y="1540"/>
                  </a:lnTo>
                  <a:lnTo>
                    <a:pt x="167" y="1582"/>
                  </a:lnTo>
                  <a:lnTo>
                    <a:pt x="167" y="1582"/>
                  </a:lnTo>
                  <a:lnTo>
                    <a:pt x="167" y="1582"/>
                  </a:lnTo>
                  <a:lnTo>
                    <a:pt x="208" y="1582"/>
                  </a:lnTo>
                  <a:lnTo>
                    <a:pt x="208" y="1540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1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764;p62"/>
            <p:cNvSpPr/>
            <p:nvPr/>
          </p:nvSpPr>
          <p:spPr>
            <a:xfrm>
              <a:off x="6043200" y="1954625"/>
              <a:ext cx="118600" cy="252775"/>
            </a:xfrm>
            <a:custGeom>
              <a:avLst/>
              <a:gdLst/>
              <a:ahLst/>
              <a:cxnLst/>
              <a:rect l="l" t="t" r="r" b="b"/>
              <a:pathLst>
                <a:path w="4744" h="10111" extrusionOk="0">
                  <a:moveTo>
                    <a:pt x="4660" y="3870"/>
                  </a:moveTo>
                  <a:lnTo>
                    <a:pt x="4618" y="3912"/>
                  </a:lnTo>
                  <a:lnTo>
                    <a:pt x="3204" y="8322"/>
                  </a:lnTo>
                  <a:lnTo>
                    <a:pt x="3204" y="8363"/>
                  </a:lnTo>
                  <a:lnTo>
                    <a:pt x="3245" y="8405"/>
                  </a:lnTo>
                  <a:lnTo>
                    <a:pt x="3287" y="8405"/>
                  </a:lnTo>
                  <a:lnTo>
                    <a:pt x="3329" y="8363"/>
                  </a:lnTo>
                  <a:lnTo>
                    <a:pt x="4743" y="3953"/>
                  </a:lnTo>
                  <a:lnTo>
                    <a:pt x="4743" y="3912"/>
                  </a:lnTo>
                  <a:lnTo>
                    <a:pt x="4702" y="3870"/>
                  </a:lnTo>
                  <a:close/>
                  <a:moveTo>
                    <a:pt x="832" y="1"/>
                  </a:moveTo>
                  <a:lnTo>
                    <a:pt x="791" y="42"/>
                  </a:lnTo>
                  <a:lnTo>
                    <a:pt x="583" y="916"/>
                  </a:lnTo>
                  <a:lnTo>
                    <a:pt x="375" y="1831"/>
                  </a:lnTo>
                  <a:lnTo>
                    <a:pt x="250" y="2747"/>
                  </a:lnTo>
                  <a:lnTo>
                    <a:pt x="167" y="3662"/>
                  </a:lnTo>
                  <a:lnTo>
                    <a:pt x="83" y="4577"/>
                  </a:lnTo>
                  <a:lnTo>
                    <a:pt x="42" y="5451"/>
                  </a:lnTo>
                  <a:lnTo>
                    <a:pt x="0" y="7115"/>
                  </a:lnTo>
                  <a:lnTo>
                    <a:pt x="42" y="8322"/>
                  </a:lnTo>
                  <a:lnTo>
                    <a:pt x="42" y="9237"/>
                  </a:lnTo>
                  <a:lnTo>
                    <a:pt x="125" y="10069"/>
                  </a:lnTo>
                  <a:lnTo>
                    <a:pt x="125" y="10111"/>
                  </a:lnTo>
                  <a:lnTo>
                    <a:pt x="208" y="10111"/>
                  </a:lnTo>
                  <a:lnTo>
                    <a:pt x="208" y="10069"/>
                  </a:lnTo>
                  <a:lnTo>
                    <a:pt x="208" y="9861"/>
                  </a:lnTo>
                  <a:lnTo>
                    <a:pt x="167" y="8821"/>
                  </a:lnTo>
                  <a:lnTo>
                    <a:pt x="125" y="7115"/>
                  </a:lnTo>
                  <a:lnTo>
                    <a:pt x="167" y="5493"/>
                  </a:lnTo>
                  <a:lnTo>
                    <a:pt x="208" y="4577"/>
                  </a:lnTo>
                  <a:lnTo>
                    <a:pt x="291" y="3662"/>
                  </a:lnTo>
                  <a:lnTo>
                    <a:pt x="375" y="2747"/>
                  </a:lnTo>
                  <a:lnTo>
                    <a:pt x="499" y="1831"/>
                  </a:lnTo>
                  <a:lnTo>
                    <a:pt x="666" y="958"/>
                  </a:lnTo>
                  <a:lnTo>
                    <a:pt x="874" y="84"/>
                  </a:lnTo>
                  <a:lnTo>
                    <a:pt x="874" y="42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CD9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765;p62"/>
            <p:cNvSpPr/>
            <p:nvPr/>
          </p:nvSpPr>
          <p:spPr>
            <a:xfrm>
              <a:off x="4714925" y="4173250"/>
              <a:ext cx="134200" cy="318325"/>
            </a:xfrm>
            <a:custGeom>
              <a:avLst/>
              <a:gdLst/>
              <a:ahLst/>
              <a:cxnLst/>
              <a:rect l="l" t="t" r="r" b="b"/>
              <a:pathLst>
                <a:path w="5368" h="12733" extrusionOk="0">
                  <a:moveTo>
                    <a:pt x="624" y="1"/>
                  </a:moveTo>
                  <a:lnTo>
                    <a:pt x="0" y="12233"/>
                  </a:lnTo>
                  <a:lnTo>
                    <a:pt x="3620" y="12732"/>
                  </a:lnTo>
                  <a:lnTo>
                    <a:pt x="3620" y="12732"/>
                  </a:lnTo>
                  <a:lnTo>
                    <a:pt x="3870" y="11151"/>
                  </a:lnTo>
                  <a:lnTo>
                    <a:pt x="4119" y="9570"/>
                  </a:lnTo>
                  <a:lnTo>
                    <a:pt x="4577" y="6367"/>
                  </a:lnTo>
                  <a:lnTo>
                    <a:pt x="5367" y="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766;p62"/>
            <p:cNvSpPr/>
            <p:nvPr/>
          </p:nvSpPr>
          <p:spPr>
            <a:xfrm>
              <a:off x="4706600" y="4431225"/>
              <a:ext cx="127950" cy="118600"/>
            </a:xfrm>
            <a:custGeom>
              <a:avLst/>
              <a:gdLst/>
              <a:ahLst/>
              <a:cxnLst/>
              <a:rect l="l" t="t" r="r" b="b"/>
              <a:pathLst>
                <a:path w="5118" h="4744" extrusionOk="0">
                  <a:moveTo>
                    <a:pt x="666" y="250"/>
                  </a:moveTo>
                  <a:lnTo>
                    <a:pt x="666" y="250"/>
                  </a:lnTo>
                  <a:lnTo>
                    <a:pt x="791" y="458"/>
                  </a:lnTo>
                  <a:lnTo>
                    <a:pt x="1082" y="791"/>
                  </a:lnTo>
                  <a:lnTo>
                    <a:pt x="1332" y="999"/>
                  </a:lnTo>
                  <a:lnTo>
                    <a:pt x="1540" y="1165"/>
                  </a:lnTo>
                  <a:lnTo>
                    <a:pt x="1831" y="1248"/>
                  </a:lnTo>
                  <a:lnTo>
                    <a:pt x="1956" y="1248"/>
                  </a:lnTo>
                  <a:lnTo>
                    <a:pt x="2122" y="1248"/>
                  </a:lnTo>
                  <a:lnTo>
                    <a:pt x="2122" y="1248"/>
                  </a:lnTo>
                  <a:lnTo>
                    <a:pt x="2414" y="1165"/>
                  </a:lnTo>
                  <a:lnTo>
                    <a:pt x="2746" y="1040"/>
                  </a:lnTo>
                  <a:lnTo>
                    <a:pt x="3412" y="666"/>
                  </a:lnTo>
                  <a:lnTo>
                    <a:pt x="3995" y="291"/>
                  </a:lnTo>
                  <a:lnTo>
                    <a:pt x="4411" y="42"/>
                  </a:lnTo>
                  <a:lnTo>
                    <a:pt x="4411" y="42"/>
                  </a:lnTo>
                  <a:lnTo>
                    <a:pt x="4577" y="0"/>
                  </a:lnTo>
                  <a:lnTo>
                    <a:pt x="4702" y="0"/>
                  </a:lnTo>
                  <a:lnTo>
                    <a:pt x="4827" y="83"/>
                  </a:lnTo>
                  <a:lnTo>
                    <a:pt x="4910" y="167"/>
                  </a:lnTo>
                  <a:lnTo>
                    <a:pt x="4993" y="291"/>
                  </a:lnTo>
                  <a:lnTo>
                    <a:pt x="5076" y="458"/>
                  </a:lnTo>
                  <a:lnTo>
                    <a:pt x="5076" y="624"/>
                  </a:lnTo>
                  <a:lnTo>
                    <a:pt x="5118" y="832"/>
                  </a:lnTo>
                  <a:lnTo>
                    <a:pt x="5118" y="832"/>
                  </a:lnTo>
                  <a:lnTo>
                    <a:pt x="5118" y="3578"/>
                  </a:lnTo>
                  <a:lnTo>
                    <a:pt x="5118" y="3578"/>
                  </a:lnTo>
                  <a:lnTo>
                    <a:pt x="5076" y="3870"/>
                  </a:lnTo>
                  <a:lnTo>
                    <a:pt x="5035" y="4036"/>
                  </a:lnTo>
                  <a:lnTo>
                    <a:pt x="4910" y="4161"/>
                  </a:lnTo>
                  <a:lnTo>
                    <a:pt x="4827" y="4244"/>
                  </a:lnTo>
                  <a:lnTo>
                    <a:pt x="4827" y="4244"/>
                  </a:lnTo>
                  <a:lnTo>
                    <a:pt x="3620" y="4535"/>
                  </a:lnTo>
                  <a:lnTo>
                    <a:pt x="2497" y="4743"/>
                  </a:lnTo>
                  <a:lnTo>
                    <a:pt x="2497" y="4743"/>
                  </a:lnTo>
                  <a:lnTo>
                    <a:pt x="1457" y="4660"/>
                  </a:lnTo>
                  <a:lnTo>
                    <a:pt x="791" y="4618"/>
                  </a:lnTo>
                  <a:lnTo>
                    <a:pt x="416" y="4535"/>
                  </a:lnTo>
                  <a:lnTo>
                    <a:pt x="416" y="4535"/>
                  </a:lnTo>
                  <a:lnTo>
                    <a:pt x="333" y="4494"/>
                  </a:lnTo>
                  <a:lnTo>
                    <a:pt x="167" y="4452"/>
                  </a:lnTo>
                  <a:lnTo>
                    <a:pt x="125" y="4410"/>
                  </a:lnTo>
                  <a:lnTo>
                    <a:pt x="42" y="4369"/>
                  </a:lnTo>
                  <a:lnTo>
                    <a:pt x="0" y="4286"/>
                  </a:lnTo>
                  <a:lnTo>
                    <a:pt x="0" y="4161"/>
                  </a:lnTo>
                  <a:lnTo>
                    <a:pt x="0" y="4161"/>
                  </a:lnTo>
                  <a:lnTo>
                    <a:pt x="125" y="3370"/>
                  </a:lnTo>
                  <a:lnTo>
                    <a:pt x="333" y="2080"/>
                  </a:lnTo>
                  <a:lnTo>
                    <a:pt x="666" y="250"/>
                  </a:lnTo>
                  <a:lnTo>
                    <a:pt x="666" y="25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767;p62"/>
            <p:cNvSpPr/>
            <p:nvPr/>
          </p:nvSpPr>
          <p:spPr>
            <a:xfrm>
              <a:off x="5141375" y="4173250"/>
              <a:ext cx="118600" cy="248625"/>
            </a:xfrm>
            <a:custGeom>
              <a:avLst/>
              <a:gdLst/>
              <a:ahLst/>
              <a:cxnLst/>
              <a:rect l="l" t="t" r="r" b="b"/>
              <a:pathLst>
                <a:path w="4744" h="9945" extrusionOk="0">
                  <a:moveTo>
                    <a:pt x="1" y="1"/>
                  </a:moveTo>
                  <a:lnTo>
                    <a:pt x="458" y="9945"/>
                  </a:lnTo>
                  <a:lnTo>
                    <a:pt x="3912" y="9945"/>
                  </a:lnTo>
                  <a:lnTo>
                    <a:pt x="4161" y="9945"/>
                  </a:lnTo>
                  <a:lnTo>
                    <a:pt x="4161" y="9945"/>
                  </a:lnTo>
                  <a:lnTo>
                    <a:pt x="474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768;p62"/>
            <p:cNvSpPr/>
            <p:nvPr/>
          </p:nvSpPr>
          <p:spPr>
            <a:xfrm>
              <a:off x="5109125" y="4410425"/>
              <a:ext cx="181025" cy="153950"/>
            </a:xfrm>
            <a:custGeom>
              <a:avLst/>
              <a:gdLst/>
              <a:ahLst/>
              <a:cxnLst/>
              <a:rect l="l" t="t" r="r" b="b"/>
              <a:pathLst>
                <a:path w="7241" h="6158" extrusionOk="0">
                  <a:moveTo>
                    <a:pt x="7074" y="6158"/>
                  </a:moveTo>
                  <a:lnTo>
                    <a:pt x="7074" y="6158"/>
                  </a:lnTo>
                  <a:lnTo>
                    <a:pt x="7157" y="6116"/>
                  </a:lnTo>
                  <a:lnTo>
                    <a:pt x="7199" y="6033"/>
                  </a:lnTo>
                  <a:lnTo>
                    <a:pt x="7240" y="5866"/>
                  </a:lnTo>
                  <a:lnTo>
                    <a:pt x="7240" y="5866"/>
                  </a:lnTo>
                  <a:lnTo>
                    <a:pt x="7240" y="5201"/>
                  </a:lnTo>
                  <a:lnTo>
                    <a:pt x="7240" y="5201"/>
                  </a:lnTo>
                  <a:lnTo>
                    <a:pt x="7199" y="5076"/>
                  </a:lnTo>
                  <a:lnTo>
                    <a:pt x="7157" y="4993"/>
                  </a:lnTo>
                  <a:lnTo>
                    <a:pt x="7116" y="4951"/>
                  </a:lnTo>
                  <a:lnTo>
                    <a:pt x="7032" y="4951"/>
                  </a:lnTo>
                  <a:lnTo>
                    <a:pt x="7032" y="4951"/>
                  </a:lnTo>
                  <a:lnTo>
                    <a:pt x="6658" y="2538"/>
                  </a:lnTo>
                  <a:lnTo>
                    <a:pt x="6658" y="2538"/>
                  </a:lnTo>
                  <a:lnTo>
                    <a:pt x="6616" y="2330"/>
                  </a:lnTo>
                  <a:lnTo>
                    <a:pt x="6491" y="2080"/>
                  </a:lnTo>
                  <a:lnTo>
                    <a:pt x="6200" y="1581"/>
                  </a:lnTo>
                  <a:lnTo>
                    <a:pt x="5826" y="999"/>
                  </a:lnTo>
                  <a:lnTo>
                    <a:pt x="5826" y="999"/>
                  </a:lnTo>
                  <a:lnTo>
                    <a:pt x="5784" y="915"/>
                  </a:lnTo>
                  <a:lnTo>
                    <a:pt x="5701" y="624"/>
                  </a:lnTo>
                  <a:lnTo>
                    <a:pt x="5534" y="333"/>
                  </a:lnTo>
                  <a:lnTo>
                    <a:pt x="5451" y="250"/>
                  </a:lnTo>
                  <a:lnTo>
                    <a:pt x="5285" y="166"/>
                  </a:lnTo>
                  <a:lnTo>
                    <a:pt x="5285" y="166"/>
                  </a:lnTo>
                  <a:lnTo>
                    <a:pt x="4994" y="83"/>
                  </a:lnTo>
                  <a:lnTo>
                    <a:pt x="4619" y="42"/>
                  </a:lnTo>
                  <a:lnTo>
                    <a:pt x="3621" y="0"/>
                  </a:lnTo>
                  <a:lnTo>
                    <a:pt x="2622" y="42"/>
                  </a:lnTo>
                  <a:lnTo>
                    <a:pt x="2206" y="83"/>
                  </a:lnTo>
                  <a:lnTo>
                    <a:pt x="1915" y="166"/>
                  </a:lnTo>
                  <a:lnTo>
                    <a:pt x="1915" y="166"/>
                  </a:lnTo>
                  <a:lnTo>
                    <a:pt x="1790" y="250"/>
                  </a:lnTo>
                  <a:lnTo>
                    <a:pt x="1665" y="333"/>
                  </a:lnTo>
                  <a:lnTo>
                    <a:pt x="1540" y="624"/>
                  </a:lnTo>
                  <a:lnTo>
                    <a:pt x="1457" y="915"/>
                  </a:lnTo>
                  <a:lnTo>
                    <a:pt x="1416" y="999"/>
                  </a:lnTo>
                  <a:lnTo>
                    <a:pt x="1416" y="999"/>
                  </a:lnTo>
                  <a:lnTo>
                    <a:pt x="999" y="1581"/>
                  </a:lnTo>
                  <a:lnTo>
                    <a:pt x="708" y="2080"/>
                  </a:lnTo>
                  <a:lnTo>
                    <a:pt x="625" y="2330"/>
                  </a:lnTo>
                  <a:lnTo>
                    <a:pt x="542" y="2538"/>
                  </a:lnTo>
                  <a:lnTo>
                    <a:pt x="542" y="2538"/>
                  </a:lnTo>
                  <a:lnTo>
                    <a:pt x="209" y="4951"/>
                  </a:lnTo>
                  <a:lnTo>
                    <a:pt x="209" y="4951"/>
                  </a:lnTo>
                  <a:lnTo>
                    <a:pt x="126" y="4951"/>
                  </a:lnTo>
                  <a:lnTo>
                    <a:pt x="84" y="4993"/>
                  </a:lnTo>
                  <a:lnTo>
                    <a:pt x="1" y="5076"/>
                  </a:lnTo>
                  <a:lnTo>
                    <a:pt x="1" y="5201"/>
                  </a:lnTo>
                  <a:lnTo>
                    <a:pt x="1" y="5201"/>
                  </a:lnTo>
                  <a:lnTo>
                    <a:pt x="1" y="5866"/>
                  </a:lnTo>
                  <a:lnTo>
                    <a:pt x="1" y="5866"/>
                  </a:lnTo>
                  <a:lnTo>
                    <a:pt x="1" y="6033"/>
                  </a:lnTo>
                  <a:lnTo>
                    <a:pt x="84" y="6116"/>
                  </a:lnTo>
                  <a:lnTo>
                    <a:pt x="167" y="6158"/>
                  </a:lnTo>
                  <a:lnTo>
                    <a:pt x="7074" y="6158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769;p62"/>
            <p:cNvSpPr/>
            <p:nvPr/>
          </p:nvSpPr>
          <p:spPr>
            <a:xfrm>
              <a:off x="5109125" y="4434325"/>
              <a:ext cx="52050" cy="110300"/>
            </a:xfrm>
            <a:custGeom>
              <a:avLst/>
              <a:gdLst/>
              <a:ahLst/>
              <a:cxnLst/>
              <a:rect l="l" t="t" r="r" b="b"/>
              <a:pathLst>
                <a:path w="2082" h="4412" extrusionOk="0">
                  <a:moveTo>
                    <a:pt x="1" y="4203"/>
                  </a:moveTo>
                  <a:lnTo>
                    <a:pt x="1" y="4203"/>
                  </a:lnTo>
                  <a:lnTo>
                    <a:pt x="43" y="4078"/>
                  </a:lnTo>
                  <a:lnTo>
                    <a:pt x="84" y="3995"/>
                  </a:lnTo>
                  <a:lnTo>
                    <a:pt x="209" y="3995"/>
                  </a:lnTo>
                  <a:lnTo>
                    <a:pt x="209" y="3995"/>
                  </a:lnTo>
                  <a:lnTo>
                    <a:pt x="542" y="1582"/>
                  </a:lnTo>
                  <a:lnTo>
                    <a:pt x="542" y="1582"/>
                  </a:lnTo>
                  <a:lnTo>
                    <a:pt x="625" y="1374"/>
                  </a:lnTo>
                  <a:lnTo>
                    <a:pt x="708" y="1124"/>
                  </a:lnTo>
                  <a:lnTo>
                    <a:pt x="999" y="625"/>
                  </a:lnTo>
                  <a:lnTo>
                    <a:pt x="1416" y="43"/>
                  </a:lnTo>
                  <a:lnTo>
                    <a:pt x="1416" y="43"/>
                  </a:lnTo>
                  <a:lnTo>
                    <a:pt x="1582" y="1"/>
                  </a:lnTo>
                  <a:lnTo>
                    <a:pt x="1707" y="1"/>
                  </a:lnTo>
                  <a:lnTo>
                    <a:pt x="1790" y="43"/>
                  </a:lnTo>
                  <a:lnTo>
                    <a:pt x="1915" y="84"/>
                  </a:lnTo>
                  <a:lnTo>
                    <a:pt x="1915" y="84"/>
                  </a:lnTo>
                  <a:lnTo>
                    <a:pt x="1956" y="209"/>
                  </a:lnTo>
                  <a:lnTo>
                    <a:pt x="2040" y="417"/>
                  </a:lnTo>
                  <a:lnTo>
                    <a:pt x="2081" y="1000"/>
                  </a:lnTo>
                  <a:lnTo>
                    <a:pt x="2081" y="1665"/>
                  </a:lnTo>
                  <a:lnTo>
                    <a:pt x="2081" y="2206"/>
                  </a:lnTo>
                  <a:lnTo>
                    <a:pt x="2081" y="2206"/>
                  </a:lnTo>
                  <a:lnTo>
                    <a:pt x="2081" y="3163"/>
                  </a:lnTo>
                  <a:lnTo>
                    <a:pt x="2081" y="3163"/>
                  </a:lnTo>
                  <a:lnTo>
                    <a:pt x="1915" y="3454"/>
                  </a:lnTo>
                  <a:lnTo>
                    <a:pt x="1707" y="3704"/>
                  </a:lnTo>
                  <a:lnTo>
                    <a:pt x="1457" y="3995"/>
                  </a:lnTo>
                  <a:lnTo>
                    <a:pt x="1124" y="4203"/>
                  </a:lnTo>
                  <a:lnTo>
                    <a:pt x="958" y="4328"/>
                  </a:lnTo>
                  <a:lnTo>
                    <a:pt x="750" y="4370"/>
                  </a:lnTo>
                  <a:lnTo>
                    <a:pt x="583" y="4411"/>
                  </a:lnTo>
                  <a:lnTo>
                    <a:pt x="375" y="4370"/>
                  </a:lnTo>
                  <a:lnTo>
                    <a:pt x="209" y="4328"/>
                  </a:lnTo>
                  <a:lnTo>
                    <a:pt x="1" y="4203"/>
                  </a:lnTo>
                  <a:lnTo>
                    <a:pt x="1" y="420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770;p62"/>
            <p:cNvSpPr/>
            <p:nvPr/>
          </p:nvSpPr>
          <p:spPr>
            <a:xfrm>
              <a:off x="5237075" y="4434325"/>
              <a:ext cx="53075" cy="110300"/>
            </a:xfrm>
            <a:custGeom>
              <a:avLst/>
              <a:gdLst/>
              <a:ahLst/>
              <a:cxnLst/>
              <a:rect l="l" t="t" r="r" b="b"/>
              <a:pathLst>
                <a:path w="2123" h="4412" extrusionOk="0">
                  <a:moveTo>
                    <a:pt x="2122" y="4203"/>
                  </a:moveTo>
                  <a:lnTo>
                    <a:pt x="2122" y="4203"/>
                  </a:lnTo>
                  <a:lnTo>
                    <a:pt x="2081" y="4078"/>
                  </a:lnTo>
                  <a:lnTo>
                    <a:pt x="1998" y="3995"/>
                  </a:lnTo>
                  <a:lnTo>
                    <a:pt x="1914" y="3995"/>
                  </a:lnTo>
                  <a:lnTo>
                    <a:pt x="1914" y="3995"/>
                  </a:lnTo>
                  <a:lnTo>
                    <a:pt x="1540" y="1582"/>
                  </a:lnTo>
                  <a:lnTo>
                    <a:pt x="1540" y="1582"/>
                  </a:lnTo>
                  <a:lnTo>
                    <a:pt x="1498" y="1374"/>
                  </a:lnTo>
                  <a:lnTo>
                    <a:pt x="1373" y="1124"/>
                  </a:lnTo>
                  <a:lnTo>
                    <a:pt x="1082" y="625"/>
                  </a:lnTo>
                  <a:lnTo>
                    <a:pt x="708" y="43"/>
                  </a:lnTo>
                  <a:lnTo>
                    <a:pt x="708" y="43"/>
                  </a:lnTo>
                  <a:lnTo>
                    <a:pt x="541" y="1"/>
                  </a:lnTo>
                  <a:lnTo>
                    <a:pt x="375" y="1"/>
                  </a:lnTo>
                  <a:lnTo>
                    <a:pt x="292" y="43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125" y="209"/>
                  </a:lnTo>
                  <a:lnTo>
                    <a:pt x="84" y="417"/>
                  </a:lnTo>
                  <a:lnTo>
                    <a:pt x="42" y="1000"/>
                  </a:lnTo>
                  <a:lnTo>
                    <a:pt x="0" y="1665"/>
                  </a:lnTo>
                  <a:lnTo>
                    <a:pt x="0" y="2206"/>
                  </a:lnTo>
                  <a:lnTo>
                    <a:pt x="0" y="2206"/>
                  </a:lnTo>
                  <a:lnTo>
                    <a:pt x="0" y="3163"/>
                  </a:lnTo>
                  <a:lnTo>
                    <a:pt x="0" y="3163"/>
                  </a:lnTo>
                  <a:lnTo>
                    <a:pt x="208" y="3454"/>
                  </a:lnTo>
                  <a:lnTo>
                    <a:pt x="416" y="3704"/>
                  </a:lnTo>
                  <a:lnTo>
                    <a:pt x="666" y="3995"/>
                  </a:lnTo>
                  <a:lnTo>
                    <a:pt x="999" y="4203"/>
                  </a:lnTo>
                  <a:lnTo>
                    <a:pt x="1165" y="4328"/>
                  </a:lnTo>
                  <a:lnTo>
                    <a:pt x="1332" y="4370"/>
                  </a:lnTo>
                  <a:lnTo>
                    <a:pt x="1540" y="4411"/>
                  </a:lnTo>
                  <a:lnTo>
                    <a:pt x="1706" y="4370"/>
                  </a:lnTo>
                  <a:lnTo>
                    <a:pt x="1914" y="4328"/>
                  </a:lnTo>
                  <a:lnTo>
                    <a:pt x="2122" y="4203"/>
                  </a:lnTo>
                  <a:lnTo>
                    <a:pt x="2122" y="420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771;p62"/>
            <p:cNvSpPr/>
            <p:nvPr/>
          </p:nvSpPr>
          <p:spPr>
            <a:xfrm>
              <a:off x="5109125" y="4534200"/>
              <a:ext cx="181025" cy="30175"/>
            </a:xfrm>
            <a:custGeom>
              <a:avLst/>
              <a:gdLst/>
              <a:ahLst/>
              <a:cxnLst/>
              <a:rect l="l" t="t" r="r" b="b"/>
              <a:pathLst>
                <a:path w="7241" h="1207" extrusionOk="0">
                  <a:moveTo>
                    <a:pt x="7074" y="1207"/>
                  </a:moveTo>
                  <a:lnTo>
                    <a:pt x="7074" y="1207"/>
                  </a:lnTo>
                  <a:lnTo>
                    <a:pt x="7157" y="1165"/>
                  </a:lnTo>
                  <a:lnTo>
                    <a:pt x="7199" y="1082"/>
                  </a:lnTo>
                  <a:lnTo>
                    <a:pt x="7240" y="915"/>
                  </a:lnTo>
                  <a:lnTo>
                    <a:pt x="7240" y="915"/>
                  </a:lnTo>
                  <a:lnTo>
                    <a:pt x="7240" y="250"/>
                  </a:lnTo>
                  <a:lnTo>
                    <a:pt x="7240" y="250"/>
                  </a:lnTo>
                  <a:lnTo>
                    <a:pt x="7199" y="125"/>
                  </a:lnTo>
                  <a:lnTo>
                    <a:pt x="7157" y="42"/>
                  </a:lnTo>
                  <a:lnTo>
                    <a:pt x="7116" y="0"/>
                  </a:lnTo>
                  <a:lnTo>
                    <a:pt x="703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26" y="0"/>
                  </a:lnTo>
                  <a:lnTo>
                    <a:pt x="84" y="42"/>
                  </a:lnTo>
                  <a:lnTo>
                    <a:pt x="1" y="125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1" y="1082"/>
                  </a:lnTo>
                  <a:lnTo>
                    <a:pt x="84" y="1165"/>
                  </a:lnTo>
                  <a:lnTo>
                    <a:pt x="167" y="1207"/>
                  </a:lnTo>
                  <a:lnTo>
                    <a:pt x="7074" y="1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72;p62"/>
            <p:cNvSpPr/>
            <p:nvPr/>
          </p:nvSpPr>
          <p:spPr>
            <a:xfrm>
              <a:off x="5114325" y="4489475"/>
              <a:ext cx="170625" cy="44750"/>
            </a:xfrm>
            <a:custGeom>
              <a:avLst/>
              <a:gdLst/>
              <a:ahLst/>
              <a:cxnLst/>
              <a:rect l="l" t="t" r="r" b="b"/>
              <a:pathLst>
                <a:path w="6825" h="1790" extrusionOk="0">
                  <a:moveTo>
                    <a:pt x="4203" y="0"/>
                  </a:moveTo>
                  <a:lnTo>
                    <a:pt x="4203" y="0"/>
                  </a:lnTo>
                  <a:lnTo>
                    <a:pt x="4702" y="83"/>
                  </a:lnTo>
                  <a:lnTo>
                    <a:pt x="5077" y="167"/>
                  </a:lnTo>
                  <a:lnTo>
                    <a:pt x="5493" y="333"/>
                  </a:lnTo>
                  <a:lnTo>
                    <a:pt x="5909" y="499"/>
                  </a:lnTo>
                  <a:lnTo>
                    <a:pt x="6283" y="749"/>
                  </a:lnTo>
                  <a:lnTo>
                    <a:pt x="6450" y="915"/>
                  </a:lnTo>
                  <a:lnTo>
                    <a:pt x="6575" y="1082"/>
                  </a:lnTo>
                  <a:lnTo>
                    <a:pt x="6699" y="1248"/>
                  </a:lnTo>
                  <a:lnTo>
                    <a:pt x="6741" y="1456"/>
                  </a:lnTo>
                  <a:lnTo>
                    <a:pt x="6741" y="1456"/>
                  </a:lnTo>
                  <a:lnTo>
                    <a:pt x="6824" y="1789"/>
                  </a:lnTo>
                  <a:lnTo>
                    <a:pt x="1" y="1789"/>
                  </a:lnTo>
                  <a:lnTo>
                    <a:pt x="1" y="1789"/>
                  </a:lnTo>
                  <a:lnTo>
                    <a:pt x="43" y="1456"/>
                  </a:lnTo>
                  <a:lnTo>
                    <a:pt x="43" y="1456"/>
                  </a:lnTo>
                  <a:lnTo>
                    <a:pt x="126" y="1248"/>
                  </a:lnTo>
                  <a:lnTo>
                    <a:pt x="209" y="1082"/>
                  </a:lnTo>
                  <a:lnTo>
                    <a:pt x="375" y="915"/>
                  </a:lnTo>
                  <a:lnTo>
                    <a:pt x="542" y="749"/>
                  </a:lnTo>
                  <a:lnTo>
                    <a:pt x="916" y="499"/>
                  </a:lnTo>
                  <a:lnTo>
                    <a:pt x="1332" y="333"/>
                  </a:lnTo>
                  <a:lnTo>
                    <a:pt x="1748" y="167"/>
                  </a:lnTo>
                  <a:lnTo>
                    <a:pt x="2164" y="83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4203" y="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773;p62"/>
            <p:cNvSpPr/>
            <p:nvPr/>
          </p:nvSpPr>
          <p:spPr>
            <a:xfrm>
              <a:off x="4565125" y="4401050"/>
              <a:ext cx="170625" cy="108200"/>
            </a:xfrm>
            <a:custGeom>
              <a:avLst/>
              <a:gdLst/>
              <a:ahLst/>
              <a:cxnLst/>
              <a:rect l="l" t="t" r="r" b="b"/>
              <a:pathLst>
                <a:path w="6825" h="4328" extrusionOk="0">
                  <a:moveTo>
                    <a:pt x="1" y="3495"/>
                  </a:moveTo>
                  <a:lnTo>
                    <a:pt x="292" y="3246"/>
                  </a:lnTo>
                  <a:lnTo>
                    <a:pt x="292" y="3246"/>
                  </a:lnTo>
                  <a:lnTo>
                    <a:pt x="4162" y="1332"/>
                  </a:lnTo>
                  <a:lnTo>
                    <a:pt x="4162" y="1332"/>
                  </a:lnTo>
                  <a:lnTo>
                    <a:pt x="4286" y="1249"/>
                  </a:lnTo>
                  <a:lnTo>
                    <a:pt x="4411" y="1124"/>
                  </a:lnTo>
                  <a:lnTo>
                    <a:pt x="4661" y="708"/>
                  </a:lnTo>
                  <a:lnTo>
                    <a:pt x="4952" y="333"/>
                  </a:lnTo>
                  <a:lnTo>
                    <a:pt x="5160" y="42"/>
                  </a:lnTo>
                  <a:lnTo>
                    <a:pt x="5160" y="42"/>
                  </a:lnTo>
                  <a:lnTo>
                    <a:pt x="5285" y="1"/>
                  </a:lnTo>
                  <a:lnTo>
                    <a:pt x="5493" y="1"/>
                  </a:lnTo>
                  <a:lnTo>
                    <a:pt x="5701" y="84"/>
                  </a:lnTo>
                  <a:lnTo>
                    <a:pt x="5909" y="209"/>
                  </a:lnTo>
                  <a:lnTo>
                    <a:pt x="6159" y="375"/>
                  </a:lnTo>
                  <a:lnTo>
                    <a:pt x="6367" y="541"/>
                  </a:lnTo>
                  <a:lnTo>
                    <a:pt x="6575" y="750"/>
                  </a:lnTo>
                  <a:lnTo>
                    <a:pt x="6700" y="916"/>
                  </a:lnTo>
                  <a:lnTo>
                    <a:pt x="6700" y="916"/>
                  </a:lnTo>
                  <a:lnTo>
                    <a:pt x="6783" y="1124"/>
                  </a:lnTo>
                  <a:lnTo>
                    <a:pt x="6824" y="1415"/>
                  </a:lnTo>
                  <a:lnTo>
                    <a:pt x="6824" y="1748"/>
                  </a:lnTo>
                  <a:lnTo>
                    <a:pt x="6783" y="2081"/>
                  </a:lnTo>
                  <a:lnTo>
                    <a:pt x="6741" y="2663"/>
                  </a:lnTo>
                  <a:lnTo>
                    <a:pt x="6700" y="2996"/>
                  </a:lnTo>
                  <a:lnTo>
                    <a:pt x="6700" y="2996"/>
                  </a:lnTo>
                  <a:lnTo>
                    <a:pt x="6616" y="3038"/>
                  </a:lnTo>
                  <a:lnTo>
                    <a:pt x="6491" y="3121"/>
                  </a:lnTo>
                  <a:lnTo>
                    <a:pt x="6034" y="3287"/>
                  </a:lnTo>
                  <a:lnTo>
                    <a:pt x="5451" y="3495"/>
                  </a:lnTo>
                  <a:lnTo>
                    <a:pt x="4994" y="3579"/>
                  </a:lnTo>
                  <a:lnTo>
                    <a:pt x="4994" y="3579"/>
                  </a:lnTo>
                  <a:lnTo>
                    <a:pt x="4286" y="3704"/>
                  </a:lnTo>
                  <a:lnTo>
                    <a:pt x="3205" y="3953"/>
                  </a:lnTo>
                  <a:lnTo>
                    <a:pt x="1707" y="4328"/>
                  </a:lnTo>
                  <a:lnTo>
                    <a:pt x="1707" y="4328"/>
                  </a:lnTo>
                  <a:lnTo>
                    <a:pt x="1582" y="4328"/>
                  </a:lnTo>
                  <a:lnTo>
                    <a:pt x="1374" y="4203"/>
                  </a:lnTo>
                  <a:lnTo>
                    <a:pt x="833" y="3953"/>
                  </a:lnTo>
                  <a:lnTo>
                    <a:pt x="1" y="3495"/>
                  </a:lnTo>
                  <a:lnTo>
                    <a:pt x="1" y="3495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74;p62"/>
            <p:cNvSpPr/>
            <p:nvPr/>
          </p:nvSpPr>
          <p:spPr>
            <a:xfrm>
              <a:off x="4583850" y="4453050"/>
              <a:ext cx="150850" cy="96775"/>
            </a:xfrm>
            <a:custGeom>
              <a:avLst/>
              <a:gdLst/>
              <a:ahLst/>
              <a:cxnLst/>
              <a:rect l="l" t="t" r="r" b="b"/>
              <a:pathLst>
                <a:path w="6034" h="3871" extrusionOk="0">
                  <a:moveTo>
                    <a:pt x="1" y="1873"/>
                  </a:moveTo>
                  <a:lnTo>
                    <a:pt x="1" y="1873"/>
                  </a:lnTo>
                  <a:lnTo>
                    <a:pt x="1374" y="1249"/>
                  </a:lnTo>
                  <a:lnTo>
                    <a:pt x="3537" y="251"/>
                  </a:lnTo>
                  <a:lnTo>
                    <a:pt x="3537" y="251"/>
                  </a:lnTo>
                  <a:lnTo>
                    <a:pt x="3870" y="84"/>
                  </a:lnTo>
                  <a:lnTo>
                    <a:pt x="4203" y="1"/>
                  </a:lnTo>
                  <a:lnTo>
                    <a:pt x="4494" y="1"/>
                  </a:lnTo>
                  <a:lnTo>
                    <a:pt x="4744" y="43"/>
                  </a:lnTo>
                  <a:lnTo>
                    <a:pt x="4994" y="167"/>
                  </a:lnTo>
                  <a:lnTo>
                    <a:pt x="5243" y="417"/>
                  </a:lnTo>
                  <a:lnTo>
                    <a:pt x="5493" y="708"/>
                  </a:lnTo>
                  <a:lnTo>
                    <a:pt x="5784" y="1083"/>
                  </a:lnTo>
                  <a:lnTo>
                    <a:pt x="5784" y="1083"/>
                  </a:lnTo>
                  <a:lnTo>
                    <a:pt x="5909" y="1291"/>
                  </a:lnTo>
                  <a:lnTo>
                    <a:pt x="5992" y="1540"/>
                  </a:lnTo>
                  <a:lnTo>
                    <a:pt x="6034" y="1748"/>
                  </a:lnTo>
                  <a:lnTo>
                    <a:pt x="6034" y="1998"/>
                  </a:lnTo>
                  <a:lnTo>
                    <a:pt x="5992" y="2248"/>
                  </a:lnTo>
                  <a:lnTo>
                    <a:pt x="5909" y="2456"/>
                  </a:lnTo>
                  <a:lnTo>
                    <a:pt x="5742" y="2913"/>
                  </a:lnTo>
                  <a:lnTo>
                    <a:pt x="5493" y="3288"/>
                  </a:lnTo>
                  <a:lnTo>
                    <a:pt x="5285" y="3579"/>
                  </a:lnTo>
                  <a:lnTo>
                    <a:pt x="5035" y="3870"/>
                  </a:lnTo>
                  <a:lnTo>
                    <a:pt x="375" y="3579"/>
                  </a:lnTo>
                  <a:lnTo>
                    <a:pt x="1" y="1873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75;p62"/>
            <p:cNvSpPr/>
            <p:nvPr/>
          </p:nvSpPr>
          <p:spPr>
            <a:xfrm>
              <a:off x="4516250" y="4479075"/>
              <a:ext cx="93650" cy="72825"/>
            </a:xfrm>
            <a:custGeom>
              <a:avLst/>
              <a:gdLst/>
              <a:ahLst/>
              <a:cxnLst/>
              <a:rect l="l" t="t" r="r" b="b"/>
              <a:pathLst>
                <a:path w="3746" h="2913" extrusionOk="0">
                  <a:moveTo>
                    <a:pt x="0" y="2205"/>
                  </a:moveTo>
                  <a:lnTo>
                    <a:pt x="0" y="2205"/>
                  </a:lnTo>
                  <a:lnTo>
                    <a:pt x="0" y="2122"/>
                  </a:lnTo>
                  <a:lnTo>
                    <a:pt x="42" y="1914"/>
                  </a:lnTo>
                  <a:lnTo>
                    <a:pt x="125" y="1623"/>
                  </a:lnTo>
                  <a:lnTo>
                    <a:pt x="333" y="1207"/>
                  </a:lnTo>
                  <a:lnTo>
                    <a:pt x="333" y="1207"/>
                  </a:lnTo>
                  <a:lnTo>
                    <a:pt x="500" y="957"/>
                  </a:lnTo>
                  <a:lnTo>
                    <a:pt x="708" y="749"/>
                  </a:lnTo>
                  <a:lnTo>
                    <a:pt x="916" y="583"/>
                  </a:lnTo>
                  <a:lnTo>
                    <a:pt x="1165" y="416"/>
                  </a:lnTo>
                  <a:lnTo>
                    <a:pt x="1582" y="166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2164" y="0"/>
                  </a:lnTo>
                  <a:lnTo>
                    <a:pt x="2414" y="42"/>
                  </a:lnTo>
                  <a:lnTo>
                    <a:pt x="2705" y="208"/>
                  </a:lnTo>
                  <a:lnTo>
                    <a:pt x="2996" y="458"/>
                  </a:lnTo>
                  <a:lnTo>
                    <a:pt x="3287" y="791"/>
                  </a:lnTo>
                  <a:lnTo>
                    <a:pt x="3537" y="1165"/>
                  </a:lnTo>
                  <a:lnTo>
                    <a:pt x="3620" y="1415"/>
                  </a:lnTo>
                  <a:lnTo>
                    <a:pt x="3662" y="1664"/>
                  </a:lnTo>
                  <a:lnTo>
                    <a:pt x="3703" y="1914"/>
                  </a:lnTo>
                  <a:lnTo>
                    <a:pt x="3745" y="2205"/>
                  </a:lnTo>
                  <a:lnTo>
                    <a:pt x="3745" y="2205"/>
                  </a:lnTo>
                  <a:lnTo>
                    <a:pt x="3703" y="2455"/>
                  </a:lnTo>
                  <a:lnTo>
                    <a:pt x="3579" y="2663"/>
                  </a:lnTo>
                  <a:lnTo>
                    <a:pt x="3412" y="2788"/>
                  </a:lnTo>
                  <a:lnTo>
                    <a:pt x="3163" y="2871"/>
                  </a:lnTo>
                  <a:lnTo>
                    <a:pt x="2871" y="2912"/>
                  </a:lnTo>
                  <a:lnTo>
                    <a:pt x="2580" y="2871"/>
                  </a:lnTo>
                  <a:lnTo>
                    <a:pt x="2206" y="2871"/>
                  </a:lnTo>
                  <a:lnTo>
                    <a:pt x="1873" y="2788"/>
                  </a:lnTo>
                  <a:lnTo>
                    <a:pt x="1207" y="2621"/>
                  </a:lnTo>
                  <a:lnTo>
                    <a:pt x="583" y="2413"/>
                  </a:lnTo>
                  <a:lnTo>
                    <a:pt x="0" y="2205"/>
                  </a:lnTo>
                  <a:lnTo>
                    <a:pt x="0" y="2205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76;p62"/>
            <p:cNvSpPr/>
            <p:nvPr/>
          </p:nvSpPr>
          <p:spPr>
            <a:xfrm>
              <a:off x="4511050" y="4534200"/>
              <a:ext cx="325600" cy="30175"/>
            </a:xfrm>
            <a:custGeom>
              <a:avLst/>
              <a:gdLst/>
              <a:ahLst/>
              <a:cxnLst/>
              <a:rect l="l" t="t" r="r" b="b"/>
              <a:pathLst>
                <a:path w="13024" h="1207" extrusionOk="0">
                  <a:moveTo>
                    <a:pt x="12773" y="1207"/>
                  </a:moveTo>
                  <a:lnTo>
                    <a:pt x="12773" y="1207"/>
                  </a:lnTo>
                  <a:lnTo>
                    <a:pt x="12815" y="1207"/>
                  </a:lnTo>
                  <a:lnTo>
                    <a:pt x="12898" y="1165"/>
                  </a:lnTo>
                  <a:lnTo>
                    <a:pt x="12982" y="1082"/>
                  </a:lnTo>
                  <a:lnTo>
                    <a:pt x="13023" y="999"/>
                  </a:lnTo>
                  <a:lnTo>
                    <a:pt x="13023" y="915"/>
                  </a:lnTo>
                  <a:lnTo>
                    <a:pt x="13023" y="915"/>
                  </a:lnTo>
                  <a:lnTo>
                    <a:pt x="13023" y="250"/>
                  </a:lnTo>
                  <a:lnTo>
                    <a:pt x="13023" y="250"/>
                  </a:lnTo>
                  <a:lnTo>
                    <a:pt x="13023" y="208"/>
                  </a:lnTo>
                  <a:lnTo>
                    <a:pt x="12982" y="125"/>
                  </a:lnTo>
                  <a:lnTo>
                    <a:pt x="12898" y="42"/>
                  </a:lnTo>
                  <a:lnTo>
                    <a:pt x="12815" y="0"/>
                  </a:lnTo>
                  <a:lnTo>
                    <a:pt x="12732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208" y="0"/>
                  </a:lnTo>
                  <a:lnTo>
                    <a:pt x="125" y="42"/>
                  </a:lnTo>
                  <a:lnTo>
                    <a:pt x="42" y="125"/>
                  </a:lnTo>
                  <a:lnTo>
                    <a:pt x="0" y="20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915"/>
                  </a:lnTo>
                  <a:lnTo>
                    <a:pt x="0" y="915"/>
                  </a:lnTo>
                  <a:lnTo>
                    <a:pt x="42" y="999"/>
                  </a:lnTo>
                  <a:lnTo>
                    <a:pt x="42" y="1082"/>
                  </a:lnTo>
                  <a:lnTo>
                    <a:pt x="125" y="1165"/>
                  </a:lnTo>
                  <a:lnTo>
                    <a:pt x="208" y="1207"/>
                  </a:lnTo>
                  <a:lnTo>
                    <a:pt x="250" y="1207"/>
                  </a:lnTo>
                  <a:lnTo>
                    <a:pt x="12773" y="1207"/>
                  </a:ln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77;p62"/>
            <p:cNvSpPr/>
            <p:nvPr/>
          </p:nvSpPr>
          <p:spPr>
            <a:xfrm>
              <a:off x="4706600" y="2632800"/>
              <a:ext cx="369275" cy="1647625"/>
            </a:xfrm>
            <a:custGeom>
              <a:avLst/>
              <a:gdLst/>
              <a:ahLst/>
              <a:cxnLst/>
              <a:rect l="l" t="t" r="r" b="b"/>
              <a:pathLst>
                <a:path w="14771" h="65905" extrusionOk="0">
                  <a:moveTo>
                    <a:pt x="5659" y="125"/>
                  </a:moveTo>
                  <a:lnTo>
                    <a:pt x="4411" y="1207"/>
                  </a:lnTo>
                  <a:lnTo>
                    <a:pt x="4411" y="1207"/>
                  </a:lnTo>
                  <a:lnTo>
                    <a:pt x="2996" y="17142"/>
                  </a:lnTo>
                  <a:lnTo>
                    <a:pt x="1956" y="29000"/>
                  </a:lnTo>
                  <a:lnTo>
                    <a:pt x="1498" y="33535"/>
                  </a:lnTo>
                  <a:lnTo>
                    <a:pt x="1207" y="36239"/>
                  </a:lnTo>
                  <a:lnTo>
                    <a:pt x="1207" y="36239"/>
                  </a:lnTo>
                  <a:lnTo>
                    <a:pt x="1124" y="37238"/>
                  </a:lnTo>
                  <a:lnTo>
                    <a:pt x="999" y="38652"/>
                  </a:lnTo>
                  <a:lnTo>
                    <a:pt x="791" y="42397"/>
                  </a:lnTo>
                  <a:lnTo>
                    <a:pt x="583" y="47015"/>
                  </a:lnTo>
                  <a:lnTo>
                    <a:pt x="416" y="51966"/>
                  </a:lnTo>
                  <a:lnTo>
                    <a:pt x="84" y="60870"/>
                  </a:lnTo>
                  <a:lnTo>
                    <a:pt x="0" y="64989"/>
                  </a:lnTo>
                  <a:lnTo>
                    <a:pt x="0" y="64989"/>
                  </a:lnTo>
                  <a:lnTo>
                    <a:pt x="42" y="65155"/>
                  </a:lnTo>
                  <a:lnTo>
                    <a:pt x="167" y="65280"/>
                  </a:lnTo>
                  <a:lnTo>
                    <a:pt x="375" y="65447"/>
                  </a:lnTo>
                  <a:lnTo>
                    <a:pt x="666" y="65571"/>
                  </a:lnTo>
                  <a:lnTo>
                    <a:pt x="999" y="65655"/>
                  </a:lnTo>
                  <a:lnTo>
                    <a:pt x="1373" y="65738"/>
                  </a:lnTo>
                  <a:lnTo>
                    <a:pt x="2205" y="65863"/>
                  </a:lnTo>
                  <a:lnTo>
                    <a:pt x="2205" y="65863"/>
                  </a:lnTo>
                  <a:lnTo>
                    <a:pt x="3204" y="65904"/>
                  </a:lnTo>
                  <a:lnTo>
                    <a:pt x="3745" y="65904"/>
                  </a:lnTo>
                  <a:lnTo>
                    <a:pt x="4286" y="65863"/>
                  </a:lnTo>
                  <a:lnTo>
                    <a:pt x="4785" y="65821"/>
                  </a:lnTo>
                  <a:lnTo>
                    <a:pt x="5201" y="65738"/>
                  </a:lnTo>
                  <a:lnTo>
                    <a:pt x="5534" y="65613"/>
                  </a:lnTo>
                  <a:lnTo>
                    <a:pt x="5700" y="65530"/>
                  </a:lnTo>
                  <a:lnTo>
                    <a:pt x="5784" y="65447"/>
                  </a:lnTo>
                  <a:lnTo>
                    <a:pt x="5784" y="65447"/>
                  </a:lnTo>
                  <a:lnTo>
                    <a:pt x="5867" y="65072"/>
                  </a:lnTo>
                  <a:lnTo>
                    <a:pt x="6075" y="64115"/>
                  </a:lnTo>
                  <a:lnTo>
                    <a:pt x="6616" y="60995"/>
                  </a:lnTo>
                  <a:lnTo>
                    <a:pt x="7281" y="56585"/>
                  </a:lnTo>
                  <a:lnTo>
                    <a:pt x="8072" y="51509"/>
                  </a:lnTo>
                  <a:lnTo>
                    <a:pt x="9487" y="41773"/>
                  </a:lnTo>
                  <a:lnTo>
                    <a:pt x="10235" y="36406"/>
                  </a:lnTo>
                  <a:lnTo>
                    <a:pt x="10235" y="36406"/>
                  </a:lnTo>
                  <a:lnTo>
                    <a:pt x="10319" y="35865"/>
                  </a:lnTo>
                  <a:lnTo>
                    <a:pt x="10485" y="35074"/>
                  </a:lnTo>
                  <a:lnTo>
                    <a:pt x="11068" y="32911"/>
                  </a:lnTo>
                  <a:lnTo>
                    <a:pt x="11775" y="30206"/>
                  </a:lnTo>
                  <a:lnTo>
                    <a:pt x="12607" y="27336"/>
                  </a:lnTo>
                  <a:lnTo>
                    <a:pt x="14105" y="22177"/>
                  </a:lnTo>
                  <a:lnTo>
                    <a:pt x="14771" y="19888"/>
                  </a:lnTo>
                  <a:lnTo>
                    <a:pt x="14479" y="1"/>
                  </a:lnTo>
                  <a:lnTo>
                    <a:pt x="5659" y="125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78;p62"/>
            <p:cNvSpPr/>
            <p:nvPr/>
          </p:nvSpPr>
          <p:spPr>
            <a:xfrm>
              <a:off x="4960400" y="2648400"/>
              <a:ext cx="115475" cy="642850"/>
            </a:xfrm>
            <a:custGeom>
              <a:avLst/>
              <a:gdLst/>
              <a:ahLst/>
              <a:cxnLst/>
              <a:rect l="l" t="t" r="r" b="b"/>
              <a:pathLst>
                <a:path w="4619" h="25714" extrusionOk="0">
                  <a:moveTo>
                    <a:pt x="2746" y="25713"/>
                  </a:moveTo>
                  <a:lnTo>
                    <a:pt x="2746" y="25713"/>
                  </a:lnTo>
                  <a:lnTo>
                    <a:pt x="4619" y="19264"/>
                  </a:lnTo>
                  <a:lnTo>
                    <a:pt x="4410" y="2955"/>
                  </a:lnTo>
                  <a:lnTo>
                    <a:pt x="4410" y="2955"/>
                  </a:lnTo>
                  <a:lnTo>
                    <a:pt x="2954" y="1"/>
                  </a:lnTo>
                  <a:lnTo>
                    <a:pt x="333" y="3038"/>
                  </a:lnTo>
                  <a:lnTo>
                    <a:pt x="0" y="3496"/>
                  </a:lnTo>
                  <a:lnTo>
                    <a:pt x="0" y="3496"/>
                  </a:lnTo>
                  <a:lnTo>
                    <a:pt x="125" y="3537"/>
                  </a:lnTo>
                  <a:lnTo>
                    <a:pt x="375" y="3662"/>
                  </a:lnTo>
                  <a:lnTo>
                    <a:pt x="541" y="3787"/>
                  </a:lnTo>
                  <a:lnTo>
                    <a:pt x="666" y="3912"/>
                  </a:lnTo>
                  <a:lnTo>
                    <a:pt x="791" y="4120"/>
                  </a:lnTo>
                  <a:lnTo>
                    <a:pt x="874" y="4328"/>
                  </a:lnTo>
                  <a:lnTo>
                    <a:pt x="874" y="4328"/>
                  </a:lnTo>
                  <a:lnTo>
                    <a:pt x="1124" y="7282"/>
                  </a:lnTo>
                  <a:lnTo>
                    <a:pt x="1664" y="13523"/>
                  </a:lnTo>
                  <a:lnTo>
                    <a:pt x="2746" y="25713"/>
                  </a:lnTo>
                  <a:lnTo>
                    <a:pt x="2746" y="25713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79;p62"/>
            <p:cNvSpPr/>
            <p:nvPr/>
          </p:nvSpPr>
          <p:spPr>
            <a:xfrm>
              <a:off x="4813725" y="2632800"/>
              <a:ext cx="256950" cy="113400"/>
            </a:xfrm>
            <a:custGeom>
              <a:avLst/>
              <a:gdLst/>
              <a:ahLst/>
              <a:cxnLst/>
              <a:rect l="l" t="t" r="r" b="b"/>
              <a:pathLst>
                <a:path w="10278" h="4536" extrusionOk="0">
                  <a:moveTo>
                    <a:pt x="1374" y="125"/>
                  </a:moveTo>
                  <a:lnTo>
                    <a:pt x="126" y="1207"/>
                  </a:lnTo>
                  <a:lnTo>
                    <a:pt x="1" y="2455"/>
                  </a:lnTo>
                  <a:lnTo>
                    <a:pt x="1" y="2455"/>
                  </a:lnTo>
                  <a:lnTo>
                    <a:pt x="875" y="2830"/>
                  </a:lnTo>
                  <a:lnTo>
                    <a:pt x="1831" y="3163"/>
                  </a:lnTo>
                  <a:lnTo>
                    <a:pt x="2913" y="3496"/>
                  </a:lnTo>
                  <a:lnTo>
                    <a:pt x="4161" y="3787"/>
                  </a:lnTo>
                  <a:lnTo>
                    <a:pt x="5493" y="4078"/>
                  </a:lnTo>
                  <a:lnTo>
                    <a:pt x="6991" y="4286"/>
                  </a:lnTo>
                  <a:lnTo>
                    <a:pt x="8572" y="4452"/>
                  </a:lnTo>
                  <a:lnTo>
                    <a:pt x="10277" y="4536"/>
                  </a:lnTo>
                  <a:lnTo>
                    <a:pt x="10194" y="1"/>
                  </a:lnTo>
                  <a:lnTo>
                    <a:pt x="1374" y="125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80;p62"/>
            <p:cNvSpPr/>
            <p:nvPr/>
          </p:nvSpPr>
          <p:spPr>
            <a:xfrm>
              <a:off x="4951025" y="2616150"/>
              <a:ext cx="379675" cy="1669475"/>
            </a:xfrm>
            <a:custGeom>
              <a:avLst/>
              <a:gdLst/>
              <a:ahLst/>
              <a:cxnLst/>
              <a:rect l="l" t="t" r="r" b="b"/>
              <a:pathLst>
                <a:path w="15187" h="66779" extrusionOk="0">
                  <a:moveTo>
                    <a:pt x="1" y="2622"/>
                  </a:moveTo>
                  <a:lnTo>
                    <a:pt x="1" y="2622"/>
                  </a:lnTo>
                  <a:lnTo>
                    <a:pt x="126" y="2622"/>
                  </a:lnTo>
                  <a:lnTo>
                    <a:pt x="417" y="2705"/>
                  </a:lnTo>
                  <a:lnTo>
                    <a:pt x="791" y="2913"/>
                  </a:lnTo>
                  <a:lnTo>
                    <a:pt x="1041" y="3038"/>
                  </a:lnTo>
                  <a:lnTo>
                    <a:pt x="1291" y="3205"/>
                  </a:lnTo>
                  <a:lnTo>
                    <a:pt x="1499" y="3413"/>
                  </a:lnTo>
                  <a:lnTo>
                    <a:pt x="1748" y="3662"/>
                  </a:lnTo>
                  <a:lnTo>
                    <a:pt x="1956" y="3954"/>
                  </a:lnTo>
                  <a:lnTo>
                    <a:pt x="2123" y="4328"/>
                  </a:lnTo>
                  <a:lnTo>
                    <a:pt x="2289" y="4702"/>
                  </a:lnTo>
                  <a:lnTo>
                    <a:pt x="2414" y="5202"/>
                  </a:lnTo>
                  <a:lnTo>
                    <a:pt x="2497" y="5701"/>
                  </a:lnTo>
                  <a:lnTo>
                    <a:pt x="2497" y="6283"/>
                  </a:lnTo>
                  <a:lnTo>
                    <a:pt x="2497" y="6283"/>
                  </a:lnTo>
                  <a:lnTo>
                    <a:pt x="2539" y="7240"/>
                  </a:lnTo>
                  <a:lnTo>
                    <a:pt x="2622" y="8821"/>
                  </a:lnTo>
                  <a:lnTo>
                    <a:pt x="2955" y="13356"/>
                  </a:lnTo>
                  <a:lnTo>
                    <a:pt x="3454" y="19264"/>
                  </a:lnTo>
                  <a:lnTo>
                    <a:pt x="3995" y="25713"/>
                  </a:lnTo>
                  <a:lnTo>
                    <a:pt x="5077" y="37405"/>
                  </a:lnTo>
                  <a:lnTo>
                    <a:pt x="5576" y="42605"/>
                  </a:lnTo>
                  <a:lnTo>
                    <a:pt x="7157" y="65988"/>
                  </a:lnTo>
                  <a:lnTo>
                    <a:pt x="7157" y="65988"/>
                  </a:lnTo>
                  <a:lnTo>
                    <a:pt x="7199" y="66071"/>
                  </a:lnTo>
                  <a:lnTo>
                    <a:pt x="7240" y="66196"/>
                  </a:lnTo>
                  <a:lnTo>
                    <a:pt x="7323" y="66321"/>
                  </a:lnTo>
                  <a:lnTo>
                    <a:pt x="7490" y="66446"/>
                  </a:lnTo>
                  <a:lnTo>
                    <a:pt x="7698" y="66570"/>
                  </a:lnTo>
                  <a:lnTo>
                    <a:pt x="7989" y="66654"/>
                  </a:lnTo>
                  <a:lnTo>
                    <a:pt x="8364" y="66737"/>
                  </a:lnTo>
                  <a:lnTo>
                    <a:pt x="8364" y="66737"/>
                  </a:lnTo>
                  <a:lnTo>
                    <a:pt x="9404" y="66778"/>
                  </a:lnTo>
                  <a:lnTo>
                    <a:pt x="10028" y="66737"/>
                  </a:lnTo>
                  <a:lnTo>
                    <a:pt x="10694" y="66737"/>
                  </a:lnTo>
                  <a:lnTo>
                    <a:pt x="11359" y="66654"/>
                  </a:lnTo>
                  <a:lnTo>
                    <a:pt x="11942" y="66529"/>
                  </a:lnTo>
                  <a:lnTo>
                    <a:pt x="12441" y="66362"/>
                  </a:lnTo>
                  <a:lnTo>
                    <a:pt x="12649" y="66279"/>
                  </a:lnTo>
                  <a:lnTo>
                    <a:pt x="12815" y="66154"/>
                  </a:lnTo>
                  <a:lnTo>
                    <a:pt x="12815" y="66154"/>
                  </a:lnTo>
                  <a:lnTo>
                    <a:pt x="12857" y="66113"/>
                  </a:lnTo>
                  <a:lnTo>
                    <a:pt x="12982" y="65988"/>
                  </a:lnTo>
                  <a:lnTo>
                    <a:pt x="13023" y="65821"/>
                  </a:lnTo>
                  <a:lnTo>
                    <a:pt x="13107" y="65613"/>
                  </a:lnTo>
                  <a:lnTo>
                    <a:pt x="13107" y="65364"/>
                  </a:lnTo>
                  <a:lnTo>
                    <a:pt x="13148" y="65031"/>
                  </a:lnTo>
                  <a:lnTo>
                    <a:pt x="13148" y="65031"/>
                  </a:lnTo>
                  <a:lnTo>
                    <a:pt x="13356" y="57833"/>
                  </a:lnTo>
                  <a:lnTo>
                    <a:pt x="13856" y="42897"/>
                  </a:lnTo>
                  <a:lnTo>
                    <a:pt x="14604" y="21511"/>
                  </a:lnTo>
                  <a:lnTo>
                    <a:pt x="14604" y="21511"/>
                  </a:lnTo>
                  <a:lnTo>
                    <a:pt x="14688" y="20804"/>
                  </a:lnTo>
                  <a:lnTo>
                    <a:pt x="14854" y="18932"/>
                  </a:lnTo>
                  <a:lnTo>
                    <a:pt x="15021" y="16186"/>
                  </a:lnTo>
                  <a:lnTo>
                    <a:pt x="15104" y="14605"/>
                  </a:lnTo>
                  <a:lnTo>
                    <a:pt x="15145" y="12940"/>
                  </a:lnTo>
                  <a:lnTo>
                    <a:pt x="15187" y="11235"/>
                  </a:lnTo>
                  <a:lnTo>
                    <a:pt x="15145" y="9529"/>
                  </a:lnTo>
                  <a:lnTo>
                    <a:pt x="15062" y="7864"/>
                  </a:lnTo>
                  <a:lnTo>
                    <a:pt x="14937" y="6242"/>
                  </a:lnTo>
                  <a:lnTo>
                    <a:pt x="14813" y="5493"/>
                  </a:lnTo>
                  <a:lnTo>
                    <a:pt x="14688" y="4786"/>
                  </a:lnTo>
                  <a:lnTo>
                    <a:pt x="14563" y="4078"/>
                  </a:lnTo>
                  <a:lnTo>
                    <a:pt x="14396" y="3454"/>
                  </a:lnTo>
                  <a:lnTo>
                    <a:pt x="14230" y="2872"/>
                  </a:lnTo>
                  <a:lnTo>
                    <a:pt x="14022" y="2331"/>
                  </a:lnTo>
                  <a:lnTo>
                    <a:pt x="13772" y="1873"/>
                  </a:lnTo>
                  <a:lnTo>
                    <a:pt x="13523" y="1499"/>
                  </a:lnTo>
                  <a:lnTo>
                    <a:pt x="13523" y="1499"/>
                  </a:lnTo>
                  <a:lnTo>
                    <a:pt x="13231" y="1166"/>
                  </a:lnTo>
                  <a:lnTo>
                    <a:pt x="12899" y="875"/>
                  </a:lnTo>
                  <a:lnTo>
                    <a:pt x="12524" y="625"/>
                  </a:lnTo>
                  <a:lnTo>
                    <a:pt x="12108" y="417"/>
                  </a:lnTo>
                  <a:lnTo>
                    <a:pt x="11650" y="251"/>
                  </a:lnTo>
                  <a:lnTo>
                    <a:pt x="11193" y="167"/>
                  </a:lnTo>
                  <a:lnTo>
                    <a:pt x="10694" y="84"/>
                  </a:lnTo>
                  <a:lnTo>
                    <a:pt x="10194" y="43"/>
                  </a:lnTo>
                  <a:lnTo>
                    <a:pt x="9653" y="1"/>
                  </a:lnTo>
                  <a:lnTo>
                    <a:pt x="9113" y="43"/>
                  </a:lnTo>
                  <a:lnTo>
                    <a:pt x="7948" y="126"/>
                  </a:lnTo>
                  <a:lnTo>
                    <a:pt x="6824" y="334"/>
                  </a:lnTo>
                  <a:lnTo>
                    <a:pt x="5659" y="583"/>
                  </a:lnTo>
                  <a:lnTo>
                    <a:pt x="4577" y="916"/>
                  </a:lnTo>
                  <a:lnTo>
                    <a:pt x="3537" y="1249"/>
                  </a:lnTo>
                  <a:lnTo>
                    <a:pt x="2539" y="1582"/>
                  </a:lnTo>
                  <a:lnTo>
                    <a:pt x="1707" y="1873"/>
                  </a:lnTo>
                  <a:lnTo>
                    <a:pt x="458" y="2414"/>
                  </a:lnTo>
                  <a:lnTo>
                    <a:pt x="1" y="2622"/>
                  </a:lnTo>
                  <a:lnTo>
                    <a:pt x="1" y="2622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81;p62"/>
            <p:cNvSpPr/>
            <p:nvPr/>
          </p:nvSpPr>
          <p:spPr>
            <a:xfrm>
              <a:off x="4951025" y="2616150"/>
              <a:ext cx="364075" cy="130050"/>
            </a:xfrm>
            <a:custGeom>
              <a:avLst/>
              <a:gdLst/>
              <a:ahLst/>
              <a:cxnLst/>
              <a:rect l="l" t="t" r="r" b="b"/>
              <a:pathLst>
                <a:path w="14563" h="5202" extrusionOk="0">
                  <a:moveTo>
                    <a:pt x="1" y="2622"/>
                  </a:moveTo>
                  <a:lnTo>
                    <a:pt x="1" y="2622"/>
                  </a:lnTo>
                  <a:lnTo>
                    <a:pt x="292" y="2705"/>
                  </a:lnTo>
                  <a:lnTo>
                    <a:pt x="625" y="2830"/>
                  </a:lnTo>
                  <a:lnTo>
                    <a:pt x="999" y="2997"/>
                  </a:lnTo>
                  <a:lnTo>
                    <a:pt x="1415" y="3329"/>
                  </a:lnTo>
                  <a:lnTo>
                    <a:pt x="1623" y="3537"/>
                  </a:lnTo>
                  <a:lnTo>
                    <a:pt x="1790" y="3745"/>
                  </a:lnTo>
                  <a:lnTo>
                    <a:pt x="1956" y="3995"/>
                  </a:lnTo>
                  <a:lnTo>
                    <a:pt x="2123" y="4328"/>
                  </a:lnTo>
                  <a:lnTo>
                    <a:pt x="2248" y="4661"/>
                  </a:lnTo>
                  <a:lnTo>
                    <a:pt x="2372" y="5035"/>
                  </a:lnTo>
                  <a:lnTo>
                    <a:pt x="2372" y="5035"/>
                  </a:lnTo>
                  <a:lnTo>
                    <a:pt x="3662" y="5160"/>
                  </a:lnTo>
                  <a:lnTo>
                    <a:pt x="4994" y="5202"/>
                  </a:lnTo>
                  <a:lnTo>
                    <a:pt x="6408" y="5202"/>
                  </a:lnTo>
                  <a:lnTo>
                    <a:pt x="7906" y="5118"/>
                  </a:lnTo>
                  <a:lnTo>
                    <a:pt x="9487" y="4994"/>
                  </a:lnTo>
                  <a:lnTo>
                    <a:pt x="11110" y="4744"/>
                  </a:lnTo>
                  <a:lnTo>
                    <a:pt x="12815" y="4453"/>
                  </a:lnTo>
                  <a:lnTo>
                    <a:pt x="14563" y="4078"/>
                  </a:lnTo>
                  <a:lnTo>
                    <a:pt x="14563" y="4078"/>
                  </a:lnTo>
                  <a:lnTo>
                    <a:pt x="14355" y="3288"/>
                  </a:lnTo>
                  <a:lnTo>
                    <a:pt x="14105" y="2622"/>
                  </a:lnTo>
                  <a:lnTo>
                    <a:pt x="13856" y="1998"/>
                  </a:lnTo>
                  <a:lnTo>
                    <a:pt x="13523" y="1499"/>
                  </a:lnTo>
                  <a:lnTo>
                    <a:pt x="13523" y="1499"/>
                  </a:lnTo>
                  <a:lnTo>
                    <a:pt x="13231" y="1166"/>
                  </a:lnTo>
                  <a:lnTo>
                    <a:pt x="12899" y="875"/>
                  </a:lnTo>
                  <a:lnTo>
                    <a:pt x="12524" y="625"/>
                  </a:lnTo>
                  <a:lnTo>
                    <a:pt x="12108" y="417"/>
                  </a:lnTo>
                  <a:lnTo>
                    <a:pt x="11650" y="251"/>
                  </a:lnTo>
                  <a:lnTo>
                    <a:pt x="11193" y="167"/>
                  </a:lnTo>
                  <a:lnTo>
                    <a:pt x="10694" y="84"/>
                  </a:lnTo>
                  <a:lnTo>
                    <a:pt x="10194" y="43"/>
                  </a:lnTo>
                  <a:lnTo>
                    <a:pt x="9653" y="1"/>
                  </a:lnTo>
                  <a:lnTo>
                    <a:pt x="9113" y="43"/>
                  </a:lnTo>
                  <a:lnTo>
                    <a:pt x="7948" y="126"/>
                  </a:lnTo>
                  <a:lnTo>
                    <a:pt x="6824" y="334"/>
                  </a:lnTo>
                  <a:lnTo>
                    <a:pt x="5659" y="583"/>
                  </a:lnTo>
                  <a:lnTo>
                    <a:pt x="4577" y="916"/>
                  </a:lnTo>
                  <a:lnTo>
                    <a:pt x="3537" y="1249"/>
                  </a:lnTo>
                  <a:lnTo>
                    <a:pt x="2539" y="1582"/>
                  </a:lnTo>
                  <a:lnTo>
                    <a:pt x="1707" y="1873"/>
                  </a:lnTo>
                  <a:lnTo>
                    <a:pt x="458" y="2414"/>
                  </a:lnTo>
                  <a:lnTo>
                    <a:pt x="1" y="2622"/>
                  </a:lnTo>
                  <a:lnTo>
                    <a:pt x="1" y="2622"/>
                  </a:lnTo>
                  <a:close/>
                </a:path>
              </a:pathLst>
            </a:custGeom>
            <a:solidFill>
              <a:srgbClr val="005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82;p62"/>
            <p:cNvSpPr/>
            <p:nvPr/>
          </p:nvSpPr>
          <p:spPr>
            <a:xfrm>
              <a:off x="4625475" y="2008725"/>
              <a:ext cx="239250" cy="360950"/>
            </a:xfrm>
            <a:custGeom>
              <a:avLst/>
              <a:gdLst/>
              <a:ahLst/>
              <a:cxnLst/>
              <a:rect l="l" t="t" r="r" b="b"/>
              <a:pathLst>
                <a:path w="9570" h="14438" extrusionOk="0">
                  <a:moveTo>
                    <a:pt x="8280" y="0"/>
                  </a:moveTo>
                  <a:lnTo>
                    <a:pt x="8280" y="0"/>
                  </a:lnTo>
                  <a:lnTo>
                    <a:pt x="8155" y="42"/>
                  </a:lnTo>
                  <a:lnTo>
                    <a:pt x="7739" y="291"/>
                  </a:lnTo>
                  <a:lnTo>
                    <a:pt x="7531" y="458"/>
                  </a:lnTo>
                  <a:lnTo>
                    <a:pt x="7281" y="666"/>
                  </a:lnTo>
                  <a:lnTo>
                    <a:pt x="7073" y="915"/>
                  </a:lnTo>
                  <a:lnTo>
                    <a:pt x="6907" y="1207"/>
                  </a:lnTo>
                  <a:lnTo>
                    <a:pt x="6907" y="1207"/>
                  </a:lnTo>
                  <a:lnTo>
                    <a:pt x="6449" y="1872"/>
                  </a:lnTo>
                  <a:lnTo>
                    <a:pt x="5617" y="2996"/>
                  </a:lnTo>
                  <a:lnTo>
                    <a:pt x="3287" y="6033"/>
                  </a:lnTo>
                  <a:lnTo>
                    <a:pt x="0" y="10152"/>
                  </a:lnTo>
                  <a:lnTo>
                    <a:pt x="3037" y="14437"/>
                  </a:lnTo>
                  <a:lnTo>
                    <a:pt x="8613" y="10027"/>
                  </a:lnTo>
                  <a:lnTo>
                    <a:pt x="8613" y="10027"/>
                  </a:lnTo>
                  <a:lnTo>
                    <a:pt x="8696" y="9736"/>
                  </a:lnTo>
                  <a:lnTo>
                    <a:pt x="8904" y="8987"/>
                  </a:lnTo>
                  <a:lnTo>
                    <a:pt x="9195" y="7822"/>
                  </a:lnTo>
                  <a:lnTo>
                    <a:pt x="9361" y="7115"/>
                  </a:lnTo>
                  <a:lnTo>
                    <a:pt x="9445" y="6366"/>
                  </a:lnTo>
                  <a:lnTo>
                    <a:pt x="9528" y="5575"/>
                  </a:lnTo>
                  <a:lnTo>
                    <a:pt x="9569" y="4743"/>
                  </a:lnTo>
                  <a:lnTo>
                    <a:pt x="9569" y="3911"/>
                  </a:lnTo>
                  <a:lnTo>
                    <a:pt x="9486" y="3079"/>
                  </a:lnTo>
                  <a:lnTo>
                    <a:pt x="9320" y="2247"/>
                  </a:lnTo>
                  <a:lnTo>
                    <a:pt x="9070" y="1456"/>
                  </a:lnTo>
                  <a:lnTo>
                    <a:pt x="8945" y="1082"/>
                  </a:lnTo>
                  <a:lnTo>
                    <a:pt x="8737" y="707"/>
                  </a:lnTo>
                  <a:lnTo>
                    <a:pt x="8529" y="333"/>
                  </a:lnTo>
                  <a:lnTo>
                    <a:pt x="8280" y="0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3;p62"/>
            <p:cNvSpPr/>
            <p:nvPr/>
          </p:nvSpPr>
          <p:spPr>
            <a:xfrm>
              <a:off x="4753400" y="2156425"/>
              <a:ext cx="77000" cy="171650"/>
            </a:xfrm>
            <a:custGeom>
              <a:avLst/>
              <a:gdLst/>
              <a:ahLst/>
              <a:cxnLst/>
              <a:rect l="l" t="t" r="r" b="b"/>
              <a:pathLst>
                <a:path w="3080" h="6866" extrusionOk="0">
                  <a:moveTo>
                    <a:pt x="1" y="6865"/>
                  </a:moveTo>
                  <a:lnTo>
                    <a:pt x="2747" y="4702"/>
                  </a:lnTo>
                  <a:lnTo>
                    <a:pt x="3079" y="0"/>
                  </a:lnTo>
                  <a:lnTo>
                    <a:pt x="1207" y="2913"/>
                  </a:lnTo>
                  <a:lnTo>
                    <a:pt x="1" y="6865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84;p62"/>
            <p:cNvSpPr/>
            <p:nvPr/>
          </p:nvSpPr>
          <p:spPr>
            <a:xfrm>
              <a:off x="4592175" y="1830850"/>
              <a:ext cx="217425" cy="545050"/>
            </a:xfrm>
            <a:custGeom>
              <a:avLst/>
              <a:gdLst/>
              <a:ahLst/>
              <a:cxnLst/>
              <a:rect l="l" t="t" r="r" b="b"/>
              <a:pathLst>
                <a:path w="8697" h="21802" extrusionOk="0">
                  <a:moveTo>
                    <a:pt x="7739" y="500"/>
                  </a:moveTo>
                  <a:lnTo>
                    <a:pt x="3870" y="42"/>
                  </a:lnTo>
                  <a:lnTo>
                    <a:pt x="3870" y="42"/>
                  </a:lnTo>
                  <a:lnTo>
                    <a:pt x="3787" y="1"/>
                  </a:lnTo>
                  <a:lnTo>
                    <a:pt x="3662" y="1"/>
                  </a:lnTo>
                  <a:lnTo>
                    <a:pt x="3662" y="1"/>
                  </a:lnTo>
                  <a:lnTo>
                    <a:pt x="3204" y="500"/>
                  </a:lnTo>
                  <a:lnTo>
                    <a:pt x="2872" y="1041"/>
                  </a:lnTo>
                  <a:lnTo>
                    <a:pt x="2580" y="1582"/>
                  </a:lnTo>
                  <a:lnTo>
                    <a:pt x="2372" y="2164"/>
                  </a:lnTo>
                  <a:lnTo>
                    <a:pt x="2247" y="2788"/>
                  </a:lnTo>
                  <a:lnTo>
                    <a:pt x="2164" y="3412"/>
                  </a:lnTo>
                  <a:lnTo>
                    <a:pt x="2123" y="4036"/>
                  </a:lnTo>
                  <a:lnTo>
                    <a:pt x="2081" y="4702"/>
                  </a:lnTo>
                  <a:lnTo>
                    <a:pt x="2081" y="5992"/>
                  </a:lnTo>
                  <a:lnTo>
                    <a:pt x="2081" y="7365"/>
                  </a:lnTo>
                  <a:lnTo>
                    <a:pt x="2039" y="8030"/>
                  </a:lnTo>
                  <a:lnTo>
                    <a:pt x="1998" y="8696"/>
                  </a:lnTo>
                  <a:lnTo>
                    <a:pt x="1873" y="9362"/>
                  </a:lnTo>
                  <a:lnTo>
                    <a:pt x="1707" y="9986"/>
                  </a:lnTo>
                  <a:lnTo>
                    <a:pt x="1707" y="9986"/>
                  </a:lnTo>
                  <a:lnTo>
                    <a:pt x="708" y="12982"/>
                  </a:lnTo>
                  <a:lnTo>
                    <a:pt x="334" y="14355"/>
                  </a:lnTo>
                  <a:lnTo>
                    <a:pt x="209" y="15020"/>
                  </a:lnTo>
                  <a:lnTo>
                    <a:pt x="84" y="15686"/>
                  </a:lnTo>
                  <a:lnTo>
                    <a:pt x="42" y="16352"/>
                  </a:lnTo>
                  <a:lnTo>
                    <a:pt x="1" y="16976"/>
                  </a:lnTo>
                  <a:lnTo>
                    <a:pt x="84" y="17641"/>
                  </a:lnTo>
                  <a:lnTo>
                    <a:pt x="167" y="18265"/>
                  </a:lnTo>
                  <a:lnTo>
                    <a:pt x="375" y="18890"/>
                  </a:lnTo>
                  <a:lnTo>
                    <a:pt x="625" y="19514"/>
                  </a:lnTo>
                  <a:lnTo>
                    <a:pt x="958" y="20138"/>
                  </a:lnTo>
                  <a:lnTo>
                    <a:pt x="1415" y="20803"/>
                  </a:lnTo>
                  <a:lnTo>
                    <a:pt x="1415" y="20803"/>
                  </a:lnTo>
                  <a:lnTo>
                    <a:pt x="1540" y="20970"/>
                  </a:lnTo>
                  <a:lnTo>
                    <a:pt x="1748" y="21136"/>
                  </a:lnTo>
                  <a:lnTo>
                    <a:pt x="2123" y="21428"/>
                  </a:lnTo>
                  <a:lnTo>
                    <a:pt x="2580" y="21636"/>
                  </a:lnTo>
                  <a:lnTo>
                    <a:pt x="2996" y="21719"/>
                  </a:lnTo>
                  <a:lnTo>
                    <a:pt x="3454" y="21802"/>
                  </a:lnTo>
                  <a:lnTo>
                    <a:pt x="3870" y="21760"/>
                  </a:lnTo>
                  <a:lnTo>
                    <a:pt x="4286" y="21677"/>
                  </a:lnTo>
                  <a:lnTo>
                    <a:pt x="4619" y="21511"/>
                  </a:lnTo>
                  <a:lnTo>
                    <a:pt x="4619" y="21511"/>
                  </a:lnTo>
                  <a:lnTo>
                    <a:pt x="5201" y="21136"/>
                  </a:lnTo>
                  <a:lnTo>
                    <a:pt x="5659" y="20720"/>
                  </a:lnTo>
                  <a:lnTo>
                    <a:pt x="6075" y="20263"/>
                  </a:lnTo>
                  <a:lnTo>
                    <a:pt x="6366" y="19763"/>
                  </a:lnTo>
                  <a:lnTo>
                    <a:pt x="6616" y="19222"/>
                  </a:lnTo>
                  <a:lnTo>
                    <a:pt x="6782" y="18640"/>
                  </a:lnTo>
                  <a:lnTo>
                    <a:pt x="6907" y="18057"/>
                  </a:lnTo>
                  <a:lnTo>
                    <a:pt x="6991" y="17392"/>
                  </a:lnTo>
                  <a:lnTo>
                    <a:pt x="7032" y="16726"/>
                  </a:lnTo>
                  <a:lnTo>
                    <a:pt x="7074" y="16019"/>
                  </a:lnTo>
                  <a:lnTo>
                    <a:pt x="7074" y="14521"/>
                  </a:lnTo>
                  <a:lnTo>
                    <a:pt x="7115" y="12898"/>
                  </a:lnTo>
                  <a:lnTo>
                    <a:pt x="7157" y="12025"/>
                  </a:lnTo>
                  <a:lnTo>
                    <a:pt x="7240" y="11109"/>
                  </a:lnTo>
                  <a:lnTo>
                    <a:pt x="7240" y="11109"/>
                  </a:lnTo>
                  <a:lnTo>
                    <a:pt x="7323" y="10485"/>
                  </a:lnTo>
                  <a:lnTo>
                    <a:pt x="7448" y="9861"/>
                  </a:lnTo>
                  <a:lnTo>
                    <a:pt x="7781" y="8613"/>
                  </a:lnTo>
                  <a:lnTo>
                    <a:pt x="8155" y="7365"/>
                  </a:lnTo>
                  <a:lnTo>
                    <a:pt x="8488" y="6033"/>
                  </a:lnTo>
                  <a:lnTo>
                    <a:pt x="8613" y="5368"/>
                  </a:lnTo>
                  <a:lnTo>
                    <a:pt x="8696" y="4702"/>
                  </a:lnTo>
                  <a:lnTo>
                    <a:pt x="8696" y="4036"/>
                  </a:lnTo>
                  <a:lnTo>
                    <a:pt x="8696" y="3371"/>
                  </a:lnTo>
                  <a:lnTo>
                    <a:pt x="8613" y="2705"/>
                  </a:lnTo>
                  <a:lnTo>
                    <a:pt x="8405" y="1998"/>
                  </a:lnTo>
                  <a:lnTo>
                    <a:pt x="8155" y="1332"/>
                  </a:lnTo>
                  <a:lnTo>
                    <a:pt x="7781" y="625"/>
                  </a:lnTo>
                  <a:lnTo>
                    <a:pt x="7781" y="625"/>
                  </a:lnTo>
                  <a:lnTo>
                    <a:pt x="7781" y="541"/>
                  </a:lnTo>
                  <a:lnTo>
                    <a:pt x="7739" y="500"/>
                  </a:lnTo>
                  <a:lnTo>
                    <a:pt x="7739" y="50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785;p62"/>
            <p:cNvSpPr/>
            <p:nvPr/>
          </p:nvSpPr>
          <p:spPr>
            <a:xfrm>
              <a:off x="4644200" y="1884950"/>
              <a:ext cx="165400" cy="113400"/>
            </a:xfrm>
            <a:custGeom>
              <a:avLst/>
              <a:gdLst/>
              <a:ahLst/>
              <a:cxnLst/>
              <a:rect l="l" t="t" r="r" b="b"/>
              <a:pathLst>
                <a:path w="6616" h="4536" extrusionOk="0">
                  <a:moveTo>
                    <a:pt x="291" y="0"/>
                  </a:moveTo>
                  <a:lnTo>
                    <a:pt x="291" y="0"/>
                  </a:lnTo>
                  <a:lnTo>
                    <a:pt x="166" y="499"/>
                  </a:lnTo>
                  <a:lnTo>
                    <a:pt x="83" y="1082"/>
                  </a:lnTo>
                  <a:lnTo>
                    <a:pt x="83" y="1082"/>
                  </a:lnTo>
                  <a:lnTo>
                    <a:pt x="624" y="1373"/>
                  </a:lnTo>
                  <a:lnTo>
                    <a:pt x="1248" y="1664"/>
                  </a:lnTo>
                  <a:lnTo>
                    <a:pt x="1956" y="1914"/>
                  </a:lnTo>
                  <a:lnTo>
                    <a:pt x="2704" y="2080"/>
                  </a:lnTo>
                  <a:lnTo>
                    <a:pt x="3120" y="2122"/>
                  </a:lnTo>
                  <a:lnTo>
                    <a:pt x="3578" y="2164"/>
                  </a:lnTo>
                  <a:lnTo>
                    <a:pt x="4036" y="2164"/>
                  </a:lnTo>
                  <a:lnTo>
                    <a:pt x="4493" y="2164"/>
                  </a:lnTo>
                  <a:lnTo>
                    <a:pt x="4993" y="2080"/>
                  </a:lnTo>
                  <a:lnTo>
                    <a:pt x="5534" y="1997"/>
                  </a:lnTo>
                  <a:lnTo>
                    <a:pt x="6074" y="1872"/>
                  </a:lnTo>
                  <a:lnTo>
                    <a:pt x="6615" y="1706"/>
                  </a:lnTo>
                  <a:lnTo>
                    <a:pt x="6615" y="1706"/>
                  </a:lnTo>
                  <a:lnTo>
                    <a:pt x="6615" y="1207"/>
                  </a:lnTo>
                  <a:lnTo>
                    <a:pt x="6532" y="666"/>
                  </a:lnTo>
                  <a:lnTo>
                    <a:pt x="6532" y="666"/>
                  </a:lnTo>
                  <a:lnTo>
                    <a:pt x="5991" y="832"/>
                  </a:lnTo>
                  <a:lnTo>
                    <a:pt x="5450" y="999"/>
                  </a:lnTo>
                  <a:lnTo>
                    <a:pt x="4910" y="1082"/>
                  </a:lnTo>
                  <a:lnTo>
                    <a:pt x="4410" y="1123"/>
                  </a:lnTo>
                  <a:lnTo>
                    <a:pt x="3953" y="1165"/>
                  </a:lnTo>
                  <a:lnTo>
                    <a:pt x="3495" y="1165"/>
                  </a:lnTo>
                  <a:lnTo>
                    <a:pt x="3079" y="1123"/>
                  </a:lnTo>
                  <a:lnTo>
                    <a:pt x="2704" y="1040"/>
                  </a:lnTo>
                  <a:lnTo>
                    <a:pt x="2330" y="957"/>
                  </a:lnTo>
                  <a:lnTo>
                    <a:pt x="1956" y="874"/>
                  </a:lnTo>
                  <a:lnTo>
                    <a:pt x="1331" y="624"/>
                  </a:lnTo>
                  <a:lnTo>
                    <a:pt x="791" y="333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0" y="2122"/>
                  </a:moveTo>
                  <a:lnTo>
                    <a:pt x="0" y="2122"/>
                  </a:lnTo>
                  <a:lnTo>
                    <a:pt x="458" y="2496"/>
                  </a:lnTo>
                  <a:lnTo>
                    <a:pt x="999" y="2829"/>
                  </a:lnTo>
                  <a:lnTo>
                    <a:pt x="1664" y="3120"/>
                  </a:lnTo>
                  <a:lnTo>
                    <a:pt x="1997" y="3287"/>
                  </a:lnTo>
                  <a:lnTo>
                    <a:pt x="2413" y="3370"/>
                  </a:lnTo>
                  <a:lnTo>
                    <a:pt x="2829" y="3453"/>
                  </a:lnTo>
                  <a:lnTo>
                    <a:pt x="3287" y="3537"/>
                  </a:lnTo>
                  <a:lnTo>
                    <a:pt x="3745" y="3537"/>
                  </a:lnTo>
                  <a:lnTo>
                    <a:pt x="4244" y="3537"/>
                  </a:lnTo>
                  <a:lnTo>
                    <a:pt x="4785" y="3495"/>
                  </a:lnTo>
                  <a:lnTo>
                    <a:pt x="5326" y="3370"/>
                  </a:lnTo>
                  <a:lnTo>
                    <a:pt x="5908" y="3245"/>
                  </a:lnTo>
                  <a:lnTo>
                    <a:pt x="6532" y="3079"/>
                  </a:lnTo>
                  <a:lnTo>
                    <a:pt x="6532" y="3079"/>
                  </a:lnTo>
                  <a:lnTo>
                    <a:pt x="6449" y="3620"/>
                  </a:lnTo>
                  <a:lnTo>
                    <a:pt x="6324" y="4202"/>
                  </a:lnTo>
                  <a:lnTo>
                    <a:pt x="6324" y="4202"/>
                  </a:lnTo>
                  <a:lnTo>
                    <a:pt x="5783" y="4327"/>
                  </a:lnTo>
                  <a:lnTo>
                    <a:pt x="5242" y="4410"/>
                  </a:lnTo>
                  <a:lnTo>
                    <a:pt x="4743" y="4493"/>
                  </a:lnTo>
                  <a:lnTo>
                    <a:pt x="4285" y="4535"/>
                  </a:lnTo>
                  <a:lnTo>
                    <a:pt x="3786" y="4535"/>
                  </a:lnTo>
                  <a:lnTo>
                    <a:pt x="3370" y="4535"/>
                  </a:lnTo>
                  <a:lnTo>
                    <a:pt x="2954" y="4493"/>
                  </a:lnTo>
                  <a:lnTo>
                    <a:pt x="2538" y="4452"/>
                  </a:lnTo>
                  <a:lnTo>
                    <a:pt x="1789" y="4244"/>
                  </a:lnTo>
                  <a:lnTo>
                    <a:pt x="1123" y="3994"/>
                  </a:lnTo>
                  <a:lnTo>
                    <a:pt x="541" y="3703"/>
                  </a:lnTo>
                  <a:lnTo>
                    <a:pt x="0" y="3370"/>
                  </a:lnTo>
                  <a:lnTo>
                    <a:pt x="0" y="3370"/>
                  </a:lnTo>
                  <a:lnTo>
                    <a:pt x="0" y="2122"/>
                  </a:lnTo>
                  <a:lnTo>
                    <a:pt x="0" y="2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786;p62"/>
            <p:cNvSpPr/>
            <p:nvPr/>
          </p:nvSpPr>
          <p:spPr>
            <a:xfrm>
              <a:off x="4649400" y="1610350"/>
              <a:ext cx="210125" cy="259000"/>
            </a:xfrm>
            <a:custGeom>
              <a:avLst/>
              <a:gdLst/>
              <a:ahLst/>
              <a:cxnLst/>
              <a:rect l="l" t="t" r="r" b="b"/>
              <a:pathLst>
                <a:path w="8405" h="10360" extrusionOk="0">
                  <a:moveTo>
                    <a:pt x="6740" y="7947"/>
                  </a:moveTo>
                  <a:lnTo>
                    <a:pt x="6740" y="7947"/>
                  </a:lnTo>
                  <a:lnTo>
                    <a:pt x="6948" y="7656"/>
                  </a:lnTo>
                  <a:lnTo>
                    <a:pt x="7156" y="7406"/>
                  </a:lnTo>
                  <a:lnTo>
                    <a:pt x="7614" y="7031"/>
                  </a:lnTo>
                  <a:lnTo>
                    <a:pt x="8030" y="6782"/>
                  </a:lnTo>
                  <a:lnTo>
                    <a:pt x="8321" y="6615"/>
                  </a:lnTo>
                  <a:lnTo>
                    <a:pt x="8321" y="6615"/>
                  </a:lnTo>
                  <a:lnTo>
                    <a:pt x="8404" y="6574"/>
                  </a:lnTo>
                  <a:lnTo>
                    <a:pt x="8404" y="6532"/>
                  </a:lnTo>
                  <a:lnTo>
                    <a:pt x="8404" y="6324"/>
                  </a:lnTo>
                  <a:lnTo>
                    <a:pt x="8280" y="6158"/>
                  </a:lnTo>
                  <a:lnTo>
                    <a:pt x="8072" y="5950"/>
                  </a:lnTo>
                  <a:lnTo>
                    <a:pt x="7947" y="5908"/>
                  </a:lnTo>
                  <a:lnTo>
                    <a:pt x="7822" y="5825"/>
                  </a:lnTo>
                  <a:lnTo>
                    <a:pt x="7656" y="5825"/>
                  </a:lnTo>
                  <a:lnTo>
                    <a:pt x="7489" y="5825"/>
                  </a:lnTo>
                  <a:lnTo>
                    <a:pt x="7323" y="5867"/>
                  </a:lnTo>
                  <a:lnTo>
                    <a:pt x="7115" y="5950"/>
                  </a:lnTo>
                  <a:lnTo>
                    <a:pt x="6907" y="6075"/>
                  </a:lnTo>
                  <a:lnTo>
                    <a:pt x="6740" y="6241"/>
                  </a:lnTo>
                  <a:lnTo>
                    <a:pt x="6740" y="6241"/>
                  </a:lnTo>
                  <a:lnTo>
                    <a:pt x="6615" y="6283"/>
                  </a:lnTo>
                  <a:lnTo>
                    <a:pt x="6366" y="6366"/>
                  </a:lnTo>
                  <a:lnTo>
                    <a:pt x="6075" y="6407"/>
                  </a:lnTo>
                  <a:lnTo>
                    <a:pt x="5950" y="6366"/>
                  </a:lnTo>
                  <a:lnTo>
                    <a:pt x="5866" y="6283"/>
                  </a:lnTo>
                  <a:lnTo>
                    <a:pt x="5866" y="6283"/>
                  </a:lnTo>
                  <a:lnTo>
                    <a:pt x="5866" y="6199"/>
                  </a:lnTo>
                  <a:lnTo>
                    <a:pt x="5866" y="6033"/>
                  </a:lnTo>
                  <a:lnTo>
                    <a:pt x="5950" y="5492"/>
                  </a:lnTo>
                  <a:lnTo>
                    <a:pt x="6366" y="3994"/>
                  </a:lnTo>
                  <a:lnTo>
                    <a:pt x="6865" y="2413"/>
                  </a:lnTo>
                  <a:lnTo>
                    <a:pt x="7115" y="1539"/>
                  </a:lnTo>
                  <a:lnTo>
                    <a:pt x="7115" y="1539"/>
                  </a:lnTo>
                  <a:lnTo>
                    <a:pt x="7156" y="1373"/>
                  </a:lnTo>
                  <a:lnTo>
                    <a:pt x="7156" y="1248"/>
                  </a:lnTo>
                  <a:lnTo>
                    <a:pt x="7073" y="1123"/>
                  </a:lnTo>
                  <a:lnTo>
                    <a:pt x="6990" y="1040"/>
                  </a:lnTo>
                  <a:lnTo>
                    <a:pt x="6907" y="957"/>
                  </a:lnTo>
                  <a:lnTo>
                    <a:pt x="6782" y="915"/>
                  </a:lnTo>
                  <a:lnTo>
                    <a:pt x="6699" y="915"/>
                  </a:lnTo>
                  <a:lnTo>
                    <a:pt x="6615" y="915"/>
                  </a:lnTo>
                  <a:lnTo>
                    <a:pt x="6615" y="915"/>
                  </a:lnTo>
                  <a:lnTo>
                    <a:pt x="6532" y="957"/>
                  </a:lnTo>
                  <a:lnTo>
                    <a:pt x="6491" y="1040"/>
                  </a:lnTo>
                  <a:lnTo>
                    <a:pt x="6324" y="1373"/>
                  </a:lnTo>
                  <a:lnTo>
                    <a:pt x="5908" y="2413"/>
                  </a:lnTo>
                  <a:lnTo>
                    <a:pt x="5908" y="2413"/>
                  </a:lnTo>
                  <a:lnTo>
                    <a:pt x="5450" y="3578"/>
                  </a:lnTo>
                  <a:lnTo>
                    <a:pt x="5284" y="3994"/>
                  </a:lnTo>
                  <a:lnTo>
                    <a:pt x="5159" y="4161"/>
                  </a:lnTo>
                  <a:lnTo>
                    <a:pt x="5159" y="4161"/>
                  </a:lnTo>
                  <a:lnTo>
                    <a:pt x="5076" y="4161"/>
                  </a:lnTo>
                  <a:lnTo>
                    <a:pt x="4993" y="4119"/>
                  </a:lnTo>
                  <a:lnTo>
                    <a:pt x="4910" y="3911"/>
                  </a:lnTo>
                  <a:lnTo>
                    <a:pt x="4868" y="3620"/>
                  </a:lnTo>
                  <a:lnTo>
                    <a:pt x="4868" y="3620"/>
                  </a:lnTo>
                  <a:lnTo>
                    <a:pt x="4910" y="1748"/>
                  </a:lnTo>
                  <a:lnTo>
                    <a:pt x="4868" y="707"/>
                  </a:lnTo>
                  <a:lnTo>
                    <a:pt x="4868" y="333"/>
                  </a:lnTo>
                  <a:lnTo>
                    <a:pt x="4826" y="125"/>
                  </a:lnTo>
                  <a:lnTo>
                    <a:pt x="4826" y="125"/>
                  </a:lnTo>
                  <a:lnTo>
                    <a:pt x="4743" y="83"/>
                  </a:lnTo>
                  <a:lnTo>
                    <a:pt x="4660" y="42"/>
                  </a:lnTo>
                  <a:lnTo>
                    <a:pt x="4535" y="0"/>
                  </a:lnTo>
                  <a:lnTo>
                    <a:pt x="4410" y="42"/>
                  </a:lnTo>
                  <a:lnTo>
                    <a:pt x="4285" y="83"/>
                  </a:lnTo>
                  <a:lnTo>
                    <a:pt x="4202" y="125"/>
                  </a:lnTo>
                  <a:lnTo>
                    <a:pt x="4077" y="250"/>
                  </a:lnTo>
                  <a:lnTo>
                    <a:pt x="4036" y="375"/>
                  </a:lnTo>
                  <a:lnTo>
                    <a:pt x="4036" y="375"/>
                  </a:lnTo>
                  <a:lnTo>
                    <a:pt x="3994" y="624"/>
                  </a:lnTo>
                  <a:lnTo>
                    <a:pt x="3953" y="1082"/>
                  </a:lnTo>
                  <a:lnTo>
                    <a:pt x="3911" y="2205"/>
                  </a:lnTo>
                  <a:lnTo>
                    <a:pt x="3869" y="3287"/>
                  </a:lnTo>
                  <a:lnTo>
                    <a:pt x="3828" y="3703"/>
                  </a:lnTo>
                  <a:lnTo>
                    <a:pt x="3786" y="3953"/>
                  </a:lnTo>
                  <a:lnTo>
                    <a:pt x="3786" y="3953"/>
                  </a:lnTo>
                  <a:lnTo>
                    <a:pt x="3745" y="4077"/>
                  </a:lnTo>
                  <a:lnTo>
                    <a:pt x="3661" y="4119"/>
                  </a:lnTo>
                  <a:lnTo>
                    <a:pt x="3578" y="4161"/>
                  </a:lnTo>
                  <a:lnTo>
                    <a:pt x="3495" y="4161"/>
                  </a:lnTo>
                  <a:lnTo>
                    <a:pt x="3370" y="4077"/>
                  </a:lnTo>
                  <a:lnTo>
                    <a:pt x="3287" y="3911"/>
                  </a:lnTo>
                  <a:lnTo>
                    <a:pt x="3287" y="3911"/>
                  </a:lnTo>
                  <a:lnTo>
                    <a:pt x="2954" y="2122"/>
                  </a:lnTo>
                  <a:lnTo>
                    <a:pt x="2788" y="999"/>
                  </a:lnTo>
                  <a:lnTo>
                    <a:pt x="2663" y="583"/>
                  </a:lnTo>
                  <a:lnTo>
                    <a:pt x="2621" y="416"/>
                  </a:lnTo>
                  <a:lnTo>
                    <a:pt x="2621" y="416"/>
                  </a:lnTo>
                  <a:lnTo>
                    <a:pt x="2538" y="333"/>
                  </a:lnTo>
                  <a:lnTo>
                    <a:pt x="2455" y="291"/>
                  </a:lnTo>
                  <a:lnTo>
                    <a:pt x="2372" y="291"/>
                  </a:lnTo>
                  <a:lnTo>
                    <a:pt x="2247" y="333"/>
                  </a:lnTo>
                  <a:lnTo>
                    <a:pt x="2122" y="375"/>
                  </a:lnTo>
                  <a:lnTo>
                    <a:pt x="2039" y="458"/>
                  </a:lnTo>
                  <a:lnTo>
                    <a:pt x="1997" y="583"/>
                  </a:lnTo>
                  <a:lnTo>
                    <a:pt x="1956" y="749"/>
                  </a:lnTo>
                  <a:lnTo>
                    <a:pt x="1956" y="749"/>
                  </a:lnTo>
                  <a:lnTo>
                    <a:pt x="1956" y="1456"/>
                  </a:lnTo>
                  <a:lnTo>
                    <a:pt x="2039" y="2621"/>
                  </a:lnTo>
                  <a:lnTo>
                    <a:pt x="2122" y="3745"/>
                  </a:lnTo>
                  <a:lnTo>
                    <a:pt x="2122" y="4119"/>
                  </a:lnTo>
                  <a:lnTo>
                    <a:pt x="2122" y="4327"/>
                  </a:lnTo>
                  <a:lnTo>
                    <a:pt x="2122" y="4327"/>
                  </a:lnTo>
                  <a:lnTo>
                    <a:pt x="2080" y="4369"/>
                  </a:lnTo>
                  <a:lnTo>
                    <a:pt x="1997" y="4410"/>
                  </a:lnTo>
                  <a:lnTo>
                    <a:pt x="1914" y="4452"/>
                  </a:lnTo>
                  <a:lnTo>
                    <a:pt x="1831" y="4452"/>
                  </a:lnTo>
                  <a:lnTo>
                    <a:pt x="1748" y="4410"/>
                  </a:lnTo>
                  <a:lnTo>
                    <a:pt x="1623" y="4327"/>
                  </a:lnTo>
                  <a:lnTo>
                    <a:pt x="1498" y="4202"/>
                  </a:lnTo>
                  <a:lnTo>
                    <a:pt x="1415" y="4036"/>
                  </a:lnTo>
                  <a:lnTo>
                    <a:pt x="1415" y="4036"/>
                  </a:lnTo>
                  <a:lnTo>
                    <a:pt x="874" y="3037"/>
                  </a:lnTo>
                  <a:lnTo>
                    <a:pt x="624" y="2580"/>
                  </a:lnTo>
                  <a:lnTo>
                    <a:pt x="499" y="2455"/>
                  </a:lnTo>
                  <a:lnTo>
                    <a:pt x="416" y="2372"/>
                  </a:lnTo>
                  <a:lnTo>
                    <a:pt x="416" y="2372"/>
                  </a:lnTo>
                  <a:lnTo>
                    <a:pt x="375" y="2372"/>
                  </a:lnTo>
                  <a:lnTo>
                    <a:pt x="291" y="2413"/>
                  </a:lnTo>
                  <a:lnTo>
                    <a:pt x="208" y="2455"/>
                  </a:lnTo>
                  <a:lnTo>
                    <a:pt x="125" y="2580"/>
                  </a:lnTo>
                  <a:lnTo>
                    <a:pt x="42" y="2704"/>
                  </a:lnTo>
                  <a:lnTo>
                    <a:pt x="0" y="2871"/>
                  </a:lnTo>
                  <a:lnTo>
                    <a:pt x="0" y="3037"/>
                  </a:lnTo>
                  <a:lnTo>
                    <a:pt x="83" y="3245"/>
                  </a:lnTo>
                  <a:lnTo>
                    <a:pt x="83" y="3245"/>
                  </a:lnTo>
                  <a:lnTo>
                    <a:pt x="499" y="4494"/>
                  </a:lnTo>
                  <a:lnTo>
                    <a:pt x="791" y="5450"/>
                  </a:lnTo>
                  <a:lnTo>
                    <a:pt x="791" y="5450"/>
                  </a:lnTo>
                  <a:lnTo>
                    <a:pt x="874" y="5908"/>
                  </a:lnTo>
                  <a:lnTo>
                    <a:pt x="915" y="6324"/>
                  </a:lnTo>
                  <a:lnTo>
                    <a:pt x="999" y="7156"/>
                  </a:lnTo>
                  <a:lnTo>
                    <a:pt x="1082" y="7905"/>
                  </a:lnTo>
                  <a:lnTo>
                    <a:pt x="1123" y="8280"/>
                  </a:lnTo>
                  <a:lnTo>
                    <a:pt x="1248" y="8612"/>
                  </a:lnTo>
                  <a:lnTo>
                    <a:pt x="1248" y="8612"/>
                  </a:lnTo>
                  <a:lnTo>
                    <a:pt x="1331" y="8821"/>
                  </a:lnTo>
                  <a:lnTo>
                    <a:pt x="1456" y="9070"/>
                  </a:lnTo>
                  <a:lnTo>
                    <a:pt x="1623" y="9278"/>
                  </a:lnTo>
                  <a:lnTo>
                    <a:pt x="1789" y="9486"/>
                  </a:lnTo>
                  <a:lnTo>
                    <a:pt x="1789" y="9486"/>
                  </a:lnTo>
                  <a:lnTo>
                    <a:pt x="2039" y="9694"/>
                  </a:lnTo>
                  <a:lnTo>
                    <a:pt x="2330" y="9861"/>
                  </a:lnTo>
                  <a:lnTo>
                    <a:pt x="2621" y="10027"/>
                  </a:lnTo>
                  <a:lnTo>
                    <a:pt x="2912" y="10152"/>
                  </a:lnTo>
                  <a:lnTo>
                    <a:pt x="3245" y="10235"/>
                  </a:lnTo>
                  <a:lnTo>
                    <a:pt x="3537" y="10318"/>
                  </a:lnTo>
                  <a:lnTo>
                    <a:pt x="3869" y="10360"/>
                  </a:lnTo>
                  <a:lnTo>
                    <a:pt x="4202" y="10360"/>
                  </a:lnTo>
                  <a:lnTo>
                    <a:pt x="4202" y="10360"/>
                  </a:lnTo>
                  <a:lnTo>
                    <a:pt x="4493" y="10318"/>
                  </a:lnTo>
                  <a:lnTo>
                    <a:pt x="4743" y="10277"/>
                  </a:lnTo>
                  <a:lnTo>
                    <a:pt x="4951" y="10194"/>
                  </a:lnTo>
                  <a:lnTo>
                    <a:pt x="5118" y="10069"/>
                  </a:lnTo>
                  <a:lnTo>
                    <a:pt x="5492" y="9819"/>
                  </a:lnTo>
                  <a:lnTo>
                    <a:pt x="5742" y="9528"/>
                  </a:lnTo>
                  <a:lnTo>
                    <a:pt x="5991" y="9153"/>
                  </a:lnTo>
                  <a:lnTo>
                    <a:pt x="6241" y="8779"/>
                  </a:lnTo>
                  <a:lnTo>
                    <a:pt x="6449" y="8363"/>
                  </a:lnTo>
                  <a:lnTo>
                    <a:pt x="6740" y="7947"/>
                  </a:lnTo>
                  <a:lnTo>
                    <a:pt x="6740" y="794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787;p62"/>
            <p:cNvSpPr/>
            <p:nvPr/>
          </p:nvSpPr>
          <p:spPr>
            <a:xfrm>
              <a:off x="4832450" y="1344050"/>
              <a:ext cx="450425" cy="623075"/>
            </a:xfrm>
            <a:custGeom>
              <a:avLst/>
              <a:gdLst/>
              <a:ahLst/>
              <a:cxnLst/>
              <a:rect l="l" t="t" r="r" b="b"/>
              <a:pathLst>
                <a:path w="18017" h="24923" extrusionOk="0">
                  <a:moveTo>
                    <a:pt x="15020" y="4994"/>
                  </a:moveTo>
                  <a:lnTo>
                    <a:pt x="15020" y="4994"/>
                  </a:lnTo>
                  <a:lnTo>
                    <a:pt x="15395" y="5118"/>
                  </a:lnTo>
                  <a:lnTo>
                    <a:pt x="15769" y="5243"/>
                  </a:lnTo>
                  <a:lnTo>
                    <a:pt x="16227" y="5451"/>
                  </a:lnTo>
                  <a:lnTo>
                    <a:pt x="16726" y="5701"/>
                  </a:lnTo>
                  <a:lnTo>
                    <a:pt x="16976" y="5909"/>
                  </a:lnTo>
                  <a:lnTo>
                    <a:pt x="17184" y="6075"/>
                  </a:lnTo>
                  <a:lnTo>
                    <a:pt x="17392" y="6325"/>
                  </a:lnTo>
                  <a:lnTo>
                    <a:pt x="17600" y="6533"/>
                  </a:lnTo>
                  <a:lnTo>
                    <a:pt x="17766" y="6824"/>
                  </a:lnTo>
                  <a:lnTo>
                    <a:pt x="17891" y="7116"/>
                  </a:lnTo>
                  <a:lnTo>
                    <a:pt x="17891" y="7116"/>
                  </a:lnTo>
                  <a:lnTo>
                    <a:pt x="17974" y="7448"/>
                  </a:lnTo>
                  <a:lnTo>
                    <a:pt x="18016" y="7781"/>
                  </a:lnTo>
                  <a:lnTo>
                    <a:pt x="17974" y="8156"/>
                  </a:lnTo>
                  <a:lnTo>
                    <a:pt x="17933" y="8572"/>
                  </a:lnTo>
                  <a:lnTo>
                    <a:pt x="17808" y="8988"/>
                  </a:lnTo>
                  <a:lnTo>
                    <a:pt x="17683" y="9404"/>
                  </a:lnTo>
                  <a:lnTo>
                    <a:pt x="17350" y="10278"/>
                  </a:lnTo>
                  <a:lnTo>
                    <a:pt x="16560" y="12150"/>
                  </a:lnTo>
                  <a:lnTo>
                    <a:pt x="16227" y="13107"/>
                  </a:lnTo>
                  <a:lnTo>
                    <a:pt x="16102" y="13564"/>
                  </a:lnTo>
                  <a:lnTo>
                    <a:pt x="15977" y="13981"/>
                  </a:lnTo>
                  <a:lnTo>
                    <a:pt x="15977" y="13981"/>
                  </a:lnTo>
                  <a:lnTo>
                    <a:pt x="15894" y="14813"/>
                  </a:lnTo>
                  <a:lnTo>
                    <a:pt x="15853" y="15520"/>
                  </a:lnTo>
                  <a:lnTo>
                    <a:pt x="15894" y="16102"/>
                  </a:lnTo>
                  <a:lnTo>
                    <a:pt x="15977" y="16643"/>
                  </a:lnTo>
                  <a:lnTo>
                    <a:pt x="16102" y="17184"/>
                  </a:lnTo>
                  <a:lnTo>
                    <a:pt x="16227" y="17642"/>
                  </a:lnTo>
                  <a:lnTo>
                    <a:pt x="16393" y="18183"/>
                  </a:lnTo>
                  <a:lnTo>
                    <a:pt x="16560" y="18724"/>
                  </a:lnTo>
                  <a:lnTo>
                    <a:pt x="16560" y="18724"/>
                  </a:lnTo>
                  <a:lnTo>
                    <a:pt x="16643" y="19306"/>
                  </a:lnTo>
                  <a:lnTo>
                    <a:pt x="16643" y="19764"/>
                  </a:lnTo>
                  <a:lnTo>
                    <a:pt x="16601" y="20180"/>
                  </a:lnTo>
                  <a:lnTo>
                    <a:pt x="16477" y="20513"/>
                  </a:lnTo>
                  <a:lnTo>
                    <a:pt x="16269" y="20762"/>
                  </a:lnTo>
                  <a:lnTo>
                    <a:pt x="15977" y="20970"/>
                  </a:lnTo>
                  <a:lnTo>
                    <a:pt x="15645" y="21137"/>
                  </a:lnTo>
                  <a:lnTo>
                    <a:pt x="15229" y="21220"/>
                  </a:lnTo>
                  <a:lnTo>
                    <a:pt x="15229" y="21220"/>
                  </a:lnTo>
                  <a:lnTo>
                    <a:pt x="15270" y="21345"/>
                  </a:lnTo>
                  <a:lnTo>
                    <a:pt x="15270" y="21719"/>
                  </a:lnTo>
                  <a:lnTo>
                    <a:pt x="15270" y="22219"/>
                  </a:lnTo>
                  <a:lnTo>
                    <a:pt x="15270" y="22510"/>
                  </a:lnTo>
                  <a:lnTo>
                    <a:pt x="15187" y="22843"/>
                  </a:lnTo>
                  <a:lnTo>
                    <a:pt x="15062" y="23134"/>
                  </a:lnTo>
                  <a:lnTo>
                    <a:pt x="14937" y="23425"/>
                  </a:lnTo>
                  <a:lnTo>
                    <a:pt x="14729" y="23716"/>
                  </a:lnTo>
                  <a:lnTo>
                    <a:pt x="14480" y="23966"/>
                  </a:lnTo>
                  <a:lnTo>
                    <a:pt x="14147" y="24216"/>
                  </a:lnTo>
                  <a:lnTo>
                    <a:pt x="13731" y="24382"/>
                  </a:lnTo>
                  <a:lnTo>
                    <a:pt x="13273" y="24507"/>
                  </a:lnTo>
                  <a:lnTo>
                    <a:pt x="12691" y="24590"/>
                  </a:lnTo>
                  <a:lnTo>
                    <a:pt x="12691" y="24590"/>
                  </a:lnTo>
                  <a:lnTo>
                    <a:pt x="9861" y="24756"/>
                  </a:lnTo>
                  <a:lnTo>
                    <a:pt x="8239" y="24840"/>
                  </a:lnTo>
                  <a:lnTo>
                    <a:pt x="6658" y="24881"/>
                  </a:lnTo>
                  <a:lnTo>
                    <a:pt x="5160" y="24923"/>
                  </a:lnTo>
                  <a:lnTo>
                    <a:pt x="3828" y="24881"/>
                  </a:lnTo>
                  <a:lnTo>
                    <a:pt x="3246" y="24840"/>
                  </a:lnTo>
                  <a:lnTo>
                    <a:pt x="2747" y="24756"/>
                  </a:lnTo>
                  <a:lnTo>
                    <a:pt x="2331" y="24673"/>
                  </a:lnTo>
                  <a:lnTo>
                    <a:pt x="2039" y="24548"/>
                  </a:lnTo>
                  <a:lnTo>
                    <a:pt x="2039" y="24548"/>
                  </a:lnTo>
                  <a:lnTo>
                    <a:pt x="1790" y="24424"/>
                  </a:lnTo>
                  <a:lnTo>
                    <a:pt x="1540" y="24216"/>
                  </a:lnTo>
                  <a:lnTo>
                    <a:pt x="1374" y="23924"/>
                  </a:lnTo>
                  <a:lnTo>
                    <a:pt x="1207" y="23633"/>
                  </a:lnTo>
                  <a:lnTo>
                    <a:pt x="1041" y="23259"/>
                  </a:lnTo>
                  <a:lnTo>
                    <a:pt x="958" y="22884"/>
                  </a:lnTo>
                  <a:lnTo>
                    <a:pt x="874" y="22468"/>
                  </a:lnTo>
                  <a:lnTo>
                    <a:pt x="833" y="22052"/>
                  </a:lnTo>
                  <a:lnTo>
                    <a:pt x="791" y="21636"/>
                  </a:lnTo>
                  <a:lnTo>
                    <a:pt x="833" y="21178"/>
                  </a:lnTo>
                  <a:lnTo>
                    <a:pt x="874" y="20762"/>
                  </a:lnTo>
                  <a:lnTo>
                    <a:pt x="958" y="20305"/>
                  </a:lnTo>
                  <a:lnTo>
                    <a:pt x="1082" y="19930"/>
                  </a:lnTo>
                  <a:lnTo>
                    <a:pt x="1249" y="19556"/>
                  </a:lnTo>
                  <a:lnTo>
                    <a:pt x="1457" y="19181"/>
                  </a:lnTo>
                  <a:lnTo>
                    <a:pt x="1707" y="18890"/>
                  </a:lnTo>
                  <a:lnTo>
                    <a:pt x="1707" y="18890"/>
                  </a:lnTo>
                  <a:lnTo>
                    <a:pt x="1540" y="18432"/>
                  </a:lnTo>
                  <a:lnTo>
                    <a:pt x="1374" y="17975"/>
                  </a:lnTo>
                  <a:lnTo>
                    <a:pt x="1207" y="17351"/>
                  </a:lnTo>
                  <a:lnTo>
                    <a:pt x="1082" y="16685"/>
                  </a:lnTo>
                  <a:lnTo>
                    <a:pt x="1082" y="16310"/>
                  </a:lnTo>
                  <a:lnTo>
                    <a:pt x="1082" y="15978"/>
                  </a:lnTo>
                  <a:lnTo>
                    <a:pt x="1082" y="15603"/>
                  </a:lnTo>
                  <a:lnTo>
                    <a:pt x="1166" y="15270"/>
                  </a:lnTo>
                  <a:lnTo>
                    <a:pt x="1249" y="14937"/>
                  </a:lnTo>
                  <a:lnTo>
                    <a:pt x="1415" y="14605"/>
                  </a:lnTo>
                  <a:lnTo>
                    <a:pt x="1415" y="14605"/>
                  </a:lnTo>
                  <a:lnTo>
                    <a:pt x="1290" y="13481"/>
                  </a:lnTo>
                  <a:lnTo>
                    <a:pt x="1124" y="12275"/>
                  </a:lnTo>
                  <a:lnTo>
                    <a:pt x="833" y="10777"/>
                  </a:lnTo>
                  <a:lnTo>
                    <a:pt x="833" y="10777"/>
                  </a:lnTo>
                  <a:lnTo>
                    <a:pt x="625" y="9945"/>
                  </a:lnTo>
                  <a:lnTo>
                    <a:pt x="334" y="9029"/>
                  </a:lnTo>
                  <a:lnTo>
                    <a:pt x="209" y="8530"/>
                  </a:lnTo>
                  <a:lnTo>
                    <a:pt x="126" y="7989"/>
                  </a:lnTo>
                  <a:lnTo>
                    <a:pt x="42" y="7448"/>
                  </a:lnTo>
                  <a:lnTo>
                    <a:pt x="1" y="6908"/>
                  </a:lnTo>
                  <a:lnTo>
                    <a:pt x="1" y="6325"/>
                  </a:lnTo>
                  <a:lnTo>
                    <a:pt x="126" y="5743"/>
                  </a:lnTo>
                  <a:lnTo>
                    <a:pt x="292" y="5160"/>
                  </a:lnTo>
                  <a:lnTo>
                    <a:pt x="542" y="4536"/>
                  </a:lnTo>
                  <a:lnTo>
                    <a:pt x="874" y="3912"/>
                  </a:lnTo>
                  <a:lnTo>
                    <a:pt x="1332" y="3246"/>
                  </a:lnTo>
                  <a:lnTo>
                    <a:pt x="1915" y="2581"/>
                  </a:lnTo>
                  <a:lnTo>
                    <a:pt x="2663" y="1915"/>
                  </a:lnTo>
                  <a:lnTo>
                    <a:pt x="2663" y="1915"/>
                  </a:lnTo>
                  <a:lnTo>
                    <a:pt x="3038" y="1624"/>
                  </a:lnTo>
                  <a:lnTo>
                    <a:pt x="3454" y="1332"/>
                  </a:lnTo>
                  <a:lnTo>
                    <a:pt x="3870" y="1083"/>
                  </a:lnTo>
                  <a:lnTo>
                    <a:pt x="4286" y="875"/>
                  </a:lnTo>
                  <a:lnTo>
                    <a:pt x="4702" y="667"/>
                  </a:lnTo>
                  <a:lnTo>
                    <a:pt x="5118" y="500"/>
                  </a:lnTo>
                  <a:lnTo>
                    <a:pt x="5950" y="251"/>
                  </a:lnTo>
                  <a:lnTo>
                    <a:pt x="6782" y="84"/>
                  </a:lnTo>
                  <a:lnTo>
                    <a:pt x="7573" y="43"/>
                  </a:lnTo>
                  <a:lnTo>
                    <a:pt x="8364" y="1"/>
                  </a:lnTo>
                  <a:lnTo>
                    <a:pt x="9154" y="84"/>
                  </a:lnTo>
                  <a:lnTo>
                    <a:pt x="9861" y="209"/>
                  </a:lnTo>
                  <a:lnTo>
                    <a:pt x="10527" y="334"/>
                  </a:lnTo>
                  <a:lnTo>
                    <a:pt x="11151" y="542"/>
                  </a:lnTo>
                  <a:lnTo>
                    <a:pt x="11734" y="708"/>
                  </a:lnTo>
                  <a:lnTo>
                    <a:pt x="12233" y="916"/>
                  </a:lnTo>
                  <a:lnTo>
                    <a:pt x="12649" y="1124"/>
                  </a:lnTo>
                  <a:lnTo>
                    <a:pt x="13023" y="1332"/>
                  </a:lnTo>
                  <a:lnTo>
                    <a:pt x="13231" y="1499"/>
                  </a:lnTo>
                  <a:lnTo>
                    <a:pt x="13231" y="1499"/>
                  </a:lnTo>
                  <a:lnTo>
                    <a:pt x="13647" y="1790"/>
                  </a:lnTo>
                  <a:lnTo>
                    <a:pt x="13980" y="2164"/>
                  </a:lnTo>
                  <a:lnTo>
                    <a:pt x="14230" y="2539"/>
                  </a:lnTo>
                  <a:lnTo>
                    <a:pt x="14480" y="2955"/>
                  </a:lnTo>
                  <a:lnTo>
                    <a:pt x="14688" y="3413"/>
                  </a:lnTo>
                  <a:lnTo>
                    <a:pt x="14854" y="3912"/>
                  </a:lnTo>
                  <a:lnTo>
                    <a:pt x="14937" y="4453"/>
                  </a:lnTo>
                  <a:lnTo>
                    <a:pt x="15020" y="4994"/>
                  </a:lnTo>
                  <a:lnTo>
                    <a:pt x="15020" y="4994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788;p62"/>
            <p:cNvSpPr/>
            <p:nvPr/>
          </p:nvSpPr>
          <p:spPr>
            <a:xfrm>
              <a:off x="4958325" y="1674825"/>
              <a:ext cx="174750" cy="286075"/>
            </a:xfrm>
            <a:custGeom>
              <a:avLst/>
              <a:gdLst/>
              <a:ahLst/>
              <a:cxnLst/>
              <a:rect l="l" t="t" r="r" b="b"/>
              <a:pathLst>
                <a:path w="6990" h="11443" extrusionOk="0">
                  <a:moveTo>
                    <a:pt x="3786" y="1"/>
                  </a:moveTo>
                  <a:lnTo>
                    <a:pt x="3786" y="1"/>
                  </a:lnTo>
                  <a:lnTo>
                    <a:pt x="3786" y="1"/>
                  </a:lnTo>
                  <a:lnTo>
                    <a:pt x="4119" y="42"/>
                  </a:lnTo>
                  <a:lnTo>
                    <a:pt x="4452" y="125"/>
                  </a:lnTo>
                  <a:lnTo>
                    <a:pt x="4785" y="209"/>
                  </a:lnTo>
                  <a:lnTo>
                    <a:pt x="5076" y="333"/>
                  </a:lnTo>
                  <a:lnTo>
                    <a:pt x="5367" y="500"/>
                  </a:lnTo>
                  <a:lnTo>
                    <a:pt x="5658" y="708"/>
                  </a:lnTo>
                  <a:lnTo>
                    <a:pt x="5908" y="916"/>
                  </a:lnTo>
                  <a:lnTo>
                    <a:pt x="6116" y="1124"/>
                  </a:lnTo>
                  <a:lnTo>
                    <a:pt x="6324" y="1374"/>
                  </a:lnTo>
                  <a:lnTo>
                    <a:pt x="6532" y="1665"/>
                  </a:lnTo>
                  <a:lnTo>
                    <a:pt x="6699" y="1956"/>
                  </a:lnTo>
                  <a:lnTo>
                    <a:pt x="6823" y="2247"/>
                  </a:lnTo>
                  <a:lnTo>
                    <a:pt x="6907" y="2580"/>
                  </a:lnTo>
                  <a:lnTo>
                    <a:pt x="6990" y="2913"/>
                  </a:lnTo>
                  <a:lnTo>
                    <a:pt x="6990" y="3246"/>
                  </a:lnTo>
                  <a:lnTo>
                    <a:pt x="6990" y="3579"/>
                  </a:lnTo>
                  <a:lnTo>
                    <a:pt x="6782" y="8197"/>
                  </a:lnTo>
                  <a:lnTo>
                    <a:pt x="6782" y="8197"/>
                  </a:lnTo>
                  <a:lnTo>
                    <a:pt x="6740" y="8571"/>
                  </a:lnTo>
                  <a:lnTo>
                    <a:pt x="6657" y="8904"/>
                  </a:lnTo>
                  <a:lnTo>
                    <a:pt x="6574" y="9196"/>
                  </a:lnTo>
                  <a:lnTo>
                    <a:pt x="6449" y="9528"/>
                  </a:lnTo>
                  <a:lnTo>
                    <a:pt x="6283" y="9778"/>
                  </a:lnTo>
                  <a:lnTo>
                    <a:pt x="6116" y="10069"/>
                  </a:lnTo>
                  <a:lnTo>
                    <a:pt x="5866" y="10319"/>
                  </a:lnTo>
                  <a:lnTo>
                    <a:pt x="5658" y="10569"/>
                  </a:lnTo>
                  <a:lnTo>
                    <a:pt x="5409" y="10777"/>
                  </a:lnTo>
                  <a:lnTo>
                    <a:pt x="5118" y="10943"/>
                  </a:lnTo>
                  <a:lnTo>
                    <a:pt x="4826" y="11109"/>
                  </a:lnTo>
                  <a:lnTo>
                    <a:pt x="4535" y="11234"/>
                  </a:lnTo>
                  <a:lnTo>
                    <a:pt x="4244" y="11317"/>
                  </a:lnTo>
                  <a:lnTo>
                    <a:pt x="3911" y="11401"/>
                  </a:lnTo>
                  <a:lnTo>
                    <a:pt x="3578" y="11442"/>
                  </a:lnTo>
                  <a:lnTo>
                    <a:pt x="3204" y="11442"/>
                  </a:lnTo>
                  <a:lnTo>
                    <a:pt x="3204" y="11442"/>
                  </a:lnTo>
                  <a:lnTo>
                    <a:pt x="3204" y="11442"/>
                  </a:lnTo>
                  <a:lnTo>
                    <a:pt x="2871" y="11401"/>
                  </a:lnTo>
                  <a:lnTo>
                    <a:pt x="2538" y="11317"/>
                  </a:lnTo>
                  <a:lnTo>
                    <a:pt x="2205" y="11234"/>
                  </a:lnTo>
                  <a:lnTo>
                    <a:pt x="1914" y="11109"/>
                  </a:lnTo>
                  <a:lnTo>
                    <a:pt x="1623" y="10943"/>
                  </a:lnTo>
                  <a:lnTo>
                    <a:pt x="1331" y="10735"/>
                  </a:lnTo>
                  <a:lnTo>
                    <a:pt x="1082" y="10527"/>
                  </a:lnTo>
                  <a:lnTo>
                    <a:pt x="874" y="10319"/>
                  </a:lnTo>
                  <a:lnTo>
                    <a:pt x="666" y="10069"/>
                  </a:lnTo>
                  <a:lnTo>
                    <a:pt x="499" y="9778"/>
                  </a:lnTo>
                  <a:lnTo>
                    <a:pt x="333" y="9487"/>
                  </a:lnTo>
                  <a:lnTo>
                    <a:pt x="208" y="9196"/>
                  </a:lnTo>
                  <a:lnTo>
                    <a:pt x="83" y="8863"/>
                  </a:lnTo>
                  <a:lnTo>
                    <a:pt x="42" y="8530"/>
                  </a:lnTo>
                  <a:lnTo>
                    <a:pt x="0" y="8197"/>
                  </a:lnTo>
                  <a:lnTo>
                    <a:pt x="0" y="7864"/>
                  </a:lnTo>
                  <a:lnTo>
                    <a:pt x="250" y="3246"/>
                  </a:lnTo>
                  <a:lnTo>
                    <a:pt x="250" y="3246"/>
                  </a:lnTo>
                  <a:lnTo>
                    <a:pt x="250" y="2871"/>
                  </a:lnTo>
                  <a:lnTo>
                    <a:pt x="333" y="2539"/>
                  </a:lnTo>
                  <a:lnTo>
                    <a:pt x="416" y="2247"/>
                  </a:lnTo>
                  <a:lnTo>
                    <a:pt x="583" y="1915"/>
                  </a:lnTo>
                  <a:lnTo>
                    <a:pt x="707" y="1623"/>
                  </a:lnTo>
                  <a:lnTo>
                    <a:pt x="915" y="1374"/>
                  </a:lnTo>
                  <a:lnTo>
                    <a:pt x="1123" y="1124"/>
                  </a:lnTo>
                  <a:lnTo>
                    <a:pt x="1331" y="874"/>
                  </a:lnTo>
                  <a:lnTo>
                    <a:pt x="1581" y="666"/>
                  </a:lnTo>
                  <a:lnTo>
                    <a:pt x="1872" y="500"/>
                  </a:lnTo>
                  <a:lnTo>
                    <a:pt x="2164" y="333"/>
                  </a:lnTo>
                  <a:lnTo>
                    <a:pt x="2455" y="209"/>
                  </a:lnTo>
                  <a:lnTo>
                    <a:pt x="2788" y="125"/>
                  </a:lnTo>
                  <a:lnTo>
                    <a:pt x="3120" y="42"/>
                  </a:lnTo>
                  <a:lnTo>
                    <a:pt x="3453" y="1"/>
                  </a:lnTo>
                  <a:lnTo>
                    <a:pt x="3786" y="1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789;p62"/>
            <p:cNvSpPr/>
            <p:nvPr/>
          </p:nvSpPr>
          <p:spPr>
            <a:xfrm>
              <a:off x="5272450" y="1997275"/>
              <a:ext cx="239250" cy="360950"/>
            </a:xfrm>
            <a:custGeom>
              <a:avLst/>
              <a:gdLst/>
              <a:ahLst/>
              <a:cxnLst/>
              <a:rect l="l" t="t" r="r" b="b"/>
              <a:pathLst>
                <a:path w="9570" h="14438" extrusionOk="0">
                  <a:moveTo>
                    <a:pt x="1248" y="0"/>
                  </a:moveTo>
                  <a:lnTo>
                    <a:pt x="1248" y="0"/>
                  </a:lnTo>
                  <a:lnTo>
                    <a:pt x="1415" y="84"/>
                  </a:lnTo>
                  <a:lnTo>
                    <a:pt x="1789" y="292"/>
                  </a:lnTo>
                  <a:lnTo>
                    <a:pt x="2039" y="458"/>
                  </a:lnTo>
                  <a:lnTo>
                    <a:pt x="2247" y="666"/>
                  </a:lnTo>
                  <a:lnTo>
                    <a:pt x="2496" y="916"/>
                  </a:lnTo>
                  <a:lnTo>
                    <a:pt x="2663" y="1249"/>
                  </a:lnTo>
                  <a:lnTo>
                    <a:pt x="2663" y="1249"/>
                  </a:lnTo>
                  <a:lnTo>
                    <a:pt x="3079" y="1873"/>
                  </a:lnTo>
                  <a:lnTo>
                    <a:pt x="3953" y="2996"/>
                  </a:lnTo>
                  <a:lnTo>
                    <a:pt x="6283" y="6033"/>
                  </a:lnTo>
                  <a:lnTo>
                    <a:pt x="9569" y="10152"/>
                  </a:lnTo>
                  <a:lnTo>
                    <a:pt x="6532" y="14438"/>
                  </a:lnTo>
                  <a:lnTo>
                    <a:pt x="957" y="10027"/>
                  </a:lnTo>
                  <a:lnTo>
                    <a:pt x="957" y="10027"/>
                  </a:lnTo>
                  <a:lnTo>
                    <a:pt x="874" y="9736"/>
                  </a:lnTo>
                  <a:lnTo>
                    <a:pt x="624" y="8987"/>
                  </a:lnTo>
                  <a:lnTo>
                    <a:pt x="333" y="7822"/>
                  </a:lnTo>
                  <a:lnTo>
                    <a:pt x="208" y="7115"/>
                  </a:lnTo>
                  <a:lnTo>
                    <a:pt x="125" y="6366"/>
                  </a:lnTo>
                  <a:lnTo>
                    <a:pt x="42" y="5576"/>
                  </a:lnTo>
                  <a:lnTo>
                    <a:pt x="0" y="4785"/>
                  </a:lnTo>
                  <a:lnTo>
                    <a:pt x="0" y="3953"/>
                  </a:lnTo>
                  <a:lnTo>
                    <a:pt x="83" y="3079"/>
                  </a:lnTo>
                  <a:lnTo>
                    <a:pt x="250" y="2289"/>
                  </a:lnTo>
                  <a:lnTo>
                    <a:pt x="499" y="1457"/>
                  </a:lnTo>
                  <a:lnTo>
                    <a:pt x="624" y="1082"/>
                  </a:lnTo>
                  <a:lnTo>
                    <a:pt x="832" y="708"/>
                  </a:lnTo>
                  <a:lnTo>
                    <a:pt x="1040" y="333"/>
                  </a:lnTo>
                  <a:lnTo>
                    <a:pt x="1248" y="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790;p62"/>
            <p:cNvSpPr/>
            <p:nvPr/>
          </p:nvSpPr>
          <p:spPr>
            <a:xfrm>
              <a:off x="4781500" y="1945275"/>
              <a:ext cx="523200" cy="766600"/>
            </a:xfrm>
            <a:custGeom>
              <a:avLst/>
              <a:gdLst/>
              <a:ahLst/>
              <a:cxnLst/>
              <a:rect l="l" t="t" r="r" b="b"/>
              <a:pathLst>
                <a:path w="20928" h="30664" extrusionOk="0">
                  <a:moveTo>
                    <a:pt x="14104" y="0"/>
                  </a:moveTo>
                  <a:lnTo>
                    <a:pt x="14104" y="0"/>
                  </a:lnTo>
                  <a:lnTo>
                    <a:pt x="17142" y="832"/>
                  </a:lnTo>
                  <a:lnTo>
                    <a:pt x="19430" y="1540"/>
                  </a:lnTo>
                  <a:lnTo>
                    <a:pt x="20345" y="1831"/>
                  </a:lnTo>
                  <a:lnTo>
                    <a:pt x="20886" y="2080"/>
                  </a:lnTo>
                  <a:lnTo>
                    <a:pt x="20886" y="2080"/>
                  </a:lnTo>
                  <a:lnTo>
                    <a:pt x="20803" y="2247"/>
                  </a:lnTo>
                  <a:lnTo>
                    <a:pt x="20678" y="2538"/>
                  </a:lnTo>
                  <a:lnTo>
                    <a:pt x="20553" y="2954"/>
                  </a:lnTo>
                  <a:lnTo>
                    <a:pt x="20429" y="3412"/>
                  </a:lnTo>
                  <a:lnTo>
                    <a:pt x="20221" y="4618"/>
                  </a:lnTo>
                  <a:lnTo>
                    <a:pt x="20054" y="6033"/>
                  </a:lnTo>
                  <a:lnTo>
                    <a:pt x="20012" y="6824"/>
                  </a:lnTo>
                  <a:lnTo>
                    <a:pt x="20012" y="7614"/>
                  </a:lnTo>
                  <a:lnTo>
                    <a:pt x="20012" y="8405"/>
                  </a:lnTo>
                  <a:lnTo>
                    <a:pt x="20054" y="9195"/>
                  </a:lnTo>
                  <a:lnTo>
                    <a:pt x="20137" y="9944"/>
                  </a:lnTo>
                  <a:lnTo>
                    <a:pt x="20262" y="10734"/>
                  </a:lnTo>
                  <a:lnTo>
                    <a:pt x="20387" y="11442"/>
                  </a:lnTo>
                  <a:lnTo>
                    <a:pt x="20595" y="12107"/>
                  </a:lnTo>
                  <a:lnTo>
                    <a:pt x="20595" y="12107"/>
                  </a:lnTo>
                  <a:lnTo>
                    <a:pt x="20179" y="15353"/>
                  </a:lnTo>
                  <a:lnTo>
                    <a:pt x="19846" y="17724"/>
                  </a:lnTo>
                  <a:lnTo>
                    <a:pt x="19763" y="18681"/>
                  </a:lnTo>
                  <a:lnTo>
                    <a:pt x="19721" y="19222"/>
                  </a:lnTo>
                  <a:lnTo>
                    <a:pt x="19721" y="19222"/>
                  </a:lnTo>
                  <a:lnTo>
                    <a:pt x="19804" y="19763"/>
                  </a:lnTo>
                  <a:lnTo>
                    <a:pt x="19929" y="20595"/>
                  </a:lnTo>
                  <a:lnTo>
                    <a:pt x="20345" y="22800"/>
                  </a:lnTo>
                  <a:lnTo>
                    <a:pt x="20761" y="24964"/>
                  </a:lnTo>
                  <a:lnTo>
                    <a:pt x="20886" y="25754"/>
                  </a:lnTo>
                  <a:lnTo>
                    <a:pt x="20928" y="26212"/>
                  </a:lnTo>
                  <a:lnTo>
                    <a:pt x="20928" y="26212"/>
                  </a:lnTo>
                  <a:lnTo>
                    <a:pt x="20886" y="26461"/>
                  </a:lnTo>
                  <a:lnTo>
                    <a:pt x="20803" y="26794"/>
                  </a:lnTo>
                  <a:lnTo>
                    <a:pt x="20595" y="27502"/>
                  </a:lnTo>
                  <a:lnTo>
                    <a:pt x="20304" y="28334"/>
                  </a:lnTo>
                  <a:lnTo>
                    <a:pt x="20304" y="28334"/>
                  </a:lnTo>
                  <a:lnTo>
                    <a:pt x="19555" y="28625"/>
                  </a:lnTo>
                  <a:lnTo>
                    <a:pt x="18681" y="28958"/>
                  </a:lnTo>
                  <a:lnTo>
                    <a:pt x="17475" y="29332"/>
                  </a:lnTo>
                  <a:lnTo>
                    <a:pt x="16060" y="29707"/>
                  </a:lnTo>
                  <a:lnTo>
                    <a:pt x="14354" y="30081"/>
                  </a:lnTo>
                  <a:lnTo>
                    <a:pt x="13397" y="30248"/>
                  </a:lnTo>
                  <a:lnTo>
                    <a:pt x="12440" y="30414"/>
                  </a:lnTo>
                  <a:lnTo>
                    <a:pt x="11400" y="30539"/>
                  </a:lnTo>
                  <a:lnTo>
                    <a:pt x="10360" y="30622"/>
                  </a:lnTo>
                  <a:lnTo>
                    <a:pt x="10360" y="30622"/>
                  </a:lnTo>
                  <a:lnTo>
                    <a:pt x="9320" y="30664"/>
                  </a:lnTo>
                  <a:lnTo>
                    <a:pt x="8321" y="30664"/>
                  </a:lnTo>
                  <a:lnTo>
                    <a:pt x="7406" y="30664"/>
                  </a:lnTo>
                  <a:lnTo>
                    <a:pt x="6574" y="30580"/>
                  </a:lnTo>
                  <a:lnTo>
                    <a:pt x="5825" y="30497"/>
                  </a:lnTo>
                  <a:lnTo>
                    <a:pt x="5118" y="30372"/>
                  </a:lnTo>
                  <a:lnTo>
                    <a:pt x="4452" y="30248"/>
                  </a:lnTo>
                  <a:lnTo>
                    <a:pt x="3869" y="30081"/>
                  </a:lnTo>
                  <a:lnTo>
                    <a:pt x="3328" y="29873"/>
                  </a:lnTo>
                  <a:lnTo>
                    <a:pt x="2871" y="29707"/>
                  </a:lnTo>
                  <a:lnTo>
                    <a:pt x="2455" y="29499"/>
                  </a:lnTo>
                  <a:lnTo>
                    <a:pt x="2122" y="29291"/>
                  </a:lnTo>
                  <a:lnTo>
                    <a:pt x="1789" y="29041"/>
                  </a:lnTo>
                  <a:lnTo>
                    <a:pt x="1539" y="28833"/>
                  </a:lnTo>
                  <a:lnTo>
                    <a:pt x="1331" y="28625"/>
                  </a:lnTo>
                  <a:lnTo>
                    <a:pt x="1165" y="28417"/>
                  </a:lnTo>
                  <a:lnTo>
                    <a:pt x="1165" y="28417"/>
                  </a:lnTo>
                  <a:lnTo>
                    <a:pt x="1082" y="28126"/>
                  </a:lnTo>
                  <a:lnTo>
                    <a:pt x="999" y="27751"/>
                  </a:lnTo>
                  <a:lnTo>
                    <a:pt x="957" y="27252"/>
                  </a:lnTo>
                  <a:lnTo>
                    <a:pt x="957" y="26670"/>
                  </a:lnTo>
                  <a:lnTo>
                    <a:pt x="1040" y="25380"/>
                  </a:lnTo>
                  <a:lnTo>
                    <a:pt x="1165" y="23924"/>
                  </a:lnTo>
                  <a:lnTo>
                    <a:pt x="1331" y="22426"/>
                  </a:lnTo>
                  <a:lnTo>
                    <a:pt x="1456" y="21053"/>
                  </a:lnTo>
                  <a:lnTo>
                    <a:pt x="1539" y="19929"/>
                  </a:lnTo>
                  <a:lnTo>
                    <a:pt x="1498" y="19513"/>
                  </a:lnTo>
                  <a:lnTo>
                    <a:pt x="1456" y="19180"/>
                  </a:lnTo>
                  <a:lnTo>
                    <a:pt x="1456" y="19180"/>
                  </a:lnTo>
                  <a:lnTo>
                    <a:pt x="1082" y="17599"/>
                  </a:lnTo>
                  <a:lnTo>
                    <a:pt x="582" y="15436"/>
                  </a:lnTo>
                  <a:lnTo>
                    <a:pt x="166" y="13356"/>
                  </a:lnTo>
                  <a:lnTo>
                    <a:pt x="42" y="12565"/>
                  </a:lnTo>
                  <a:lnTo>
                    <a:pt x="0" y="12024"/>
                  </a:lnTo>
                  <a:lnTo>
                    <a:pt x="0" y="12024"/>
                  </a:lnTo>
                  <a:lnTo>
                    <a:pt x="83" y="11359"/>
                  </a:lnTo>
                  <a:lnTo>
                    <a:pt x="250" y="10194"/>
                  </a:lnTo>
                  <a:lnTo>
                    <a:pt x="749" y="7198"/>
                  </a:lnTo>
                  <a:lnTo>
                    <a:pt x="1331" y="4286"/>
                  </a:lnTo>
                  <a:lnTo>
                    <a:pt x="1539" y="3287"/>
                  </a:lnTo>
                  <a:lnTo>
                    <a:pt x="1623" y="2996"/>
                  </a:lnTo>
                  <a:lnTo>
                    <a:pt x="1664" y="2829"/>
                  </a:lnTo>
                  <a:lnTo>
                    <a:pt x="1664" y="2829"/>
                  </a:lnTo>
                  <a:lnTo>
                    <a:pt x="1789" y="2746"/>
                  </a:lnTo>
                  <a:lnTo>
                    <a:pt x="1955" y="2580"/>
                  </a:lnTo>
                  <a:lnTo>
                    <a:pt x="2538" y="2205"/>
                  </a:lnTo>
                  <a:lnTo>
                    <a:pt x="4202" y="1248"/>
                  </a:lnTo>
                  <a:lnTo>
                    <a:pt x="6491" y="0"/>
                  </a:lnTo>
                  <a:lnTo>
                    <a:pt x="14104" y="0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791;p62"/>
            <p:cNvSpPr/>
            <p:nvPr/>
          </p:nvSpPr>
          <p:spPr>
            <a:xfrm>
              <a:off x="4781500" y="2164750"/>
              <a:ext cx="514875" cy="268375"/>
            </a:xfrm>
            <a:custGeom>
              <a:avLst/>
              <a:gdLst/>
              <a:ahLst/>
              <a:cxnLst/>
              <a:rect l="l" t="t" r="r" b="b"/>
              <a:pathLst>
                <a:path w="20595" h="10735" extrusionOk="0">
                  <a:moveTo>
                    <a:pt x="20012" y="0"/>
                  </a:moveTo>
                  <a:lnTo>
                    <a:pt x="20012" y="0"/>
                  </a:lnTo>
                  <a:lnTo>
                    <a:pt x="20096" y="874"/>
                  </a:lnTo>
                  <a:lnTo>
                    <a:pt x="20221" y="1747"/>
                  </a:lnTo>
                  <a:lnTo>
                    <a:pt x="20387" y="2580"/>
                  </a:lnTo>
                  <a:lnTo>
                    <a:pt x="20595" y="3328"/>
                  </a:lnTo>
                  <a:lnTo>
                    <a:pt x="20595" y="3328"/>
                  </a:lnTo>
                  <a:lnTo>
                    <a:pt x="20179" y="6574"/>
                  </a:lnTo>
                  <a:lnTo>
                    <a:pt x="19846" y="8945"/>
                  </a:lnTo>
                  <a:lnTo>
                    <a:pt x="19763" y="9902"/>
                  </a:lnTo>
                  <a:lnTo>
                    <a:pt x="19721" y="10443"/>
                  </a:lnTo>
                  <a:lnTo>
                    <a:pt x="19721" y="10443"/>
                  </a:lnTo>
                  <a:lnTo>
                    <a:pt x="19763" y="10734"/>
                  </a:lnTo>
                  <a:lnTo>
                    <a:pt x="19763" y="10734"/>
                  </a:lnTo>
                  <a:lnTo>
                    <a:pt x="19222" y="9694"/>
                  </a:lnTo>
                  <a:lnTo>
                    <a:pt x="18723" y="8862"/>
                  </a:lnTo>
                  <a:lnTo>
                    <a:pt x="18473" y="8529"/>
                  </a:lnTo>
                  <a:lnTo>
                    <a:pt x="18265" y="8321"/>
                  </a:lnTo>
                  <a:lnTo>
                    <a:pt x="18265" y="8321"/>
                  </a:lnTo>
                  <a:lnTo>
                    <a:pt x="18140" y="8280"/>
                  </a:lnTo>
                  <a:lnTo>
                    <a:pt x="18015" y="8238"/>
                  </a:lnTo>
                  <a:lnTo>
                    <a:pt x="17475" y="8196"/>
                  </a:lnTo>
                  <a:lnTo>
                    <a:pt x="15769" y="8155"/>
                  </a:lnTo>
                  <a:lnTo>
                    <a:pt x="13480" y="8155"/>
                  </a:lnTo>
                  <a:lnTo>
                    <a:pt x="10818" y="8238"/>
                  </a:lnTo>
                  <a:lnTo>
                    <a:pt x="5783" y="8404"/>
                  </a:lnTo>
                  <a:lnTo>
                    <a:pt x="3079" y="8488"/>
                  </a:lnTo>
                  <a:lnTo>
                    <a:pt x="3079" y="8488"/>
                  </a:lnTo>
                  <a:lnTo>
                    <a:pt x="2829" y="8529"/>
                  </a:lnTo>
                  <a:lnTo>
                    <a:pt x="2621" y="8571"/>
                  </a:lnTo>
                  <a:lnTo>
                    <a:pt x="2372" y="8696"/>
                  </a:lnTo>
                  <a:lnTo>
                    <a:pt x="2164" y="8862"/>
                  </a:lnTo>
                  <a:lnTo>
                    <a:pt x="1706" y="9237"/>
                  </a:lnTo>
                  <a:lnTo>
                    <a:pt x="1290" y="9653"/>
                  </a:lnTo>
                  <a:lnTo>
                    <a:pt x="1290" y="9653"/>
                  </a:lnTo>
                  <a:lnTo>
                    <a:pt x="874" y="7947"/>
                  </a:lnTo>
                  <a:lnTo>
                    <a:pt x="458" y="6074"/>
                  </a:lnTo>
                  <a:lnTo>
                    <a:pt x="125" y="4327"/>
                  </a:lnTo>
                  <a:lnTo>
                    <a:pt x="42" y="3661"/>
                  </a:lnTo>
                  <a:lnTo>
                    <a:pt x="0" y="3245"/>
                  </a:lnTo>
                  <a:lnTo>
                    <a:pt x="0" y="3204"/>
                  </a:lnTo>
                  <a:lnTo>
                    <a:pt x="0" y="3204"/>
                  </a:lnTo>
                  <a:lnTo>
                    <a:pt x="208" y="3370"/>
                  </a:lnTo>
                  <a:lnTo>
                    <a:pt x="333" y="3495"/>
                  </a:lnTo>
                  <a:lnTo>
                    <a:pt x="541" y="3620"/>
                  </a:lnTo>
                  <a:lnTo>
                    <a:pt x="749" y="3703"/>
                  </a:lnTo>
                  <a:lnTo>
                    <a:pt x="999" y="3786"/>
                  </a:lnTo>
                  <a:lnTo>
                    <a:pt x="1290" y="3828"/>
                  </a:lnTo>
                  <a:lnTo>
                    <a:pt x="1664" y="3869"/>
                  </a:lnTo>
                  <a:lnTo>
                    <a:pt x="1664" y="3869"/>
                  </a:lnTo>
                  <a:lnTo>
                    <a:pt x="9278" y="3745"/>
                  </a:lnTo>
                  <a:lnTo>
                    <a:pt x="14063" y="3661"/>
                  </a:lnTo>
                  <a:lnTo>
                    <a:pt x="16601" y="3537"/>
                  </a:lnTo>
                  <a:lnTo>
                    <a:pt x="16601" y="3537"/>
                  </a:lnTo>
                  <a:lnTo>
                    <a:pt x="16726" y="3537"/>
                  </a:lnTo>
                  <a:lnTo>
                    <a:pt x="16892" y="3453"/>
                  </a:lnTo>
                  <a:lnTo>
                    <a:pt x="17267" y="3162"/>
                  </a:lnTo>
                  <a:lnTo>
                    <a:pt x="17724" y="2746"/>
                  </a:lnTo>
                  <a:lnTo>
                    <a:pt x="18182" y="2247"/>
                  </a:lnTo>
                  <a:lnTo>
                    <a:pt x="19180" y="1082"/>
                  </a:lnTo>
                  <a:lnTo>
                    <a:pt x="20012" y="0"/>
                  </a:lnTo>
                  <a:lnTo>
                    <a:pt x="20012" y="0"/>
                  </a:lnTo>
                  <a:close/>
                </a:path>
              </a:pathLst>
            </a:custGeom>
            <a:solidFill>
              <a:srgbClr val="F36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792;p62"/>
            <p:cNvSpPr/>
            <p:nvPr/>
          </p:nvSpPr>
          <p:spPr>
            <a:xfrm>
              <a:off x="5326525" y="1819400"/>
              <a:ext cx="217425" cy="545075"/>
            </a:xfrm>
            <a:custGeom>
              <a:avLst/>
              <a:gdLst/>
              <a:ahLst/>
              <a:cxnLst/>
              <a:rect l="l" t="t" r="r" b="b"/>
              <a:pathLst>
                <a:path w="8697" h="21803" extrusionOk="0">
                  <a:moveTo>
                    <a:pt x="999" y="542"/>
                  </a:moveTo>
                  <a:lnTo>
                    <a:pt x="4868" y="42"/>
                  </a:lnTo>
                  <a:lnTo>
                    <a:pt x="4868" y="42"/>
                  </a:lnTo>
                  <a:lnTo>
                    <a:pt x="4952" y="1"/>
                  </a:lnTo>
                  <a:lnTo>
                    <a:pt x="5035" y="1"/>
                  </a:lnTo>
                  <a:lnTo>
                    <a:pt x="5035" y="1"/>
                  </a:lnTo>
                  <a:lnTo>
                    <a:pt x="5493" y="500"/>
                  </a:lnTo>
                  <a:lnTo>
                    <a:pt x="5867" y="1041"/>
                  </a:lnTo>
                  <a:lnTo>
                    <a:pt x="6158" y="1582"/>
                  </a:lnTo>
                  <a:lnTo>
                    <a:pt x="6366" y="2164"/>
                  </a:lnTo>
                  <a:lnTo>
                    <a:pt x="6491" y="2788"/>
                  </a:lnTo>
                  <a:lnTo>
                    <a:pt x="6574" y="3413"/>
                  </a:lnTo>
                  <a:lnTo>
                    <a:pt x="6616" y="4037"/>
                  </a:lnTo>
                  <a:lnTo>
                    <a:pt x="6658" y="4702"/>
                  </a:lnTo>
                  <a:lnTo>
                    <a:pt x="6658" y="6034"/>
                  </a:lnTo>
                  <a:lnTo>
                    <a:pt x="6658" y="7365"/>
                  </a:lnTo>
                  <a:lnTo>
                    <a:pt x="6699" y="8031"/>
                  </a:lnTo>
                  <a:lnTo>
                    <a:pt x="6741" y="8696"/>
                  </a:lnTo>
                  <a:lnTo>
                    <a:pt x="6866" y="9362"/>
                  </a:lnTo>
                  <a:lnTo>
                    <a:pt x="7032" y="10028"/>
                  </a:lnTo>
                  <a:lnTo>
                    <a:pt x="7032" y="10028"/>
                  </a:lnTo>
                  <a:lnTo>
                    <a:pt x="7989" y="12982"/>
                  </a:lnTo>
                  <a:lnTo>
                    <a:pt x="8405" y="14355"/>
                  </a:lnTo>
                  <a:lnTo>
                    <a:pt x="8530" y="15021"/>
                  </a:lnTo>
                  <a:lnTo>
                    <a:pt x="8655" y="15686"/>
                  </a:lnTo>
                  <a:lnTo>
                    <a:pt x="8696" y="16352"/>
                  </a:lnTo>
                  <a:lnTo>
                    <a:pt x="8696" y="16976"/>
                  </a:lnTo>
                  <a:lnTo>
                    <a:pt x="8655" y="17642"/>
                  </a:lnTo>
                  <a:lnTo>
                    <a:pt x="8530" y="18266"/>
                  </a:lnTo>
                  <a:lnTo>
                    <a:pt x="8363" y="18890"/>
                  </a:lnTo>
                  <a:lnTo>
                    <a:pt x="8114" y="19514"/>
                  </a:lnTo>
                  <a:lnTo>
                    <a:pt x="7781" y="20180"/>
                  </a:lnTo>
                  <a:lnTo>
                    <a:pt x="7323" y="20804"/>
                  </a:lnTo>
                  <a:lnTo>
                    <a:pt x="7323" y="20804"/>
                  </a:lnTo>
                  <a:lnTo>
                    <a:pt x="7157" y="21012"/>
                  </a:lnTo>
                  <a:lnTo>
                    <a:pt x="6990" y="21178"/>
                  </a:lnTo>
                  <a:lnTo>
                    <a:pt x="6616" y="21428"/>
                  </a:lnTo>
                  <a:lnTo>
                    <a:pt x="6158" y="21636"/>
                  </a:lnTo>
                  <a:lnTo>
                    <a:pt x="5701" y="21761"/>
                  </a:lnTo>
                  <a:lnTo>
                    <a:pt x="5285" y="21802"/>
                  </a:lnTo>
                  <a:lnTo>
                    <a:pt x="4827" y="21761"/>
                  </a:lnTo>
                  <a:lnTo>
                    <a:pt x="4452" y="21678"/>
                  </a:lnTo>
                  <a:lnTo>
                    <a:pt x="4120" y="21553"/>
                  </a:lnTo>
                  <a:lnTo>
                    <a:pt x="4120" y="21553"/>
                  </a:lnTo>
                  <a:lnTo>
                    <a:pt x="3537" y="21137"/>
                  </a:lnTo>
                  <a:lnTo>
                    <a:pt x="3079" y="20721"/>
                  </a:lnTo>
                  <a:lnTo>
                    <a:pt x="2663" y="20263"/>
                  </a:lnTo>
                  <a:lnTo>
                    <a:pt x="2372" y="19764"/>
                  </a:lnTo>
                  <a:lnTo>
                    <a:pt x="2122" y="19223"/>
                  </a:lnTo>
                  <a:lnTo>
                    <a:pt x="1956" y="18640"/>
                  </a:lnTo>
                  <a:lnTo>
                    <a:pt x="1831" y="18058"/>
                  </a:lnTo>
                  <a:lnTo>
                    <a:pt x="1748" y="17434"/>
                  </a:lnTo>
                  <a:lnTo>
                    <a:pt x="1665" y="16726"/>
                  </a:lnTo>
                  <a:lnTo>
                    <a:pt x="1665" y="16061"/>
                  </a:lnTo>
                  <a:lnTo>
                    <a:pt x="1665" y="14521"/>
                  </a:lnTo>
                  <a:lnTo>
                    <a:pt x="1623" y="12899"/>
                  </a:lnTo>
                  <a:lnTo>
                    <a:pt x="1582" y="12025"/>
                  </a:lnTo>
                  <a:lnTo>
                    <a:pt x="1498" y="11110"/>
                  </a:lnTo>
                  <a:lnTo>
                    <a:pt x="1498" y="11110"/>
                  </a:lnTo>
                  <a:lnTo>
                    <a:pt x="1415" y="10486"/>
                  </a:lnTo>
                  <a:lnTo>
                    <a:pt x="1290" y="9903"/>
                  </a:lnTo>
                  <a:lnTo>
                    <a:pt x="957" y="8613"/>
                  </a:lnTo>
                  <a:lnTo>
                    <a:pt x="583" y="7365"/>
                  </a:lnTo>
                  <a:lnTo>
                    <a:pt x="250" y="6034"/>
                  </a:lnTo>
                  <a:lnTo>
                    <a:pt x="125" y="5368"/>
                  </a:lnTo>
                  <a:lnTo>
                    <a:pt x="42" y="4702"/>
                  </a:lnTo>
                  <a:lnTo>
                    <a:pt x="1" y="4037"/>
                  </a:lnTo>
                  <a:lnTo>
                    <a:pt x="42" y="3371"/>
                  </a:lnTo>
                  <a:lnTo>
                    <a:pt x="125" y="2705"/>
                  </a:lnTo>
                  <a:lnTo>
                    <a:pt x="292" y="1998"/>
                  </a:lnTo>
                  <a:lnTo>
                    <a:pt x="583" y="1332"/>
                  </a:lnTo>
                  <a:lnTo>
                    <a:pt x="957" y="625"/>
                  </a:lnTo>
                  <a:lnTo>
                    <a:pt x="957" y="625"/>
                  </a:lnTo>
                  <a:lnTo>
                    <a:pt x="957" y="583"/>
                  </a:lnTo>
                  <a:lnTo>
                    <a:pt x="999" y="542"/>
                  </a:lnTo>
                  <a:lnTo>
                    <a:pt x="999" y="542"/>
                  </a:lnTo>
                  <a:close/>
                </a:path>
              </a:pathLst>
            </a:custGeom>
            <a:solidFill>
              <a:srgbClr val="FF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793;p62"/>
            <p:cNvSpPr/>
            <p:nvPr/>
          </p:nvSpPr>
          <p:spPr>
            <a:xfrm>
              <a:off x="5326525" y="1858925"/>
              <a:ext cx="166450" cy="121725"/>
            </a:xfrm>
            <a:custGeom>
              <a:avLst/>
              <a:gdLst/>
              <a:ahLst/>
              <a:cxnLst/>
              <a:rect l="l" t="t" r="r" b="b"/>
              <a:pathLst>
                <a:path w="6658" h="4869" extrusionOk="0">
                  <a:moveTo>
                    <a:pt x="6117" y="1"/>
                  </a:moveTo>
                  <a:lnTo>
                    <a:pt x="6117" y="1"/>
                  </a:lnTo>
                  <a:lnTo>
                    <a:pt x="6325" y="500"/>
                  </a:lnTo>
                  <a:lnTo>
                    <a:pt x="6449" y="1041"/>
                  </a:lnTo>
                  <a:lnTo>
                    <a:pt x="6449" y="1041"/>
                  </a:lnTo>
                  <a:lnTo>
                    <a:pt x="5950" y="1415"/>
                  </a:lnTo>
                  <a:lnTo>
                    <a:pt x="5368" y="1748"/>
                  </a:lnTo>
                  <a:lnTo>
                    <a:pt x="4702" y="2040"/>
                  </a:lnTo>
                  <a:lnTo>
                    <a:pt x="4328" y="2164"/>
                  </a:lnTo>
                  <a:lnTo>
                    <a:pt x="3953" y="2289"/>
                  </a:lnTo>
                  <a:lnTo>
                    <a:pt x="3537" y="2372"/>
                  </a:lnTo>
                  <a:lnTo>
                    <a:pt x="3121" y="2456"/>
                  </a:lnTo>
                  <a:lnTo>
                    <a:pt x="2663" y="2497"/>
                  </a:lnTo>
                  <a:lnTo>
                    <a:pt x="2164" y="2497"/>
                  </a:lnTo>
                  <a:lnTo>
                    <a:pt x="1665" y="2497"/>
                  </a:lnTo>
                  <a:lnTo>
                    <a:pt x="1124" y="2414"/>
                  </a:lnTo>
                  <a:lnTo>
                    <a:pt x="583" y="2331"/>
                  </a:lnTo>
                  <a:lnTo>
                    <a:pt x="1" y="2206"/>
                  </a:lnTo>
                  <a:lnTo>
                    <a:pt x="1" y="2206"/>
                  </a:lnTo>
                  <a:lnTo>
                    <a:pt x="42" y="1707"/>
                  </a:lnTo>
                  <a:lnTo>
                    <a:pt x="125" y="1207"/>
                  </a:lnTo>
                  <a:lnTo>
                    <a:pt x="125" y="1207"/>
                  </a:lnTo>
                  <a:lnTo>
                    <a:pt x="708" y="1332"/>
                  </a:lnTo>
                  <a:lnTo>
                    <a:pt x="1249" y="1415"/>
                  </a:lnTo>
                  <a:lnTo>
                    <a:pt x="1748" y="1457"/>
                  </a:lnTo>
                  <a:lnTo>
                    <a:pt x="2247" y="1499"/>
                  </a:lnTo>
                  <a:lnTo>
                    <a:pt x="2705" y="1457"/>
                  </a:lnTo>
                  <a:lnTo>
                    <a:pt x="3121" y="1415"/>
                  </a:lnTo>
                  <a:lnTo>
                    <a:pt x="3537" y="1332"/>
                  </a:lnTo>
                  <a:lnTo>
                    <a:pt x="3912" y="1249"/>
                  </a:lnTo>
                  <a:lnTo>
                    <a:pt x="4286" y="1124"/>
                  </a:lnTo>
                  <a:lnTo>
                    <a:pt x="4619" y="999"/>
                  </a:lnTo>
                  <a:lnTo>
                    <a:pt x="5201" y="667"/>
                  </a:lnTo>
                  <a:lnTo>
                    <a:pt x="5742" y="334"/>
                  </a:lnTo>
                  <a:lnTo>
                    <a:pt x="6117" y="1"/>
                  </a:lnTo>
                  <a:lnTo>
                    <a:pt x="6117" y="1"/>
                  </a:lnTo>
                  <a:close/>
                  <a:moveTo>
                    <a:pt x="6574" y="1873"/>
                  </a:moveTo>
                  <a:lnTo>
                    <a:pt x="6574" y="1873"/>
                  </a:lnTo>
                  <a:lnTo>
                    <a:pt x="6241" y="2248"/>
                  </a:lnTo>
                  <a:lnTo>
                    <a:pt x="5784" y="2664"/>
                  </a:lnTo>
                  <a:lnTo>
                    <a:pt x="5493" y="2872"/>
                  </a:lnTo>
                  <a:lnTo>
                    <a:pt x="5201" y="3080"/>
                  </a:lnTo>
                  <a:lnTo>
                    <a:pt x="4827" y="3288"/>
                  </a:lnTo>
                  <a:lnTo>
                    <a:pt x="4452" y="3454"/>
                  </a:lnTo>
                  <a:lnTo>
                    <a:pt x="4036" y="3579"/>
                  </a:lnTo>
                  <a:lnTo>
                    <a:pt x="3579" y="3704"/>
                  </a:lnTo>
                  <a:lnTo>
                    <a:pt x="3121" y="3829"/>
                  </a:lnTo>
                  <a:lnTo>
                    <a:pt x="2580" y="3870"/>
                  </a:lnTo>
                  <a:lnTo>
                    <a:pt x="1998" y="3870"/>
                  </a:lnTo>
                  <a:lnTo>
                    <a:pt x="1415" y="3829"/>
                  </a:lnTo>
                  <a:lnTo>
                    <a:pt x="791" y="3745"/>
                  </a:lnTo>
                  <a:lnTo>
                    <a:pt x="84" y="3579"/>
                  </a:lnTo>
                  <a:lnTo>
                    <a:pt x="84" y="3579"/>
                  </a:lnTo>
                  <a:lnTo>
                    <a:pt x="167" y="4120"/>
                  </a:lnTo>
                  <a:lnTo>
                    <a:pt x="292" y="4661"/>
                  </a:lnTo>
                  <a:lnTo>
                    <a:pt x="292" y="4661"/>
                  </a:lnTo>
                  <a:lnTo>
                    <a:pt x="874" y="4786"/>
                  </a:lnTo>
                  <a:lnTo>
                    <a:pt x="1415" y="4827"/>
                  </a:lnTo>
                  <a:lnTo>
                    <a:pt x="1956" y="4869"/>
                  </a:lnTo>
                  <a:lnTo>
                    <a:pt x="2455" y="4869"/>
                  </a:lnTo>
                  <a:lnTo>
                    <a:pt x="2955" y="4869"/>
                  </a:lnTo>
                  <a:lnTo>
                    <a:pt x="3371" y="4786"/>
                  </a:lnTo>
                  <a:lnTo>
                    <a:pt x="3828" y="4702"/>
                  </a:lnTo>
                  <a:lnTo>
                    <a:pt x="4244" y="4619"/>
                  </a:lnTo>
                  <a:lnTo>
                    <a:pt x="4619" y="4453"/>
                  </a:lnTo>
                  <a:lnTo>
                    <a:pt x="4952" y="4328"/>
                  </a:lnTo>
                  <a:lnTo>
                    <a:pt x="5617" y="3995"/>
                  </a:lnTo>
                  <a:lnTo>
                    <a:pt x="6158" y="3621"/>
                  </a:lnTo>
                  <a:lnTo>
                    <a:pt x="6658" y="3246"/>
                  </a:lnTo>
                  <a:lnTo>
                    <a:pt x="6658" y="3246"/>
                  </a:lnTo>
                  <a:lnTo>
                    <a:pt x="6616" y="2580"/>
                  </a:lnTo>
                  <a:lnTo>
                    <a:pt x="6574" y="1873"/>
                  </a:lnTo>
                  <a:lnTo>
                    <a:pt x="6574" y="1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794;p62"/>
            <p:cNvSpPr/>
            <p:nvPr/>
          </p:nvSpPr>
          <p:spPr>
            <a:xfrm>
              <a:off x="4943750" y="1877650"/>
              <a:ext cx="193500" cy="96775"/>
            </a:xfrm>
            <a:custGeom>
              <a:avLst/>
              <a:gdLst/>
              <a:ahLst/>
              <a:cxnLst/>
              <a:rect l="l" t="t" r="r" b="b"/>
              <a:pathLst>
                <a:path w="7740" h="3871" extrusionOk="0">
                  <a:moveTo>
                    <a:pt x="583" y="1"/>
                  </a:moveTo>
                  <a:lnTo>
                    <a:pt x="583" y="1"/>
                  </a:lnTo>
                  <a:lnTo>
                    <a:pt x="500" y="1"/>
                  </a:lnTo>
                  <a:lnTo>
                    <a:pt x="375" y="42"/>
                  </a:lnTo>
                  <a:lnTo>
                    <a:pt x="292" y="126"/>
                  </a:lnTo>
                  <a:lnTo>
                    <a:pt x="209" y="209"/>
                  </a:lnTo>
                  <a:lnTo>
                    <a:pt x="167" y="292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" y="2664"/>
                  </a:lnTo>
                  <a:lnTo>
                    <a:pt x="1" y="2664"/>
                  </a:lnTo>
                  <a:lnTo>
                    <a:pt x="125" y="2830"/>
                  </a:lnTo>
                  <a:lnTo>
                    <a:pt x="250" y="2955"/>
                  </a:lnTo>
                  <a:lnTo>
                    <a:pt x="583" y="3204"/>
                  </a:lnTo>
                  <a:lnTo>
                    <a:pt x="957" y="3412"/>
                  </a:lnTo>
                  <a:lnTo>
                    <a:pt x="1457" y="3579"/>
                  </a:lnTo>
                  <a:lnTo>
                    <a:pt x="1998" y="3704"/>
                  </a:lnTo>
                  <a:lnTo>
                    <a:pt x="2539" y="3787"/>
                  </a:lnTo>
                  <a:lnTo>
                    <a:pt x="3163" y="3870"/>
                  </a:lnTo>
                  <a:lnTo>
                    <a:pt x="3745" y="3870"/>
                  </a:lnTo>
                  <a:lnTo>
                    <a:pt x="4369" y="3870"/>
                  </a:lnTo>
                  <a:lnTo>
                    <a:pt x="4993" y="3829"/>
                  </a:lnTo>
                  <a:lnTo>
                    <a:pt x="5576" y="3704"/>
                  </a:lnTo>
                  <a:lnTo>
                    <a:pt x="6117" y="3579"/>
                  </a:lnTo>
                  <a:lnTo>
                    <a:pt x="6616" y="3412"/>
                  </a:lnTo>
                  <a:lnTo>
                    <a:pt x="7032" y="3204"/>
                  </a:lnTo>
                  <a:lnTo>
                    <a:pt x="7365" y="2996"/>
                  </a:lnTo>
                  <a:lnTo>
                    <a:pt x="7614" y="2705"/>
                  </a:lnTo>
                  <a:lnTo>
                    <a:pt x="7614" y="2705"/>
                  </a:lnTo>
                  <a:lnTo>
                    <a:pt x="7739" y="500"/>
                  </a:lnTo>
                  <a:lnTo>
                    <a:pt x="7739" y="500"/>
                  </a:lnTo>
                  <a:lnTo>
                    <a:pt x="7739" y="375"/>
                  </a:lnTo>
                  <a:lnTo>
                    <a:pt x="7698" y="250"/>
                  </a:lnTo>
                  <a:lnTo>
                    <a:pt x="7614" y="167"/>
                  </a:lnTo>
                  <a:lnTo>
                    <a:pt x="7573" y="84"/>
                  </a:lnTo>
                  <a:lnTo>
                    <a:pt x="7406" y="1"/>
                  </a:lnTo>
                  <a:lnTo>
                    <a:pt x="7365" y="1"/>
                  </a:lnTo>
                  <a:lnTo>
                    <a:pt x="7365" y="1"/>
                  </a:lnTo>
                  <a:lnTo>
                    <a:pt x="7032" y="209"/>
                  </a:lnTo>
                  <a:lnTo>
                    <a:pt x="6699" y="375"/>
                  </a:lnTo>
                  <a:lnTo>
                    <a:pt x="6283" y="542"/>
                  </a:lnTo>
                  <a:lnTo>
                    <a:pt x="5867" y="666"/>
                  </a:lnTo>
                  <a:lnTo>
                    <a:pt x="5409" y="791"/>
                  </a:lnTo>
                  <a:lnTo>
                    <a:pt x="4910" y="875"/>
                  </a:lnTo>
                  <a:lnTo>
                    <a:pt x="4411" y="916"/>
                  </a:lnTo>
                  <a:lnTo>
                    <a:pt x="3912" y="916"/>
                  </a:lnTo>
                  <a:lnTo>
                    <a:pt x="3412" y="916"/>
                  </a:lnTo>
                  <a:lnTo>
                    <a:pt x="2913" y="875"/>
                  </a:lnTo>
                  <a:lnTo>
                    <a:pt x="2455" y="833"/>
                  </a:lnTo>
                  <a:lnTo>
                    <a:pt x="1998" y="708"/>
                  </a:lnTo>
                  <a:lnTo>
                    <a:pt x="1582" y="583"/>
                  </a:lnTo>
                  <a:lnTo>
                    <a:pt x="1207" y="417"/>
                  </a:lnTo>
                  <a:lnTo>
                    <a:pt x="874" y="209"/>
                  </a:lnTo>
                  <a:lnTo>
                    <a:pt x="583" y="1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F36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795;p62"/>
            <p:cNvSpPr/>
            <p:nvPr/>
          </p:nvSpPr>
          <p:spPr>
            <a:xfrm>
              <a:off x="5276600" y="1598900"/>
              <a:ext cx="211175" cy="259025"/>
            </a:xfrm>
            <a:custGeom>
              <a:avLst/>
              <a:gdLst/>
              <a:ahLst/>
              <a:cxnLst/>
              <a:rect l="l" t="t" r="r" b="b"/>
              <a:pathLst>
                <a:path w="8447" h="10361" extrusionOk="0">
                  <a:moveTo>
                    <a:pt x="1706" y="7947"/>
                  </a:moveTo>
                  <a:lnTo>
                    <a:pt x="1706" y="7947"/>
                  </a:lnTo>
                  <a:lnTo>
                    <a:pt x="1498" y="7697"/>
                  </a:lnTo>
                  <a:lnTo>
                    <a:pt x="1249" y="7448"/>
                  </a:lnTo>
                  <a:lnTo>
                    <a:pt x="791" y="7032"/>
                  </a:lnTo>
                  <a:lnTo>
                    <a:pt x="375" y="6782"/>
                  </a:lnTo>
                  <a:lnTo>
                    <a:pt x="84" y="6616"/>
                  </a:lnTo>
                  <a:lnTo>
                    <a:pt x="84" y="6616"/>
                  </a:lnTo>
                  <a:lnTo>
                    <a:pt x="42" y="6574"/>
                  </a:lnTo>
                  <a:lnTo>
                    <a:pt x="0" y="6533"/>
                  </a:lnTo>
                  <a:lnTo>
                    <a:pt x="42" y="6366"/>
                  </a:lnTo>
                  <a:lnTo>
                    <a:pt x="167" y="6158"/>
                  </a:lnTo>
                  <a:lnTo>
                    <a:pt x="375" y="5950"/>
                  </a:lnTo>
                  <a:lnTo>
                    <a:pt x="500" y="5908"/>
                  </a:lnTo>
                  <a:lnTo>
                    <a:pt x="625" y="5825"/>
                  </a:lnTo>
                  <a:lnTo>
                    <a:pt x="791" y="5825"/>
                  </a:lnTo>
                  <a:lnTo>
                    <a:pt x="957" y="5825"/>
                  </a:lnTo>
                  <a:lnTo>
                    <a:pt x="1124" y="5867"/>
                  </a:lnTo>
                  <a:lnTo>
                    <a:pt x="1332" y="5950"/>
                  </a:lnTo>
                  <a:lnTo>
                    <a:pt x="1498" y="6075"/>
                  </a:lnTo>
                  <a:lnTo>
                    <a:pt x="1706" y="6241"/>
                  </a:lnTo>
                  <a:lnTo>
                    <a:pt x="1706" y="6241"/>
                  </a:lnTo>
                  <a:lnTo>
                    <a:pt x="1831" y="6283"/>
                  </a:lnTo>
                  <a:lnTo>
                    <a:pt x="2081" y="6366"/>
                  </a:lnTo>
                  <a:lnTo>
                    <a:pt x="2372" y="6408"/>
                  </a:lnTo>
                  <a:lnTo>
                    <a:pt x="2455" y="6366"/>
                  </a:lnTo>
                  <a:lnTo>
                    <a:pt x="2580" y="6283"/>
                  </a:lnTo>
                  <a:lnTo>
                    <a:pt x="2580" y="6283"/>
                  </a:lnTo>
                  <a:lnTo>
                    <a:pt x="2580" y="6200"/>
                  </a:lnTo>
                  <a:lnTo>
                    <a:pt x="2580" y="6033"/>
                  </a:lnTo>
                  <a:lnTo>
                    <a:pt x="2455" y="5492"/>
                  </a:lnTo>
                  <a:lnTo>
                    <a:pt x="2039" y="3995"/>
                  </a:lnTo>
                  <a:lnTo>
                    <a:pt x="1581" y="2455"/>
                  </a:lnTo>
                  <a:lnTo>
                    <a:pt x="1290" y="1540"/>
                  </a:lnTo>
                  <a:lnTo>
                    <a:pt x="1290" y="1540"/>
                  </a:lnTo>
                  <a:lnTo>
                    <a:pt x="1290" y="1373"/>
                  </a:lnTo>
                  <a:lnTo>
                    <a:pt x="1290" y="1249"/>
                  </a:lnTo>
                  <a:lnTo>
                    <a:pt x="1373" y="1124"/>
                  </a:lnTo>
                  <a:lnTo>
                    <a:pt x="1457" y="1041"/>
                  </a:lnTo>
                  <a:lnTo>
                    <a:pt x="1540" y="957"/>
                  </a:lnTo>
                  <a:lnTo>
                    <a:pt x="1623" y="916"/>
                  </a:lnTo>
                  <a:lnTo>
                    <a:pt x="1748" y="916"/>
                  </a:lnTo>
                  <a:lnTo>
                    <a:pt x="1831" y="916"/>
                  </a:lnTo>
                  <a:lnTo>
                    <a:pt x="1831" y="916"/>
                  </a:lnTo>
                  <a:lnTo>
                    <a:pt x="1873" y="957"/>
                  </a:lnTo>
                  <a:lnTo>
                    <a:pt x="1956" y="1041"/>
                  </a:lnTo>
                  <a:lnTo>
                    <a:pt x="2122" y="1373"/>
                  </a:lnTo>
                  <a:lnTo>
                    <a:pt x="2497" y="2414"/>
                  </a:lnTo>
                  <a:lnTo>
                    <a:pt x="2497" y="2414"/>
                  </a:lnTo>
                  <a:lnTo>
                    <a:pt x="2996" y="3579"/>
                  </a:lnTo>
                  <a:lnTo>
                    <a:pt x="3163" y="3995"/>
                  </a:lnTo>
                  <a:lnTo>
                    <a:pt x="3287" y="4161"/>
                  </a:lnTo>
                  <a:lnTo>
                    <a:pt x="3287" y="4161"/>
                  </a:lnTo>
                  <a:lnTo>
                    <a:pt x="3371" y="4161"/>
                  </a:lnTo>
                  <a:lnTo>
                    <a:pt x="3454" y="4119"/>
                  </a:lnTo>
                  <a:lnTo>
                    <a:pt x="3537" y="3953"/>
                  </a:lnTo>
                  <a:lnTo>
                    <a:pt x="3579" y="3620"/>
                  </a:lnTo>
                  <a:lnTo>
                    <a:pt x="3579" y="3620"/>
                  </a:lnTo>
                  <a:lnTo>
                    <a:pt x="3537" y="1789"/>
                  </a:lnTo>
                  <a:lnTo>
                    <a:pt x="3537" y="708"/>
                  </a:lnTo>
                  <a:lnTo>
                    <a:pt x="3579" y="333"/>
                  </a:lnTo>
                  <a:lnTo>
                    <a:pt x="3620" y="125"/>
                  </a:lnTo>
                  <a:lnTo>
                    <a:pt x="3620" y="125"/>
                  </a:lnTo>
                  <a:lnTo>
                    <a:pt x="3703" y="84"/>
                  </a:lnTo>
                  <a:lnTo>
                    <a:pt x="3787" y="42"/>
                  </a:lnTo>
                  <a:lnTo>
                    <a:pt x="3911" y="0"/>
                  </a:lnTo>
                  <a:lnTo>
                    <a:pt x="4036" y="42"/>
                  </a:lnTo>
                  <a:lnTo>
                    <a:pt x="4161" y="84"/>
                  </a:lnTo>
                  <a:lnTo>
                    <a:pt x="4244" y="125"/>
                  </a:lnTo>
                  <a:lnTo>
                    <a:pt x="4327" y="250"/>
                  </a:lnTo>
                  <a:lnTo>
                    <a:pt x="4411" y="375"/>
                  </a:lnTo>
                  <a:lnTo>
                    <a:pt x="4411" y="375"/>
                  </a:lnTo>
                  <a:lnTo>
                    <a:pt x="4452" y="625"/>
                  </a:lnTo>
                  <a:lnTo>
                    <a:pt x="4494" y="1082"/>
                  </a:lnTo>
                  <a:lnTo>
                    <a:pt x="4536" y="2206"/>
                  </a:lnTo>
                  <a:lnTo>
                    <a:pt x="4577" y="3329"/>
                  </a:lnTo>
                  <a:lnTo>
                    <a:pt x="4619" y="3745"/>
                  </a:lnTo>
                  <a:lnTo>
                    <a:pt x="4660" y="3953"/>
                  </a:lnTo>
                  <a:lnTo>
                    <a:pt x="4660" y="3953"/>
                  </a:lnTo>
                  <a:lnTo>
                    <a:pt x="4702" y="4078"/>
                  </a:lnTo>
                  <a:lnTo>
                    <a:pt x="4785" y="4161"/>
                  </a:lnTo>
                  <a:lnTo>
                    <a:pt x="4827" y="4161"/>
                  </a:lnTo>
                  <a:lnTo>
                    <a:pt x="4910" y="4161"/>
                  </a:lnTo>
                  <a:lnTo>
                    <a:pt x="5076" y="4078"/>
                  </a:lnTo>
                  <a:lnTo>
                    <a:pt x="5160" y="3911"/>
                  </a:lnTo>
                  <a:lnTo>
                    <a:pt x="5160" y="3911"/>
                  </a:lnTo>
                  <a:lnTo>
                    <a:pt x="5451" y="2122"/>
                  </a:lnTo>
                  <a:lnTo>
                    <a:pt x="5659" y="999"/>
                  </a:lnTo>
                  <a:lnTo>
                    <a:pt x="5742" y="625"/>
                  </a:lnTo>
                  <a:lnTo>
                    <a:pt x="5825" y="416"/>
                  </a:lnTo>
                  <a:lnTo>
                    <a:pt x="5825" y="416"/>
                  </a:lnTo>
                  <a:lnTo>
                    <a:pt x="5909" y="333"/>
                  </a:lnTo>
                  <a:lnTo>
                    <a:pt x="5992" y="292"/>
                  </a:lnTo>
                  <a:lnTo>
                    <a:pt x="6075" y="292"/>
                  </a:lnTo>
                  <a:lnTo>
                    <a:pt x="6200" y="333"/>
                  </a:lnTo>
                  <a:lnTo>
                    <a:pt x="6283" y="375"/>
                  </a:lnTo>
                  <a:lnTo>
                    <a:pt x="6408" y="458"/>
                  </a:lnTo>
                  <a:lnTo>
                    <a:pt x="6449" y="583"/>
                  </a:lnTo>
                  <a:lnTo>
                    <a:pt x="6491" y="749"/>
                  </a:lnTo>
                  <a:lnTo>
                    <a:pt x="6491" y="749"/>
                  </a:lnTo>
                  <a:lnTo>
                    <a:pt x="6449" y="1457"/>
                  </a:lnTo>
                  <a:lnTo>
                    <a:pt x="6366" y="2622"/>
                  </a:lnTo>
                  <a:lnTo>
                    <a:pt x="6325" y="3745"/>
                  </a:lnTo>
                  <a:lnTo>
                    <a:pt x="6283" y="4119"/>
                  </a:lnTo>
                  <a:lnTo>
                    <a:pt x="6325" y="4327"/>
                  </a:lnTo>
                  <a:lnTo>
                    <a:pt x="6325" y="4327"/>
                  </a:lnTo>
                  <a:lnTo>
                    <a:pt x="6366" y="4369"/>
                  </a:lnTo>
                  <a:lnTo>
                    <a:pt x="6408" y="4452"/>
                  </a:lnTo>
                  <a:lnTo>
                    <a:pt x="6491" y="4452"/>
                  </a:lnTo>
                  <a:lnTo>
                    <a:pt x="6616" y="4452"/>
                  </a:lnTo>
                  <a:lnTo>
                    <a:pt x="6699" y="4411"/>
                  </a:lnTo>
                  <a:lnTo>
                    <a:pt x="6824" y="4327"/>
                  </a:lnTo>
                  <a:lnTo>
                    <a:pt x="6907" y="4203"/>
                  </a:lnTo>
                  <a:lnTo>
                    <a:pt x="7032" y="4036"/>
                  </a:lnTo>
                  <a:lnTo>
                    <a:pt x="7032" y="4036"/>
                  </a:lnTo>
                  <a:lnTo>
                    <a:pt x="7573" y="3038"/>
                  </a:lnTo>
                  <a:lnTo>
                    <a:pt x="7822" y="2580"/>
                  </a:lnTo>
                  <a:lnTo>
                    <a:pt x="7906" y="2455"/>
                  </a:lnTo>
                  <a:lnTo>
                    <a:pt x="7989" y="2372"/>
                  </a:lnTo>
                  <a:lnTo>
                    <a:pt x="7989" y="2372"/>
                  </a:lnTo>
                  <a:lnTo>
                    <a:pt x="8072" y="2372"/>
                  </a:lnTo>
                  <a:lnTo>
                    <a:pt x="8155" y="2414"/>
                  </a:lnTo>
                  <a:lnTo>
                    <a:pt x="8238" y="2455"/>
                  </a:lnTo>
                  <a:lnTo>
                    <a:pt x="8322" y="2580"/>
                  </a:lnTo>
                  <a:lnTo>
                    <a:pt x="8405" y="2705"/>
                  </a:lnTo>
                  <a:lnTo>
                    <a:pt x="8446" y="2871"/>
                  </a:lnTo>
                  <a:lnTo>
                    <a:pt x="8446" y="3038"/>
                  </a:lnTo>
                  <a:lnTo>
                    <a:pt x="8363" y="3246"/>
                  </a:lnTo>
                  <a:lnTo>
                    <a:pt x="8363" y="3246"/>
                  </a:lnTo>
                  <a:lnTo>
                    <a:pt x="7947" y="4494"/>
                  </a:lnTo>
                  <a:lnTo>
                    <a:pt x="7656" y="5451"/>
                  </a:lnTo>
                  <a:lnTo>
                    <a:pt x="7656" y="5451"/>
                  </a:lnTo>
                  <a:lnTo>
                    <a:pt x="7573" y="5908"/>
                  </a:lnTo>
                  <a:lnTo>
                    <a:pt x="7531" y="6325"/>
                  </a:lnTo>
                  <a:lnTo>
                    <a:pt x="7448" y="7157"/>
                  </a:lnTo>
                  <a:lnTo>
                    <a:pt x="7365" y="7906"/>
                  </a:lnTo>
                  <a:lnTo>
                    <a:pt x="7282" y="8280"/>
                  </a:lnTo>
                  <a:lnTo>
                    <a:pt x="7198" y="8613"/>
                  </a:lnTo>
                  <a:lnTo>
                    <a:pt x="7198" y="8613"/>
                  </a:lnTo>
                  <a:lnTo>
                    <a:pt x="7115" y="8862"/>
                  </a:lnTo>
                  <a:lnTo>
                    <a:pt x="6990" y="9070"/>
                  </a:lnTo>
                  <a:lnTo>
                    <a:pt x="6824" y="9279"/>
                  </a:lnTo>
                  <a:lnTo>
                    <a:pt x="6616" y="9487"/>
                  </a:lnTo>
                  <a:lnTo>
                    <a:pt x="6616" y="9487"/>
                  </a:lnTo>
                  <a:lnTo>
                    <a:pt x="6408" y="9695"/>
                  </a:lnTo>
                  <a:lnTo>
                    <a:pt x="6117" y="9861"/>
                  </a:lnTo>
                  <a:lnTo>
                    <a:pt x="5825" y="10027"/>
                  </a:lnTo>
                  <a:lnTo>
                    <a:pt x="5534" y="10152"/>
                  </a:lnTo>
                  <a:lnTo>
                    <a:pt x="5201" y="10277"/>
                  </a:lnTo>
                  <a:lnTo>
                    <a:pt x="4868" y="10319"/>
                  </a:lnTo>
                  <a:lnTo>
                    <a:pt x="4536" y="10360"/>
                  </a:lnTo>
                  <a:lnTo>
                    <a:pt x="4244" y="10360"/>
                  </a:lnTo>
                  <a:lnTo>
                    <a:pt x="4244" y="10360"/>
                  </a:lnTo>
                  <a:lnTo>
                    <a:pt x="3953" y="10319"/>
                  </a:lnTo>
                  <a:lnTo>
                    <a:pt x="3703" y="10277"/>
                  </a:lnTo>
                  <a:lnTo>
                    <a:pt x="3495" y="10194"/>
                  </a:lnTo>
                  <a:lnTo>
                    <a:pt x="3287" y="10069"/>
                  </a:lnTo>
                  <a:lnTo>
                    <a:pt x="2954" y="9819"/>
                  </a:lnTo>
                  <a:lnTo>
                    <a:pt x="2705" y="9528"/>
                  </a:lnTo>
                  <a:lnTo>
                    <a:pt x="2455" y="9195"/>
                  </a:lnTo>
                  <a:lnTo>
                    <a:pt x="2206" y="8779"/>
                  </a:lnTo>
                  <a:lnTo>
                    <a:pt x="1956" y="8363"/>
                  </a:lnTo>
                  <a:lnTo>
                    <a:pt x="1706" y="7947"/>
                  </a:lnTo>
                  <a:lnTo>
                    <a:pt x="1706" y="7947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796;p62"/>
            <p:cNvSpPr/>
            <p:nvPr/>
          </p:nvSpPr>
          <p:spPr>
            <a:xfrm>
              <a:off x="4849100" y="1655075"/>
              <a:ext cx="90525" cy="90500"/>
            </a:xfrm>
            <a:custGeom>
              <a:avLst/>
              <a:gdLst/>
              <a:ahLst/>
              <a:cxnLst/>
              <a:rect l="l" t="t" r="r" b="b"/>
              <a:pathLst>
                <a:path w="3621" h="3620" extrusionOk="0">
                  <a:moveTo>
                    <a:pt x="1540" y="0"/>
                  </a:moveTo>
                  <a:lnTo>
                    <a:pt x="1540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124" y="125"/>
                  </a:lnTo>
                  <a:lnTo>
                    <a:pt x="833" y="250"/>
                  </a:lnTo>
                  <a:lnTo>
                    <a:pt x="624" y="416"/>
                  </a:lnTo>
                  <a:lnTo>
                    <a:pt x="416" y="624"/>
                  </a:lnTo>
                  <a:lnTo>
                    <a:pt x="208" y="874"/>
                  </a:lnTo>
                  <a:lnTo>
                    <a:pt x="84" y="1165"/>
                  </a:lnTo>
                  <a:lnTo>
                    <a:pt x="0" y="1456"/>
                  </a:lnTo>
                  <a:lnTo>
                    <a:pt x="0" y="1789"/>
                  </a:lnTo>
                  <a:lnTo>
                    <a:pt x="0" y="1789"/>
                  </a:lnTo>
                  <a:lnTo>
                    <a:pt x="0" y="2122"/>
                  </a:lnTo>
                  <a:lnTo>
                    <a:pt x="125" y="2496"/>
                  </a:lnTo>
                  <a:lnTo>
                    <a:pt x="292" y="2788"/>
                  </a:lnTo>
                  <a:lnTo>
                    <a:pt x="500" y="3079"/>
                  </a:lnTo>
                  <a:lnTo>
                    <a:pt x="749" y="3287"/>
                  </a:lnTo>
                  <a:lnTo>
                    <a:pt x="1082" y="3453"/>
                  </a:lnTo>
                  <a:lnTo>
                    <a:pt x="1415" y="3578"/>
                  </a:lnTo>
                  <a:lnTo>
                    <a:pt x="1789" y="3620"/>
                  </a:lnTo>
                  <a:lnTo>
                    <a:pt x="1789" y="3620"/>
                  </a:lnTo>
                  <a:lnTo>
                    <a:pt x="2164" y="3578"/>
                  </a:lnTo>
                  <a:lnTo>
                    <a:pt x="2497" y="3495"/>
                  </a:lnTo>
                  <a:lnTo>
                    <a:pt x="2788" y="3329"/>
                  </a:lnTo>
                  <a:lnTo>
                    <a:pt x="3079" y="3079"/>
                  </a:lnTo>
                  <a:lnTo>
                    <a:pt x="3287" y="2829"/>
                  </a:lnTo>
                  <a:lnTo>
                    <a:pt x="3454" y="2538"/>
                  </a:lnTo>
                  <a:lnTo>
                    <a:pt x="3579" y="2164"/>
                  </a:lnTo>
                  <a:lnTo>
                    <a:pt x="3620" y="1831"/>
                  </a:lnTo>
                  <a:lnTo>
                    <a:pt x="3620" y="1831"/>
                  </a:lnTo>
                  <a:lnTo>
                    <a:pt x="3620" y="1581"/>
                  </a:lnTo>
                  <a:lnTo>
                    <a:pt x="3579" y="1373"/>
                  </a:lnTo>
                  <a:lnTo>
                    <a:pt x="3454" y="999"/>
                  </a:lnTo>
                  <a:lnTo>
                    <a:pt x="3204" y="666"/>
                  </a:lnTo>
                  <a:lnTo>
                    <a:pt x="2954" y="375"/>
                  </a:lnTo>
                  <a:lnTo>
                    <a:pt x="2954" y="375"/>
                  </a:lnTo>
                  <a:lnTo>
                    <a:pt x="2954" y="791"/>
                  </a:lnTo>
                  <a:lnTo>
                    <a:pt x="2913" y="999"/>
                  </a:lnTo>
                  <a:lnTo>
                    <a:pt x="2871" y="1165"/>
                  </a:lnTo>
                  <a:lnTo>
                    <a:pt x="2746" y="1332"/>
                  </a:lnTo>
                  <a:lnTo>
                    <a:pt x="2622" y="1498"/>
                  </a:lnTo>
                  <a:lnTo>
                    <a:pt x="2455" y="1581"/>
                  </a:lnTo>
                  <a:lnTo>
                    <a:pt x="2206" y="1623"/>
                  </a:lnTo>
                  <a:lnTo>
                    <a:pt x="2247" y="583"/>
                  </a:lnTo>
                  <a:lnTo>
                    <a:pt x="2247" y="583"/>
                  </a:lnTo>
                  <a:lnTo>
                    <a:pt x="2206" y="458"/>
                  </a:lnTo>
                  <a:lnTo>
                    <a:pt x="2164" y="333"/>
                  </a:lnTo>
                  <a:lnTo>
                    <a:pt x="2081" y="208"/>
                  </a:lnTo>
                  <a:lnTo>
                    <a:pt x="1997" y="125"/>
                  </a:lnTo>
                  <a:lnTo>
                    <a:pt x="1789" y="0"/>
                  </a:lnTo>
                  <a:lnTo>
                    <a:pt x="1540" y="0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797;p62"/>
            <p:cNvSpPr/>
            <p:nvPr/>
          </p:nvSpPr>
          <p:spPr>
            <a:xfrm>
              <a:off x="5147625" y="1652975"/>
              <a:ext cx="90525" cy="90525"/>
            </a:xfrm>
            <a:custGeom>
              <a:avLst/>
              <a:gdLst/>
              <a:ahLst/>
              <a:cxnLst/>
              <a:rect l="l" t="t" r="r" b="b"/>
              <a:pathLst>
                <a:path w="3621" h="3621" extrusionOk="0">
                  <a:moveTo>
                    <a:pt x="2039" y="1"/>
                  </a:moveTo>
                  <a:lnTo>
                    <a:pt x="2039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164" y="1"/>
                  </a:lnTo>
                  <a:lnTo>
                    <a:pt x="2455" y="84"/>
                  </a:lnTo>
                  <a:lnTo>
                    <a:pt x="2746" y="209"/>
                  </a:lnTo>
                  <a:lnTo>
                    <a:pt x="2996" y="417"/>
                  </a:lnTo>
                  <a:lnTo>
                    <a:pt x="3204" y="625"/>
                  </a:lnTo>
                  <a:lnTo>
                    <a:pt x="3370" y="875"/>
                  </a:lnTo>
                  <a:lnTo>
                    <a:pt x="3495" y="1124"/>
                  </a:lnTo>
                  <a:lnTo>
                    <a:pt x="3620" y="1416"/>
                  </a:lnTo>
                  <a:lnTo>
                    <a:pt x="3620" y="1748"/>
                  </a:lnTo>
                  <a:lnTo>
                    <a:pt x="3620" y="1748"/>
                  </a:lnTo>
                  <a:lnTo>
                    <a:pt x="3620" y="2123"/>
                  </a:lnTo>
                  <a:lnTo>
                    <a:pt x="3495" y="2456"/>
                  </a:lnTo>
                  <a:lnTo>
                    <a:pt x="3370" y="2789"/>
                  </a:lnTo>
                  <a:lnTo>
                    <a:pt x="3121" y="3038"/>
                  </a:lnTo>
                  <a:lnTo>
                    <a:pt x="2871" y="3288"/>
                  </a:lnTo>
                  <a:lnTo>
                    <a:pt x="2580" y="3454"/>
                  </a:lnTo>
                  <a:lnTo>
                    <a:pt x="2247" y="3579"/>
                  </a:lnTo>
                  <a:lnTo>
                    <a:pt x="1873" y="3621"/>
                  </a:lnTo>
                  <a:lnTo>
                    <a:pt x="1873" y="3621"/>
                  </a:lnTo>
                  <a:lnTo>
                    <a:pt x="1498" y="3579"/>
                  </a:lnTo>
                  <a:lnTo>
                    <a:pt x="1165" y="3496"/>
                  </a:lnTo>
                  <a:lnTo>
                    <a:pt x="832" y="3329"/>
                  </a:lnTo>
                  <a:lnTo>
                    <a:pt x="583" y="3121"/>
                  </a:lnTo>
                  <a:lnTo>
                    <a:pt x="333" y="2830"/>
                  </a:lnTo>
                  <a:lnTo>
                    <a:pt x="167" y="2539"/>
                  </a:lnTo>
                  <a:lnTo>
                    <a:pt x="42" y="2206"/>
                  </a:lnTo>
                  <a:lnTo>
                    <a:pt x="0" y="1832"/>
                  </a:lnTo>
                  <a:lnTo>
                    <a:pt x="0" y="1832"/>
                  </a:lnTo>
                  <a:lnTo>
                    <a:pt x="0" y="1624"/>
                  </a:lnTo>
                  <a:lnTo>
                    <a:pt x="42" y="1416"/>
                  </a:lnTo>
                  <a:lnTo>
                    <a:pt x="167" y="1041"/>
                  </a:lnTo>
                  <a:lnTo>
                    <a:pt x="375" y="667"/>
                  </a:lnTo>
                  <a:lnTo>
                    <a:pt x="666" y="375"/>
                  </a:lnTo>
                  <a:lnTo>
                    <a:pt x="666" y="375"/>
                  </a:lnTo>
                  <a:lnTo>
                    <a:pt x="666" y="791"/>
                  </a:lnTo>
                  <a:lnTo>
                    <a:pt x="708" y="999"/>
                  </a:lnTo>
                  <a:lnTo>
                    <a:pt x="749" y="1207"/>
                  </a:lnTo>
                  <a:lnTo>
                    <a:pt x="874" y="1374"/>
                  </a:lnTo>
                  <a:lnTo>
                    <a:pt x="999" y="1499"/>
                  </a:lnTo>
                  <a:lnTo>
                    <a:pt x="1165" y="1582"/>
                  </a:lnTo>
                  <a:lnTo>
                    <a:pt x="1415" y="1665"/>
                  </a:lnTo>
                  <a:lnTo>
                    <a:pt x="1373" y="583"/>
                  </a:lnTo>
                  <a:lnTo>
                    <a:pt x="1373" y="583"/>
                  </a:lnTo>
                  <a:lnTo>
                    <a:pt x="1373" y="459"/>
                  </a:lnTo>
                  <a:lnTo>
                    <a:pt x="1415" y="334"/>
                  </a:lnTo>
                  <a:lnTo>
                    <a:pt x="1498" y="209"/>
                  </a:lnTo>
                  <a:lnTo>
                    <a:pt x="1581" y="126"/>
                  </a:lnTo>
                  <a:lnTo>
                    <a:pt x="1831" y="1"/>
                  </a:lnTo>
                  <a:lnTo>
                    <a:pt x="2039" y="1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798;p62"/>
            <p:cNvSpPr/>
            <p:nvPr/>
          </p:nvSpPr>
          <p:spPr>
            <a:xfrm>
              <a:off x="4887575" y="1429350"/>
              <a:ext cx="312075" cy="453525"/>
            </a:xfrm>
            <a:custGeom>
              <a:avLst/>
              <a:gdLst/>
              <a:ahLst/>
              <a:cxnLst/>
              <a:rect l="l" t="t" r="r" b="b"/>
              <a:pathLst>
                <a:path w="12483" h="18141" extrusionOk="0">
                  <a:moveTo>
                    <a:pt x="6242" y="18141"/>
                  </a:moveTo>
                  <a:lnTo>
                    <a:pt x="6242" y="18141"/>
                  </a:lnTo>
                  <a:lnTo>
                    <a:pt x="6866" y="18099"/>
                  </a:lnTo>
                  <a:lnTo>
                    <a:pt x="7490" y="17933"/>
                  </a:lnTo>
                  <a:lnTo>
                    <a:pt x="8072" y="17725"/>
                  </a:lnTo>
                  <a:lnTo>
                    <a:pt x="8655" y="17434"/>
                  </a:lnTo>
                  <a:lnTo>
                    <a:pt x="9196" y="17059"/>
                  </a:lnTo>
                  <a:lnTo>
                    <a:pt x="9695" y="16643"/>
                  </a:lnTo>
                  <a:lnTo>
                    <a:pt x="10194" y="16144"/>
                  </a:lnTo>
                  <a:lnTo>
                    <a:pt x="10610" y="15603"/>
                  </a:lnTo>
                  <a:lnTo>
                    <a:pt x="11026" y="15062"/>
                  </a:lnTo>
                  <a:lnTo>
                    <a:pt x="11401" y="14438"/>
                  </a:lnTo>
                  <a:lnTo>
                    <a:pt x="11692" y="13814"/>
                  </a:lnTo>
                  <a:lnTo>
                    <a:pt x="11983" y="13190"/>
                  </a:lnTo>
                  <a:lnTo>
                    <a:pt x="12191" y="12566"/>
                  </a:lnTo>
                  <a:lnTo>
                    <a:pt x="12358" y="11900"/>
                  </a:lnTo>
                  <a:lnTo>
                    <a:pt x="12441" y="11276"/>
                  </a:lnTo>
                  <a:lnTo>
                    <a:pt x="12483" y="10610"/>
                  </a:lnTo>
                  <a:lnTo>
                    <a:pt x="12483" y="6242"/>
                  </a:lnTo>
                  <a:lnTo>
                    <a:pt x="12483" y="6242"/>
                  </a:lnTo>
                  <a:lnTo>
                    <a:pt x="12441" y="5617"/>
                  </a:lnTo>
                  <a:lnTo>
                    <a:pt x="12358" y="4993"/>
                  </a:lnTo>
                  <a:lnTo>
                    <a:pt x="12191" y="4411"/>
                  </a:lnTo>
                  <a:lnTo>
                    <a:pt x="11983" y="3828"/>
                  </a:lnTo>
                  <a:lnTo>
                    <a:pt x="11734" y="3288"/>
                  </a:lnTo>
                  <a:lnTo>
                    <a:pt x="11401" y="2747"/>
                  </a:lnTo>
                  <a:lnTo>
                    <a:pt x="11026" y="2289"/>
                  </a:lnTo>
                  <a:lnTo>
                    <a:pt x="10652" y="1831"/>
                  </a:lnTo>
                  <a:lnTo>
                    <a:pt x="10194" y="1457"/>
                  </a:lnTo>
                  <a:lnTo>
                    <a:pt x="9737" y="1082"/>
                  </a:lnTo>
                  <a:lnTo>
                    <a:pt x="9196" y="750"/>
                  </a:lnTo>
                  <a:lnTo>
                    <a:pt x="8655" y="500"/>
                  </a:lnTo>
                  <a:lnTo>
                    <a:pt x="8072" y="292"/>
                  </a:lnTo>
                  <a:lnTo>
                    <a:pt x="7490" y="125"/>
                  </a:lnTo>
                  <a:lnTo>
                    <a:pt x="6866" y="42"/>
                  </a:lnTo>
                  <a:lnTo>
                    <a:pt x="6242" y="1"/>
                  </a:lnTo>
                  <a:lnTo>
                    <a:pt x="6242" y="1"/>
                  </a:lnTo>
                  <a:lnTo>
                    <a:pt x="6242" y="1"/>
                  </a:lnTo>
                  <a:lnTo>
                    <a:pt x="5618" y="42"/>
                  </a:lnTo>
                  <a:lnTo>
                    <a:pt x="4994" y="125"/>
                  </a:lnTo>
                  <a:lnTo>
                    <a:pt x="4411" y="292"/>
                  </a:lnTo>
                  <a:lnTo>
                    <a:pt x="3829" y="500"/>
                  </a:lnTo>
                  <a:lnTo>
                    <a:pt x="3288" y="750"/>
                  </a:lnTo>
                  <a:lnTo>
                    <a:pt x="2747" y="1082"/>
                  </a:lnTo>
                  <a:lnTo>
                    <a:pt x="2289" y="1457"/>
                  </a:lnTo>
                  <a:lnTo>
                    <a:pt x="1831" y="1831"/>
                  </a:lnTo>
                  <a:lnTo>
                    <a:pt x="1457" y="2289"/>
                  </a:lnTo>
                  <a:lnTo>
                    <a:pt x="1083" y="2747"/>
                  </a:lnTo>
                  <a:lnTo>
                    <a:pt x="750" y="3288"/>
                  </a:lnTo>
                  <a:lnTo>
                    <a:pt x="500" y="3828"/>
                  </a:lnTo>
                  <a:lnTo>
                    <a:pt x="292" y="4411"/>
                  </a:lnTo>
                  <a:lnTo>
                    <a:pt x="126" y="4993"/>
                  </a:lnTo>
                  <a:lnTo>
                    <a:pt x="42" y="5617"/>
                  </a:lnTo>
                  <a:lnTo>
                    <a:pt x="1" y="6242"/>
                  </a:lnTo>
                  <a:lnTo>
                    <a:pt x="1" y="10527"/>
                  </a:lnTo>
                  <a:lnTo>
                    <a:pt x="1" y="10527"/>
                  </a:lnTo>
                  <a:lnTo>
                    <a:pt x="42" y="11234"/>
                  </a:lnTo>
                  <a:lnTo>
                    <a:pt x="126" y="11900"/>
                  </a:lnTo>
                  <a:lnTo>
                    <a:pt x="250" y="12566"/>
                  </a:lnTo>
                  <a:lnTo>
                    <a:pt x="458" y="13231"/>
                  </a:lnTo>
                  <a:lnTo>
                    <a:pt x="708" y="13897"/>
                  </a:lnTo>
                  <a:lnTo>
                    <a:pt x="999" y="14521"/>
                  </a:lnTo>
                  <a:lnTo>
                    <a:pt x="1332" y="15145"/>
                  </a:lnTo>
                  <a:lnTo>
                    <a:pt x="1707" y="15686"/>
                  </a:lnTo>
                  <a:lnTo>
                    <a:pt x="2164" y="16227"/>
                  </a:lnTo>
                  <a:lnTo>
                    <a:pt x="2622" y="16685"/>
                  </a:lnTo>
                  <a:lnTo>
                    <a:pt x="3121" y="17101"/>
                  </a:lnTo>
                  <a:lnTo>
                    <a:pt x="3704" y="17434"/>
                  </a:lnTo>
                  <a:lnTo>
                    <a:pt x="4286" y="17725"/>
                  </a:lnTo>
                  <a:lnTo>
                    <a:pt x="4910" y="17933"/>
                  </a:lnTo>
                  <a:lnTo>
                    <a:pt x="5534" y="18099"/>
                  </a:lnTo>
                  <a:lnTo>
                    <a:pt x="6242" y="18141"/>
                  </a:lnTo>
                  <a:lnTo>
                    <a:pt x="6242" y="1814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799;p62"/>
            <p:cNvSpPr/>
            <p:nvPr/>
          </p:nvSpPr>
          <p:spPr>
            <a:xfrm>
              <a:off x="4933350" y="1729950"/>
              <a:ext cx="42675" cy="42675"/>
            </a:xfrm>
            <a:custGeom>
              <a:avLst/>
              <a:gdLst/>
              <a:ahLst/>
              <a:cxnLst/>
              <a:rect l="l" t="t" r="r" b="b"/>
              <a:pathLst>
                <a:path w="1707" h="1707" extrusionOk="0">
                  <a:moveTo>
                    <a:pt x="874" y="1"/>
                  </a:moveTo>
                  <a:lnTo>
                    <a:pt x="874" y="1"/>
                  </a:lnTo>
                  <a:lnTo>
                    <a:pt x="1041" y="1"/>
                  </a:lnTo>
                  <a:lnTo>
                    <a:pt x="1207" y="42"/>
                  </a:lnTo>
                  <a:lnTo>
                    <a:pt x="1332" y="126"/>
                  </a:lnTo>
                  <a:lnTo>
                    <a:pt x="1457" y="250"/>
                  </a:lnTo>
                  <a:lnTo>
                    <a:pt x="1582" y="375"/>
                  </a:lnTo>
                  <a:lnTo>
                    <a:pt x="1665" y="542"/>
                  </a:lnTo>
                  <a:lnTo>
                    <a:pt x="1706" y="708"/>
                  </a:lnTo>
                  <a:lnTo>
                    <a:pt x="1706" y="874"/>
                  </a:lnTo>
                  <a:lnTo>
                    <a:pt x="1706" y="874"/>
                  </a:lnTo>
                  <a:lnTo>
                    <a:pt x="1706" y="1041"/>
                  </a:lnTo>
                  <a:lnTo>
                    <a:pt x="1623" y="1207"/>
                  </a:lnTo>
                  <a:lnTo>
                    <a:pt x="1540" y="1332"/>
                  </a:lnTo>
                  <a:lnTo>
                    <a:pt x="1457" y="1457"/>
                  </a:lnTo>
                  <a:lnTo>
                    <a:pt x="1332" y="1582"/>
                  </a:lnTo>
                  <a:lnTo>
                    <a:pt x="1165" y="1665"/>
                  </a:lnTo>
                  <a:lnTo>
                    <a:pt x="999" y="1707"/>
                  </a:lnTo>
                  <a:lnTo>
                    <a:pt x="833" y="1707"/>
                  </a:lnTo>
                  <a:lnTo>
                    <a:pt x="833" y="1707"/>
                  </a:lnTo>
                  <a:lnTo>
                    <a:pt x="666" y="1707"/>
                  </a:lnTo>
                  <a:lnTo>
                    <a:pt x="500" y="1623"/>
                  </a:lnTo>
                  <a:lnTo>
                    <a:pt x="333" y="1540"/>
                  </a:lnTo>
                  <a:lnTo>
                    <a:pt x="209" y="1457"/>
                  </a:lnTo>
                  <a:lnTo>
                    <a:pt x="125" y="1332"/>
                  </a:lnTo>
                  <a:lnTo>
                    <a:pt x="42" y="1166"/>
                  </a:lnTo>
                  <a:lnTo>
                    <a:pt x="0" y="999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0" y="666"/>
                  </a:lnTo>
                  <a:lnTo>
                    <a:pt x="42" y="500"/>
                  </a:lnTo>
                  <a:lnTo>
                    <a:pt x="125" y="334"/>
                  </a:lnTo>
                  <a:lnTo>
                    <a:pt x="250" y="209"/>
                  </a:lnTo>
                  <a:lnTo>
                    <a:pt x="375" y="126"/>
                  </a:lnTo>
                  <a:lnTo>
                    <a:pt x="541" y="42"/>
                  </a:lnTo>
                  <a:lnTo>
                    <a:pt x="666" y="1"/>
                  </a:lnTo>
                  <a:lnTo>
                    <a:pt x="874" y="1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800;p62"/>
            <p:cNvSpPr/>
            <p:nvPr/>
          </p:nvSpPr>
          <p:spPr>
            <a:xfrm>
              <a:off x="5111225" y="1733075"/>
              <a:ext cx="43700" cy="42675"/>
            </a:xfrm>
            <a:custGeom>
              <a:avLst/>
              <a:gdLst/>
              <a:ahLst/>
              <a:cxnLst/>
              <a:rect l="l" t="t" r="r" b="b"/>
              <a:pathLst>
                <a:path w="1748" h="1707" extrusionOk="0">
                  <a:moveTo>
                    <a:pt x="874" y="1"/>
                  </a:moveTo>
                  <a:lnTo>
                    <a:pt x="874" y="1"/>
                  </a:lnTo>
                  <a:lnTo>
                    <a:pt x="1082" y="1"/>
                  </a:lnTo>
                  <a:lnTo>
                    <a:pt x="1207" y="84"/>
                  </a:lnTo>
                  <a:lnTo>
                    <a:pt x="1373" y="167"/>
                  </a:lnTo>
                  <a:lnTo>
                    <a:pt x="1498" y="250"/>
                  </a:lnTo>
                  <a:lnTo>
                    <a:pt x="1581" y="375"/>
                  </a:lnTo>
                  <a:lnTo>
                    <a:pt x="1664" y="541"/>
                  </a:lnTo>
                  <a:lnTo>
                    <a:pt x="1706" y="708"/>
                  </a:lnTo>
                  <a:lnTo>
                    <a:pt x="1748" y="874"/>
                  </a:lnTo>
                  <a:lnTo>
                    <a:pt x="1748" y="874"/>
                  </a:lnTo>
                  <a:lnTo>
                    <a:pt x="1706" y="1041"/>
                  </a:lnTo>
                  <a:lnTo>
                    <a:pt x="1664" y="1207"/>
                  </a:lnTo>
                  <a:lnTo>
                    <a:pt x="1581" y="1374"/>
                  </a:lnTo>
                  <a:lnTo>
                    <a:pt x="1456" y="1498"/>
                  </a:lnTo>
                  <a:lnTo>
                    <a:pt x="1332" y="1582"/>
                  </a:lnTo>
                  <a:lnTo>
                    <a:pt x="1207" y="1665"/>
                  </a:lnTo>
                  <a:lnTo>
                    <a:pt x="1040" y="1706"/>
                  </a:lnTo>
                  <a:lnTo>
                    <a:pt x="874" y="1706"/>
                  </a:lnTo>
                  <a:lnTo>
                    <a:pt x="874" y="1706"/>
                  </a:lnTo>
                  <a:lnTo>
                    <a:pt x="666" y="1706"/>
                  </a:lnTo>
                  <a:lnTo>
                    <a:pt x="541" y="1665"/>
                  </a:lnTo>
                  <a:lnTo>
                    <a:pt x="375" y="1582"/>
                  </a:lnTo>
                  <a:lnTo>
                    <a:pt x="250" y="1457"/>
                  </a:lnTo>
                  <a:lnTo>
                    <a:pt x="167" y="1332"/>
                  </a:lnTo>
                  <a:lnTo>
                    <a:pt x="83" y="1166"/>
                  </a:lnTo>
                  <a:lnTo>
                    <a:pt x="42" y="999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2" y="666"/>
                  </a:lnTo>
                  <a:lnTo>
                    <a:pt x="83" y="500"/>
                  </a:lnTo>
                  <a:lnTo>
                    <a:pt x="167" y="375"/>
                  </a:lnTo>
                  <a:lnTo>
                    <a:pt x="291" y="250"/>
                  </a:lnTo>
                  <a:lnTo>
                    <a:pt x="416" y="125"/>
                  </a:lnTo>
                  <a:lnTo>
                    <a:pt x="541" y="42"/>
                  </a:lnTo>
                  <a:lnTo>
                    <a:pt x="707" y="1"/>
                  </a:lnTo>
                  <a:lnTo>
                    <a:pt x="874" y="1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rgbClr val="D68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801;p62"/>
            <p:cNvSpPr/>
            <p:nvPr/>
          </p:nvSpPr>
          <p:spPr>
            <a:xfrm>
              <a:off x="5086250" y="1612425"/>
              <a:ext cx="57225" cy="19775"/>
            </a:xfrm>
            <a:custGeom>
              <a:avLst/>
              <a:gdLst/>
              <a:ahLst/>
              <a:cxnLst/>
              <a:rect l="l" t="t" r="r" b="b"/>
              <a:pathLst>
                <a:path w="2289" h="791" extrusionOk="0">
                  <a:moveTo>
                    <a:pt x="125" y="167"/>
                  </a:moveTo>
                  <a:lnTo>
                    <a:pt x="125" y="167"/>
                  </a:lnTo>
                  <a:lnTo>
                    <a:pt x="42" y="208"/>
                  </a:lnTo>
                  <a:lnTo>
                    <a:pt x="1" y="333"/>
                  </a:lnTo>
                  <a:lnTo>
                    <a:pt x="1" y="416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84" y="583"/>
                  </a:lnTo>
                  <a:lnTo>
                    <a:pt x="167" y="666"/>
                  </a:lnTo>
                  <a:lnTo>
                    <a:pt x="250" y="666"/>
                  </a:lnTo>
                  <a:lnTo>
                    <a:pt x="375" y="624"/>
                  </a:lnTo>
                  <a:lnTo>
                    <a:pt x="375" y="624"/>
                  </a:lnTo>
                  <a:lnTo>
                    <a:pt x="500" y="583"/>
                  </a:lnTo>
                  <a:lnTo>
                    <a:pt x="833" y="500"/>
                  </a:lnTo>
                  <a:lnTo>
                    <a:pt x="1082" y="500"/>
                  </a:lnTo>
                  <a:lnTo>
                    <a:pt x="1332" y="541"/>
                  </a:lnTo>
                  <a:lnTo>
                    <a:pt x="1623" y="583"/>
                  </a:lnTo>
                  <a:lnTo>
                    <a:pt x="1914" y="749"/>
                  </a:lnTo>
                  <a:lnTo>
                    <a:pt x="1914" y="749"/>
                  </a:lnTo>
                  <a:lnTo>
                    <a:pt x="1998" y="791"/>
                  </a:lnTo>
                  <a:lnTo>
                    <a:pt x="2081" y="791"/>
                  </a:lnTo>
                  <a:lnTo>
                    <a:pt x="2206" y="749"/>
                  </a:lnTo>
                  <a:lnTo>
                    <a:pt x="2247" y="666"/>
                  </a:lnTo>
                  <a:lnTo>
                    <a:pt x="2247" y="666"/>
                  </a:lnTo>
                  <a:lnTo>
                    <a:pt x="2289" y="583"/>
                  </a:lnTo>
                  <a:lnTo>
                    <a:pt x="2289" y="458"/>
                  </a:lnTo>
                  <a:lnTo>
                    <a:pt x="2247" y="375"/>
                  </a:lnTo>
                  <a:lnTo>
                    <a:pt x="2164" y="292"/>
                  </a:lnTo>
                  <a:lnTo>
                    <a:pt x="2164" y="292"/>
                  </a:lnTo>
                  <a:lnTo>
                    <a:pt x="1790" y="125"/>
                  </a:lnTo>
                  <a:lnTo>
                    <a:pt x="1457" y="0"/>
                  </a:lnTo>
                  <a:lnTo>
                    <a:pt x="1082" y="0"/>
                  </a:lnTo>
                  <a:lnTo>
                    <a:pt x="791" y="0"/>
                  </a:lnTo>
                  <a:lnTo>
                    <a:pt x="541" y="42"/>
                  </a:lnTo>
                  <a:lnTo>
                    <a:pt x="333" y="84"/>
                  </a:lnTo>
                  <a:lnTo>
                    <a:pt x="125" y="167"/>
                  </a:lnTo>
                  <a:lnTo>
                    <a:pt x="125" y="167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802;p62"/>
            <p:cNvSpPr/>
            <p:nvPr/>
          </p:nvSpPr>
          <p:spPr>
            <a:xfrm>
              <a:off x="4932300" y="1613450"/>
              <a:ext cx="58275" cy="18750"/>
            </a:xfrm>
            <a:custGeom>
              <a:avLst/>
              <a:gdLst/>
              <a:ahLst/>
              <a:cxnLst/>
              <a:rect l="l" t="t" r="r" b="b"/>
              <a:pathLst>
                <a:path w="2331" h="750" extrusionOk="0">
                  <a:moveTo>
                    <a:pt x="126" y="251"/>
                  </a:moveTo>
                  <a:lnTo>
                    <a:pt x="126" y="251"/>
                  </a:lnTo>
                  <a:lnTo>
                    <a:pt x="84" y="292"/>
                  </a:lnTo>
                  <a:lnTo>
                    <a:pt x="42" y="417"/>
                  </a:lnTo>
                  <a:lnTo>
                    <a:pt x="1" y="500"/>
                  </a:lnTo>
                  <a:lnTo>
                    <a:pt x="42" y="583"/>
                  </a:lnTo>
                  <a:lnTo>
                    <a:pt x="42" y="583"/>
                  </a:lnTo>
                  <a:lnTo>
                    <a:pt x="126" y="667"/>
                  </a:lnTo>
                  <a:lnTo>
                    <a:pt x="209" y="708"/>
                  </a:lnTo>
                  <a:lnTo>
                    <a:pt x="292" y="750"/>
                  </a:lnTo>
                  <a:lnTo>
                    <a:pt x="417" y="708"/>
                  </a:lnTo>
                  <a:lnTo>
                    <a:pt x="417" y="708"/>
                  </a:lnTo>
                  <a:lnTo>
                    <a:pt x="542" y="625"/>
                  </a:lnTo>
                  <a:lnTo>
                    <a:pt x="875" y="542"/>
                  </a:lnTo>
                  <a:lnTo>
                    <a:pt x="1124" y="500"/>
                  </a:lnTo>
                  <a:lnTo>
                    <a:pt x="1374" y="500"/>
                  </a:lnTo>
                  <a:lnTo>
                    <a:pt x="1665" y="542"/>
                  </a:lnTo>
                  <a:lnTo>
                    <a:pt x="1956" y="667"/>
                  </a:lnTo>
                  <a:lnTo>
                    <a:pt x="1956" y="667"/>
                  </a:lnTo>
                  <a:lnTo>
                    <a:pt x="2040" y="708"/>
                  </a:lnTo>
                  <a:lnTo>
                    <a:pt x="2123" y="708"/>
                  </a:lnTo>
                  <a:lnTo>
                    <a:pt x="2248" y="625"/>
                  </a:lnTo>
                  <a:lnTo>
                    <a:pt x="2289" y="542"/>
                  </a:lnTo>
                  <a:lnTo>
                    <a:pt x="2289" y="542"/>
                  </a:lnTo>
                  <a:lnTo>
                    <a:pt x="2331" y="459"/>
                  </a:lnTo>
                  <a:lnTo>
                    <a:pt x="2331" y="375"/>
                  </a:lnTo>
                  <a:lnTo>
                    <a:pt x="2248" y="292"/>
                  </a:lnTo>
                  <a:lnTo>
                    <a:pt x="2164" y="209"/>
                  </a:lnTo>
                  <a:lnTo>
                    <a:pt x="2164" y="209"/>
                  </a:lnTo>
                  <a:lnTo>
                    <a:pt x="1790" y="43"/>
                  </a:lnTo>
                  <a:lnTo>
                    <a:pt x="1415" y="1"/>
                  </a:lnTo>
                  <a:lnTo>
                    <a:pt x="1083" y="1"/>
                  </a:lnTo>
                  <a:lnTo>
                    <a:pt x="791" y="43"/>
                  </a:lnTo>
                  <a:lnTo>
                    <a:pt x="500" y="84"/>
                  </a:lnTo>
                  <a:lnTo>
                    <a:pt x="334" y="167"/>
                  </a:lnTo>
                  <a:lnTo>
                    <a:pt x="126" y="251"/>
                  </a:lnTo>
                  <a:lnTo>
                    <a:pt x="126" y="25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803;p62"/>
            <p:cNvSpPr/>
            <p:nvPr/>
          </p:nvSpPr>
          <p:spPr>
            <a:xfrm>
              <a:off x="5028000" y="1703950"/>
              <a:ext cx="23950" cy="36425"/>
            </a:xfrm>
            <a:custGeom>
              <a:avLst/>
              <a:gdLst/>
              <a:ahLst/>
              <a:cxnLst/>
              <a:rect l="l" t="t" r="r" b="b"/>
              <a:pathLst>
                <a:path w="958" h="1457" extrusionOk="0">
                  <a:moveTo>
                    <a:pt x="333" y="333"/>
                  </a:moveTo>
                  <a:lnTo>
                    <a:pt x="333" y="333"/>
                  </a:lnTo>
                  <a:lnTo>
                    <a:pt x="125" y="916"/>
                  </a:lnTo>
                  <a:lnTo>
                    <a:pt x="42" y="1207"/>
                  </a:lnTo>
                  <a:lnTo>
                    <a:pt x="1" y="1332"/>
                  </a:lnTo>
                  <a:lnTo>
                    <a:pt x="1" y="1332"/>
                  </a:lnTo>
                  <a:lnTo>
                    <a:pt x="42" y="1374"/>
                  </a:lnTo>
                  <a:lnTo>
                    <a:pt x="125" y="1415"/>
                  </a:lnTo>
                  <a:lnTo>
                    <a:pt x="417" y="1457"/>
                  </a:lnTo>
                  <a:lnTo>
                    <a:pt x="708" y="1415"/>
                  </a:lnTo>
                  <a:lnTo>
                    <a:pt x="833" y="1374"/>
                  </a:lnTo>
                  <a:lnTo>
                    <a:pt x="916" y="1290"/>
                  </a:lnTo>
                  <a:lnTo>
                    <a:pt x="916" y="1290"/>
                  </a:lnTo>
                  <a:lnTo>
                    <a:pt x="958" y="1249"/>
                  </a:lnTo>
                  <a:lnTo>
                    <a:pt x="958" y="1166"/>
                  </a:lnTo>
                  <a:lnTo>
                    <a:pt x="916" y="916"/>
                  </a:lnTo>
                  <a:lnTo>
                    <a:pt x="833" y="625"/>
                  </a:lnTo>
                  <a:lnTo>
                    <a:pt x="750" y="333"/>
                  </a:lnTo>
                  <a:lnTo>
                    <a:pt x="750" y="333"/>
                  </a:lnTo>
                  <a:lnTo>
                    <a:pt x="625" y="84"/>
                  </a:lnTo>
                  <a:lnTo>
                    <a:pt x="583" y="42"/>
                  </a:lnTo>
                  <a:lnTo>
                    <a:pt x="542" y="1"/>
                  </a:lnTo>
                  <a:lnTo>
                    <a:pt x="458" y="1"/>
                  </a:lnTo>
                  <a:lnTo>
                    <a:pt x="417" y="84"/>
                  </a:lnTo>
                  <a:lnTo>
                    <a:pt x="333" y="333"/>
                  </a:lnTo>
                  <a:lnTo>
                    <a:pt x="333" y="333"/>
                  </a:lnTo>
                  <a:close/>
                </a:path>
              </a:pathLst>
            </a:custGeom>
            <a:solidFill>
              <a:srgbClr val="F0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804;p62"/>
            <p:cNvSpPr/>
            <p:nvPr/>
          </p:nvSpPr>
          <p:spPr>
            <a:xfrm>
              <a:off x="5151775" y="1472000"/>
              <a:ext cx="73875" cy="209100"/>
            </a:xfrm>
            <a:custGeom>
              <a:avLst/>
              <a:gdLst/>
              <a:ahLst/>
              <a:cxnLst/>
              <a:rect l="l" t="t" r="r" b="b"/>
              <a:pathLst>
                <a:path w="2955" h="8364" extrusionOk="0">
                  <a:moveTo>
                    <a:pt x="2913" y="6200"/>
                  </a:moveTo>
                  <a:lnTo>
                    <a:pt x="2705" y="7531"/>
                  </a:lnTo>
                  <a:lnTo>
                    <a:pt x="2705" y="7531"/>
                  </a:lnTo>
                  <a:lnTo>
                    <a:pt x="2580" y="7573"/>
                  </a:lnTo>
                  <a:lnTo>
                    <a:pt x="2289" y="7698"/>
                  </a:lnTo>
                  <a:lnTo>
                    <a:pt x="2164" y="7781"/>
                  </a:lnTo>
                  <a:lnTo>
                    <a:pt x="2039" y="7947"/>
                  </a:lnTo>
                  <a:lnTo>
                    <a:pt x="1915" y="8114"/>
                  </a:lnTo>
                  <a:lnTo>
                    <a:pt x="1915" y="8363"/>
                  </a:lnTo>
                  <a:lnTo>
                    <a:pt x="1915" y="8363"/>
                  </a:lnTo>
                  <a:lnTo>
                    <a:pt x="1831" y="8238"/>
                  </a:lnTo>
                  <a:lnTo>
                    <a:pt x="1623" y="7864"/>
                  </a:lnTo>
                  <a:lnTo>
                    <a:pt x="1540" y="7614"/>
                  </a:lnTo>
                  <a:lnTo>
                    <a:pt x="1457" y="7365"/>
                  </a:lnTo>
                  <a:lnTo>
                    <a:pt x="1457" y="7032"/>
                  </a:lnTo>
                  <a:lnTo>
                    <a:pt x="1457" y="6699"/>
                  </a:lnTo>
                  <a:lnTo>
                    <a:pt x="1457" y="6699"/>
                  </a:lnTo>
                  <a:lnTo>
                    <a:pt x="1207" y="6366"/>
                  </a:lnTo>
                  <a:lnTo>
                    <a:pt x="958" y="6033"/>
                  </a:lnTo>
                  <a:lnTo>
                    <a:pt x="708" y="5534"/>
                  </a:lnTo>
                  <a:lnTo>
                    <a:pt x="417" y="4993"/>
                  </a:lnTo>
                  <a:lnTo>
                    <a:pt x="167" y="4328"/>
                  </a:lnTo>
                  <a:lnTo>
                    <a:pt x="84" y="3995"/>
                  </a:lnTo>
                  <a:lnTo>
                    <a:pt x="42" y="3662"/>
                  </a:lnTo>
                  <a:lnTo>
                    <a:pt x="1" y="3287"/>
                  </a:lnTo>
                  <a:lnTo>
                    <a:pt x="1" y="2913"/>
                  </a:lnTo>
                  <a:lnTo>
                    <a:pt x="1" y="2913"/>
                  </a:lnTo>
                  <a:lnTo>
                    <a:pt x="42" y="2206"/>
                  </a:lnTo>
                  <a:lnTo>
                    <a:pt x="167" y="1623"/>
                  </a:lnTo>
                  <a:lnTo>
                    <a:pt x="292" y="1124"/>
                  </a:lnTo>
                  <a:lnTo>
                    <a:pt x="417" y="708"/>
                  </a:lnTo>
                  <a:lnTo>
                    <a:pt x="583" y="375"/>
                  </a:lnTo>
                  <a:lnTo>
                    <a:pt x="708" y="167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916" y="84"/>
                  </a:lnTo>
                  <a:lnTo>
                    <a:pt x="1207" y="375"/>
                  </a:lnTo>
                  <a:lnTo>
                    <a:pt x="1582" y="833"/>
                  </a:lnTo>
                  <a:lnTo>
                    <a:pt x="1831" y="1124"/>
                  </a:lnTo>
                  <a:lnTo>
                    <a:pt x="2039" y="1498"/>
                  </a:lnTo>
                  <a:lnTo>
                    <a:pt x="2247" y="1914"/>
                  </a:lnTo>
                  <a:lnTo>
                    <a:pt x="2456" y="2372"/>
                  </a:lnTo>
                  <a:lnTo>
                    <a:pt x="2622" y="2871"/>
                  </a:lnTo>
                  <a:lnTo>
                    <a:pt x="2788" y="3412"/>
                  </a:lnTo>
                  <a:lnTo>
                    <a:pt x="2872" y="4036"/>
                  </a:lnTo>
                  <a:lnTo>
                    <a:pt x="2955" y="4702"/>
                  </a:lnTo>
                  <a:lnTo>
                    <a:pt x="2955" y="5409"/>
                  </a:lnTo>
                  <a:lnTo>
                    <a:pt x="2913" y="6200"/>
                  </a:lnTo>
                  <a:lnTo>
                    <a:pt x="2913" y="62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805;p62"/>
            <p:cNvSpPr/>
            <p:nvPr/>
          </p:nvSpPr>
          <p:spPr>
            <a:xfrm>
              <a:off x="4861575" y="1472000"/>
              <a:ext cx="73875" cy="209100"/>
            </a:xfrm>
            <a:custGeom>
              <a:avLst/>
              <a:gdLst/>
              <a:ahLst/>
              <a:cxnLst/>
              <a:rect l="l" t="t" r="r" b="b"/>
              <a:pathLst>
                <a:path w="2955" h="8364" extrusionOk="0">
                  <a:moveTo>
                    <a:pt x="42" y="6200"/>
                  </a:moveTo>
                  <a:lnTo>
                    <a:pt x="250" y="7531"/>
                  </a:lnTo>
                  <a:lnTo>
                    <a:pt x="250" y="7531"/>
                  </a:lnTo>
                  <a:lnTo>
                    <a:pt x="375" y="7573"/>
                  </a:lnTo>
                  <a:lnTo>
                    <a:pt x="666" y="7698"/>
                  </a:lnTo>
                  <a:lnTo>
                    <a:pt x="791" y="7781"/>
                  </a:lnTo>
                  <a:lnTo>
                    <a:pt x="916" y="7947"/>
                  </a:lnTo>
                  <a:lnTo>
                    <a:pt x="1041" y="8114"/>
                  </a:lnTo>
                  <a:lnTo>
                    <a:pt x="1041" y="8363"/>
                  </a:lnTo>
                  <a:lnTo>
                    <a:pt x="1041" y="8363"/>
                  </a:lnTo>
                  <a:lnTo>
                    <a:pt x="1124" y="8238"/>
                  </a:lnTo>
                  <a:lnTo>
                    <a:pt x="1332" y="7864"/>
                  </a:lnTo>
                  <a:lnTo>
                    <a:pt x="1415" y="7614"/>
                  </a:lnTo>
                  <a:lnTo>
                    <a:pt x="1498" y="7365"/>
                  </a:lnTo>
                  <a:lnTo>
                    <a:pt x="1540" y="7032"/>
                  </a:lnTo>
                  <a:lnTo>
                    <a:pt x="1498" y="6699"/>
                  </a:lnTo>
                  <a:lnTo>
                    <a:pt x="1498" y="6699"/>
                  </a:lnTo>
                  <a:lnTo>
                    <a:pt x="1748" y="6366"/>
                  </a:lnTo>
                  <a:lnTo>
                    <a:pt x="1998" y="6033"/>
                  </a:lnTo>
                  <a:lnTo>
                    <a:pt x="2247" y="5534"/>
                  </a:lnTo>
                  <a:lnTo>
                    <a:pt x="2539" y="4993"/>
                  </a:lnTo>
                  <a:lnTo>
                    <a:pt x="2788" y="4328"/>
                  </a:lnTo>
                  <a:lnTo>
                    <a:pt x="2871" y="3995"/>
                  </a:lnTo>
                  <a:lnTo>
                    <a:pt x="2913" y="3662"/>
                  </a:lnTo>
                  <a:lnTo>
                    <a:pt x="2955" y="3287"/>
                  </a:lnTo>
                  <a:lnTo>
                    <a:pt x="2955" y="2913"/>
                  </a:lnTo>
                  <a:lnTo>
                    <a:pt x="2955" y="2913"/>
                  </a:lnTo>
                  <a:lnTo>
                    <a:pt x="2913" y="2206"/>
                  </a:lnTo>
                  <a:lnTo>
                    <a:pt x="2830" y="1623"/>
                  </a:lnTo>
                  <a:lnTo>
                    <a:pt x="2663" y="1124"/>
                  </a:lnTo>
                  <a:lnTo>
                    <a:pt x="2539" y="708"/>
                  </a:lnTo>
                  <a:lnTo>
                    <a:pt x="2372" y="375"/>
                  </a:lnTo>
                  <a:lnTo>
                    <a:pt x="2247" y="167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039" y="84"/>
                  </a:lnTo>
                  <a:lnTo>
                    <a:pt x="1748" y="375"/>
                  </a:lnTo>
                  <a:lnTo>
                    <a:pt x="1374" y="833"/>
                  </a:lnTo>
                  <a:lnTo>
                    <a:pt x="1124" y="1124"/>
                  </a:lnTo>
                  <a:lnTo>
                    <a:pt x="916" y="1498"/>
                  </a:lnTo>
                  <a:lnTo>
                    <a:pt x="708" y="1914"/>
                  </a:lnTo>
                  <a:lnTo>
                    <a:pt x="500" y="2372"/>
                  </a:lnTo>
                  <a:lnTo>
                    <a:pt x="334" y="2871"/>
                  </a:lnTo>
                  <a:lnTo>
                    <a:pt x="167" y="3412"/>
                  </a:lnTo>
                  <a:lnTo>
                    <a:pt x="84" y="4036"/>
                  </a:lnTo>
                  <a:lnTo>
                    <a:pt x="1" y="4702"/>
                  </a:lnTo>
                  <a:lnTo>
                    <a:pt x="1" y="5409"/>
                  </a:lnTo>
                  <a:lnTo>
                    <a:pt x="42" y="6200"/>
                  </a:lnTo>
                  <a:lnTo>
                    <a:pt x="42" y="6200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806;p62"/>
            <p:cNvSpPr/>
            <p:nvPr/>
          </p:nvSpPr>
          <p:spPr>
            <a:xfrm>
              <a:off x="4877175" y="1422075"/>
              <a:ext cx="314150" cy="176850"/>
            </a:xfrm>
            <a:custGeom>
              <a:avLst/>
              <a:gdLst/>
              <a:ahLst/>
              <a:cxnLst/>
              <a:rect l="l" t="t" r="r" b="b"/>
              <a:pathLst>
                <a:path w="12566" h="7074" extrusionOk="0">
                  <a:moveTo>
                    <a:pt x="12483" y="4868"/>
                  </a:moveTo>
                  <a:lnTo>
                    <a:pt x="12483" y="4868"/>
                  </a:lnTo>
                  <a:lnTo>
                    <a:pt x="12150" y="5326"/>
                  </a:lnTo>
                  <a:lnTo>
                    <a:pt x="11775" y="5659"/>
                  </a:lnTo>
                  <a:lnTo>
                    <a:pt x="11442" y="5950"/>
                  </a:lnTo>
                  <a:lnTo>
                    <a:pt x="11110" y="6200"/>
                  </a:lnTo>
                  <a:lnTo>
                    <a:pt x="10777" y="6325"/>
                  </a:lnTo>
                  <a:lnTo>
                    <a:pt x="10527" y="6449"/>
                  </a:lnTo>
                  <a:lnTo>
                    <a:pt x="10236" y="6491"/>
                  </a:lnTo>
                  <a:lnTo>
                    <a:pt x="10028" y="6491"/>
                  </a:lnTo>
                  <a:lnTo>
                    <a:pt x="9820" y="6449"/>
                  </a:lnTo>
                  <a:lnTo>
                    <a:pt x="9653" y="6366"/>
                  </a:lnTo>
                  <a:lnTo>
                    <a:pt x="9570" y="6241"/>
                  </a:lnTo>
                  <a:lnTo>
                    <a:pt x="9487" y="6075"/>
                  </a:lnTo>
                  <a:lnTo>
                    <a:pt x="9487" y="5867"/>
                  </a:lnTo>
                  <a:lnTo>
                    <a:pt x="9487" y="5617"/>
                  </a:lnTo>
                  <a:lnTo>
                    <a:pt x="9570" y="5368"/>
                  </a:lnTo>
                  <a:lnTo>
                    <a:pt x="9737" y="5076"/>
                  </a:lnTo>
                  <a:lnTo>
                    <a:pt x="9737" y="5076"/>
                  </a:lnTo>
                  <a:lnTo>
                    <a:pt x="8696" y="5534"/>
                  </a:lnTo>
                  <a:lnTo>
                    <a:pt x="7573" y="5950"/>
                  </a:lnTo>
                  <a:lnTo>
                    <a:pt x="6242" y="6366"/>
                  </a:lnTo>
                  <a:lnTo>
                    <a:pt x="5534" y="6574"/>
                  </a:lnTo>
                  <a:lnTo>
                    <a:pt x="4785" y="6741"/>
                  </a:lnTo>
                  <a:lnTo>
                    <a:pt x="4078" y="6907"/>
                  </a:lnTo>
                  <a:lnTo>
                    <a:pt x="3371" y="6990"/>
                  </a:lnTo>
                  <a:lnTo>
                    <a:pt x="2664" y="7073"/>
                  </a:lnTo>
                  <a:lnTo>
                    <a:pt x="2039" y="7032"/>
                  </a:lnTo>
                  <a:lnTo>
                    <a:pt x="1499" y="6949"/>
                  </a:lnTo>
                  <a:lnTo>
                    <a:pt x="1249" y="6865"/>
                  </a:lnTo>
                  <a:lnTo>
                    <a:pt x="1041" y="6782"/>
                  </a:lnTo>
                  <a:lnTo>
                    <a:pt x="1041" y="6782"/>
                  </a:lnTo>
                  <a:lnTo>
                    <a:pt x="833" y="6657"/>
                  </a:lnTo>
                  <a:lnTo>
                    <a:pt x="666" y="6533"/>
                  </a:lnTo>
                  <a:lnTo>
                    <a:pt x="500" y="6366"/>
                  </a:lnTo>
                  <a:lnTo>
                    <a:pt x="375" y="6200"/>
                  </a:lnTo>
                  <a:lnTo>
                    <a:pt x="167" y="5867"/>
                  </a:lnTo>
                  <a:lnTo>
                    <a:pt x="42" y="5451"/>
                  </a:lnTo>
                  <a:lnTo>
                    <a:pt x="1" y="4993"/>
                  </a:lnTo>
                  <a:lnTo>
                    <a:pt x="42" y="4535"/>
                  </a:lnTo>
                  <a:lnTo>
                    <a:pt x="126" y="4078"/>
                  </a:lnTo>
                  <a:lnTo>
                    <a:pt x="334" y="3579"/>
                  </a:lnTo>
                  <a:lnTo>
                    <a:pt x="542" y="3121"/>
                  </a:lnTo>
                  <a:lnTo>
                    <a:pt x="833" y="2663"/>
                  </a:lnTo>
                  <a:lnTo>
                    <a:pt x="1166" y="2206"/>
                  </a:lnTo>
                  <a:lnTo>
                    <a:pt x="1540" y="1748"/>
                  </a:lnTo>
                  <a:lnTo>
                    <a:pt x="1956" y="1373"/>
                  </a:lnTo>
                  <a:lnTo>
                    <a:pt x="2456" y="999"/>
                  </a:lnTo>
                  <a:lnTo>
                    <a:pt x="2913" y="708"/>
                  </a:lnTo>
                  <a:lnTo>
                    <a:pt x="3454" y="458"/>
                  </a:lnTo>
                  <a:lnTo>
                    <a:pt x="3454" y="458"/>
                  </a:lnTo>
                  <a:lnTo>
                    <a:pt x="3995" y="292"/>
                  </a:lnTo>
                  <a:lnTo>
                    <a:pt x="4577" y="125"/>
                  </a:lnTo>
                  <a:lnTo>
                    <a:pt x="5202" y="42"/>
                  </a:lnTo>
                  <a:lnTo>
                    <a:pt x="5826" y="0"/>
                  </a:lnTo>
                  <a:lnTo>
                    <a:pt x="6450" y="0"/>
                  </a:lnTo>
                  <a:lnTo>
                    <a:pt x="7074" y="0"/>
                  </a:lnTo>
                  <a:lnTo>
                    <a:pt x="7698" y="84"/>
                  </a:lnTo>
                  <a:lnTo>
                    <a:pt x="8280" y="167"/>
                  </a:lnTo>
                  <a:lnTo>
                    <a:pt x="8904" y="333"/>
                  </a:lnTo>
                  <a:lnTo>
                    <a:pt x="9445" y="458"/>
                  </a:lnTo>
                  <a:lnTo>
                    <a:pt x="9986" y="666"/>
                  </a:lnTo>
                  <a:lnTo>
                    <a:pt x="10444" y="874"/>
                  </a:lnTo>
                  <a:lnTo>
                    <a:pt x="10902" y="1124"/>
                  </a:lnTo>
                  <a:lnTo>
                    <a:pt x="11276" y="1415"/>
                  </a:lnTo>
                  <a:lnTo>
                    <a:pt x="11567" y="1706"/>
                  </a:lnTo>
                  <a:lnTo>
                    <a:pt x="11817" y="1997"/>
                  </a:lnTo>
                  <a:lnTo>
                    <a:pt x="11817" y="1997"/>
                  </a:lnTo>
                  <a:lnTo>
                    <a:pt x="12150" y="2622"/>
                  </a:lnTo>
                  <a:lnTo>
                    <a:pt x="12358" y="3162"/>
                  </a:lnTo>
                  <a:lnTo>
                    <a:pt x="12483" y="3662"/>
                  </a:lnTo>
                  <a:lnTo>
                    <a:pt x="12566" y="4078"/>
                  </a:lnTo>
                  <a:lnTo>
                    <a:pt x="12566" y="4411"/>
                  </a:lnTo>
                  <a:lnTo>
                    <a:pt x="12524" y="4660"/>
                  </a:lnTo>
                  <a:lnTo>
                    <a:pt x="12483" y="4868"/>
                  </a:lnTo>
                  <a:lnTo>
                    <a:pt x="12483" y="4868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807;p62"/>
            <p:cNvSpPr/>
            <p:nvPr/>
          </p:nvSpPr>
          <p:spPr>
            <a:xfrm>
              <a:off x="4891750" y="1638425"/>
              <a:ext cx="303750" cy="115475"/>
            </a:xfrm>
            <a:custGeom>
              <a:avLst/>
              <a:gdLst/>
              <a:ahLst/>
              <a:cxnLst/>
              <a:rect l="l" t="t" r="r" b="b"/>
              <a:pathLst>
                <a:path w="12150" h="4619" extrusionOk="0">
                  <a:moveTo>
                    <a:pt x="167" y="708"/>
                  </a:moveTo>
                  <a:lnTo>
                    <a:pt x="167" y="708"/>
                  </a:lnTo>
                  <a:lnTo>
                    <a:pt x="291" y="583"/>
                  </a:lnTo>
                  <a:lnTo>
                    <a:pt x="458" y="500"/>
                  </a:lnTo>
                  <a:lnTo>
                    <a:pt x="666" y="375"/>
                  </a:lnTo>
                  <a:lnTo>
                    <a:pt x="957" y="250"/>
                  </a:lnTo>
                  <a:lnTo>
                    <a:pt x="1290" y="167"/>
                  </a:lnTo>
                  <a:lnTo>
                    <a:pt x="1664" y="84"/>
                  </a:lnTo>
                  <a:lnTo>
                    <a:pt x="2122" y="42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3162" y="0"/>
                  </a:lnTo>
                  <a:lnTo>
                    <a:pt x="3662" y="42"/>
                  </a:lnTo>
                  <a:lnTo>
                    <a:pt x="4494" y="167"/>
                  </a:lnTo>
                  <a:lnTo>
                    <a:pt x="4494" y="167"/>
                  </a:lnTo>
                  <a:lnTo>
                    <a:pt x="4910" y="208"/>
                  </a:lnTo>
                  <a:lnTo>
                    <a:pt x="5284" y="167"/>
                  </a:lnTo>
                  <a:lnTo>
                    <a:pt x="5700" y="167"/>
                  </a:lnTo>
                  <a:lnTo>
                    <a:pt x="6075" y="125"/>
                  </a:lnTo>
                  <a:lnTo>
                    <a:pt x="6075" y="125"/>
                  </a:lnTo>
                  <a:lnTo>
                    <a:pt x="6449" y="167"/>
                  </a:lnTo>
                  <a:lnTo>
                    <a:pt x="6865" y="167"/>
                  </a:lnTo>
                  <a:lnTo>
                    <a:pt x="7240" y="208"/>
                  </a:lnTo>
                  <a:lnTo>
                    <a:pt x="7656" y="167"/>
                  </a:lnTo>
                  <a:lnTo>
                    <a:pt x="7656" y="167"/>
                  </a:lnTo>
                  <a:lnTo>
                    <a:pt x="8488" y="42"/>
                  </a:lnTo>
                  <a:lnTo>
                    <a:pt x="8987" y="0"/>
                  </a:lnTo>
                  <a:lnTo>
                    <a:pt x="9570" y="0"/>
                  </a:lnTo>
                  <a:lnTo>
                    <a:pt x="9570" y="0"/>
                  </a:lnTo>
                  <a:lnTo>
                    <a:pt x="10027" y="42"/>
                  </a:lnTo>
                  <a:lnTo>
                    <a:pt x="10485" y="84"/>
                  </a:lnTo>
                  <a:lnTo>
                    <a:pt x="10859" y="167"/>
                  </a:lnTo>
                  <a:lnTo>
                    <a:pt x="11192" y="250"/>
                  </a:lnTo>
                  <a:lnTo>
                    <a:pt x="11484" y="375"/>
                  </a:lnTo>
                  <a:lnTo>
                    <a:pt x="11692" y="500"/>
                  </a:lnTo>
                  <a:lnTo>
                    <a:pt x="11858" y="583"/>
                  </a:lnTo>
                  <a:lnTo>
                    <a:pt x="11983" y="708"/>
                  </a:lnTo>
                  <a:lnTo>
                    <a:pt x="11983" y="708"/>
                  </a:lnTo>
                  <a:lnTo>
                    <a:pt x="12066" y="874"/>
                  </a:lnTo>
                  <a:lnTo>
                    <a:pt x="12108" y="999"/>
                  </a:lnTo>
                  <a:lnTo>
                    <a:pt x="12149" y="1332"/>
                  </a:lnTo>
                  <a:lnTo>
                    <a:pt x="12108" y="1623"/>
                  </a:lnTo>
                  <a:lnTo>
                    <a:pt x="12024" y="1831"/>
                  </a:lnTo>
                  <a:lnTo>
                    <a:pt x="12024" y="1831"/>
                  </a:lnTo>
                  <a:lnTo>
                    <a:pt x="11941" y="2039"/>
                  </a:lnTo>
                  <a:lnTo>
                    <a:pt x="11858" y="2330"/>
                  </a:lnTo>
                  <a:lnTo>
                    <a:pt x="11775" y="2705"/>
                  </a:lnTo>
                  <a:lnTo>
                    <a:pt x="11650" y="3121"/>
                  </a:lnTo>
                  <a:lnTo>
                    <a:pt x="11650" y="3121"/>
                  </a:lnTo>
                  <a:lnTo>
                    <a:pt x="11442" y="3579"/>
                  </a:lnTo>
                  <a:lnTo>
                    <a:pt x="11317" y="3787"/>
                  </a:lnTo>
                  <a:lnTo>
                    <a:pt x="11151" y="3995"/>
                  </a:lnTo>
                  <a:lnTo>
                    <a:pt x="10901" y="4203"/>
                  </a:lnTo>
                  <a:lnTo>
                    <a:pt x="10651" y="4369"/>
                  </a:lnTo>
                  <a:lnTo>
                    <a:pt x="10360" y="4494"/>
                  </a:lnTo>
                  <a:lnTo>
                    <a:pt x="9986" y="4577"/>
                  </a:lnTo>
                  <a:lnTo>
                    <a:pt x="9986" y="4577"/>
                  </a:lnTo>
                  <a:lnTo>
                    <a:pt x="9570" y="4619"/>
                  </a:lnTo>
                  <a:lnTo>
                    <a:pt x="9237" y="4619"/>
                  </a:lnTo>
                  <a:lnTo>
                    <a:pt x="8946" y="4577"/>
                  </a:lnTo>
                  <a:lnTo>
                    <a:pt x="8654" y="4494"/>
                  </a:lnTo>
                  <a:lnTo>
                    <a:pt x="8446" y="4411"/>
                  </a:lnTo>
                  <a:lnTo>
                    <a:pt x="8197" y="4286"/>
                  </a:lnTo>
                  <a:lnTo>
                    <a:pt x="7822" y="4036"/>
                  </a:lnTo>
                  <a:lnTo>
                    <a:pt x="7822" y="4036"/>
                  </a:lnTo>
                  <a:lnTo>
                    <a:pt x="7573" y="3787"/>
                  </a:lnTo>
                  <a:lnTo>
                    <a:pt x="7365" y="3537"/>
                  </a:lnTo>
                  <a:lnTo>
                    <a:pt x="7156" y="3204"/>
                  </a:lnTo>
                  <a:lnTo>
                    <a:pt x="6948" y="2913"/>
                  </a:lnTo>
                  <a:lnTo>
                    <a:pt x="6782" y="2538"/>
                  </a:lnTo>
                  <a:lnTo>
                    <a:pt x="6616" y="2164"/>
                  </a:lnTo>
                  <a:lnTo>
                    <a:pt x="6491" y="1789"/>
                  </a:lnTo>
                  <a:lnTo>
                    <a:pt x="6408" y="1415"/>
                  </a:lnTo>
                  <a:lnTo>
                    <a:pt x="6408" y="1415"/>
                  </a:lnTo>
                  <a:lnTo>
                    <a:pt x="6491" y="1373"/>
                  </a:lnTo>
                  <a:lnTo>
                    <a:pt x="6657" y="1249"/>
                  </a:lnTo>
                  <a:lnTo>
                    <a:pt x="6740" y="1165"/>
                  </a:lnTo>
                  <a:lnTo>
                    <a:pt x="6824" y="1041"/>
                  </a:lnTo>
                  <a:lnTo>
                    <a:pt x="6865" y="916"/>
                  </a:lnTo>
                  <a:lnTo>
                    <a:pt x="6865" y="708"/>
                  </a:lnTo>
                  <a:lnTo>
                    <a:pt x="6865" y="708"/>
                  </a:lnTo>
                  <a:lnTo>
                    <a:pt x="6616" y="666"/>
                  </a:lnTo>
                  <a:lnTo>
                    <a:pt x="6075" y="666"/>
                  </a:lnTo>
                  <a:lnTo>
                    <a:pt x="6075" y="666"/>
                  </a:lnTo>
                  <a:lnTo>
                    <a:pt x="5534" y="666"/>
                  </a:lnTo>
                  <a:lnTo>
                    <a:pt x="5284" y="708"/>
                  </a:lnTo>
                  <a:lnTo>
                    <a:pt x="5284" y="708"/>
                  </a:lnTo>
                  <a:lnTo>
                    <a:pt x="5284" y="916"/>
                  </a:lnTo>
                  <a:lnTo>
                    <a:pt x="5326" y="1041"/>
                  </a:lnTo>
                  <a:lnTo>
                    <a:pt x="5409" y="1165"/>
                  </a:lnTo>
                  <a:lnTo>
                    <a:pt x="5492" y="1249"/>
                  </a:lnTo>
                  <a:lnTo>
                    <a:pt x="5659" y="1373"/>
                  </a:lnTo>
                  <a:lnTo>
                    <a:pt x="5742" y="1415"/>
                  </a:lnTo>
                  <a:lnTo>
                    <a:pt x="5742" y="1415"/>
                  </a:lnTo>
                  <a:lnTo>
                    <a:pt x="5659" y="1789"/>
                  </a:lnTo>
                  <a:lnTo>
                    <a:pt x="5534" y="2164"/>
                  </a:lnTo>
                  <a:lnTo>
                    <a:pt x="5367" y="2538"/>
                  </a:lnTo>
                  <a:lnTo>
                    <a:pt x="5201" y="2913"/>
                  </a:lnTo>
                  <a:lnTo>
                    <a:pt x="4993" y="3204"/>
                  </a:lnTo>
                  <a:lnTo>
                    <a:pt x="4785" y="3537"/>
                  </a:lnTo>
                  <a:lnTo>
                    <a:pt x="4577" y="3787"/>
                  </a:lnTo>
                  <a:lnTo>
                    <a:pt x="4327" y="4036"/>
                  </a:lnTo>
                  <a:lnTo>
                    <a:pt x="4327" y="4036"/>
                  </a:lnTo>
                  <a:lnTo>
                    <a:pt x="3953" y="4286"/>
                  </a:lnTo>
                  <a:lnTo>
                    <a:pt x="3703" y="4411"/>
                  </a:lnTo>
                  <a:lnTo>
                    <a:pt x="3495" y="4494"/>
                  </a:lnTo>
                  <a:lnTo>
                    <a:pt x="3204" y="4577"/>
                  </a:lnTo>
                  <a:lnTo>
                    <a:pt x="2913" y="4619"/>
                  </a:lnTo>
                  <a:lnTo>
                    <a:pt x="2580" y="4619"/>
                  </a:lnTo>
                  <a:lnTo>
                    <a:pt x="2164" y="4577"/>
                  </a:lnTo>
                  <a:lnTo>
                    <a:pt x="2164" y="4577"/>
                  </a:lnTo>
                  <a:lnTo>
                    <a:pt x="1789" y="4494"/>
                  </a:lnTo>
                  <a:lnTo>
                    <a:pt x="1498" y="4369"/>
                  </a:lnTo>
                  <a:lnTo>
                    <a:pt x="1248" y="4203"/>
                  </a:lnTo>
                  <a:lnTo>
                    <a:pt x="999" y="3995"/>
                  </a:lnTo>
                  <a:lnTo>
                    <a:pt x="832" y="3787"/>
                  </a:lnTo>
                  <a:lnTo>
                    <a:pt x="708" y="3579"/>
                  </a:lnTo>
                  <a:lnTo>
                    <a:pt x="500" y="3121"/>
                  </a:lnTo>
                  <a:lnTo>
                    <a:pt x="500" y="3121"/>
                  </a:lnTo>
                  <a:lnTo>
                    <a:pt x="375" y="2705"/>
                  </a:lnTo>
                  <a:lnTo>
                    <a:pt x="291" y="2330"/>
                  </a:lnTo>
                  <a:lnTo>
                    <a:pt x="208" y="2039"/>
                  </a:lnTo>
                  <a:lnTo>
                    <a:pt x="125" y="1831"/>
                  </a:lnTo>
                  <a:lnTo>
                    <a:pt x="125" y="1831"/>
                  </a:lnTo>
                  <a:lnTo>
                    <a:pt x="42" y="1623"/>
                  </a:lnTo>
                  <a:lnTo>
                    <a:pt x="0" y="1332"/>
                  </a:lnTo>
                  <a:lnTo>
                    <a:pt x="42" y="999"/>
                  </a:lnTo>
                  <a:lnTo>
                    <a:pt x="83" y="874"/>
                  </a:lnTo>
                  <a:lnTo>
                    <a:pt x="167" y="708"/>
                  </a:lnTo>
                  <a:lnTo>
                    <a:pt x="167" y="708"/>
                  </a:lnTo>
                  <a:close/>
                  <a:moveTo>
                    <a:pt x="7073" y="1665"/>
                  </a:moveTo>
                  <a:lnTo>
                    <a:pt x="7073" y="1665"/>
                  </a:lnTo>
                  <a:lnTo>
                    <a:pt x="7073" y="1665"/>
                  </a:lnTo>
                  <a:lnTo>
                    <a:pt x="7156" y="2039"/>
                  </a:lnTo>
                  <a:lnTo>
                    <a:pt x="7281" y="2538"/>
                  </a:lnTo>
                  <a:lnTo>
                    <a:pt x="7406" y="2830"/>
                  </a:lnTo>
                  <a:lnTo>
                    <a:pt x="7573" y="3121"/>
                  </a:lnTo>
                  <a:lnTo>
                    <a:pt x="7739" y="3412"/>
                  </a:lnTo>
                  <a:lnTo>
                    <a:pt x="7947" y="3703"/>
                  </a:lnTo>
                  <a:lnTo>
                    <a:pt x="7947" y="3703"/>
                  </a:lnTo>
                  <a:lnTo>
                    <a:pt x="8197" y="3953"/>
                  </a:lnTo>
                  <a:lnTo>
                    <a:pt x="8488" y="4119"/>
                  </a:lnTo>
                  <a:lnTo>
                    <a:pt x="8779" y="4244"/>
                  </a:lnTo>
                  <a:lnTo>
                    <a:pt x="9070" y="4327"/>
                  </a:lnTo>
                  <a:lnTo>
                    <a:pt x="9362" y="4369"/>
                  </a:lnTo>
                  <a:lnTo>
                    <a:pt x="9653" y="4327"/>
                  </a:lnTo>
                  <a:lnTo>
                    <a:pt x="9902" y="4327"/>
                  </a:lnTo>
                  <a:lnTo>
                    <a:pt x="10111" y="4286"/>
                  </a:lnTo>
                  <a:lnTo>
                    <a:pt x="10111" y="4286"/>
                  </a:lnTo>
                  <a:lnTo>
                    <a:pt x="10485" y="4119"/>
                  </a:lnTo>
                  <a:lnTo>
                    <a:pt x="10651" y="4036"/>
                  </a:lnTo>
                  <a:lnTo>
                    <a:pt x="10776" y="3911"/>
                  </a:lnTo>
                  <a:lnTo>
                    <a:pt x="10943" y="3787"/>
                  </a:lnTo>
                  <a:lnTo>
                    <a:pt x="11067" y="3620"/>
                  </a:lnTo>
                  <a:lnTo>
                    <a:pt x="11192" y="3412"/>
                  </a:lnTo>
                  <a:lnTo>
                    <a:pt x="11317" y="3121"/>
                  </a:lnTo>
                  <a:lnTo>
                    <a:pt x="11317" y="3121"/>
                  </a:lnTo>
                  <a:lnTo>
                    <a:pt x="11400" y="2830"/>
                  </a:lnTo>
                  <a:lnTo>
                    <a:pt x="11442" y="2538"/>
                  </a:lnTo>
                  <a:lnTo>
                    <a:pt x="11484" y="2206"/>
                  </a:lnTo>
                  <a:lnTo>
                    <a:pt x="11484" y="1914"/>
                  </a:lnTo>
                  <a:lnTo>
                    <a:pt x="11484" y="1623"/>
                  </a:lnTo>
                  <a:lnTo>
                    <a:pt x="11400" y="1332"/>
                  </a:lnTo>
                  <a:lnTo>
                    <a:pt x="11317" y="1082"/>
                  </a:lnTo>
                  <a:lnTo>
                    <a:pt x="11234" y="916"/>
                  </a:lnTo>
                  <a:lnTo>
                    <a:pt x="11234" y="916"/>
                  </a:lnTo>
                  <a:lnTo>
                    <a:pt x="11067" y="791"/>
                  </a:lnTo>
                  <a:lnTo>
                    <a:pt x="10901" y="666"/>
                  </a:lnTo>
                  <a:lnTo>
                    <a:pt x="10527" y="458"/>
                  </a:lnTo>
                  <a:lnTo>
                    <a:pt x="10069" y="333"/>
                  </a:lnTo>
                  <a:lnTo>
                    <a:pt x="9653" y="292"/>
                  </a:lnTo>
                  <a:lnTo>
                    <a:pt x="9653" y="292"/>
                  </a:lnTo>
                  <a:lnTo>
                    <a:pt x="9362" y="250"/>
                  </a:lnTo>
                  <a:lnTo>
                    <a:pt x="8946" y="292"/>
                  </a:lnTo>
                  <a:lnTo>
                    <a:pt x="8488" y="333"/>
                  </a:lnTo>
                  <a:lnTo>
                    <a:pt x="7905" y="458"/>
                  </a:lnTo>
                  <a:lnTo>
                    <a:pt x="7905" y="458"/>
                  </a:lnTo>
                  <a:lnTo>
                    <a:pt x="7531" y="625"/>
                  </a:lnTo>
                  <a:lnTo>
                    <a:pt x="7323" y="791"/>
                  </a:lnTo>
                  <a:lnTo>
                    <a:pt x="7156" y="999"/>
                  </a:lnTo>
                  <a:lnTo>
                    <a:pt x="7115" y="1207"/>
                  </a:lnTo>
                  <a:lnTo>
                    <a:pt x="7115" y="1207"/>
                  </a:lnTo>
                  <a:lnTo>
                    <a:pt x="7073" y="1457"/>
                  </a:lnTo>
                  <a:lnTo>
                    <a:pt x="7073" y="1665"/>
                  </a:lnTo>
                  <a:lnTo>
                    <a:pt x="7073" y="1665"/>
                  </a:lnTo>
                  <a:close/>
                  <a:moveTo>
                    <a:pt x="832" y="3121"/>
                  </a:moveTo>
                  <a:lnTo>
                    <a:pt x="832" y="3121"/>
                  </a:lnTo>
                  <a:lnTo>
                    <a:pt x="832" y="3121"/>
                  </a:lnTo>
                  <a:lnTo>
                    <a:pt x="957" y="3412"/>
                  </a:lnTo>
                  <a:lnTo>
                    <a:pt x="1082" y="3620"/>
                  </a:lnTo>
                  <a:lnTo>
                    <a:pt x="1207" y="3787"/>
                  </a:lnTo>
                  <a:lnTo>
                    <a:pt x="1373" y="3911"/>
                  </a:lnTo>
                  <a:lnTo>
                    <a:pt x="1498" y="4036"/>
                  </a:lnTo>
                  <a:lnTo>
                    <a:pt x="1664" y="4119"/>
                  </a:lnTo>
                  <a:lnTo>
                    <a:pt x="2039" y="4286"/>
                  </a:lnTo>
                  <a:lnTo>
                    <a:pt x="2039" y="4286"/>
                  </a:lnTo>
                  <a:lnTo>
                    <a:pt x="2247" y="4327"/>
                  </a:lnTo>
                  <a:lnTo>
                    <a:pt x="2497" y="4327"/>
                  </a:lnTo>
                  <a:lnTo>
                    <a:pt x="2788" y="4369"/>
                  </a:lnTo>
                  <a:lnTo>
                    <a:pt x="3079" y="4327"/>
                  </a:lnTo>
                  <a:lnTo>
                    <a:pt x="3370" y="4244"/>
                  </a:lnTo>
                  <a:lnTo>
                    <a:pt x="3662" y="4119"/>
                  </a:lnTo>
                  <a:lnTo>
                    <a:pt x="3953" y="3953"/>
                  </a:lnTo>
                  <a:lnTo>
                    <a:pt x="4202" y="3703"/>
                  </a:lnTo>
                  <a:lnTo>
                    <a:pt x="4202" y="3703"/>
                  </a:lnTo>
                  <a:lnTo>
                    <a:pt x="4410" y="3412"/>
                  </a:lnTo>
                  <a:lnTo>
                    <a:pt x="4577" y="3121"/>
                  </a:lnTo>
                  <a:lnTo>
                    <a:pt x="4743" y="2830"/>
                  </a:lnTo>
                  <a:lnTo>
                    <a:pt x="4868" y="2538"/>
                  </a:lnTo>
                  <a:lnTo>
                    <a:pt x="4993" y="2039"/>
                  </a:lnTo>
                  <a:lnTo>
                    <a:pt x="5076" y="1665"/>
                  </a:lnTo>
                  <a:lnTo>
                    <a:pt x="5076" y="1665"/>
                  </a:lnTo>
                  <a:lnTo>
                    <a:pt x="5076" y="1457"/>
                  </a:lnTo>
                  <a:lnTo>
                    <a:pt x="5035" y="1207"/>
                  </a:lnTo>
                  <a:lnTo>
                    <a:pt x="5035" y="1207"/>
                  </a:lnTo>
                  <a:lnTo>
                    <a:pt x="4993" y="999"/>
                  </a:lnTo>
                  <a:lnTo>
                    <a:pt x="4827" y="791"/>
                  </a:lnTo>
                  <a:lnTo>
                    <a:pt x="4619" y="625"/>
                  </a:lnTo>
                  <a:lnTo>
                    <a:pt x="4244" y="458"/>
                  </a:lnTo>
                  <a:lnTo>
                    <a:pt x="4244" y="458"/>
                  </a:lnTo>
                  <a:lnTo>
                    <a:pt x="3662" y="333"/>
                  </a:lnTo>
                  <a:lnTo>
                    <a:pt x="3204" y="292"/>
                  </a:lnTo>
                  <a:lnTo>
                    <a:pt x="2788" y="250"/>
                  </a:lnTo>
                  <a:lnTo>
                    <a:pt x="2497" y="292"/>
                  </a:lnTo>
                  <a:lnTo>
                    <a:pt x="2497" y="292"/>
                  </a:lnTo>
                  <a:lnTo>
                    <a:pt x="2081" y="333"/>
                  </a:lnTo>
                  <a:lnTo>
                    <a:pt x="1623" y="458"/>
                  </a:lnTo>
                  <a:lnTo>
                    <a:pt x="1248" y="666"/>
                  </a:lnTo>
                  <a:lnTo>
                    <a:pt x="1082" y="791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832" y="1082"/>
                  </a:lnTo>
                  <a:lnTo>
                    <a:pt x="749" y="1332"/>
                  </a:lnTo>
                  <a:lnTo>
                    <a:pt x="708" y="1623"/>
                  </a:lnTo>
                  <a:lnTo>
                    <a:pt x="666" y="1914"/>
                  </a:lnTo>
                  <a:lnTo>
                    <a:pt x="666" y="2206"/>
                  </a:lnTo>
                  <a:lnTo>
                    <a:pt x="708" y="2538"/>
                  </a:lnTo>
                  <a:lnTo>
                    <a:pt x="749" y="2830"/>
                  </a:lnTo>
                  <a:lnTo>
                    <a:pt x="832" y="3121"/>
                  </a:lnTo>
                  <a:lnTo>
                    <a:pt x="832" y="3121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808;p62"/>
            <p:cNvSpPr/>
            <p:nvPr/>
          </p:nvSpPr>
          <p:spPr>
            <a:xfrm>
              <a:off x="4832450" y="1383600"/>
              <a:ext cx="348475" cy="157075"/>
            </a:xfrm>
            <a:custGeom>
              <a:avLst/>
              <a:gdLst/>
              <a:ahLst/>
              <a:cxnLst/>
              <a:rect l="l" t="t" r="r" b="b"/>
              <a:pathLst>
                <a:path w="13939" h="6283" extrusionOk="0">
                  <a:moveTo>
                    <a:pt x="13939" y="541"/>
                  </a:moveTo>
                  <a:lnTo>
                    <a:pt x="13939" y="541"/>
                  </a:lnTo>
                  <a:lnTo>
                    <a:pt x="13439" y="1082"/>
                  </a:lnTo>
                  <a:lnTo>
                    <a:pt x="12857" y="1664"/>
                  </a:lnTo>
                  <a:lnTo>
                    <a:pt x="12233" y="2247"/>
                  </a:lnTo>
                  <a:lnTo>
                    <a:pt x="11567" y="2829"/>
                  </a:lnTo>
                  <a:lnTo>
                    <a:pt x="10860" y="3370"/>
                  </a:lnTo>
                  <a:lnTo>
                    <a:pt x="10111" y="3911"/>
                  </a:lnTo>
                  <a:lnTo>
                    <a:pt x="9320" y="4410"/>
                  </a:lnTo>
                  <a:lnTo>
                    <a:pt x="8488" y="4868"/>
                  </a:lnTo>
                  <a:lnTo>
                    <a:pt x="7573" y="5284"/>
                  </a:lnTo>
                  <a:lnTo>
                    <a:pt x="6616" y="5617"/>
                  </a:lnTo>
                  <a:lnTo>
                    <a:pt x="5659" y="5908"/>
                  </a:lnTo>
                  <a:lnTo>
                    <a:pt x="4619" y="6116"/>
                  </a:lnTo>
                  <a:lnTo>
                    <a:pt x="3537" y="6241"/>
                  </a:lnTo>
                  <a:lnTo>
                    <a:pt x="2996" y="6282"/>
                  </a:lnTo>
                  <a:lnTo>
                    <a:pt x="2414" y="6282"/>
                  </a:lnTo>
                  <a:lnTo>
                    <a:pt x="1831" y="6241"/>
                  </a:lnTo>
                  <a:lnTo>
                    <a:pt x="1249" y="6199"/>
                  </a:lnTo>
                  <a:lnTo>
                    <a:pt x="666" y="6116"/>
                  </a:lnTo>
                  <a:lnTo>
                    <a:pt x="42" y="6033"/>
                  </a:lnTo>
                  <a:lnTo>
                    <a:pt x="42" y="6033"/>
                  </a:lnTo>
                  <a:lnTo>
                    <a:pt x="1" y="5409"/>
                  </a:lnTo>
                  <a:lnTo>
                    <a:pt x="1" y="4826"/>
                  </a:lnTo>
                  <a:lnTo>
                    <a:pt x="126" y="4161"/>
                  </a:lnTo>
                  <a:lnTo>
                    <a:pt x="292" y="3536"/>
                  </a:lnTo>
                  <a:lnTo>
                    <a:pt x="292" y="3536"/>
                  </a:lnTo>
                  <a:lnTo>
                    <a:pt x="1415" y="3745"/>
                  </a:lnTo>
                  <a:lnTo>
                    <a:pt x="2497" y="3911"/>
                  </a:lnTo>
                  <a:lnTo>
                    <a:pt x="3537" y="3953"/>
                  </a:lnTo>
                  <a:lnTo>
                    <a:pt x="4577" y="3911"/>
                  </a:lnTo>
                  <a:lnTo>
                    <a:pt x="5534" y="3828"/>
                  </a:lnTo>
                  <a:lnTo>
                    <a:pt x="6450" y="3661"/>
                  </a:lnTo>
                  <a:lnTo>
                    <a:pt x="7323" y="3453"/>
                  </a:lnTo>
                  <a:lnTo>
                    <a:pt x="8197" y="3204"/>
                  </a:lnTo>
                  <a:lnTo>
                    <a:pt x="8988" y="2871"/>
                  </a:lnTo>
                  <a:lnTo>
                    <a:pt x="9737" y="2538"/>
                  </a:lnTo>
                  <a:lnTo>
                    <a:pt x="10444" y="2122"/>
                  </a:lnTo>
                  <a:lnTo>
                    <a:pt x="11110" y="1747"/>
                  </a:lnTo>
                  <a:lnTo>
                    <a:pt x="11734" y="1290"/>
                  </a:lnTo>
                  <a:lnTo>
                    <a:pt x="12316" y="874"/>
                  </a:lnTo>
                  <a:lnTo>
                    <a:pt x="12857" y="416"/>
                  </a:lnTo>
                  <a:lnTo>
                    <a:pt x="13356" y="0"/>
                  </a:lnTo>
                  <a:lnTo>
                    <a:pt x="13356" y="0"/>
                  </a:lnTo>
                  <a:lnTo>
                    <a:pt x="13647" y="250"/>
                  </a:lnTo>
                  <a:lnTo>
                    <a:pt x="13939" y="541"/>
                  </a:lnTo>
                  <a:lnTo>
                    <a:pt x="13939" y="541"/>
                  </a:lnTo>
                  <a:close/>
                </a:path>
              </a:pathLst>
            </a:custGeom>
            <a:solidFill>
              <a:srgbClr val="38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809;p62"/>
            <p:cNvSpPr/>
            <p:nvPr/>
          </p:nvSpPr>
          <p:spPr>
            <a:xfrm>
              <a:off x="4941675" y="1668600"/>
              <a:ext cx="45775" cy="38500"/>
            </a:xfrm>
            <a:custGeom>
              <a:avLst/>
              <a:gdLst/>
              <a:ahLst/>
              <a:cxnLst/>
              <a:rect l="l" t="t" r="r" b="b"/>
              <a:pathLst>
                <a:path w="1831" h="1540" extrusionOk="0">
                  <a:moveTo>
                    <a:pt x="1082" y="1539"/>
                  </a:moveTo>
                  <a:lnTo>
                    <a:pt x="1082" y="1539"/>
                  </a:lnTo>
                  <a:lnTo>
                    <a:pt x="957" y="1539"/>
                  </a:lnTo>
                  <a:lnTo>
                    <a:pt x="791" y="1498"/>
                  </a:lnTo>
                  <a:lnTo>
                    <a:pt x="666" y="1415"/>
                  </a:lnTo>
                  <a:lnTo>
                    <a:pt x="583" y="1331"/>
                  </a:lnTo>
                  <a:lnTo>
                    <a:pt x="458" y="1248"/>
                  </a:lnTo>
                  <a:lnTo>
                    <a:pt x="416" y="1123"/>
                  </a:lnTo>
                  <a:lnTo>
                    <a:pt x="375" y="957"/>
                  </a:lnTo>
                  <a:lnTo>
                    <a:pt x="333" y="832"/>
                  </a:lnTo>
                  <a:lnTo>
                    <a:pt x="333" y="832"/>
                  </a:lnTo>
                  <a:lnTo>
                    <a:pt x="375" y="666"/>
                  </a:lnTo>
                  <a:lnTo>
                    <a:pt x="292" y="624"/>
                  </a:lnTo>
                  <a:lnTo>
                    <a:pt x="292" y="624"/>
                  </a:lnTo>
                  <a:lnTo>
                    <a:pt x="167" y="541"/>
                  </a:lnTo>
                  <a:lnTo>
                    <a:pt x="42" y="458"/>
                  </a:lnTo>
                  <a:lnTo>
                    <a:pt x="42" y="458"/>
                  </a:lnTo>
                  <a:lnTo>
                    <a:pt x="0" y="37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84" y="291"/>
                  </a:lnTo>
                  <a:lnTo>
                    <a:pt x="167" y="333"/>
                  </a:lnTo>
                  <a:lnTo>
                    <a:pt x="167" y="333"/>
                  </a:lnTo>
                  <a:lnTo>
                    <a:pt x="292" y="416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292" y="374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67" y="166"/>
                  </a:lnTo>
                  <a:lnTo>
                    <a:pt x="208" y="83"/>
                  </a:lnTo>
                  <a:lnTo>
                    <a:pt x="208" y="83"/>
                  </a:lnTo>
                  <a:lnTo>
                    <a:pt x="292" y="83"/>
                  </a:lnTo>
                  <a:lnTo>
                    <a:pt x="333" y="125"/>
                  </a:lnTo>
                  <a:lnTo>
                    <a:pt x="333" y="125"/>
                  </a:lnTo>
                  <a:lnTo>
                    <a:pt x="416" y="250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458" y="250"/>
                  </a:lnTo>
                  <a:lnTo>
                    <a:pt x="416" y="125"/>
                  </a:lnTo>
                  <a:lnTo>
                    <a:pt x="416" y="125"/>
                  </a:lnTo>
                  <a:lnTo>
                    <a:pt x="416" y="42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541" y="0"/>
                  </a:lnTo>
                  <a:lnTo>
                    <a:pt x="583" y="83"/>
                  </a:lnTo>
                  <a:lnTo>
                    <a:pt x="583" y="83"/>
                  </a:lnTo>
                  <a:lnTo>
                    <a:pt x="624" y="166"/>
                  </a:lnTo>
                  <a:lnTo>
                    <a:pt x="666" y="208"/>
                  </a:lnTo>
                  <a:lnTo>
                    <a:pt x="666" y="208"/>
                  </a:lnTo>
                  <a:lnTo>
                    <a:pt x="874" y="125"/>
                  </a:lnTo>
                  <a:lnTo>
                    <a:pt x="1082" y="83"/>
                  </a:lnTo>
                  <a:lnTo>
                    <a:pt x="1082" y="83"/>
                  </a:lnTo>
                  <a:lnTo>
                    <a:pt x="1249" y="83"/>
                  </a:lnTo>
                  <a:lnTo>
                    <a:pt x="1373" y="125"/>
                  </a:lnTo>
                  <a:lnTo>
                    <a:pt x="1498" y="208"/>
                  </a:lnTo>
                  <a:lnTo>
                    <a:pt x="1623" y="291"/>
                  </a:lnTo>
                  <a:lnTo>
                    <a:pt x="1706" y="416"/>
                  </a:lnTo>
                  <a:lnTo>
                    <a:pt x="1789" y="541"/>
                  </a:lnTo>
                  <a:lnTo>
                    <a:pt x="1831" y="666"/>
                  </a:lnTo>
                  <a:lnTo>
                    <a:pt x="1831" y="832"/>
                  </a:lnTo>
                  <a:lnTo>
                    <a:pt x="1831" y="832"/>
                  </a:lnTo>
                  <a:lnTo>
                    <a:pt x="1831" y="957"/>
                  </a:lnTo>
                  <a:lnTo>
                    <a:pt x="1789" y="1123"/>
                  </a:lnTo>
                  <a:lnTo>
                    <a:pt x="1706" y="1248"/>
                  </a:lnTo>
                  <a:lnTo>
                    <a:pt x="1623" y="1331"/>
                  </a:lnTo>
                  <a:lnTo>
                    <a:pt x="1498" y="1415"/>
                  </a:lnTo>
                  <a:lnTo>
                    <a:pt x="1373" y="1498"/>
                  </a:lnTo>
                  <a:lnTo>
                    <a:pt x="1249" y="1539"/>
                  </a:lnTo>
                  <a:lnTo>
                    <a:pt x="1082" y="1539"/>
                  </a:lnTo>
                  <a:lnTo>
                    <a:pt x="1082" y="15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810;p62"/>
            <p:cNvSpPr/>
            <p:nvPr/>
          </p:nvSpPr>
          <p:spPr>
            <a:xfrm>
              <a:off x="5099775" y="1668600"/>
              <a:ext cx="45800" cy="38500"/>
            </a:xfrm>
            <a:custGeom>
              <a:avLst/>
              <a:gdLst/>
              <a:ahLst/>
              <a:cxnLst/>
              <a:rect l="l" t="t" r="r" b="b"/>
              <a:pathLst>
                <a:path w="1832" h="1540" extrusionOk="0">
                  <a:moveTo>
                    <a:pt x="749" y="1539"/>
                  </a:moveTo>
                  <a:lnTo>
                    <a:pt x="749" y="1539"/>
                  </a:lnTo>
                  <a:lnTo>
                    <a:pt x="874" y="1539"/>
                  </a:lnTo>
                  <a:lnTo>
                    <a:pt x="1041" y="1498"/>
                  </a:lnTo>
                  <a:lnTo>
                    <a:pt x="1165" y="1415"/>
                  </a:lnTo>
                  <a:lnTo>
                    <a:pt x="1249" y="1331"/>
                  </a:lnTo>
                  <a:lnTo>
                    <a:pt x="1373" y="1248"/>
                  </a:lnTo>
                  <a:lnTo>
                    <a:pt x="1415" y="1123"/>
                  </a:lnTo>
                  <a:lnTo>
                    <a:pt x="1457" y="957"/>
                  </a:lnTo>
                  <a:lnTo>
                    <a:pt x="1498" y="832"/>
                  </a:lnTo>
                  <a:lnTo>
                    <a:pt x="1498" y="832"/>
                  </a:lnTo>
                  <a:lnTo>
                    <a:pt x="1457" y="666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665" y="541"/>
                  </a:lnTo>
                  <a:lnTo>
                    <a:pt x="1790" y="458"/>
                  </a:lnTo>
                  <a:lnTo>
                    <a:pt x="1790" y="458"/>
                  </a:lnTo>
                  <a:lnTo>
                    <a:pt x="1831" y="374"/>
                  </a:lnTo>
                  <a:lnTo>
                    <a:pt x="1831" y="333"/>
                  </a:lnTo>
                  <a:lnTo>
                    <a:pt x="1831" y="333"/>
                  </a:lnTo>
                  <a:lnTo>
                    <a:pt x="1748" y="291"/>
                  </a:lnTo>
                  <a:lnTo>
                    <a:pt x="1665" y="333"/>
                  </a:lnTo>
                  <a:lnTo>
                    <a:pt x="1665" y="333"/>
                  </a:lnTo>
                  <a:lnTo>
                    <a:pt x="1540" y="416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1415" y="458"/>
                  </a:lnTo>
                  <a:lnTo>
                    <a:pt x="1540" y="374"/>
                  </a:lnTo>
                  <a:lnTo>
                    <a:pt x="1665" y="208"/>
                  </a:lnTo>
                  <a:lnTo>
                    <a:pt x="1665" y="208"/>
                  </a:lnTo>
                  <a:lnTo>
                    <a:pt x="1665" y="166"/>
                  </a:lnTo>
                  <a:lnTo>
                    <a:pt x="1623" y="83"/>
                  </a:lnTo>
                  <a:lnTo>
                    <a:pt x="1623" y="83"/>
                  </a:lnTo>
                  <a:lnTo>
                    <a:pt x="1540" y="83"/>
                  </a:lnTo>
                  <a:lnTo>
                    <a:pt x="1498" y="125"/>
                  </a:lnTo>
                  <a:lnTo>
                    <a:pt x="1498" y="125"/>
                  </a:lnTo>
                  <a:lnTo>
                    <a:pt x="1415" y="250"/>
                  </a:lnTo>
                  <a:lnTo>
                    <a:pt x="1290" y="333"/>
                  </a:lnTo>
                  <a:lnTo>
                    <a:pt x="1290" y="333"/>
                  </a:lnTo>
                  <a:lnTo>
                    <a:pt x="1290" y="333"/>
                  </a:lnTo>
                  <a:lnTo>
                    <a:pt x="1373" y="250"/>
                  </a:lnTo>
                  <a:lnTo>
                    <a:pt x="1415" y="125"/>
                  </a:lnTo>
                  <a:lnTo>
                    <a:pt x="1415" y="125"/>
                  </a:lnTo>
                  <a:lnTo>
                    <a:pt x="1415" y="42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290" y="0"/>
                  </a:lnTo>
                  <a:lnTo>
                    <a:pt x="1249" y="83"/>
                  </a:lnTo>
                  <a:lnTo>
                    <a:pt x="1249" y="83"/>
                  </a:lnTo>
                  <a:lnTo>
                    <a:pt x="1207" y="166"/>
                  </a:lnTo>
                  <a:lnTo>
                    <a:pt x="1165" y="208"/>
                  </a:lnTo>
                  <a:lnTo>
                    <a:pt x="1165" y="208"/>
                  </a:lnTo>
                  <a:lnTo>
                    <a:pt x="957" y="125"/>
                  </a:lnTo>
                  <a:lnTo>
                    <a:pt x="749" y="83"/>
                  </a:lnTo>
                  <a:lnTo>
                    <a:pt x="749" y="83"/>
                  </a:lnTo>
                  <a:lnTo>
                    <a:pt x="583" y="83"/>
                  </a:lnTo>
                  <a:lnTo>
                    <a:pt x="458" y="125"/>
                  </a:lnTo>
                  <a:lnTo>
                    <a:pt x="333" y="208"/>
                  </a:lnTo>
                  <a:lnTo>
                    <a:pt x="208" y="291"/>
                  </a:lnTo>
                  <a:lnTo>
                    <a:pt x="125" y="416"/>
                  </a:lnTo>
                  <a:lnTo>
                    <a:pt x="42" y="541"/>
                  </a:lnTo>
                  <a:lnTo>
                    <a:pt x="0" y="666"/>
                  </a:lnTo>
                  <a:lnTo>
                    <a:pt x="0" y="832"/>
                  </a:lnTo>
                  <a:lnTo>
                    <a:pt x="0" y="832"/>
                  </a:lnTo>
                  <a:lnTo>
                    <a:pt x="0" y="957"/>
                  </a:lnTo>
                  <a:lnTo>
                    <a:pt x="42" y="1123"/>
                  </a:lnTo>
                  <a:lnTo>
                    <a:pt x="125" y="1248"/>
                  </a:lnTo>
                  <a:lnTo>
                    <a:pt x="208" y="1331"/>
                  </a:lnTo>
                  <a:lnTo>
                    <a:pt x="333" y="1415"/>
                  </a:lnTo>
                  <a:lnTo>
                    <a:pt x="458" y="1498"/>
                  </a:lnTo>
                  <a:lnTo>
                    <a:pt x="583" y="1539"/>
                  </a:lnTo>
                  <a:lnTo>
                    <a:pt x="749" y="1539"/>
                  </a:lnTo>
                  <a:lnTo>
                    <a:pt x="749" y="1539"/>
                  </a:lnTo>
                  <a:close/>
                </a:path>
              </a:pathLst>
            </a:custGeom>
            <a:solidFill>
              <a:srgbClr val="1C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811;p62"/>
            <p:cNvSpPr/>
            <p:nvPr/>
          </p:nvSpPr>
          <p:spPr>
            <a:xfrm>
              <a:off x="5011350" y="1764275"/>
              <a:ext cx="64525" cy="39550"/>
            </a:xfrm>
            <a:custGeom>
              <a:avLst/>
              <a:gdLst/>
              <a:ahLst/>
              <a:cxnLst/>
              <a:rect l="l" t="t" r="r" b="b"/>
              <a:pathLst>
                <a:path w="2581" h="1582" extrusionOk="0">
                  <a:moveTo>
                    <a:pt x="1" y="250"/>
                  </a:moveTo>
                  <a:lnTo>
                    <a:pt x="1" y="250"/>
                  </a:lnTo>
                  <a:lnTo>
                    <a:pt x="1" y="542"/>
                  </a:lnTo>
                  <a:lnTo>
                    <a:pt x="84" y="791"/>
                  </a:lnTo>
                  <a:lnTo>
                    <a:pt x="209" y="999"/>
                  </a:lnTo>
                  <a:lnTo>
                    <a:pt x="375" y="1207"/>
                  </a:lnTo>
                  <a:lnTo>
                    <a:pt x="542" y="1332"/>
                  </a:lnTo>
                  <a:lnTo>
                    <a:pt x="791" y="1457"/>
                  </a:lnTo>
                  <a:lnTo>
                    <a:pt x="1041" y="1540"/>
                  </a:lnTo>
                  <a:lnTo>
                    <a:pt x="1291" y="1582"/>
                  </a:lnTo>
                  <a:lnTo>
                    <a:pt x="1291" y="1582"/>
                  </a:lnTo>
                  <a:lnTo>
                    <a:pt x="1540" y="1540"/>
                  </a:lnTo>
                  <a:lnTo>
                    <a:pt x="1790" y="1457"/>
                  </a:lnTo>
                  <a:lnTo>
                    <a:pt x="2040" y="1332"/>
                  </a:lnTo>
                  <a:lnTo>
                    <a:pt x="2206" y="1207"/>
                  </a:lnTo>
                  <a:lnTo>
                    <a:pt x="2372" y="999"/>
                  </a:lnTo>
                  <a:lnTo>
                    <a:pt x="2497" y="791"/>
                  </a:lnTo>
                  <a:lnTo>
                    <a:pt x="2581" y="542"/>
                  </a:lnTo>
                  <a:lnTo>
                    <a:pt x="2581" y="250"/>
                  </a:lnTo>
                  <a:lnTo>
                    <a:pt x="2581" y="250"/>
                  </a:lnTo>
                  <a:lnTo>
                    <a:pt x="2581" y="167"/>
                  </a:lnTo>
                  <a:lnTo>
                    <a:pt x="2539" y="84"/>
                  </a:lnTo>
                  <a:lnTo>
                    <a:pt x="2456" y="42"/>
                  </a:lnTo>
                  <a:lnTo>
                    <a:pt x="2372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26" y="42"/>
                  </a:lnTo>
                  <a:lnTo>
                    <a:pt x="43" y="84"/>
                  </a:lnTo>
                  <a:lnTo>
                    <a:pt x="1" y="167"/>
                  </a:lnTo>
                  <a:lnTo>
                    <a:pt x="1" y="250"/>
                  </a:lnTo>
                  <a:lnTo>
                    <a:pt x="1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812;p62"/>
            <p:cNvSpPr/>
            <p:nvPr/>
          </p:nvSpPr>
          <p:spPr>
            <a:xfrm>
              <a:off x="4780450" y="2037850"/>
              <a:ext cx="38500" cy="197650"/>
            </a:xfrm>
            <a:custGeom>
              <a:avLst/>
              <a:gdLst/>
              <a:ahLst/>
              <a:cxnLst/>
              <a:rect l="l" t="t" r="r" b="b"/>
              <a:pathLst>
                <a:path w="1540" h="7906" extrusionOk="0">
                  <a:moveTo>
                    <a:pt x="1457" y="0"/>
                  </a:moveTo>
                  <a:lnTo>
                    <a:pt x="1415" y="42"/>
                  </a:lnTo>
                  <a:lnTo>
                    <a:pt x="749" y="3661"/>
                  </a:lnTo>
                  <a:lnTo>
                    <a:pt x="250" y="6324"/>
                  </a:lnTo>
                  <a:lnTo>
                    <a:pt x="0" y="7864"/>
                  </a:lnTo>
                  <a:lnTo>
                    <a:pt x="0" y="7905"/>
                  </a:lnTo>
                  <a:lnTo>
                    <a:pt x="84" y="7905"/>
                  </a:lnTo>
                  <a:lnTo>
                    <a:pt x="125" y="7864"/>
                  </a:lnTo>
                  <a:lnTo>
                    <a:pt x="375" y="6324"/>
                  </a:lnTo>
                  <a:lnTo>
                    <a:pt x="1124" y="2330"/>
                  </a:lnTo>
                  <a:lnTo>
                    <a:pt x="1415" y="707"/>
                  </a:lnTo>
                  <a:lnTo>
                    <a:pt x="1540" y="42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813;p62"/>
            <p:cNvSpPr/>
            <p:nvPr/>
          </p:nvSpPr>
          <p:spPr>
            <a:xfrm>
              <a:off x="5278675" y="2046150"/>
              <a:ext cx="19800" cy="202875"/>
            </a:xfrm>
            <a:custGeom>
              <a:avLst/>
              <a:gdLst/>
              <a:ahLst/>
              <a:cxnLst/>
              <a:rect l="l" t="t" r="r" b="b"/>
              <a:pathLst>
                <a:path w="792" h="8115" extrusionOk="0">
                  <a:moveTo>
                    <a:pt x="375" y="1"/>
                  </a:moveTo>
                  <a:lnTo>
                    <a:pt x="375" y="43"/>
                  </a:lnTo>
                  <a:lnTo>
                    <a:pt x="209" y="916"/>
                  </a:lnTo>
                  <a:lnTo>
                    <a:pt x="84" y="1748"/>
                  </a:lnTo>
                  <a:lnTo>
                    <a:pt x="1" y="2580"/>
                  </a:lnTo>
                  <a:lnTo>
                    <a:pt x="1" y="3371"/>
                  </a:lnTo>
                  <a:lnTo>
                    <a:pt x="42" y="4370"/>
                  </a:lnTo>
                  <a:lnTo>
                    <a:pt x="84" y="5285"/>
                  </a:lnTo>
                  <a:lnTo>
                    <a:pt x="209" y="6075"/>
                  </a:lnTo>
                  <a:lnTo>
                    <a:pt x="334" y="6741"/>
                  </a:lnTo>
                  <a:lnTo>
                    <a:pt x="542" y="7740"/>
                  </a:lnTo>
                  <a:lnTo>
                    <a:pt x="666" y="8072"/>
                  </a:lnTo>
                  <a:lnTo>
                    <a:pt x="708" y="8114"/>
                  </a:lnTo>
                  <a:lnTo>
                    <a:pt x="791" y="8114"/>
                  </a:lnTo>
                  <a:lnTo>
                    <a:pt x="791" y="8072"/>
                  </a:lnTo>
                  <a:lnTo>
                    <a:pt x="750" y="7948"/>
                  </a:lnTo>
                  <a:lnTo>
                    <a:pt x="583" y="7407"/>
                  </a:lnTo>
                  <a:lnTo>
                    <a:pt x="375" y="6408"/>
                  </a:lnTo>
                  <a:lnTo>
                    <a:pt x="292" y="5784"/>
                  </a:lnTo>
                  <a:lnTo>
                    <a:pt x="209" y="5035"/>
                  </a:lnTo>
                  <a:lnTo>
                    <a:pt x="125" y="4245"/>
                  </a:lnTo>
                  <a:lnTo>
                    <a:pt x="125" y="3371"/>
                  </a:lnTo>
                  <a:lnTo>
                    <a:pt x="125" y="2580"/>
                  </a:lnTo>
                  <a:lnTo>
                    <a:pt x="209" y="1790"/>
                  </a:lnTo>
                  <a:lnTo>
                    <a:pt x="292" y="916"/>
                  </a:lnTo>
                  <a:lnTo>
                    <a:pt x="458" y="43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814;p62"/>
            <p:cNvSpPr/>
            <p:nvPr/>
          </p:nvSpPr>
          <p:spPr>
            <a:xfrm>
              <a:off x="5355650" y="2052400"/>
              <a:ext cx="30200" cy="162300"/>
            </a:xfrm>
            <a:custGeom>
              <a:avLst/>
              <a:gdLst/>
              <a:ahLst/>
              <a:cxnLst/>
              <a:rect l="l" t="t" r="r" b="b"/>
              <a:pathLst>
                <a:path w="1208" h="6492" extrusionOk="0">
                  <a:moveTo>
                    <a:pt x="42" y="1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1082" y="6449"/>
                  </a:lnTo>
                  <a:lnTo>
                    <a:pt x="1124" y="6491"/>
                  </a:lnTo>
                  <a:lnTo>
                    <a:pt x="1207" y="6491"/>
                  </a:lnTo>
                  <a:lnTo>
                    <a:pt x="1207" y="6449"/>
                  </a:lnTo>
                  <a:lnTo>
                    <a:pt x="125" y="4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815;p62"/>
            <p:cNvSpPr/>
            <p:nvPr/>
          </p:nvSpPr>
          <p:spPr>
            <a:xfrm>
              <a:off x="5355650" y="2052400"/>
              <a:ext cx="30200" cy="162300"/>
            </a:xfrm>
            <a:custGeom>
              <a:avLst/>
              <a:gdLst/>
              <a:ahLst/>
              <a:cxnLst/>
              <a:rect l="l" t="t" r="r" b="b"/>
              <a:pathLst>
                <a:path w="1208" h="6492" fill="none" extrusionOk="0">
                  <a:moveTo>
                    <a:pt x="1" y="84"/>
                  </a:moveTo>
                  <a:lnTo>
                    <a:pt x="1082" y="6449"/>
                  </a:lnTo>
                  <a:lnTo>
                    <a:pt x="1082" y="6449"/>
                  </a:lnTo>
                  <a:lnTo>
                    <a:pt x="1124" y="6491"/>
                  </a:lnTo>
                  <a:lnTo>
                    <a:pt x="1165" y="6491"/>
                  </a:lnTo>
                  <a:lnTo>
                    <a:pt x="1165" y="6491"/>
                  </a:lnTo>
                  <a:lnTo>
                    <a:pt x="1207" y="6491"/>
                  </a:lnTo>
                  <a:lnTo>
                    <a:pt x="1207" y="6449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1" y="42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816;p62"/>
            <p:cNvSpPr/>
            <p:nvPr/>
          </p:nvSpPr>
          <p:spPr>
            <a:xfrm>
              <a:off x="4749250" y="2063850"/>
              <a:ext cx="32250" cy="173725"/>
            </a:xfrm>
            <a:custGeom>
              <a:avLst/>
              <a:gdLst/>
              <a:ahLst/>
              <a:cxnLst/>
              <a:rect l="l" t="t" r="r" b="b"/>
              <a:pathLst>
                <a:path w="1290" h="6949" extrusionOk="0">
                  <a:moveTo>
                    <a:pt x="1207" y="0"/>
                  </a:moveTo>
                  <a:lnTo>
                    <a:pt x="1165" y="42"/>
                  </a:lnTo>
                  <a:lnTo>
                    <a:pt x="0" y="6865"/>
                  </a:lnTo>
                  <a:lnTo>
                    <a:pt x="0" y="6907"/>
                  </a:lnTo>
                  <a:lnTo>
                    <a:pt x="42" y="6948"/>
                  </a:lnTo>
                  <a:lnTo>
                    <a:pt x="83" y="6948"/>
                  </a:lnTo>
                  <a:lnTo>
                    <a:pt x="125" y="6907"/>
                  </a:lnTo>
                  <a:lnTo>
                    <a:pt x="1290" y="83"/>
                  </a:lnTo>
                  <a:lnTo>
                    <a:pt x="1248" y="42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BA4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817;p62"/>
            <p:cNvSpPr/>
            <p:nvPr/>
          </p:nvSpPr>
          <p:spPr>
            <a:xfrm>
              <a:off x="4749250" y="2063850"/>
              <a:ext cx="32250" cy="173725"/>
            </a:xfrm>
            <a:custGeom>
              <a:avLst/>
              <a:gdLst/>
              <a:ahLst/>
              <a:cxnLst/>
              <a:rect l="l" t="t" r="r" b="b"/>
              <a:pathLst>
                <a:path w="1290" h="6949" fill="none" extrusionOk="0">
                  <a:moveTo>
                    <a:pt x="1165" y="42"/>
                  </a:moveTo>
                  <a:lnTo>
                    <a:pt x="0" y="6865"/>
                  </a:lnTo>
                  <a:lnTo>
                    <a:pt x="0" y="6865"/>
                  </a:lnTo>
                  <a:lnTo>
                    <a:pt x="0" y="6907"/>
                  </a:lnTo>
                  <a:lnTo>
                    <a:pt x="42" y="6948"/>
                  </a:lnTo>
                  <a:lnTo>
                    <a:pt x="42" y="6948"/>
                  </a:lnTo>
                  <a:lnTo>
                    <a:pt x="83" y="6948"/>
                  </a:lnTo>
                  <a:lnTo>
                    <a:pt x="125" y="6907"/>
                  </a:lnTo>
                  <a:lnTo>
                    <a:pt x="1290" y="83"/>
                  </a:lnTo>
                  <a:lnTo>
                    <a:pt x="1290" y="83"/>
                  </a:lnTo>
                  <a:lnTo>
                    <a:pt x="1248" y="42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07" y="0"/>
                  </a:lnTo>
                  <a:lnTo>
                    <a:pt x="1165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818;p62"/>
            <p:cNvSpPr/>
            <p:nvPr/>
          </p:nvSpPr>
          <p:spPr>
            <a:xfrm>
              <a:off x="5166350" y="2716025"/>
              <a:ext cx="133150" cy="106100"/>
            </a:xfrm>
            <a:custGeom>
              <a:avLst/>
              <a:gdLst/>
              <a:ahLst/>
              <a:cxnLst/>
              <a:rect l="l" t="t" r="r" b="b"/>
              <a:pathLst>
                <a:path w="5326" h="4244" extrusionOk="0">
                  <a:moveTo>
                    <a:pt x="42" y="0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83" y="250"/>
                  </a:lnTo>
                  <a:lnTo>
                    <a:pt x="333" y="666"/>
                  </a:lnTo>
                  <a:lnTo>
                    <a:pt x="749" y="1290"/>
                  </a:lnTo>
                  <a:lnTo>
                    <a:pt x="999" y="1623"/>
                  </a:lnTo>
                  <a:lnTo>
                    <a:pt x="1290" y="1997"/>
                  </a:lnTo>
                  <a:lnTo>
                    <a:pt x="1623" y="2372"/>
                  </a:lnTo>
                  <a:lnTo>
                    <a:pt x="2039" y="2746"/>
                  </a:lnTo>
                  <a:lnTo>
                    <a:pt x="2455" y="3079"/>
                  </a:lnTo>
                  <a:lnTo>
                    <a:pt x="2913" y="3412"/>
                  </a:lnTo>
                  <a:lnTo>
                    <a:pt x="3454" y="3703"/>
                  </a:lnTo>
                  <a:lnTo>
                    <a:pt x="3994" y="3953"/>
                  </a:lnTo>
                  <a:lnTo>
                    <a:pt x="4618" y="4119"/>
                  </a:lnTo>
                  <a:lnTo>
                    <a:pt x="5243" y="4244"/>
                  </a:lnTo>
                  <a:lnTo>
                    <a:pt x="5284" y="4244"/>
                  </a:lnTo>
                  <a:lnTo>
                    <a:pt x="5326" y="4202"/>
                  </a:lnTo>
                  <a:lnTo>
                    <a:pt x="5284" y="4161"/>
                  </a:lnTo>
                  <a:lnTo>
                    <a:pt x="5243" y="4119"/>
                  </a:lnTo>
                  <a:lnTo>
                    <a:pt x="4618" y="3994"/>
                  </a:lnTo>
                  <a:lnTo>
                    <a:pt x="4036" y="3828"/>
                  </a:lnTo>
                  <a:lnTo>
                    <a:pt x="3495" y="3578"/>
                  </a:lnTo>
                  <a:lnTo>
                    <a:pt x="2996" y="3329"/>
                  </a:lnTo>
                  <a:lnTo>
                    <a:pt x="2538" y="2996"/>
                  </a:lnTo>
                  <a:lnTo>
                    <a:pt x="2122" y="2663"/>
                  </a:lnTo>
                  <a:lnTo>
                    <a:pt x="1706" y="2288"/>
                  </a:lnTo>
                  <a:lnTo>
                    <a:pt x="1373" y="1914"/>
                  </a:lnTo>
                  <a:lnTo>
                    <a:pt x="832" y="1207"/>
                  </a:lnTo>
                  <a:lnTo>
                    <a:pt x="416" y="624"/>
                  </a:lnTo>
                  <a:lnTo>
                    <a:pt x="208" y="208"/>
                  </a:lnTo>
                  <a:lnTo>
                    <a:pt x="125" y="83"/>
                  </a:lnTo>
                  <a:lnTo>
                    <a:pt x="125" y="4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819;p62"/>
            <p:cNvSpPr/>
            <p:nvPr/>
          </p:nvSpPr>
          <p:spPr>
            <a:xfrm>
              <a:off x="4805400" y="2698325"/>
              <a:ext cx="52050" cy="83250"/>
            </a:xfrm>
            <a:custGeom>
              <a:avLst/>
              <a:gdLst/>
              <a:ahLst/>
              <a:cxnLst/>
              <a:rect l="l" t="t" r="r" b="b"/>
              <a:pathLst>
                <a:path w="2082" h="3330" extrusionOk="0">
                  <a:moveTo>
                    <a:pt x="2040" y="1"/>
                  </a:moveTo>
                  <a:lnTo>
                    <a:pt x="1998" y="42"/>
                  </a:lnTo>
                  <a:lnTo>
                    <a:pt x="1956" y="84"/>
                  </a:lnTo>
                  <a:lnTo>
                    <a:pt x="1956" y="167"/>
                  </a:lnTo>
                  <a:lnTo>
                    <a:pt x="1748" y="791"/>
                  </a:lnTo>
                  <a:lnTo>
                    <a:pt x="1624" y="1249"/>
                  </a:lnTo>
                  <a:lnTo>
                    <a:pt x="1416" y="1748"/>
                  </a:lnTo>
                  <a:lnTo>
                    <a:pt x="1124" y="2206"/>
                  </a:lnTo>
                  <a:lnTo>
                    <a:pt x="833" y="2622"/>
                  </a:lnTo>
                  <a:lnTo>
                    <a:pt x="625" y="2830"/>
                  </a:lnTo>
                  <a:lnTo>
                    <a:pt x="459" y="2996"/>
                  </a:lnTo>
                  <a:lnTo>
                    <a:pt x="251" y="3121"/>
                  </a:lnTo>
                  <a:lnTo>
                    <a:pt x="43" y="3204"/>
                  </a:lnTo>
                  <a:lnTo>
                    <a:pt x="1" y="3246"/>
                  </a:lnTo>
                  <a:lnTo>
                    <a:pt x="1" y="3288"/>
                  </a:lnTo>
                  <a:lnTo>
                    <a:pt x="1" y="3329"/>
                  </a:lnTo>
                  <a:lnTo>
                    <a:pt x="84" y="3329"/>
                  </a:lnTo>
                  <a:lnTo>
                    <a:pt x="334" y="3204"/>
                  </a:lnTo>
                  <a:lnTo>
                    <a:pt x="583" y="3038"/>
                  </a:lnTo>
                  <a:lnTo>
                    <a:pt x="791" y="2830"/>
                  </a:lnTo>
                  <a:lnTo>
                    <a:pt x="999" y="2580"/>
                  </a:lnTo>
                  <a:lnTo>
                    <a:pt x="1208" y="2331"/>
                  </a:lnTo>
                  <a:lnTo>
                    <a:pt x="1374" y="2081"/>
                  </a:lnTo>
                  <a:lnTo>
                    <a:pt x="1624" y="1499"/>
                  </a:lnTo>
                  <a:lnTo>
                    <a:pt x="1832" y="958"/>
                  </a:lnTo>
                  <a:lnTo>
                    <a:pt x="1956" y="500"/>
                  </a:lnTo>
                  <a:lnTo>
                    <a:pt x="2081" y="84"/>
                  </a:lnTo>
                  <a:lnTo>
                    <a:pt x="2081" y="42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820;p62"/>
            <p:cNvSpPr/>
            <p:nvPr/>
          </p:nvSpPr>
          <p:spPr>
            <a:xfrm>
              <a:off x="5258925" y="2695200"/>
              <a:ext cx="41625" cy="1536325"/>
            </a:xfrm>
            <a:custGeom>
              <a:avLst/>
              <a:gdLst/>
              <a:ahLst/>
              <a:cxnLst/>
              <a:rect l="l" t="t" r="r" b="b"/>
              <a:pathLst>
                <a:path w="1665" h="61453" extrusionOk="0">
                  <a:moveTo>
                    <a:pt x="416" y="1"/>
                  </a:moveTo>
                  <a:lnTo>
                    <a:pt x="416" y="43"/>
                  </a:lnTo>
                  <a:lnTo>
                    <a:pt x="416" y="84"/>
                  </a:lnTo>
                  <a:lnTo>
                    <a:pt x="416" y="126"/>
                  </a:lnTo>
                  <a:lnTo>
                    <a:pt x="666" y="667"/>
                  </a:lnTo>
                  <a:lnTo>
                    <a:pt x="832" y="1208"/>
                  </a:lnTo>
                  <a:lnTo>
                    <a:pt x="1040" y="1956"/>
                  </a:lnTo>
                  <a:lnTo>
                    <a:pt x="1248" y="2913"/>
                  </a:lnTo>
                  <a:lnTo>
                    <a:pt x="1415" y="4078"/>
                  </a:lnTo>
                  <a:lnTo>
                    <a:pt x="1498" y="5451"/>
                  </a:lnTo>
                  <a:lnTo>
                    <a:pt x="1581" y="7074"/>
                  </a:lnTo>
                  <a:lnTo>
                    <a:pt x="1540" y="8281"/>
                  </a:lnTo>
                  <a:lnTo>
                    <a:pt x="1456" y="9612"/>
                  </a:lnTo>
                  <a:lnTo>
                    <a:pt x="1290" y="12608"/>
                  </a:lnTo>
                  <a:lnTo>
                    <a:pt x="1165" y="16435"/>
                  </a:lnTo>
                  <a:lnTo>
                    <a:pt x="1082" y="20762"/>
                  </a:lnTo>
                  <a:lnTo>
                    <a:pt x="957" y="25422"/>
                  </a:lnTo>
                  <a:lnTo>
                    <a:pt x="791" y="34617"/>
                  </a:lnTo>
                  <a:lnTo>
                    <a:pt x="707" y="38653"/>
                  </a:lnTo>
                  <a:lnTo>
                    <a:pt x="583" y="42023"/>
                  </a:lnTo>
                  <a:lnTo>
                    <a:pt x="333" y="48347"/>
                  </a:lnTo>
                  <a:lnTo>
                    <a:pt x="167" y="54629"/>
                  </a:lnTo>
                  <a:lnTo>
                    <a:pt x="0" y="61411"/>
                  </a:lnTo>
                  <a:lnTo>
                    <a:pt x="0" y="61453"/>
                  </a:lnTo>
                  <a:lnTo>
                    <a:pt x="83" y="61453"/>
                  </a:lnTo>
                  <a:lnTo>
                    <a:pt x="125" y="61411"/>
                  </a:lnTo>
                  <a:lnTo>
                    <a:pt x="125" y="60870"/>
                  </a:lnTo>
                  <a:lnTo>
                    <a:pt x="333" y="53132"/>
                  </a:lnTo>
                  <a:lnTo>
                    <a:pt x="499" y="47515"/>
                  </a:lnTo>
                  <a:lnTo>
                    <a:pt x="707" y="42023"/>
                  </a:lnTo>
                  <a:lnTo>
                    <a:pt x="832" y="38653"/>
                  </a:lnTo>
                  <a:lnTo>
                    <a:pt x="915" y="34617"/>
                  </a:lnTo>
                  <a:lnTo>
                    <a:pt x="1082" y="25422"/>
                  </a:lnTo>
                  <a:lnTo>
                    <a:pt x="1165" y="20804"/>
                  </a:lnTo>
                  <a:lnTo>
                    <a:pt x="1290" y="16435"/>
                  </a:lnTo>
                  <a:lnTo>
                    <a:pt x="1415" y="12649"/>
                  </a:lnTo>
                  <a:lnTo>
                    <a:pt x="1581" y="9612"/>
                  </a:lnTo>
                  <a:lnTo>
                    <a:pt x="1664" y="8281"/>
                  </a:lnTo>
                  <a:lnTo>
                    <a:pt x="1664" y="7074"/>
                  </a:lnTo>
                  <a:lnTo>
                    <a:pt x="1664" y="6159"/>
                  </a:lnTo>
                  <a:lnTo>
                    <a:pt x="1623" y="5327"/>
                  </a:lnTo>
                  <a:lnTo>
                    <a:pt x="1498" y="3870"/>
                  </a:lnTo>
                  <a:lnTo>
                    <a:pt x="1332" y="2664"/>
                  </a:lnTo>
                  <a:lnTo>
                    <a:pt x="1082" y="1707"/>
                  </a:lnTo>
                  <a:lnTo>
                    <a:pt x="874" y="958"/>
                  </a:lnTo>
                  <a:lnTo>
                    <a:pt x="707" y="459"/>
                  </a:lnTo>
                  <a:lnTo>
                    <a:pt x="499" y="43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821;p62"/>
            <p:cNvSpPr/>
            <p:nvPr/>
          </p:nvSpPr>
          <p:spPr>
            <a:xfrm>
              <a:off x="5126825" y="4226300"/>
              <a:ext cx="153950" cy="12525"/>
            </a:xfrm>
            <a:custGeom>
              <a:avLst/>
              <a:gdLst/>
              <a:ahLst/>
              <a:cxnLst/>
              <a:rect l="l" t="t" r="r" b="b"/>
              <a:pathLst>
                <a:path w="6158" h="501" extrusionOk="0">
                  <a:moveTo>
                    <a:pt x="6116" y="1"/>
                  </a:moveTo>
                  <a:lnTo>
                    <a:pt x="5783" y="84"/>
                  </a:lnTo>
                  <a:lnTo>
                    <a:pt x="5159" y="167"/>
                  </a:lnTo>
                  <a:lnTo>
                    <a:pt x="4286" y="250"/>
                  </a:lnTo>
                  <a:lnTo>
                    <a:pt x="3245" y="334"/>
                  </a:lnTo>
                  <a:lnTo>
                    <a:pt x="2081" y="375"/>
                  </a:lnTo>
                  <a:lnTo>
                    <a:pt x="1082" y="334"/>
                  </a:lnTo>
                  <a:lnTo>
                    <a:pt x="42" y="250"/>
                  </a:lnTo>
                  <a:lnTo>
                    <a:pt x="0" y="250"/>
                  </a:lnTo>
                  <a:lnTo>
                    <a:pt x="0" y="292"/>
                  </a:lnTo>
                  <a:lnTo>
                    <a:pt x="0" y="334"/>
                  </a:lnTo>
                  <a:lnTo>
                    <a:pt x="42" y="334"/>
                  </a:lnTo>
                  <a:lnTo>
                    <a:pt x="1082" y="458"/>
                  </a:lnTo>
                  <a:lnTo>
                    <a:pt x="2081" y="500"/>
                  </a:lnTo>
                  <a:lnTo>
                    <a:pt x="2871" y="458"/>
                  </a:lnTo>
                  <a:lnTo>
                    <a:pt x="3620" y="417"/>
                  </a:lnTo>
                  <a:lnTo>
                    <a:pt x="4910" y="292"/>
                  </a:lnTo>
                  <a:lnTo>
                    <a:pt x="5783" y="167"/>
                  </a:lnTo>
                  <a:lnTo>
                    <a:pt x="6116" y="126"/>
                  </a:lnTo>
                  <a:lnTo>
                    <a:pt x="6158" y="84"/>
                  </a:lnTo>
                  <a:lnTo>
                    <a:pt x="6158" y="42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822;p62"/>
            <p:cNvSpPr/>
            <p:nvPr/>
          </p:nvSpPr>
          <p:spPr>
            <a:xfrm>
              <a:off x="4705550" y="4221100"/>
              <a:ext cx="156050" cy="14600"/>
            </a:xfrm>
            <a:custGeom>
              <a:avLst/>
              <a:gdLst/>
              <a:ahLst/>
              <a:cxnLst/>
              <a:rect l="l" t="t" r="r" b="b"/>
              <a:pathLst>
                <a:path w="6242" h="584" extrusionOk="0">
                  <a:moveTo>
                    <a:pt x="42" y="1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42" y="126"/>
                  </a:lnTo>
                  <a:lnTo>
                    <a:pt x="334" y="167"/>
                  </a:lnTo>
                  <a:lnTo>
                    <a:pt x="1083" y="334"/>
                  </a:lnTo>
                  <a:lnTo>
                    <a:pt x="1623" y="417"/>
                  </a:lnTo>
                  <a:lnTo>
                    <a:pt x="2247" y="500"/>
                  </a:lnTo>
                  <a:lnTo>
                    <a:pt x="2955" y="542"/>
                  </a:lnTo>
                  <a:lnTo>
                    <a:pt x="3704" y="583"/>
                  </a:lnTo>
                  <a:lnTo>
                    <a:pt x="4286" y="542"/>
                  </a:lnTo>
                  <a:lnTo>
                    <a:pt x="4910" y="542"/>
                  </a:lnTo>
                  <a:lnTo>
                    <a:pt x="5534" y="458"/>
                  </a:lnTo>
                  <a:lnTo>
                    <a:pt x="6200" y="334"/>
                  </a:lnTo>
                  <a:lnTo>
                    <a:pt x="6242" y="292"/>
                  </a:lnTo>
                  <a:lnTo>
                    <a:pt x="6200" y="250"/>
                  </a:lnTo>
                  <a:lnTo>
                    <a:pt x="6158" y="209"/>
                  </a:lnTo>
                  <a:lnTo>
                    <a:pt x="5534" y="334"/>
                  </a:lnTo>
                  <a:lnTo>
                    <a:pt x="4910" y="417"/>
                  </a:lnTo>
                  <a:lnTo>
                    <a:pt x="4286" y="458"/>
                  </a:lnTo>
                  <a:lnTo>
                    <a:pt x="3704" y="458"/>
                  </a:lnTo>
                  <a:lnTo>
                    <a:pt x="2955" y="417"/>
                  </a:lnTo>
                  <a:lnTo>
                    <a:pt x="2247" y="375"/>
                  </a:lnTo>
                  <a:lnTo>
                    <a:pt x="1623" y="292"/>
                  </a:lnTo>
                  <a:lnTo>
                    <a:pt x="1124" y="209"/>
                  </a:lnTo>
                  <a:lnTo>
                    <a:pt x="334" y="8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823;p62"/>
            <p:cNvSpPr/>
            <p:nvPr/>
          </p:nvSpPr>
          <p:spPr>
            <a:xfrm>
              <a:off x="4827250" y="3144550"/>
              <a:ext cx="203900" cy="1089075"/>
            </a:xfrm>
            <a:custGeom>
              <a:avLst/>
              <a:gdLst/>
              <a:ahLst/>
              <a:cxnLst/>
              <a:rect l="l" t="t" r="r" b="b"/>
              <a:pathLst>
                <a:path w="8156" h="43563" extrusionOk="0">
                  <a:moveTo>
                    <a:pt x="8072" y="1"/>
                  </a:moveTo>
                  <a:lnTo>
                    <a:pt x="8031" y="42"/>
                  </a:lnTo>
                  <a:lnTo>
                    <a:pt x="7407" y="2539"/>
                  </a:lnTo>
                  <a:lnTo>
                    <a:pt x="5992" y="8114"/>
                  </a:lnTo>
                  <a:lnTo>
                    <a:pt x="5243" y="11234"/>
                  </a:lnTo>
                  <a:lnTo>
                    <a:pt x="4536" y="14105"/>
                  </a:lnTo>
                  <a:lnTo>
                    <a:pt x="4078" y="16352"/>
                  </a:lnTo>
                  <a:lnTo>
                    <a:pt x="3912" y="17142"/>
                  </a:lnTo>
                  <a:lnTo>
                    <a:pt x="3870" y="17683"/>
                  </a:lnTo>
                  <a:lnTo>
                    <a:pt x="3828" y="18307"/>
                  </a:lnTo>
                  <a:lnTo>
                    <a:pt x="3662" y="19347"/>
                  </a:lnTo>
                  <a:lnTo>
                    <a:pt x="3204" y="22551"/>
                  </a:lnTo>
                  <a:lnTo>
                    <a:pt x="2247" y="29000"/>
                  </a:lnTo>
                  <a:lnTo>
                    <a:pt x="1207" y="35865"/>
                  </a:lnTo>
                  <a:lnTo>
                    <a:pt x="334" y="41315"/>
                  </a:lnTo>
                  <a:lnTo>
                    <a:pt x="84" y="42938"/>
                  </a:lnTo>
                  <a:lnTo>
                    <a:pt x="1" y="43520"/>
                  </a:lnTo>
                  <a:lnTo>
                    <a:pt x="1" y="43562"/>
                  </a:lnTo>
                  <a:lnTo>
                    <a:pt x="84" y="43562"/>
                  </a:lnTo>
                  <a:lnTo>
                    <a:pt x="125" y="43520"/>
                  </a:lnTo>
                  <a:lnTo>
                    <a:pt x="1998" y="31330"/>
                  </a:lnTo>
                  <a:lnTo>
                    <a:pt x="3329" y="22551"/>
                  </a:lnTo>
                  <a:lnTo>
                    <a:pt x="3787" y="19347"/>
                  </a:lnTo>
                  <a:lnTo>
                    <a:pt x="3912" y="18307"/>
                  </a:lnTo>
                  <a:lnTo>
                    <a:pt x="3995" y="17683"/>
                  </a:lnTo>
                  <a:lnTo>
                    <a:pt x="4036" y="17184"/>
                  </a:lnTo>
                  <a:lnTo>
                    <a:pt x="4203" y="16393"/>
                  </a:lnTo>
                  <a:lnTo>
                    <a:pt x="4661" y="14105"/>
                  </a:lnTo>
                  <a:lnTo>
                    <a:pt x="5701" y="9736"/>
                  </a:lnTo>
                  <a:lnTo>
                    <a:pt x="6866" y="5160"/>
                  </a:lnTo>
                  <a:lnTo>
                    <a:pt x="7781" y="1540"/>
                  </a:lnTo>
                  <a:lnTo>
                    <a:pt x="8072" y="458"/>
                  </a:lnTo>
                  <a:lnTo>
                    <a:pt x="8155" y="84"/>
                  </a:lnTo>
                  <a:lnTo>
                    <a:pt x="8155" y="42"/>
                  </a:lnTo>
                  <a:lnTo>
                    <a:pt x="8114" y="1"/>
                  </a:lnTo>
                  <a:close/>
                </a:path>
              </a:pathLst>
            </a:custGeom>
            <a:solidFill>
              <a:srgbClr val="3A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8750;p52"/>
          <p:cNvGrpSpPr/>
          <p:nvPr/>
        </p:nvGrpSpPr>
        <p:grpSpPr>
          <a:xfrm>
            <a:off x="1021953" y="-589020"/>
            <a:ext cx="7306118" cy="1751185"/>
            <a:chOff x="993975" y="2419425"/>
            <a:chExt cx="2848500" cy="682750"/>
          </a:xfrm>
        </p:grpSpPr>
        <p:sp>
          <p:nvSpPr>
            <p:cNvPr id="219" name="Google Shape;8751;p52"/>
            <p:cNvSpPr/>
            <p:nvPr/>
          </p:nvSpPr>
          <p:spPr>
            <a:xfrm>
              <a:off x="1104675" y="2430350"/>
              <a:ext cx="212575" cy="316450"/>
            </a:xfrm>
            <a:custGeom>
              <a:avLst/>
              <a:gdLst/>
              <a:ahLst/>
              <a:cxnLst/>
              <a:rect l="l" t="t" r="r" b="b"/>
              <a:pathLst>
                <a:path w="8503" h="12658" extrusionOk="0">
                  <a:moveTo>
                    <a:pt x="520" y="1"/>
                  </a:moveTo>
                  <a:lnTo>
                    <a:pt x="1" y="28"/>
                  </a:lnTo>
                  <a:lnTo>
                    <a:pt x="1" y="165"/>
                  </a:lnTo>
                  <a:lnTo>
                    <a:pt x="520" y="137"/>
                  </a:lnTo>
                  <a:lnTo>
                    <a:pt x="876" y="165"/>
                  </a:lnTo>
                  <a:lnTo>
                    <a:pt x="1258" y="192"/>
                  </a:lnTo>
                  <a:lnTo>
                    <a:pt x="1614" y="274"/>
                  </a:lnTo>
                  <a:lnTo>
                    <a:pt x="1996" y="383"/>
                  </a:lnTo>
                  <a:lnTo>
                    <a:pt x="2352" y="493"/>
                  </a:lnTo>
                  <a:lnTo>
                    <a:pt x="2707" y="657"/>
                  </a:lnTo>
                  <a:lnTo>
                    <a:pt x="3035" y="848"/>
                  </a:lnTo>
                  <a:lnTo>
                    <a:pt x="3391" y="1039"/>
                  </a:lnTo>
                  <a:lnTo>
                    <a:pt x="3691" y="1258"/>
                  </a:lnTo>
                  <a:lnTo>
                    <a:pt x="3992" y="1504"/>
                  </a:lnTo>
                  <a:lnTo>
                    <a:pt x="4265" y="1777"/>
                  </a:lnTo>
                  <a:lnTo>
                    <a:pt x="4539" y="2051"/>
                  </a:lnTo>
                  <a:lnTo>
                    <a:pt x="4757" y="2352"/>
                  </a:lnTo>
                  <a:lnTo>
                    <a:pt x="4976" y="2652"/>
                  </a:lnTo>
                  <a:lnTo>
                    <a:pt x="5168" y="2980"/>
                  </a:lnTo>
                  <a:lnTo>
                    <a:pt x="5304" y="3308"/>
                  </a:lnTo>
                  <a:lnTo>
                    <a:pt x="5441" y="3636"/>
                  </a:lnTo>
                  <a:lnTo>
                    <a:pt x="5523" y="3964"/>
                  </a:lnTo>
                  <a:lnTo>
                    <a:pt x="5605" y="4320"/>
                  </a:lnTo>
                  <a:lnTo>
                    <a:pt x="5660" y="4648"/>
                  </a:lnTo>
                  <a:lnTo>
                    <a:pt x="5714" y="5331"/>
                  </a:lnTo>
                  <a:lnTo>
                    <a:pt x="5742" y="6042"/>
                  </a:lnTo>
                  <a:lnTo>
                    <a:pt x="5742" y="6616"/>
                  </a:lnTo>
                  <a:lnTo>
                    <a:pt x="5714" y="7628"/>
                  </a:lnTo>
                  <a:lnTo>
                    <a:pt x="5714" y="8202"/>
                  </a:lnTo>
                  <a:lnTo>
                    <a:pt x="5769" y="8803"/>
                  </a:lnTo>
                  <a:lnTo>
                    <a:pt x="5851" y="9377"/>
                  </a:lnTo>
                  <a:lnTo>
                    <a:pt x="5933" y="9678"/>
                  </a:lnTo>
                  <a:lnTo>
                    <a:pt x="6015" y="9978"/>
                  </a:lnTo>
                  <a:lnTo>
                    <a:pt x="6179" y="10389"/>
                  </a:lnTo>
                  <a:lnTo>
                    <a:pt x="6370" y="10826"/>
                  </a:lnTo>
                  <a:lnTo>
                    <a:pt x="6616" y="11209"/>
                  </a:lnTo>
                  <a:lnTo>
                    <a:pt x="6917" y="11591"/>
                  </a:lnTo>
                  <a:lnTo>
                    <a:pt x="7245" y="11919"/>
                  </a:lnTo>
                  <a:lnTo>
                    <a:pt x="7600" y="12220"/>
                  </a:lnTo>
                  <a:lnTo>
                    <a:pt x="7819" y="12357"/>
                  </a:lnTo>
                  <a:lnTo>
                    <a:pt x="8011" y="12466"/>
                  </a:lnTo>
                  <a:lnTo>
                    <a:pt x="8229" y="12575"/>
                  </a:lnTo>
                  <a:lnTo>
                    <a:pt x="8475" y="12657"/>
                  </a:lnTo>
                  <a:lnTo>
                    <a:pt x="8503" y="12548"/>
                  </a:lnTo>
                  <a:lnTo>
                    <a:pt x="8284" y="12439"/>
                  </a:lnTo>
                  <a:lnTo>
                    <a:pt x="8093" y="12357"/>
                  </a:lnTo>
                  <a:lnTo>
                    <a:pt x="7682" y="12111"/>
                  </a:lnTo>
                  <a:lnTo>
                    <a:pt x="7327" y="11837"/>
                  </a:lnTo>
                  <a:lnTo>
                    <a:pt x="7026" y="11482"/>
                  </a:lnTo>
                  <a:lnTo>
                    <a:pt x="6726" y="11127"/>
                  </a:lnTo>
                  <a:lnTo>
                    <a:pt x="6480" y="10744"/>
                  </a:lnTo>
                  <a:lnTo>
                    <a:pt x="6288" y="10334"/>
                  </a:lnTo>
                  <a:lnTo>
                    <a:pt x="6152" y="9924"/>
                  </a:lnTo>
                  <a:lnTo>
                    <a:pt x="6070" y="9650"/>
                  </a:lnTo>
                  <a:lnTo>
                    <a:pt x="5988" y="9350"/>
                  </a:lnTo>
                  <a:lnTo>
                    <a:pt x="5906" y="8776"/>
                  </a:lnTo>
                  <a:lnTo>
                    <a:pt x="5851" y="8202"/>
                  </a:lnTo>
                  <a:lnTo>
                    <a:pt x="5851" y="7628"/>
                  </a:lnTo>
                  <a:lnTo>
                    <a:pt x="5878" y="6616"/>
                  </a:lnTo>
                  <a:lnTo>
                    <a:pt x="5878" y="6042"/>
                  </a:lnTo>
                  <a:lnTo>
                    <a:pt x="5851" y="5331"/>
                  </a:lnTo>
                  <a:lnTo>
                    <a:pt x="5796" y="4648"/>
                  </a:lnTo>
                  <a:lnTo>
                    <a:pt x="5742" y="4292"/>
                  </a:lnTo>
                  <a:lnTo>
                    <a:pt x="5660" y="3937"/>
                  </a:lnTo>
                  <a:lnTo>
                    <a:pt x="5550" y="3609"/>
                  </a:lnTo>
                  <a:lnTo>
                    <a:pt x="5441" y="3254"/>
                  </a:lnTo>
                  <a:lnTo>
                    <a:pt x="5277" y="2926"/>
                  </a:lnTo>
                  <a:lnTo>
                    <a:pt x="5085" y="2570"/>
                  </a:lnTo>
                  <a:lnTo>
                    <a:pt x="4867" y="2270"/>
                  </a:lnTo>
                  <a:lnTo>
                    <a:pt x="4621" y="1969"/>
                  </a:lnTo>
                  <a:lnTo>
                    <a:pt x="4375" y="1668"/>
                  </a:lnTo>
                  <a:lnTo>
                    <a:pt x="4074" y="1395"/>
                  </a:lnTo>
                  <a:lnTo>
                    <a:pt x="3773" y="1149"/>
                  </a:lnTo>
                  <a:lnTo>
                    <a:pt x="3445" y="930"/>
                  </a:lnTo>
                  <a:lnTo>
                    <a:pt x="3117" y="711"/>
                  </a:lnTo>
                  <a:lnTo>
                    <a:pt x="2762" y="547"/>
                  </a:lnTo>
                  <a:lnTo>
                    <a:pt x="2406" y="383"/>
                  </a:lnTo>
                  <a:lnTo>
                    <a:pt x="2024" y="247"/>
                  </a:lnTo>
                  <a:lnTo>
                    <a:pt x="1668" y="137"/>
                  </a:lnTo>
                  <a:lnTo>
                    <a:pt x="1286" y="55"/>
                  </a:lnTo>
                  <a:lnTo>
                    <a:pt x="903" y="28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413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752;p52"/>
            <p:cNvSpPr/>
            <p:nvPr/>
          </p:nvSpPr>
          <p:spPr>
            <a:xfrm>
              <a:off x="1007650" y="2485025"/>
              <a:ext cx="308925" cy="261775"/>
            </a:xfrm>
            <a:custGeom>
              <a:avLst/>
              <a:gdLst/>
              <a:ahLst/>
              <a:cxnLst/>
              <a:rect l="l" t="t" r="r" b="b"/>
              <a:pathLst>
                <a:path w="12357" h="10471" extrusionOk="0">
                  <a:moveTo>
                    <a:pt x="1804" y="1"/>
                  </a:moveTo>
                  <a:lnTo>
                    <a:pt x="1340" y="28"/>
                  </a:lnTo>
                  <a:lnTo>
                    <a:pt x="875" y="110"/>
                  </a:lnTo>
                  <a:lnTo>
                    <a:pt x="410" y="219"/>
                  </a:lnTo>
                  <a:lnTo>
                    <a:pt x="0" y="383"/>
                  </a:lnTo>
                  <a:lnTo>
                    <a:pt x="55" y="520"/>
                  </a:lnTo>
                  <a:lnTo>
                    <a:pt x="465" y="356"/>
                  </a:lnTo>
                  <a:lnTo>
                    <a:pt x="902" y="247"/>
                  </a:lnTo>
                  <a:lnTo>
                    <a:pt x="1340" y="165"/>
                  </a:lnTo>
                  <a:lnTo>
                    <a:pt x="1804" y="137"/>
                  </a:lnTo>
                  <a:lnTo>
                    <a:pt x="2105" y="165"/>
                  </a:lnTo>
                  <a:lnTo>
                    <a:pt x="2406" y="192"/>
                  </a:lnTo>
                  <a:lnTo>
                    <a:pt x="3007" y="274"/>
                  </a:lnTo>
                  <a:lnTo>
                    <a:pt x="3581" y="438"/>
                  </a:lnTo>
                  <a:lnTo>
                    <a:pt x="4155" y="684"/>
                  </a:lnTo>
                  <a:lnTo>
                    <a:pt x="4729" y="957"/>
                  </a:lnTo>
                  <a:lnTo>
                    <a:pt x="4975" y="1121"/>
                  </a:lnTo>
                  <a:lnTo>
                    <a:pt x="5221" y="1313"/>
                  </a:lnTo>
                  <a:lnTo>
                    <a:pt x="5467" y="1504"/>
                  </a:lnTo>
                  <a:lnTo>
                    <a:pt x="5713" y="1695"/>
                  </a:lnTo>
                  <a:lnTo>
                    <a:pt x="5932" y="1914"/>
                  </a:lnTo>
                  <a:lnTo>
                    <a:pt x="6123" y="2133"/>
                  </a:lnTo>
                  <a:lnTo>
                    <a:pt x="6397" y="2488"/>
                  </a:lnTo>
                  <a:lnTo>
                    <a:pt x="6643" y="2871"/>
                  </a:lnTo>
                  <a:lnTo>
                    <a:pt x="6862" y="3254"/>
                  </a:lnTo>
                  <a:lnTo>
                    <a:pt x="7053" y="3664"/>
                  </a:lnTo>
                  <a:lnTo>
                    <a:pt x="7217" y="4074"/>
                  </a:lnTo>
                  <a:lnTo>
                    <a:pt x="7381" y="4484"/>
                  </a:lnTo>
                  <a:lnTo>
                    <a:pt x="7682" y="5304"/>
                  </a:lnTo>
                  <a:lnTo>
                    <a:pt x="7955" y="6151"/>
                  </a:lnTo>
                  <a:lnTo>
                    <a:pt x="8283" y="6971"/>
                  </a:lnTo>
                  <a:lnTo>
                    <a:pt x="8474" y="7381"/>
                  </a:lnTo>
                  <a:lnTo>
                    <a:pt x="8666" y="7791"/>
                  </a:lnTo>
                  <a:lnTo>
                    <a:pt x="8912" y="8174"/>
                  </a:lnTo>
                  <a:lnTo>
                    <a:pt x="9158" y="8584"/>
                  </a:lnTo>
                  <a:lnTo>
                    <a:pt x="9459" y="8940"/>
                  </a:lnTo>
                  <a:lnTo>
                    <a:pt x="9814" y="9295"/>
                  </a:lnTo>
                  <a:lnTo>
                    <a:pt x="10169" y="9596"/>
                  </a:lnTo>
                  <a:lnTo>
                    <a:pt x="10579" y="9896"/>
                  </a:lnTo>
                  <a:lnTo>
                    <a:pt x="10989" y="10115"/>
                  </a:lnTo>
                  <a:lnTo>
                    <a:pt x="11427" y="10306"/>
                  </a:lnTo>
                  <a:lnTo>
                    <a:pt x="11673" y="10361"/>
                  </a:lnTo>
                  <a:lnTo>
                    <a:pt x="11892" y="10416"/>
                  </a:lnTo>
                  <a:lnTo>
                    <a:pt x="12138" y="10470"/>
                  </a:lnTo>
                  <a:lnTo>
                    <a:pt x="12356" y="10470"/>
                  </a:lnTo>
                  <a:lnTo>
                    <a:pt x="12356" y="10334"/>
                  </a:lnTo>
                  <a:lnTo>
                    <a:pt x="12138" y="10334"/>
                  </a:lnTo>
                  <a:lnTo>
                    <a:pt x="11919" y="10306"/>
                  </a:lnTo>
                  <a:lnTo>
                    <a:pt x="11481" y="10170"/>
                  </a:lnTo>
                  <a:lnTo>
                    <a:pt x="11044" y="10006"/>
                  </a:lnTo>
                  <a:lnTo>
                    <a:pt x="10634" y="9760"/>
                  </a:lnTo>
                  <a:lnTo>
                    <a:pt x="10251" y="9514"/>
                  </a:lnTo>
                  <a:lnTo>
                    <a:pt x="9896" y="9186"/>
                  </a:lnTo>
                  <a:lnTo>
                    <a:pt x="9568" y="8858"/>
                  </a:lnTo>
                  <a:lnTo>
                    <a:pt x="9267" y="8502"/>
                  </a:lnTo>
                  <a:lnTo>
                    <a:pt x="9021" y="8120"/>
                  </a:lnTo>
                  <a:lnTo>
                    <a:pt x="8802" y="7737"/>
                  </a:lnTo>
                  <a:lnTo>
                    <a:pt x="8584" y="7327"/>
                  </a:lnTo>
                  <a:lnTo>
                    <a:pt x="8420" y="6917"/>
                  </a:lnTo>
                  <a:lnTo>
                    <a:pt x="8092" y="6097"/>
                  </a:lnTo>
                  <a:lnTo>
                    <a:pt x="7791" y="5249"/>
                  </a:lnTo>
                  <a:lnTo>
                    <a:pt x="7518" y="4429"/>
                  </a:lnTo>
                  <a:lnTo>
                    <a:pt x="7354" y="4019"/>
                  </a:lnTo>
                  <a:lnTo>
                    <a:pt x="7162" y="3609"/>
                  </a:lnTo>
                  <a:lnTo>
                    <a:pt x="6971" y="3199"/>
                  </a:lnTo>
                  <a:lnTo>
                    <a:pt x="6752" y="2789"/>
                  </a:lnTo>
                  <a:lnTo>
                    <a:pt x="6506" y="2433"/>
                  </a:lnTo>
                  <a:lnTo>
                    <a:pt x="6233" y="2051"/>
                  </a:lnTo>
                  <a:lnTo>
                    <a:pt x="6014" y="1832"/>
                  </a:lnTo>
                  <a:lnTo>
                    <a:pt x="5795" y="1586"/>
                  </a:lnTo>
                  <a:lnTo>
                    <a:pt x="5549" y="1395"/>
                  </a:lnTo>
                  <a:lnTo>
                    <a:pt x="5303" y="1203"/>
                  </a:lnTo>
                  <a:lnTo>
                    <a:pt x="5057" y="1012"/>
                  </a:lnTo>
                  <a:lnTo>
                    <a:pt x="4784" y="848"/>
                  </a:lnTo>
                  <a:lnTo>
                    <a:pt x="4511" y="684"/>
                  </a:lnTo>
                  <a:lnTo>
                    <a:pt x="4210" y="547"/>
                  </a:lnTo>
                  <a:lnTo>
                    <a:pt x="3636" y="329"/>
                  </a:lnTo>
                  <a:lnTo>
                    <a:pt x="3034" y="165"/>
                  </a:lnTo>
                  <a:lnTo>
                    <a:pt x="2734" y="83"/>
                  </a:lnTo>
                  <a:lnTo>
                    <a:pt x="2433" y="55"/>
                  </a:lnTo>
                  <a:lnTo>
                    <a:pt x="2105" y="28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rgbClr val="413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753;p52"/>
            <p:cNvSpPr/>
            <p:nvPr/>
          </p:nvSpPr>
          <p:spPr>
            <a:xfrm>
              <a:off x="1019250" y="248912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3" y="110"/>
                  </a:moveTo>
                  <a:lnTo>
                    <a:pt x="83" y="110"/>
                  </a:lnTo>
                  <a:lnTo>
                    <a:pt x="1" y="1"/>
                  </a:lnTo>
                  <a:lnTo>
                    <a:pt x="1" y="1"/>
                  </a:lnTo>
                  <a:lnTo>
                    <a:pt x="83" y="110"/>
                  </a:lnTo>
                  <a:lnTo>
                    <a:pt x="83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754;p52"/>
            <p:cNvSpPr/>
            <p:nvPr/>
          </p:nvSpPr>
          <p:spPr>
            <a:xfrm>
              <a:off x="993975" y="2490500"/>
              <a:ext cx="25" cy="2750"/>
            </a:xfrm>
            <a:custGeom>
              <a:avLst/>
              <a:gdLst/>
              <a:ahLst/>
              <a:cxnLst/>
              <a:rect l="l" t="t" r="r" b="b"/>
              <a:pathLst>
                <a:path w="1" h="110" extrusionOk="0">
                  <a:moveTo>
                    <a:pt x="0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755;p52"/>
            <p:cNvSpPr/>
            <p:nvPr/>
          </p:nvSpPr>
          <p:spPr>
            <a:xfrm>
              <a:off x="995350" y="2490500"/>
              <a:ext cx="27350" cy="19825"/>
            </a:xfrm>
            <a:custGeom>
              <a:avLst/>
              <a:gdLst/>
              <a:ahLst/>
              <a:cxnLst/>
              <a:rect l="l" t="t" r="r" b="b"/>
              <a:pathLst>
                <a:path w="1094" h="793" extrusionOk="0">
                  <a:moveTo>
                    <a:pt x="355" y="0"/>
                  </a:moveTo>
                  <a:lnTo>
                    <a:pt x="246" y="55"/>
                  </a:lnTo>
                  <a:lnTo>
                    <a:pt x="164" y="110"/>
                  </a:lnTo>
                  <a:lnTo>
                    <a:pt x="109" y="164"/>
                  </a:lnTo>
                  <a:lnTo>
                    <a:pt x="27" y="301"/>
                  </a:lnTo>
                  <a:lnTo>
                    <a:pt x="0" y="410"/>
                  </a:lnTo>
                  <a:lnTo>
                    <a:pt x="82" y="520"/>
                  </a:lnTo>
                  <a:lnTo>
                    <a:pt x="191" y="629"/>
                  </a:lnTo>
                  <a:lnTo>
                    <a:pt x="301" y="711"/>
                  </a:lnTo>
                  <a:lnTo>
                    <a:pt x="410" y="738"/>
                  </a:lnTo>
                  <a:lnTo>
                    <a:pt x="519" y="766"/>
                  </a:lnTo>
                  <a:lnTo>
                    <a:pt x="629" y="793"/>
                  </a:lnTo>
                  <a:lnTo>
                    <a:pt x="738" y="766"/>
                  </a:lnTo>
                  <a:lnTo>
                    <a:pt x="847" y="738"/>
                  </a:lnTo>
                  <a:lnTo>
                    <a:pt x="929" y="684"/>
                  </a:lnTo>
                  <a:lnTo>
                    <a:pt x="1011" y="602"/>
                  </a:lnTo>
                  <a:lnTo>
                    <a:pt x="1066" y="492"/>
                  </a:lnTo>
                  <a:lnTo>
                    <a:pt x="1093" y="356"/>
                  </a:lnTo>
                  <a:lnTo>
                    <a:pt x="1011" y="246"/>
                  </a:lnTo>
                  <a:lnTo>
                    <a:pt x="902" y="137"/>
                  </a:lnTo>
                  <a:lnTo>
                    <a:pt x="793" y="82"/>
                  </a:lnTo>
                  <a:lnTo>
                    <a:pt x="683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756;p52"/>
            <p:cNvSpPr/>
            <p:nvPr/>
          </p:nvSpPr>
          <p:spPr>
            <a:xfrm>
              <a:off x="993975" y="2493900"/>
              <a:ext cx="1400" cy="6875"/>
            </a:xfrm>
            <a:custGeom>
              <a:avLst/>
              <a:gdLst/>
              <a:ahLst/>
              <a:cxnLst/>
              <a:rect l="l" t="t" r="r" b="b"/>
              <a:pathLst>
                <a:path w="56" h="275" extrusionOk="0">
                  <a:moveTo>
                    <a:pt x="0" y="1"/>
                  </a:moveTo>
                  <a:lnTo>
                    <a:pt x="0" y="1"/>
                  </a:lnTo>
                  <a:lnTo>
                    <a:pt x="0" y="138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0" y="1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757;p52"/>
            <p:cNvSpPr/>
            <p:nvPr/>
          </p:nvSpPr>
          <p:spPr>
            <a:xfrm>
              <a:off x="1015850" y="2485700"/>
              <a:ext cx="2750" cy="2775"/>
            </a:xfrm>
            <a:custGeom>
              <a:avLst/>
              <a:gdLst/>
              <a:ahLst/>
              <a:cxnLst/>
              <a:rect l="l" t="t" r="r" b="b"/>
              <a:pathLst>
                <a:path w="110" h="111" extrusionOk="0">
                  <a:moveTo>
                    <a:pt x="109" y="110"/>
                  </a:moveTo>
                  <a:lnTo>
                    <a:pt x="109" y="11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9" y="110"/>
                  </a:lnTo>
                  <a:lnTo>
                    <a:pt x="109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758;p52"/>
            <p:cNvSpPr/>
            <p:nvPr/>
          </p:nvSpPr>
          <p:spPr>
            <a:xfrm>
              <a:off x="994650" y="2487075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55" y="1"/>
                  </a:moveTo>
                  <a:lnTo>
                    <a:pt x="55" y="1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759;p52"/>
            <p:cNvSpPr/>
            <p:nvPr/>
          </p:nvSpPr>
          <p:spPr>
            <a:xfrm>
              <a:off x="993975" y="2482300"/>
              <a:ext cx="28725" cy="18475"/>
            </a:xfrm>
            <a:custGeom>
              <a:avLst/>
              <a:gdLst/>
              <a:ahLst/>
              <a:cxnLst/>
              <a:rect l="l" t="t" r="r" b="b"/>
              <a:pathLst>
                <a:path w="1149" h="739" extrusionOk="0">
                  <a:moveTo>
                    <a:pt x="492" y="0"/>
                  </a:moveTo>
                  <a:lnTo>
                    <a:pt x="328" y="28"/>
                  </a:lnTo>
                  <a:lnTo>
                    <a:pt x="192" y="82"/>
                  </a:lnTo>
                  <a:lnTo>
                    <a:pt x="82" y="192"/>
                  </a:lnTo>
                  <a:lnTo>
                    <a:pt x="28" y="301"/>
                  </a:lnTo>
                  <a:lnTo>
                    <a:pt x="0" y="328"/>
                  </a:lnTo>
                  <a:lnTo>
                    <a:pt x="0" y="438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55" y="738"/>
                  </a:lnTo>
                  <a:lnTo>
                    <a:pt x="82" y="629"/>
                  </a:lnTo>
                  <a:lnTo>
                    <a:pt x="164" y="492"/>
                  </a:lnTo>
                  <a:lnTo>
                    <a:pt x="219" y="438"/>
                  </a:lnTo>
                  <a:lnTo>
                    <a:pt x="301" y="383"/>
                  </a:lnTo>
                  <a:lnTo>
                    <a:pt x="410" y="328"/>
                  </a:lnTo>
                  <a:lnTo>
                    <a:pt x="629" y="328"/>
                  </a:lnTo>
                  <a:lnTo>
                    <a:pt x="738" y="356"/>
                  </a:lnTo>
                  <a:lnTo>
                    <a:pt x="848" y="410"/>
                  </a:lnTo>
                  <a:lnTo>
                    <a:pt x="957" y="465"/>
                  </a:lnTo>
                  <a:lnTo>
                    <a:pt x="1066" y="574"/>
                  </a:lnTo>
                  <a:lnTo>
                    <a:pt x="1148" y="684"/>
                  </a:lnTo>
                  <a:lnTo>
                    <a:pt x="1148" y="684"/>
                  </a:lnTo>
                  <a:lnTo>
                    <a:pt x="1121" y="547"/>
                  </a:lnTo>
                  <a:lnTo>
                    <a:pt x="1094" y="410"/>
                  </a:lnTo>
                  <a:lnTo>
                    <a:pt x="1094" y="383"/>
                  </a:lnTo>
                  <a:lnTo>
                    <a:pt x="1012" y="274"/>
                  </a:lnTo>
                  <a:lnTo>
                    <a:pt x="984" y="246"/>
                  </a:lnTo>
                  <a:lnTo>
                    <a:pt x="875" y="137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760;p52"/>
            <p:cNvSpPr/>
            <p:nvPr/>
          </p:nvSpPr>
          <p:spPr>
            <a:xfrm>
              <a:off x="1070525" y="2480250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10"/>
                  </a:moveTo>
                  <a:lnTo>
                    <a:pt x="82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110"/>
                  </a:lnTo>
                  <a:lnTo>
                    <a:pt x="82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761;p52"/>
            <p:cNvSpPr/>
            <p:nvPr/>
          </p:nvSpPr>
          <p:spPr>
            <a:xfrm>
              <a:off x="1045225" y="2482300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28" y="0"/>
                  </a:moveTo>
                  <a:lnTo>
                    <a:pt x="28" y="0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762;p52"/>
            <p:cNvSpPr/>
            <p:nvPr/>
          </p:nvSpPr>
          <p:spPr>
            <a:xfrm>
              <a:off x="1047275" y="2481600"/>
              <a:ext cx="26675" cy="19175"/>
            </a:xfrm>
            <a:custGeom>
              <a:avLst/>
              <a:gdLst/>
              <a:ahLst/>
              <a:cxnLst/>
              <a:rect l="l" t="t" r="r" b="b"/>
              <a:pathLst>
                <a:path w="1067" h="767" extrusionOk="0">
                  <a:moveTo>
                    <a:pt x="1012" y="56"/>
                  </a:moveTo>
                  <a:lnTo>
                    <a:pt x="1039" y="220"/>
                  </a:lnTo>
                  <a:lnTo>
                    <a:pt x="1064" y="343"/>
                  </a:lnTo>
                  <a:lnTo>
                    <a:pt x="1067" y="329"/>
                  </a:lnTo>
                  <a:lnTo>
                    <a:pt x="1039" y="192"/>
                  </a:lnTo>
                  <a:lnTo>
                    <a:pt x="1012" y="56"/>
                  </a:lnTo>
                  <a:close/>
                  <a:moveTo>
                    <a:pt x="1064" y="343"/>
                  </a:moveTo>
                  <a:lnTo>
                    <a:pt x="1062" y="350"/>
                  </a:lnTo>
                  <a:lnTo>
                    <a:pt x="1062" y="350"/>
                  </a:lnTo>
                  <a:lnTo>
                    <a:pt x="1067" y="356"/>
                  </a:lnTo>
                  <a:lnTo>
                    <a:pt x="1064" y="343"/>
                  </a:lnTo>
                  <a:close/>
                  <a:moveTo>
                    <a:pt x="438" y="1"/>
                  </a:moveTo>
                  <a:lnTo>
                    <a:pt x="329" y="28"/>
                  </a:lnTo>
                  <a:lnTo>
                    <a:pt x="247" y="56"/>
                  </a:lnTo>
                  <a:lnTo>
                    <a:pt x="165" y="110"/>
                  </a:lnTo>
                  <a:lnTo>
                    <a:pt x="83" y="192"/>
                  </a:lnTo>
                  <a:lnTo>
                    <a:pt x="28" y="302"/>
                  </a:lnTo>
                  <a:lnTo>
                    <a:pt x="1" y="438"/>
                  </a:lnTo>
                  <a:lnTo>
                    <a:pt x="83" y="548"/>
                  </a:lnTo>
                  <a:lnTo>
                    <a:pt x="192" y="657"/>
                  </a:lnTo>
                  <a:lnTo>
                    <a:pt x="301" y="712"/>
                  </a:lnTo>
                  <a:lnTo>
                    <a:pt x="411" y="766"/>
                  </a:lnTo>
                  <a:lnTo>
                    <a:pt x="711" y="766"/>
                  </a:lnTo>
                  <a:lnTo>
                    <a:pt x="821" y="712"/>
                  </a:lnTo>
                  <a:lnTo>
                    <a:pt x="903" y="657"/>
                  </a:lnTo>
                  <a:lnTo>
                    <a:pt x="985" y="575"/>
                  </a:lnTo>
                  <a:lnTo>
                    <a:pt x="1039" y="466"/>
                  </a:lnTo>
                  <a:lnTo>
                    <a:pt x="1062" y="350"/>
                  </a:lnTo>
                  <a:lnTo>
                    <a:pt x="1062" y="350"/>
                  </a:lnTo>
                  <a:lnTo>
                    <a:pt x="985" y="247"/>
                  </a:lnTo>
                  <a:lnTo>
                    <a:pt x="875" y="138"/>
                  </a:lnTo>
                  <a:lnTo>
                    <a:pt x="766" y="83"/>
                  </a:lnTo>
                  <a:lnTo>
                    <a:pt x="657" y="2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763;p52"/>
            <p:cNvSpPr/>
            <p:nvPr/>
          </p:nvSpPr>
          <p:spPr>
            <a:xfrm>
              <a:off x="1045225" y="2485025"/>
              <a:ext cx="2075" cy="7550"/>
            </a:xfrm>
            <a:custGeom>
              <a:avLst/>
              <a:gdLst/>
              <a:ahLst/>
              <a:cxnLst/>
              <a:rect l="l" t="t" r="r" b="b"/>
              <a:pathLst>
                <a:path w="83" h="302" extrusionOk="0">
                  <a:moveTo>
                    <a:pt x="1" y="1"/>
                  </a:moveTo>
                  <a:lnTo>
                    <a:pt x="1" y="1"/>
                  </a:lnTo>
                  <a:lnTo>
                    <a:pt x="28" y="137"/>
                  </a:lnTo>
                  <a:lnTo>
                    <a:pt x="83" y="301"/>
                  </a:lnTo>
                  <a:lnTo>
                    <a:pt x="83" y="301"/>
                  </a:lnTo>
                  <a:lnTo>
                    <a:pt x="28" y="13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764;p52"/>
            <p:cNvSpPr/>
            <p:nvPr/>
          </p:nvSpPr>
          <p:spPr>
            <a:xfrm>
              <a:off x="1067100" y="2476825"/>
              <a:ext cx="2750" cy="2750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10" y="110"/>
                  </a:moveTo>
                  <a:lnTo>
                    <a:pt x="110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0" y="110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765;p52"/>
            <p:cNvSpPr/>
            <p:nvPr/>
          </p:nvSpPr>
          <p:spPr>
            <a:xfrm>
              <a:off x="1045900" y="2478200"/>
              <a:ext cx="1400" cy="3425"/>
            </a:xfrm>
            <a:custGeom>
              <a:avLst/>
              <a:gdLst/>
              <a:ahLst/>
              <a:cxnLst/>
              <a:rect l="l" t="t" r="r" b="b"/>
              <a:pathLst>
                <a:path w="56" h="137" extrusionOk="0">
                  <a:moveTo>
                    <a:pt x="56" y="0"/>
                  </a:moveTo>
                  <a:lnTo>
                    <a:pt x="56" y="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766;p52"/>
            <p:cNvSpPr/>
            <p:nvPr/>
          </p:nvSpPr>
          <p:spPr>
            <a:xfrm>
              <a:off x="1045225" y="2473400"/>
              <a:ext cx="28725" cy="19175"/>
            </a:xfrm>
            <a:custGeom>
              <a:avLst/>
              <a:gdLst/>
              <a:ahLst/>
              <a:cxnLst/>
              <a:rect l="l" t="t" r="r" b="b"/>
              <a:pathLst>
                <a:path w="1149" h="767" extrusionOk="0">
                  <a:moveTo>
                    <a:pt x="493" y="1"/>
                  </a:moveTo>
                  <a:lnTo>
                    <a:pt x="356" y="28"/>
                  </a:lnTo>
                  <a:lnTo>
                    <a:pt x="192" y="83"/>
                  </a:lnTo>
                  <a:lnTo>
                    <a:pt x="83" y="192"/>
                  </a:lnTo>
                  <a:lnTo>
                    <a:pt x="28" y="329"/>
                  </a:lnTo>
                  <a:lnTo>
                    <a:pt x="28" y="356"/>
                  </a:lnTo>
                  <a:lnTo>
                    <a:pt x="1" y="466"/>
                  </a:lnTo>
                  <a:lnTo>
                    <a:pt x="28" y="602"/>
                  </a:lnTo>
                  <a:lnTo>
                    <a:pt x="83" y="766"/>
                  </a:lnTo>
                  <a:lnTo>
                    <a:pt x="110" y="630"/>
                  </a:lnTo>
                  <a:lnTo>
                    <a:pt x="165" y="520"/>
                  </a:lnTo>
                  <a:lnTo>
                    <a:pt x="247" y="438"/>
                  </a:lnTo>
                  <a:lnTo>
                    <a:pt x="329" y="384"/>
                  </a:lnTo>
                  <a:lnTo>
                    <a:pt x="411" y="356"/>
                  </a:lnTo>
                  <a:lnTo>
                    <a:pt x="520" y="329"/>
                  </a:lnTo>
                  <a:lnTo>
                    <a:pt x="629" y="329"/>
                  </a:lnTo>
                  <a:lnTo>
                    <a:pt x="739" y="356"/>
                  </a:lnTo>
                  <a:lnTo>
                    <a:pt x="848" y="411"/>
                  </a:lnTo>
                  <a:lnTo>
                    <a:pt x="957" y="466"/>
                  </a:lnTo>
                  <a:lnTo>
                    <a:pt x="1067" y="575"/>
                  </a:lnTo>
                  <a:lnTo>
                    <a:pt x="1149" y="684"/>
                  </a:lnTo>
                  <a:lnTo>
                    <a:pt x="1121" y="548"/>
                  </a:lnTo>
                  <a:lnTo>
                    <a:pt x="1094" y="384"/>
                  </a:lnTo>
                  <a:lnTo>
                    <a:pt x="1012" y="274"/>
                  </a:lnTo>
                  <a:lnTo>
                    <a:pt x="985" y="247"/>
                  </a:lnTo>
                  <a:lnTo>
                    <a:pt x="875" y="137"/>
                  </a:lnTo>
                  <a:lnTo>
                    <a:pt x="766" y="83"/>
                  </a:lnTo>
                  <a:lnTo>
                    <a:pt x="657" y="28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767;p52"/>
            <p:cNvSpPr/>
            <p:nvPr/>
          </p:nvSpPr>
          <p:spPr>
            <a:xfrm>
              <a:off x="1115625" y="24255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10"/>
                  </a:moveTo>
                  <a:lnTo>
                    <a:pt x="82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110"/>
                  </a:lnTo>
                  <a:lnTo>
                    <a:pt x="82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768;p52"/>
            <p:cNvSpPr/>
            <p:nvPr/>
          </p:nvSpPr>
          <p:spPr>
            <a:xfrm>
              <a:off x="1091025" y="2427625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27" y="0"/>
                  </a:moveTo>
                  <a:lnTo>
                    <a:pt x="27" y="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769;p52"/>
            <p:cNvSpPr/>
            <p:nvPr/>
          </p:nvSpPr>
          <p:spPr>
            <a:xfrm>
              <a:off x="1092375" y="2426925"/>
              <a:ext cx="26675" cy="19175"/>
            </a:xfrm>
            <a:custGeom>
              <a:avLst/>
              <a:gdLst/>
              <a:ahLst/>
              <a:cxnLst/>
              <a:rect l="l" t="t" r="r" b="b"/>
              <a:pathLst>
                <a:path w="1067" h="767" extrusionOk="0">
                  <a:moveTo>
                    <a:pt x="466" y="1"/>
                  </a:moveTo>
                  <a:lnTo>
                    <a:pt x="356" y="28"/>
                  </a:lnTo>
                  <a:lnTo>
                    <a:pt x="247" y="56"/>
                  </a:lnTo>
                  <a:lnTo>
                    <a:pt x="165" y="110"/>
                  </a:lnTo>
                  <a:lnTo>
                    <a:pt x="110" y="192"/>
                  </a:lnTo>
                  <a:lnTo>
                    <a:pt x="28" y="302"/>
                  </a:lnTo>
                  <a:lnTo>
                    <a:pt x="1" y="438"/>
                  </a:lnTo>
                  <a:lnTo>
                    <a:pt x="83" y="548"/>
                  </a:lnTo>
                  <a:lnTo>
                    <a:pt x="192" y="657"/>
                  </a:lnTo>
                  <a:lnTo>
                    <a:pt x="302" y="712"/>
                  </a:lnTo>
                  <a:lnTo>
                    <a:pt x="411" y="739"/>
                  </a:lnTo>
                  <a:lnTo>
                    <a:pt x="520" y="766"/>
                  </a:lnTo>
                  <a:lnTo>
                    <a:pt x="630" y="766"/>
                  </a:lnTo>
                  <a:lnTo>
                    <a:pt x="712" y="739"/>
                  </a:lnTo>
                  <a:lnTo>
                    <a:pt x="821" y="712"/>
                  </a:lnTo>
                  <a:lnTo>
                    <a:pt x="903" y="657"/>
                  </a:lnTo>
                  <a:lnTo>
                    <a:pt x="958" y="575"/>
                  </a:lnTo>
                  <a:lnTo>
                    <a:pt x="1040" y="466"/>
                  </a:lnTo>
                  <a:lnTo>
                    <a:pt x="1067" y="329"/>
                  </a:lnTo>
                  <a:lnTo>
                    <a:pt x="985" y="220"/>
                  </a:lnTo>
                  <a:lnTo>
                    <a:pt x="876" y="138"/>
                  </a:lnTo>
                  <a:lnTo>
                    <a:pt x="766" y="83"/>
                  </a:lnTo>
                  <a:lnTo>
                    <a:pt x="657" y="2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770;p52"/>
            <p:cNvSpPr/>
            <p:nvPr/>
          </p:nvSpPr>
          <p:spPr>
            <a:xfrm>
              <a:off x="1091025" y="2431025"/>
              <a:ext cx="1375" cy="6875"/>
            </a:xfrm>
            <a:custGeom>
              <a:avLst/>
              <a:gdLst/>
              <a:ahLst/>
              <a:cxnLst/>
              <a:rect l="l" t="t" r="r" b="b"/>
              <a:pathLst>
                <a:path w="55" h="275" extrusionOk="0">
                  <a:moveTo>
                    <a:pt x="0" y="1"/>
                  </a:moveTo>
                  <a:lnTo>
                    <a:pt x="0" y="1"/>
                  </a:lnTo>
                  <a:lnTo>
                    <a:pt x="0" y="138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0" y="1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771;p52"/>
            <p:cNvSpPr/>
            <p:nvPr/>
          </p:nvSpPr>
          <p:spPr>
            <a:xfrm>
              <a:off x="1112200" y="2422150"/>
              <a:ext cx="2750" cy="2750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10" y="110"/>
                  </a:moveTo>
                  <a:lnTo>
                    <a:pt x="110" y="11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110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772;p52"/>
            <p:cNvSpPr/>
            <p:nvPr/>
          </p:nvSpPr>
          <p:spPr>
            <a:xfrm>
              <a:off x="1091700" y="2424200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55" y="1"/>
                  </a:moveTo>
                  <a:lnTo>
                    <a:pt x="55" y="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773;p52"/>
            <p:cNvSpPr/>
            <p:nvPr/>
          </p:nvSpPr>
          <p:spPr>
            <a:xfrm>
              <a:off x="1091025" y="2419425"/>
              <a:ext cx="28025" cy="18475"/>
            </a:xfrm>
            <a:custGeom>
              <a:avLst/>
              <a:gdLst/>
              <a:ahLst/>
              <a:cxnLst/>
              <a:rect l="l" t="t" r="r" b="b"/>
              <a:pathLst>
                <a:path w="1121" h="739" extrusionOk="0">
                  <a:moveTo>
                    <a:pt x="328" y="0"/>
                  </a:moveTo>
                  <a:lnTo>
                    <a:pt x="191" y="82"/>
                  </a:lnTo>
                  <a:lnTo>
                    <a:pt x="82" y="192"/>
                  </a:lnTo>
                  <a:lnTo>
                    <a:pt x="27" y="301"/>
                  </a:lnTo>
                  <a:lnTo>
                    <a:pt x="27" y="328"/>
                  </a:lnTo>
                  <a:lnTo>
                    <a:pt x="0" y="438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55" y="738"/>
                  </a:lnTo>
                  <a:lnTo>
                    <a:pt x="82" y="602"/>
                  </a:lnTo>
                  <a:lnTo>
                    <a:pt x="164" y="492"/>
                  </a:lnTo>
                  <a:lnTo>
                    <a:pt x="219" y="410"/>
                  </a:lnTo>
                  <a:lnTo>
                    <a:pt x="301" y="356"/>
                  </a:lnTo>
                  <a:lnTo>
                    <a:pt x="410" y="328"/>
                  </a:lnTo>
                  <a:lnTo>
                    <a:pt x="520" y="301"/>
                  </a:lnTo>
                  <a:lnTo>
                    <a:pt x="602" y="301"/>
                  </a:lnTo>
                  <a:lnTo>
                    <a:pt x="711" y="328"/>
                  </a:lnTo>
                  <a:lnTo>
                    <a:pt x="820" y="383"/>
                  </a:lnTo>
                  <a:lnTo>
                    <a:pt x="930" y="438"/>
                  </a:lnTo>
                  <a:lnTo>
                    <a:pt x="1039" y="520"/>
                  </a:lnTo>
                  <a:lnTo>
                    <a:pt x="1121" y="629"/>
                  </a:lnTo>
                  <a:lnTo>
                    <a:pt x="1094" y="492"/>
                  </a:lnTo>
                  <a:lnTo>
                    <a:pt x="1066" y="356"/>
                  </a:lnTo>
                  <a:lnTo>
                    <a:pt x="984" y="246"/>
                  </a:lnTo>
                  <a:lnTo>
                    <a:pt x="957" y="219"/>
                  </a:lnTo>
                  <a:lnTo>
                    <a:pt x="848" y="110"/>
                  </a:lnTo>
                  <a:lnTo>
                    <a:pt x="766" y="55"/>
                  </a:lnTo>
                  <a:lnTo>
                    <a:pt x="656" y="2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774;p52"/>
            <p:cNvSpPr/>
            <p:nvPr/>
          </p:nvSpPr>
          <p:spPr>
            <a:xfrm>
              <a:off x="1168250" y="2431725"/>
              <a:ext cx="1375" cy="2750"/>
            </a:xfrm>
            <a:custGeom>
              <a:avLst/>
              <a:gdLst/>
              <a:ahLst/>
              <a:cxnLst/>
              <a:rect l="l" t="t" r="r" b="b"/>
              <a:pathLst>
                <a:path w="55" h="110" extrusionOk="0">
                  <a:moveTo>
                    <a:pt x="55" y="110"/>
                  </a:moveTo>
                  <a:lnTo>
                    <a:pt x="55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110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775;p52"/>
            <p:cNvSpPr/>
            <p:nvPr/>
          </p:nvSpPr>
          <p:spPr>
            <a:xfrm>
              <a:off x="1143650" y="2434450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27" y="1"/>
                  </a:moveTo>
                  <a:lnTo>
                    <a:pt x="27" y="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776;p52"/>
            <p:cNvSpPr/>
            <p:nvPr/>
          </p:nvSpPr>
          <p:spPr>
            <a:xfrm>
              <a:off x="1145700" y="2433775"/>
              <a:ext cx="25975" cy="18475"/>
            </a:xfrm>
            <a:custGeom>
              <a:avLst/>
              <a:gdLst/>
              <a:ahLst/>
              <a:cxnLst/>
              <a:rect l="l" t="t" r="r" b="b"/>
              <a:pathLst>
                <a:path w="1039" h="739" extrusionOk="0">
                  <a:moveTo>
                    <a:pt x="437" y="0"/>
                  </a:moveTo>
                  <a:lnTo>
                    <a:pt x="328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92"/>
                  </a:lnTo>
                  <a:lnTo>
                    <a:pt x="27" y="301"/>
                  </a:lnTo>
                  <a:lnTo>
                    <a:pt x="0" y="438"/>
                  </a:lnTo>
                  <a:lnTo>
                    <a:pt x="82" y="547"/>
                  </a:lnTo>
                  <a:lnTo>
                    <a:pt x="164" y="629"/>
                  </a:lnTo>
                  <a:lnTo>
                    <a:pt x="273" y="684"/>
                  </a:lnTo>
                  <a:lnTo>
                    <a:pt x="383" y="738"/>
                  </a:lnTo>
                  <a:lnTo>
                    <a:pt x="711" y="738"/>
                  </a:lnTo>
                  <a:lnTo>
                    <a:pt x="793" y="684"/>
                  </a:lnTo>
                  <a:lnTo>
                    <a:pt x="875" y="629"/>
                  </a:lnTo>
                  <a:lnTo>
                    <a:pt x="957" y="547"/>
                  </a:lnTo>
                  <a:lnTo>
                    <a:pt x="1012" y="438"/>
                  </a:lnTo>
                  <a:lnTo>
                    <a:pt x="1039" y="301"/>
                  </a:lnTo>
                  <a:lnTo>
                    <a:pt x="1012" y="164"/>
                  </a:lnTo>
                  <a:lnTo>
                    <a:pt x="1012" y="301"/>
                  </a:lnTo>
                  <a:lnTo>
                    <a:pt x="957" y="192"/>
                  </a:lnTo>
                  <a:lnTo>
                    <a:pt x="848" y="110"/>
                  </a:lnTo>
                  <a:lnTo>
                    <a:pt x="738" y="55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777;p52"/>
            <p:cNvSpPr/>
            <p:nvPr/>
          </p:nvSpPr>
          <p:spPr>
            <a:xfrm>
              <a:off x="1143650" y="2437875"/>
              <a:ext cx="2075" cy="6850"/>
            </a:xfrm>
            <a:custGeom>
              <a:avLst/>
              <a:gdLst/>
              <a:ahLst/>
              <a:cxnLst/>
              <a:rect l="l" t="t" r="r" b="b"/>
              <a:pathLst>
                <a:path w="83" h="274" extrusionOk="0">
                  <a:moveTo>
                    <a:pt x="0" y="0"/>
                  </a:moveTo>
                  <a:lnTo>
                    <a:pt x="0" y="0"/>
                  </a:lnTo>
                  <a:lnTo>
                    <a:pt x="27" y="137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27" y="1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778;p52"/>
            <p:cNvSpPr/>
            <p:nvPr/>
          </p:nvSpPr>
          <p:spPr>
            <a:xfrm>
              <a:off x="1164825" y="242897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110" y="83"/>
                  </a:moveTo>
                  <a:lnTo>
                    <a:pt x="110" y="8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10" y="83"/>
                  </a:lnTo>
                  <a:lnTo>
                    <a:pt x="110" y="83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779;p52"/>
            <p:cNvSpPr/>
            <p:nvPr/>
          </p:nvSpPr>
          <p:spPr>
            <a:xfrm>
              <a:off x="1144325" y="2431025"/>
              <a:ext cx="1400" cy="2775"/>
            </a:xfrm>
            <a:custGeom>
              <a:avLst/>
              <a:gdLst/>
              <a:ahLst/>
              <a:cxnLst/>
              <a:rect l="l" t="t" r="r" b="b"/>
              <a:pathLst>
                <a:path w="56" h="111" extrusionOk="0">
                  <a:moveTo>
                    <a:pt x="55" y="1"/>
                  </a:moveTo>
                  <a:lnTo>
                    <a:pt x="55" y="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780;p52"/>
            <p:cNvSpPr/>
            <p:nvPr/>
          </p:nvSpPr>
          <p:spPr>
            <a:xfrm>
              <a:off x="1143650" y="2425575"/>
              <a:ext cx="27350" cy="19150"/>
            </a:xfrm>
            <a:custGeom>
              <a:avLst/>
              <a:gdLst/>
              <a:ahLst/>
              <a:cxnLst/>
              <a:rect l="l" t="t" r="r" b="b"/>
              <a:pathLst>
                <a:path w="1094" h="766" extrusionOk="0">
                  <a:moveTo>
                    <a:pt x="492" y="0"/>
                  </a:moveTo>
                  <a:lnTo>
                    <a:pt x="328" y="28"/>
                  </a:lnTo>
                  <a:lnTo>
                    <a:pt x="191" y="110"/>
                  </a:lnTo>
                  <a:lnTo>
                    <a:pt x="82" y="219"/>
                  </a:lnTo>
                  <a:lnTo>
                    <a:pt x="27" y="328"/>
                  </a:lnTo>
                  <a:lnTo>
                    <a:pt x="27" y="356"/>
                  </a:lnTo>
                  <a:lnTo>
                    <a:pt x="0" y="465"/>
                  </a:lnTo>
                  <a:lnTo>
                    <a:pt x="0" y="492"/>
                  </a:lnTo>
                  <a:lnTo>
                    <a:pt x="27" y="629"/>
                  </a:lnTo>
                  <a:lnTo>
                    <a:pt x="82" y="766"/>
                  </a:lnTo>
                  <a:lnTo>
                    <a:pt x="109" y="629"/>
                  </a:lnTo>
                  <a:lnTo>
                    <a:pt x="164" y="520"/>
                  </a:lnTo>
                  <a:lnTo>
                    <a:pt x="219" y="438"/>
                  </a:lnTo>
                  <a:lnTo>
                    <a:pt x="301" y="383"/>
                  </a:lnTo>
                  <a:lnTo>
                    <a:pt x="410" y="356"/>
                  </a:lnTo>
                  <a:lnTo>
                    <a:pt x="519" y="328"/>
                  </a:lnTo>
                  <a:lnTo>
                    <a:pt x="711" y="328"/>
                  </a:lnTo>
                  <a:lnTo>
                    <a:pt x="820" y="383"/>
                  </a:lnTo>
                  <a:lnTo>
                    <a:pt x="930" y="438"/>
                  </a:lnTo>
                  <a:lnTo>
                    <a:pt x="1039" y="520"/>
                  </a:lnTo>
                  <a:lnTo>
                    <a:pt x="1094" y="629"/>
                  </a:lnTo>
                  <a:lnTo>
                    <a:pt x="1094" y="492"/>
                  </a:lnTo>
                  <a:lnTo>
                    <a:pt x="1066" y="356"/>
                  </a:lnTo>
                  <a:lnTo>
                    <a:pt x="1039" y="356"/>
                  </a:lnTo>
                  <a:lnTo>
                    <a:pt x="984" y="246"/>
                  </a:lnTo>
                  <a:lnTo>
                    <a:pt x="957" y="219"/>
                  </a:lnTo>
                  <a:lnTo>
                    <a:pt x="847" y="137"/>
                  </a:lnTo>
                  <a:lnTo>
                    <a:pt x="765" y="55"/>
                  </a:lnTo>
                  <a:lnTo>
                    <a:pt x="656" y="2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781;p52"/>
            <p:cNvSpPr/>
            <p:nvPr/>
          </p:nvSpPr>
          <p:spPr>
            <a:xfrm>
              <a:off x="3517825" y="2433075"/>
              <a:ext cx="213250" cy="317150"/>
            </a:xfrm>
            <a:custGeom>
              <a:avLst/>
              <a:gdLst/>
              <a:ahLst/>
              <a:cxnLst/>
              <a:rect l="l" t="t" r="r" b="b"/>
              <a:pathLst>
                <a:path w="8530" h="12686" extrusionOk="0">
                  <a:moveTo>
                    <a:pt x="8038" y="1"/>
                  </a:moveTo>
                  <a:lnTo>
                    <a:pt x="7628" y="28"/>
                  </a:lnTo>
                  <a:lnTo>
                    <a:pt x="7245" y="83"/>
                  </a:lnTo>
                  <a:lnTo>
                    <a:pt x="6862" y="138"/>
                  </a:lnTo>
                  <a:lnTo>
                    <a:pt x="6507" y="247"/>
                  </a:lnTo>
                  <a:lnTo>
                    <a:pt x="6124" y="384"/>
                  </a:lnTo>
                  <a:lnTo>
                    <a:pt x="5769" y="548"/>
                  </a:lnTo>
                  <a:lnTo>
                    <a:pt x="5413" y="712"/>
                  </a:lnTo>
                  <a:lnTo>
                    <a:pt x="5085" y="930"/>
                  </a:lnTo>
                  <a:lnTo>
                    <a:pt x="4757" y="1149"/>
                  </a:lnTo>
                  <a:lnTo>
                    <a:pt x="4456" y="1395"/>
                  </a:lnTo>
                  <a:lnTo>
                    <a:pt x="4156" y="1668"/>
                  </a:lnTo>
                  <a:lnTo>
                    <a:pt x="3882" y="1969"/>
                  </a:lnTo>
                  <a:lnTo>
                    <a:pt x="3664" y="2270"/>
                  </a:lnTo>
                  <a:lnTo>
                    <a:pt x="3445" y="2598"/>
                  </a:lnTo>
                  <a:lnTo>
                    <a:pt x="3254" y="2926"/>
                  </a:lnTo>
                  <a:lnTo>
                    <a:pt x="3090" y="3281"/>
                  </a:lnTo>
                  <a:lnTo>
                    <a:pt x="2953" y="3609"/>
                  </a:lnTo>
                  <a:lnTo>
                    <a:pt x="2871" y="3965"/>
                  </a:lnTo>
                  <a:lnTo>
                    <a:pt x="2789" y="4293"/>
                  </a:lnTo>
                  <a:lnTo>
                    <a:pt x="2734" y="4648"/>
                  </a:lnTo>
                  <a:lnTo>
                    <a:pt x="2652" y="5359"/>
                  </a:lnTo>
                  <a:lnTo>
                    <a:pt x="2652" y="6070"/>
                  </a:lnTo>
                  <a:lnTo>
                    <a:pt x="2652" y="6616"/>
                  </a:lnTo>
                  <a:lnTo>
                    <a:pt x="2680" y="7628"/>
                  </a:lnTo>
                  <a:lnTo>
                    <a:pt x="2652" y="8202"/>
                  </a:lnTo>
                  <a:lnTo>
                    <a:pt x="2625" y="8776"/>
                  </a:lnTo>
                  <a:lnTo>
                    <a:pt x="2516" y="9377"/>
                  </a:lnTo>
                  <a:lnTo>
                    <a:pt x="2461" y="9651"/>
                  </a:lnTo>
                  <a:lnTo>
                    <a:pt x="2379" y="9951"/>
                  </a:lnTo>
                  <a:lnTo>
                    <a:pt x="2215" y="10362"/>
                  </a:lnTo>
                  <a:lnTo>
                    <a:pt x="2024" y="10772"/>
                  </a:lnTo>
                  <a:lnTo>
                    <a:pt x="1777" y="11154"/>
                  </a:lnTo>
                  <a:lnTo>
                    <a:pt x="1504" y="11510"/>
                  </a:lnTo>
                  <a:lnTo>
                    <a:pt x="1176" y="11838"/>
                  </a:lnTo>
                  <a:lnTo>
                    <a:pt x="821" y="12138"/>
                  </a:lnTo>
                  <a:lnTo>
                    <a:pt x="438" y="12357"/>
                  </a:lnTo>
                  <a:lnTo>
                    <a:pt x="219" y="12466"/>
                  </a:lnTo>
                  <a:lnTo>
                    <a:pt x="1" y="12548"/>
                  </a:lnTo>
                  <a:lnTo>
                    <a:pt x="55" y="12685"/>
                  </a:lnTo>
                  <a:lnTo>
                    <a:pt x="274" y="12603"/>
                  </a:lnTo>
                  <a:lnTo>
                    <a:pt x="493" y="12494"/>
                  </a:lnTo>
                  <a:lnTo>
                    <a:pt x="711" y="12357"/>
                  </a:lnTo>
                  <a:lnTo>
                    <a:pt x="903" y="12248"/>
                  </a:lnTo>
                  <a:lnTo>
                    <a:pt x="1285" y="11947"/>
                  </a:lnTo>
                  <a:lnTo>
                    <a:pt x="1613" y="11592"/>
                  </a:lnTo>
                  <a:lnTo>
                    <a:pt x="1887" y="11236"/>
                  </a:lnTo>
                  <a:lnTo>
                    <a:pt x="2133" y="10826"/>
                  </a:lnTo>
                  <a:lnTo>
                    <a:pt x="2352" y="10416"/>
                  </a:lnTo>
                  <a:lnTo>
                    <a:pt x="2516" y="9979"/>
                  </a:lnTo>
                  <a:lnTo>
                    <a:pt x="2598" y="9705"/>
                  </a:lnTo>
                  <a:lnTo>
                    <a:pt x="2652" y="9405"/>
                  </a:lnTo>
                  <a:lnTo>
                    <a:pt x="2762" y="8803"/>
                  </a:lnTo>
                  <a:lnTo>
                    <a:pt x="2789" y="8202"/>
                  </a:lnTo>
                  <a:lnTo>
                    <a:pt x="2816" y="7628"/>
                  </a:lnTo>
                  <a:lnTo>
                    <a:pt x="2789" y="6616"/>
                  </a:lnTo>
                  <a:lnTo>
                    <a:pt x="2789" y="6070"/>
                  </a:lnTo>
                  <a:lnTo>
                    <a:pt x="2789" y="5359"/>
                  </a:lnTo>
                  <a:lnTo>
                    <a:pt x="2871" y="4676"/>
                  </a:lnTo>
                  <a:lnTo>
                    <a:pt x="2926" y="4320"/>
                  </a:lnTo>
                  <a:lnTo>
                    <a:pt x="2980" y="3992"/>
                  </a:lnTo>
                  <a:lnTo>
                    <a:pt x="3090" y="3664"/>
                  </a:lnTo>
                  <a:lnTo>
                    <a:pt x="3199" y="3336"/>
                  </a:lnTo>
                  <a:lnTo>
                    <a:pt x="3363" y="2981"/>
                  </a:lnTo>
                  <a:lnTo>
                    <a:pt x="3554" y="2653"/>
                  </a:lnTo>
                  <a:lnTo>
                    <a:pt x="3746" y="2352"/>
                  </a:lnTo>
                  <a:lnTo>
                    <a:pt x="3992" y="2051"/>
                  </a:lnTo>
                  <a:lnTo>
                    <a:pt x="4265" y="1778"/>
                  </a:lnTo>
                  <a:lnTo>
                    <a:pt x="4538" y="1504"/>
                  </a:lnTo>
                  <a:lnTo>
                    <a:pt x="4839" y="1258"/>
                  </a:lnTo>
                  <a:lnTo>
                    <a:pt x="5140" y="1040"/>
                  </a:lnTo>
                  <a:lnTo>
                    <a:pt x="5495" y="848"/>
                  </a:lnTo>
                  <a:lnTo>
                    <a:pt x="5823" y="657"/>
                  </a:lnTo>
                  <a:lnTo>
                    <a:pt x="6179" y="520"/>
                  </a:lnTo>
                  <a:lnTo>
                    <a:pt x="6534" y="384"/>
                  </a:lnTo>
                  <a:lnTo>
                    <a:pt x="6917" y="274"/>
                  </a:lnTo>
                  <a:lnTo>
                    <a:pt x="7272" y="192"/>
                  </a:lnTo>
                  <a:lnTo>
                    <a:pt x="7655" y="165"/>
                  </a:lnTo>
                  <a:lnTo>
                    <a:pt x="8038" y="138"/>
                  </a:lnTo>
                  <a:lnTo>
                    <a:pt x="8530" y="165"/>
                  </a:lnTo>
                  <a:lnTo>
                    <a:pt x="8530" y="2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413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782;p52"/>
            <p:cNvSpPr/>
            <p:nvPr/>
          </p:nvSpPr>
          <p:spPr>
            <a:xfrm>
              <a:off x="3518500" y="2488450"/>
              <a:ext cx="310300" cy="261775"/>
            </a:xfrm>
            <a:custGeom>
              <a:avLst/>
              <a:gdLst/>
              <a:ahLst/>
              <a:cxnLst/>
              <a:rect l="l" t="t" r="r" b="b"/>
              <a:pathLst>
                <a:path w="12412" h="10471" extrusionOk="0">
                  <a:moveTo>
                    <a:pt x="10280" y="0"/>
                  </a:moveTo>
                  <a:lnTo>
                    <a:pt x="9979" y="28"/>
                  </a:lnTo>
                  <a:lnTo>
                    <a:pt x="9651" y="55"/>
                  </a:lnTo>
                  <a:lnTo>
                    <a:pt x="9350" y="137"/>
                  </a:lnTo>
                  <a:lnTo>
                    <a:pt x="8749" y="301"/>
                  </a:lnTo>
                  <a:lnTo>
                    <a:pt x="8175" y="520"/>
                  </a:lnTo>
                  <a:lnTo>
                    <a:pt x="7874" y="656"/>
                  </a:lnTo>
                  <a:lnTo>
                    <a:pt x="7601" y="820"/>
                  </a:lnTo>
                  <a:lnTo>
                    <a:pt x="7327" y="984"/>
                  </a:lnTo>
                  <a:lnTo>
                    <a:pt x="7081" y="1176"/>
                  </a:lnTo>
                  <a:lnTo>
                    <a:pt x="6835" y="1367"/>
                  </a:lnTo>
                  <a:lnTo>
                    <a:pt x="6589" y="1586"/>
                  </a:lnTo>
                  <a:lnTo>
                    <a:pt x="6370" y="1804"/>
                  </a:lnTo>
                  <a:lnTo>
                    <a:pt x="6152" y="2023"/>
                  </a:lnTo>
                  <a:lnTo>
                    <a:pt x="5878" y="2406"/>
                  </a:lnTo>
                  <a:lnTo>
                    <a:pt x="5632" y="2789"/>
                  </a:lnTo>
                  <a:lnTo>
                    <a:pt x="5414" y="3171"/>
                  </a:lnTo>
                  <a:lnTo>
                    <a:pt x="5222" y="3581"/>
                  </a:lnTo>
                  <a:lnTo>
                    <a:pt x="5031" y="3991"/>
                  </a:lnTo>
                  <a:lnTo>
                    <a:pt x="4867" y="4401"/>
                  </a:lnTo>
                  <a:lnTo>
                    <a:pt x="4566" y="5249"/>
                  </a:lnTo>
                  <a:lnTo>
                    <a:pt x="4293" y="6069"/>
                  </a:lnTo>
                  <a:lnTo>
                    <a:pt x="3965" y="6916"/>
                  </a:lnTo>
                  <a:lnTo>
                    <a:pt x="3773" y="7299"/>
                  </a:lnTo>
                  <a:lnTo>
                    <a:pt x="3582" y="7709"/>
                  </a:lnTo>
                  <a:lnTo>
                    <a:pt x="3363" y="8092"/>
                  </a:lnTo>
                  <a:lnTo>
                    <a:pt x="3090" y="8475"/>
                  </a:lnTo>
                  <a:lnTo>
                    <a:pt x="2817" y="8830"/>
                  </a:lnTo>
                  <a:lnTo>
                    <a:pt x="2489" y="9185"/>
                  </a:lnTo>
                  <a:lnTo>
                    <a:pt x="2106" y="9486"/>
                  </a:lnTo>
                  <a:lnTo>
                    <a:pt x="1723" y="9759"/>
                  </a:lnTo>
                  <a:lnTo>
                    <a:pt x="1313" y="9978"/>
                  </a:lnTo>
                  <a:lnTo>
                    <a:pt x="876" y="10169"/>
                  </a:lnTo>
                  <a:lnTo>
                    <a:pt x="438" y="10279"/>
                  </a:lnTo>
                  <a:lnTo>
                    <a:pt x="220" y="10306"/>
                  </a:lnTo>
                  <a:lnTo>
                    <a:pt x="1" y="10333"/>
                  </a:lnTo>
                  <a:lnTo>
                    <a:pt x="1" y="10470"/>
                  </a:lnTo>
                  <a:lnTo>
                    <a:pt x="247" y="10443"/>
                  </a:lnTo>
                  <a:lnTo>
                    <a:pt x="466" y="10415"/>
                  </a:lnTo>
                  <a:lnTo>
                    <a:pt x="712" y="10361"/>
                  </a:lnTo>
                  <a:lnTo>
                    <a:pt x="930" y="10279"/>
                  </a:lnTo>
                  <a:lnTo>
                    <a:pt x="1368" y="10115"/>
                  </a:lnTo>
                  <a:lnTo>
                    <a:pt x="1805" y="9869"/>
                  </a:lnTo>
                  <a:lnTo>
                    <a:pt x="2188" y="9595"/>
                  </a:lnTo>
                  <a:lnTo>
                    <a:pt x="2571" y="9267"/>
                  </a:lnTo>
                  <a:lnTo>
                    <a:pt x="2899" y="8939"/>
                  </a:lnTo>
                  <a:lnTo>
                    <a:pt x="3199" y="8557"/>
                  </a:lnTo>
                  <a:lnTo>
                    <a:pt x="3473" y="8174"/>
                  </a:lnTo>
                  <a:lnTo>
                    <a:pt x="3691" y="7764"/>
                  </a:lnTo>
                  <a:lnTo>
                    <a:pt x="3910" y="7381"/>
                  </a:lnTo>
                  <a:lnTo>
                    <a:pt x="4101" y="6971"/>
                  </a:lnTo>
                  <a:lnTo>
                    <a:pt x="4402" y="6124"/>
                  </a:lnTo>
                  <a:lnTo>
                    <a:pt x="4703" y="5276"/>
                  </a:lnTo>
                  <a:lnTo>
                    <a:pt x="5004" y="4456"/>
                  </a:lnTo>
                  <a:lnTo>
                    <a:pt x="5168" y="4046"/>
                  </a:lnTo>
                  <a:lnTo>
                    <a:pt x="5332" y="3636"/>
                  </a:lnTo>
                  <a:lnTo>
                    <a:pt x="5523" y="3226"/>
                  </a:lnTo>
                  <a:lnTo>
                    <a:pt x="5742" y="2843"/>
                  </a:lnTo>
                  <a:lnTo>
                    <a:pt x="5988" y="2488"/>
                  </a:lnTo>
                  <a:lnTo>
                    <a:pt x="6261" y="2132"/>
                  </a:lnTo>
                  <a:lnTo>
                    <a:pt x="6452" y="1886"/>
                  </a:lnTo>
                  <a:lnTo>
                    <a:pt x="6671" y="1668"/>
                  </a:lnTo>
                  <a:lnTo>
                    <a:pt x="6917" y="1476"/>
                  </a:lnTo>
                  <a:lnTo>
                    <a:pt x="7163" y="1285"/>
                  </a:lnTo>
                  <a:lnTo>
                    <a:pt x="7409" y="1094"/>
                  </a:lnTo>
                  <a:lnTo>
                    <a:pt x="7655" y="930"/>
                  </a:lnTo>
                  <a:lnTo>
                    <a:pt x="8229" y="656"/>
                  </a:lnTo>
                  <a:lnTo>
                    <a:pt x="8803" y="438"/>
                  </a:lnTo>
                  <a:lnTo>
                    <a:pt x="9377" y="246"/>
                  </a:lnTo>
                  <a:lnTo>
                    <a:pt x="9979" y="164"/>
                  </a:lnTo>
                  <a:lnTo>
                    <a:pt x="10280" y="137"/>
                  </a:lnTo>
                  <a:lnTo>
                    <a:pt x="11045" y="137"/>
                  </a:lnTo>
                  <a:lnTo>
                    <a:pt x="11482" y="219"/>
                  </a:lnTo>
                  <a:lnTo>
                    <a:pt x="11920" y="328"/>
                  </a:lnTo>
                  <a:lnTo>
                    <a:pt x="12357" y="492"/>
                  </a:lnTo>
                  <a:lnTo>
                    <a:pt x="12412" y="356"/>
                  </a:lnTo>
                  <a:lnTo>
                    <a:pt x="11974" y="192"/>
                  </a:lnTo>
                  <a:lnTo>
                    <a:pt x="11510" y="8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413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783;p52"/>
            <p:cNvSpPr/>
            <p:nvPr/>
          </p:nvSpPr>
          <p:spPr>
            <a:xfrm>
              <a:off x="3815125" y="2491850"/>
              <a:ext cx="1375" cy="2775"/>
            </a:xfrm>
            <a:custGeom>
              <a:avLst/>
              <a:gdLst/>
              <a:ahLst/>
              <a:cxnLst/>
              <a:rect l="l" t="t" r="r" b="b"/>
              <a:pathLst>
                <a:path w="55" h="111" extrusionOk="0">
                  <a:moveTo>
                    <a:pt x="0" y="110"/>
                  </a:moveTo>
                  <a:lnTo>
                    <a:pt x="0" y="11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784;p52"/>
            <p:cNvSpPr/>
            <p:nvPr/>
          </p:nvSpPr>
          <p:spPr>
            <a:xfrm>
              <a:off x="3841775" y="2493225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0" y="1"/>
                  </a:moveTo>
                  <a:lnTo>
                    <a:pt x="0" y="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785;p52"/>
            <p:cNvSpPr/>
            <p:nvPr/>
          </p:nvSpPr>
          <p:spPr>
            <a:xfrm>
              <a:off x="3813075" y="2493225"/>
              <a:ext cx="27350" cy="19850"/>
            </a:xfrm>
            <a:custGeom>
              <a:avLst/>
              <a:gdLst/>
              <a:ahLst/>
              <a:cxnLst/>
              <a:rect l="l" t="t" r="r" b="b"/>
              <a:pathLst>
                <a:path w="1094" h="794" extrusionOk="0">
                  <a:moveTo>
                    <a:pt x="519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191" y="137"/>
                  </a:lnTo>
                  <a:lnTo>
                    <a:pt x="82" y="247"/>
                  </a:lnTo>
                  <a:lnTo>
                    <a:pt x="0" y="356"/>
                  </a:lnTo>
                  <a:lnTo>
                    <a:pt x="27" y="493"/>
                  </a:lnTo>
                  <a:lnTo>
                    <a:pt x="109" y="602"/>
                  </a:lnTo>
                  <a:lnTo>
                    <a:pt x="164" y="684"/>
                  </a:lnTo>
                  <a:lnTo>
                    <a:pt x="246" y="739"/>
                  </a:lnTo>
                  <a:lnTo>
                    <a:pt x="355" y="766"/>
                  </a:lnTo>
                  <a:lnTo>
                    <a:pt x="465" y="793"/>
                  </a:lnTo>
                  <a:lnTo>
                    <a:pt x="574" y="766"/>
                  </a:lnTo>
                  <a:lnTo>
                    <a:pt x="683" y="739"/>
                  </a:lnTo>
                  <a:lnTo>
                    <a:pt x="793" y="711"/>
                  </a:lnTo>
                  <a:lnTo>
                    <a:pt x="902" y="629"/>
                  </a:lnTo>
                  <a:lnTo>
                    <a:pt x="1011" y="520"/>
                  </a:lnTo>
                  <a:lnTo>
                    <a:pt x="1093" y="411"/>
                  </a:lnTo>
                  <a:lnTo>
                    <a:pt x="1066" y="301"/>
                  </a:lnTo>
                  <a:lnTo>
                    <a:pt x="1011" y="192"/>
                  </a:lnTo>
                  <a:lnTo>
                    <a:pt x="929" y="110"/>
                  </a:lnTo>
                  <a:lnTo>
                    <a:pt x="847" y="55"/>
                  </a:lnTo>
                  <a:lnTo>
                    <a:pt x="738" y="2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786;p52"/>
            <p:cNvSpPr/>
            <p:nvPr/>
          </p:nvSpPr>
          <p:spPr>
            <a:xfrm>
              <a:off x="3840400" y="2496650"/>
              <a:ext cx="2075" cy="6850"/>
            </a:xfrm>
            <a:custGeom>
              <a:avLst/>
              <a:gdLst/>
              <a:ahLst/>
              <a:cxnLst/>
              <a:rect l="l" t="t" r="r" b="b"/>
              <a:pathLst>
                <a:path w="83" h="274" extrusionOk="0">
                  <a:moveTo>
                    <a:pt x="82" y="0"/>
                  </a:moveTo>
                  <a:lnTo>
                    <a:pt x="82" y="0"/>
                  </a:lnTo>
                  <a:lnTo>
                    <a:pt x="55" y="137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55" y="13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787;p52"/>
            <p:cNvSpPr/>
            <p:nvPr/>
          </p:nvSpPr>
          <p:spPr>
            <a:xfrm>
              <a:off x="3817175" y="2488450"/>
              <a:ext cx="2750" cy="2750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0" y="110"/>
                  </a:moveTo>
                  <a:lnTo>
                    <a:pt x="0" y="11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788;p52"/>
            <p:cNvSpPr/>
            <p:nvPr/>
          </p:nvSpPr>
          <p:spPr>
            <a:xfrm>
              <a:off x="3839725" y="2489800"/>
              <a:ext cx="1375" cy="2775"/>
            </a:xfrm>
            <a:custGeom>
              <a:avLst/>
              <a:gdLst/>
              <a:ahLst/>
              <a:cxnLst/>
              <a:rect l="l" t="t" r="r" b="b"/>
              <a:pathLst>
                <a:path w="55" h="111" extrusionOk="0">
                  <a:moveTo>
                    <a:pt x="0" y="1"/>
                  </a:moveTo>
                  <a:lnTo>
                    <a:pt x="0" y="1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789;p52"/>
            <p:cNvSpPr/>
            <p:nvPr/>
          </p:nvSpPr>
          <p:spPr>
            <a:xfrm>
              <a:off x="3813075" y="2485025"/>
              <a:ext cx="29400" cy="18475"/>
            </a:xfrm>
            <a:custGeom>
              <a:avLst/>
              <a:gdLst/>
              <a:ahLst/>
              <a:cxnLst/>
              <a:rect l="l" t="t" r="r" b="b"/>
              <a:pathLst>
                <a:path w="1176" h="739" extrusionOk="0">
                  <a:moveTo>
                    <a:pt x="656" y="1"/>
                  </a:moveTo>
                  <a:lnTo>
                    <a:pt x="492" y="28"/>
                  </a:lnTo>
                  <a:lnTo>
                    <a:pt x="383" y="83"/>
                  </a:lnTo>
                  <a:lnTo>
                    <a:pt x="273" y="137"/>
                  </a:lnTo>
                  <a:lnTo>
                    <a:pt x="164" y="247"/>
                  </a:lnTo>
                  <a:lnTo>
                    <a:pt x="137" y="274"/>
                  </a:lnTo>
                  <a:lnTo>
                    <a:pt x="82" y="383"/>
                  </a:lnTo>
                  <a:lnTo>
                    <a:pt x="55" y="411"/>
                  </a:lnTo>
                  <a:lnTo>
                    <a:pt x="27" y="547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82" y="575"/>
                  </a:lnTo>
                  <a:lnTo>
                    <a:pt x="191" y="465"/>
                  </a:lnTo>
                  <a:lnTo>
                    <a:pt x="301" y="411"/>
                  </a:lnTo>
                  <a:lnTo>
                    <a:pt x="410" y="356"/>
                  </a:lnTo>
                  <a:lnTo>
                    <a:pt x="519" y="329"/>
                  </a:lnTo>
                  <a:lnTo>
                    <a:pt x="629" y="329"/>
                  </a:lnTo>
                  <a:lnTo>
                    <a:pt x="738" y="356"/>
                  </a:lnTo>
                  <a:lnTo>
                    <a:pt x="847" y="383"/>
                  </a:lnTo>
                  <a:lnTo>
                    <a:pt x="929" y="438"/>
                  </a:lnTo>
                  <a:lnTo>
                    <a:pt x="1011" y="520"/>
                  </a:lnTo>
                  <a:lnTo>
                    <a:pt x="1066" y="629"/>
                  </a:lnTo>
                  <a:lnTo>
                    <a:pt x="1093" y="739"/>
                  </a:lnTo>
                  <a:lnTo>
                    <a:pt x="1148" y="602"/>
                  </a:lnTo>
                  <a:lnTo>
                    <a:pt x="1175" y="465"/>
                  </a:lnTo>
                  <a:lnTo>
                    <a:pt x="1175" y="438"/>
                  </a:lnTo>
                  <a:lnTo>
                    <a:pt x="1148" y="329"/>
                  </a:lnTo>
                  <a:lnTo>
                    <a:pt x="1121" y="301"/>
                  </a:lnTo>
                  <a:lnTo>
                    <a:pt x="1066" y="192"/>
                  </a:lnTo>
                  <a:lnTo>
                    <a:pt x="957" y="83"/>
                  </a:lnTo>
                  <a:lnTo>
                    <a:pt x="820" y="28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790;p52"/>
            <p:cNvSpPr/>
            <p:nvPr/>
          </p:nvSpPr>
          <p:spPr>
            <a:xfrm>
              <a:off x="3763850" y="2482975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1" y="110"/>
                  </a:moveTo>
                  <a:lnTo>
                    <a:pt x="1" y="11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791;p52"/>
            <p:cNvSpPr/>
            <p:nvPr/>
          </p:nvSpPr>
          <p:spPr>
            <a:xfrm>
              <a:off x="3789825" y="2485025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1" y="1"/>
                  </a:moveTo>
                  <a:lnTo>
                    <a:pt x="1" y="1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792;p52"/>
            <p:cNvSpPr/>
            <p:nvPr/>
          </p:nvSpPr>
          <p:spPr>
            <a:xfrm>
              <a:off x="3761800" y="2484350"/>
              <a:ext cx="26675" cy="19825"/>
            </a:xfrm>
            <a:custGeom>
              <a:avLst/>
              <a:gdLst/>
              <a:ahLst/>
              <a:cxnLst/>
              <a:rect l="l" t="t" r="r" b="b"/>
              <a:pathLst>
                <a:path w="1067" h="793" extrusionOk="0">
                  <a:moveTo>
                    <a:pt x="55" y="82"/>
                  </a:moveTo>
                  <a:lnTo>
                    <a:pt x="28" y="192"/>
                  </a:lnTo>
                  <a:lnTo>
                    <a:pt x="1" y="328"/>
                  </a:lnTo>
                  <a:lnTo>
                    <a:pt x="4" y="342"/>
                  </a:lnTo>
                  <a:lnTo>
                    <a:pt x="28" y="219"/>
                  </a:lnTo>
                  <a:lnTo>
                    <a:pt x="55" y="82"/>
                  </a:lnTo>
                  <a:close/>
                  <a:moveTo>
                    <a:pt x="4" y="342"/>
                  </a:moveTo>
                  <a:lnTo>
                    <a:pt x="1" y="356"/>
                  </a:lnTo>
                  <a:lnTo>
                    <a:pt x="1" y="356"/>
                  </a:lnTo>
                  <a:lnTo>
                    <a:pt x="5" y="350"/>
                  </a:lnTo>
                  <a:lnTo>
                    <a:pt x="4" y="342"/>
                  </a:lnTo>
                  <a:close/>
                  <a:moveTo>
                    <a:pt x="520" y="0"/>
                  </a:moveTo>
                  <a:lnTo>
                    <a:pt x="411" y="28"/>
                  </a:lnTo>
                  <a:lnTo>
                    <a:pt x="301" y="82"/>
                  </a:lnTo>
                  <a:lnTo>
                    <a:pt x="192" y="137"/>
                  </a:lnTo>
                  <a:lnTo>
                    <a:pt x="83" y="246"/>
                  </a:lnTo>
                  <a:lnTo>
                    <a:pt x="5" y="350"/>
                  </a:lnTo>
                  <a:lnTo>
                    <a:pt x="28" y="465"/>
                  </a:lnTo>
                  <a:lnTo>
                    <a:pt x="83" y="602"/>
                  </a:lnTo>
                  <a:lnTo>
                    <a:pt x="165" y="656"/>
                  </a:lnTo>
                  <a:lnTo>
                    <a:pt x="247" y="738"/>
                  </a:lnTo>
                  <a:lnTo>
                    <a:pt x="356" y="766"/>
                  </a:lnTo>
                  <a:lnTo>
                    <a:pt x="438" y="793"/>
                  </a:lnTo>
                  <a:lnTo>
                    <a:pt x="548" y="766"/>
                  </a:lnTo>
                  <a:lnTo>
                    <a:pt x="657" y="766"/>
                  </a:lnTo>
                  <a:lnTo>
                    <a:pt x="766" y="711"/>
                  </a:lnTo>
                  <a:lnTo>
                    <a:pt x="876" y="656"/>
                  </a:lnTo>
                  <a:lnTo>
                    <a:pt x="985" y="547"/>
                  </a:lnTo>
                  <a:lnTo>
                    <a:pt x="1067" y="438"/>
                  </a:lnTo>
                  <a:lnTo>
                    <a:pt x="1040" y="301"/>
                  </a:lnTo>
                  <a:lnTo>
                    <a:pt x="985" y="192"/>
                  </a:lnTo>
                  <a:lnTo>
                    <a:pt x="903" y="110"/>
                  </a:lnTo>
                  <a:lnTo>
                    <a:pt x="821" y="55"/>
                  </a:lnTo>
                  <a:lnTo>
                    <a:pt x="739" y="2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793;p52"/>
            <p:cNvSpPr/>
            <p:nvPr/>
          </p:nvSpPr>
          <p:spPr>
            <a:xfrm>
              <a:off x="3788450" y="2487750"/>
              <a:ext cx="2075" cy="7550"/>
            </a:xfrm>
            <a:custGeom>
              <a:avLst/>
              <a:gdLst/>
              <a:ahLst/>
              <a:cxnLst/>
              <a:rect l="l" t="t" r="r" b="b"/>
              <a:pathLst>
                <a:path w="83" h="302" extrusionOk="0">
                  <a:moveTo>
                    <a:pt x="83" y="1"/>
                  </a:moveTo>
                  <a:lnTo>
                    <a:pt x="83" y="1"/>
                  </a:lnTo>
                  <a:lnTo>
                    <a:pt x="56" y="165"/>
                  </a:lnTo>
                  <a:lnTo>
                    <a:pt x="1" y="302"/>
                  </a:lnTo>
                  <a:lnTo>
                    <a:pt x="1" y="302"/>
                  </a:lnTo>
                  <a:lnTo>
                    <a:pt x="56" y="165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794;p52"/>
            <p:cNvSpPr/>
            <p:nvPr/>
          </p:nvSpPr>
          <p:spPr>
            <a:xfrm>
              <a:off x="3765900" y="2479550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110"/>
                  </a:moveTo>
                  <a:lnTo>
                    <a:pt x="1" y="110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795;p52"/>
            <p:cNvSpPr/>
            <p:nvPr/>
          </p:nvSpPr>
          <p:spPr>
            <a:xfrm>
              <a:off x="3788450" y="2480925"/>
              <a:ext cx="1400" cy="3450"/>
            </a:xfrm>
            <a:custGeom>
              <a:avLst/>
              <a:gdLst/>
              <a:ahLst/>
              <a:cxnLst/>
              <a:rect l="l" t="t" r="r" b="b"/>
              <a:pathLst>
                <a:path w="56" h="138" extrusionOk="0">
                  <a:moveTo>
                    <a:pt x="1" y="1"/>
                  </a:moveTo>
                  <a:lnTo>
                    <a:pt x="1" y="1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796;p52"/>
            <p:cNvSpPr/>
            <p:nvPr/>
          </p:nvSpPr>
          <p:spPr>
            <a:xfrm>
              <a:off x="3761800" y="2476825"/>
              <a:ext cx="28725" cy="18475"/>
            </a:xfrm>
            <a:custGeom>
              <a:avLst/>
              <a:gdLst/>
              <a:ahLst/>
              <a:cxnLst/>
              <a:rect l="l" t="t" r="r" b="b"/>
              <a:pathLst>
                <a:path w="1149" h="739" extrusionOk="0">
                  <a:moveTo>
                    <a:pt x="657" y="0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274" y="110"/>
                  </a:lnTo>
                  <a:lnTo>
                    <a:pt x="165" y="219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383"/>
                  </a:lnTo>
                  <a:lnTo>
                    <a:pt x="28" y="520"/>
                  </a:lnTo>
                  <a:lnTo>
                    <a:pt x="1" y="657"/>
                  </a:lnTo>
                  <a:lnTo>
                    <a:pt x="1" y="657"/>
                  </a:lnTo>
                  <a:lnTo>
                    <a:pt x="83" y="547"/>
                  </a:lnTo>
                  <a:lnTo>
                    <a:pt x="192" y="438"/>
                  </a:lnTo>
                  <a:lnTo>
                    <a:pt x="301" y="383"/>
                  </a:lnTo>
                  <a:lnTo>
                    <a:pt x="411" y="329"/>
                  </a:lnTo>
                  <a:lnTo>
                    <a:pt x="520" y="301"/>
                  </a:lnTo>
                  <a:lnTo>
                    <a:pt x="630" y="301"/>
                  </a:lnTo>
                  <a:lnTo>
                    <a:pt x="739" y="329"/>
                  </a:lnTo>
                  <a:lnTo>
                    <a:pt x="821" y="356"/>
                  </a:lnTo>
                  <a:lnTo>
                    <a:pt x="903" y="411"/>
                  </a:lnTo>
                  <a:lnTo>
                    <a:pt x="985" y="493"/>
                  </a:lnTo>
                  <a:lnTo>
                    <a:pt x="1040" y="602"/>
                  </a:lnTo>
                  <a:lnTo>
                    <a:pt x="1067" y="739"/>
                  </a:lnTo>
                  <a:lnTo>
                    <a:pt x="1122" y="602"/>
                  </a:lnTo>
                  <a:lnTo>
                    <a:pt x="1149" y="438"/>
                  </a:lnTo>
                  <a:lnTo>
                    <a:pt x="1122" y="329"/>
                  </a:lnTo>
                  <a:lnTo>
                    <a:pt x="1122" y="301"/>
                  </a:lnTo>
                  <a:lnTo>
                    <a:pt x="1067" y="165"/>
                  </a:lnTo>
                  <a:lnTo>
                    <a:pt x="958" y="8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797;p52"/>
            <p:cNvSpPr/>
            <p:nvPr/>
          </p:nvSpPr>
          <p:spPr>
            <a:xfrm>
              <a:off x="3718750" y="2428300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1" y="110"/>
                  </a:moveTo>
                  <a:lnTo>
                    <a:pt x="1" y="11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798;p52"/>
            <p:cNvSpPr/>
            <p:nvPr/>
          </p:nvSpPr>
          <p:spPr>
            <a:xfrm>
              <a:off x="3744050" y="2430350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0" y="1"/>
                  </a:moveTo>
                  <a:lnTo>
                    <a:pt x="0" y="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799;p52"/>
            <p:cNvSpPr/>
            <p:nvPr/>
          </p:nvSpPr>
          <p:spPr>
            <a:xfrm>
              <a:off x="3716700" y="2429675"/>
              <a:ext cx="26675" cy="19150"/>
            </a:xfrm>
            <a:custGeom>
              <a:avLst/>
              <a:gdLst/>
              <a:ahLst/>
              <a:cxnLst/>
              <a:rect l="l" t="t" r="r" b="b"/>
              <a:pathLst>
                <a:path w="1067" h="766" extrusionOk="0">
                  <a:moveTo>
                    <a:pt x="28" y="192"/>
                  </a:moveTo>
                  <a:lnTo>
                    <a:pt x="1" y="328"/>
                  </a:lnTo>
                  <a:lnTo>
                    <a:pt x="3" y="341"/>
                  </a:lnTo>
                  <a:lnTo>
                    <a:pt x="28" y="192"/>
                  </a:lnTo>
                  <a:close/>
                  <a:moveTo>
                    <a:pt x="3" y="341"/>
                  </a:moveTo>
                  <a:lnTo>
                    <a:pt x="1" y="356"/>
                  </a:lnTo>
                  <a:lnTo>
                    <a:pt x="5" y="349"/>
                  </a:lnTo>
                  <a:lnTo>
                    <a:pt x="5" y="349"/>
                  </a:lnTo>
                  <a:lnTo>
                    <a:pt x="3" y="341"/>
                  </a:lnTo>
                  <a:close/>
                  <a:moveTo>
                    <a:pt x="520" y="0"/>
                  </a:moveTo>
                  <a:lnTo>
                    <a:pt x="411" y="28"/>
                  </a:lnTo>
                  <a:lnTo>
                    <a:pt x="301" y="82"/>
                  </a:lnTo>
                  <a:lnTo>
                    <a:pt x="192" y="137"/>
                  </a:lnTo>
                  <a:lnTo>
                    <a:pt x="83" y="219"/>
                  </a:lnTo>
                  <a:lnTo>
                    <a:pt x="5" y="349"/>
                  </a:lnTo>
                  <a:lnTo>
                    <a:pt x="5" y="349"/>
                  </a:lnTo>
                  <a:lnTo>
                    <a:pt x="28" y="465"/>
                  </a:lnTo>
                  <a:lnTo>
                    <a:pt x="110" y="574"/>
                  </a:lnTo>
                  <a:lnTo>
                    <a:pt x="165" y="656"/>
                  </a:lnTo>
                  <a:lnTo>
                    <a:pt x="247" y="711"/>
                  </a:lnTo>
                  <a:lnTo>
                    <a:pt x="356" y="766"/>
                  </a:lnTo>
                  <a:lnTo>
                    <a:pt x="547" y="766"/>
                  </a:lnTo>
                  <a:lnTo>
                    <a:pt x="657" y="738"/>
                  </a:lnTo>
                  <a:lnTo>
                    <a:pt x="766" y="711"/>
                  </a:lnTo>
                  <a:lnTo>
                    <a:pt x="875" y="656"/>
                  </a:lnTo>
                  <a:lnTo>
                    <a:pt x="985" y="547"/>
                  </a:lnTo>
                  <a:lnTo>
                    <a:pt x="1067" y="438"/>
                  </a:lnTo>
                  <a:lnTo>
                    <a:pt x="1039" y="301"/>
                  </a:lnTo>
                  <a:lnTo>
                    <a:pt x="957" y="192"/>
                  </a:lnTo>
                  <a:lnTo>
                    <a:pt x="903" y="137"/>
                  </a:lnTo>
                  <a:lnTo>
                    <a:pt x="821" y="55"/>
                  </a:lnTo>
                  <a:lnTo>
                    <a:pt x="711" y="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800;p52"/>
            <p:cNvSpPr/>
            <p:nvPr/>
          </p:nvSpPr>
          <p:spPr>
            <a:xfrm>
              <a:off x="3743350" y="2433775"/>
              <a:ext cx="1400" cy="6850"/>
            </a:xfrm>
            <a:custGeom>
              <a:avLst/>
              <a:gdLst/>
              <a:ahLst/>
              <a:cxnLst/>
              <a:rect l="l" t="t" r="r" b="b"/>
              <a:pathLst>
                <a:path w="56" h="274" extrusionOk="0">
                  <a:moveTo>
                    <a:pt x="55" y="0"/>
                  </a:moveTo>
                  <a:lnTo>
                    <a:pt x="55" y="0"/>
                  </a:lnTo>
                  <a:lnTo>
                    <a:pt x="55" y="137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55" y="137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801;p52"/>
            <p:cNvSpPr/>
            <p:nvPr/>
          </p:nvSpPr>
          <p:spPr>
            <a:xfrm>
              <a:off x="3720800" y="2424875"/>
              <a:ext cx="2750" cy="2775"/>
            </a:xfrm>
            <a:custGeom>
              <a:avLst/>
              <a:gdLst/>
              <a:ahLst/>
              <a:cxnLst/>
              <a:rect l="l" t="t" r="r" b="b"/>
              <a:pathLst>
                <a:path w="110" h="111" extrusionOk="0">
                  <a:moveTo>
                    <a:pt x="1" y="110"/>
                  </a:moveTo>
                  <a:lnTo>
                    <a:pt x="1" y="110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802;p52"/>
            <p:cNvSpPr/>
            <p:nvPr/>
          </p:nvSpPr>
          <p:spPr>
            <a:xfrm>
              <a:off x="3742675" y="2426925"/>
              <a:ext cx="1400" cy="2775"/>
            </a:xfrm>
            <a:custGeom>
              <a:avLst/>
              <a:gdLst/>
              <a:ahLst/>
              <a:cxnLst/>
              <a:rect l="l" t="t" r="r" b="b"/>
              <a:pathLst>
                <a:path w="56" h="111" extrusionOk="0">
                  <a:moveTo>
                    <a:pt x="0" y="1"/>
                  </a:moveTo>
                  <a:lnTo>
                    <a:pt x="0" y="1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803;p52"/>
            <p:cNvSpPr/>
            <p:nvPr/>
          </p:nvSpPr>
          <p:spPr>
            <a:xfrm>
              <a:off x="3716700" y="2422150"/>
              <a:ext cx="28050" cy="18475"/>
            </a:xfrm>
            <a:custGeom>
              <a:avLst/>
              <a:gdLst/>
              <a:ahLst/>
              <a:cxnLst/>
              <a:rect l="l" t="t" r="r" b="b"/>
              <a:pathLst>
                <a:path w="1122" h="739" extrusionOk="0">
                  <a:moveTo>
                    <a:pt x="629" y="1"/>
                  </a:moveTo>
                  <a:lnTo>
                    <a:pt x="465" y="28"/>
                  </a:lnTo>
                  <a:lnTo>
                    <a:pt x="356" y="55"/>
                  </a:lnTo>
                  <a:lnTo>
                    <a:pt x="274" y="110"/>
                  </a:lnTo>
                  <a:lnTo>
                    <a:pt x="165" y="219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57"/>
                  </a:lnTo>
                  <a:lnTo>
                    <a:pt x="83" y="520"/>
                  </a:lnTo>
                  <a:lnTo>
                    <a:pt x="192" y="438"/>
                  </a:lnTo>
                  <a:lnTo>
                    <a:pt x="301" y="383"/>
                  </a:lnTo>
                  <a:lnTo>
                    <a:pt x="411" y="329"/>
                  </a:lnTo>
                  <a:lnTo>
                    <a:pt x="520" y="301"/>
                  </a:lnTo>
                  <a:lnTo>
                    <a:pt x="602" y="301"/>
                  </a:lnTo>
                  <a:lnTo>
                    <a:pt x="711" y="329"/>
                  </a:lnTo>
                  <a:lnTo>
                    <a:pt x="821" y="356"/>
                  </a:lnTo>
                  <a:lnTo>
                    <a:pt x="903" y="438"/>
                  </a:lnTo>
                  <a:lnTo>
                    <a:pt x="957" y="493"/>
                  </a:lnTo>
                  <a:lnTo>
                    <a:pt x="1039" y="602"/>
                  </a:lnTo>
                  <a:lnTo>
                    <a:pt x="1067" y="739"/>
                  </a:lnTo>
                  <a:lnTo>
                    <a:pt x="1121" y="602"/>
                  </a:lnTo>
                  <a:lnTo>
                    <a:pt x="1121" y="465"/>
                  </a:lnTo>
                  <a:lnTo>
                    <a:pt x="1121" y="438"/>
                  </a:lnTo>
                  <a:lnTo>
                    <a:pt x="1094" y="329"/>
                  </a:lnTo>
                  <a:lnTo>
                    <a:pt x="1094" y="301"/>
                  </a:lnTo>
                  <a:lnTo>
                    <a:pt x="1039" y="192"/>
                  </a:lnTo>
                  <a:lnTo>
                    <a:pt x="930" y="83"/>
                  </a:lnTo>
                  <a:lnTo>
                    <a:pt x="793" y="2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804;p52"/>
            <p:cNvSpPr/>
            <p:nvPr/>
          </p:nvSpPr>
          <p:spPr>
            <a:xfrm>
              <a:off x="3666125" y="2434450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1" y="110"/>
                  </a:moveTo>
                  <a:lnTo>
                    <a:pt x="1" y="11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805;p52"/>
            <p:cNvSpPr/>
            <p:nvPr/>
          </p:nvSpPr>
          <p:spPr>
            <a:xfrm>
              <a:off x="3691425" y="2437175"/>
              <a:ext cx="700" cy="2775"/>
            </a:xfrm>
            <a:custGeom>
              <a:avLst/>
              <a:gdLst/>
              <a:ahLst/>
              <a:cxnLst/>
              <a:rect l="l" t="t" r="r" b="b"/>
              <a:pathLst>
                <a:path w="28" h="111" extrusionOk="0">
                  <a:moveTo>
                    <a:pt x="0" y="1"/>
                  </a:moveTo>
                  <a:lnTo>
                    <a:pt x="0" y="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806;p52"/>
            <p:cNvSpPr/>
            <p:nvPr/>
          </p:nvSpPr>
          <p:spPr>
            <a:xfrm>
              <a:off x="3664075" y="2436500"/>
              <a:ext cx="26000" cy="19175"/>
            </a:xfrm>
            <a:custGeom>
              <a:avLst/>
              <a:gdLst/>
              <a:ahLst/>
              <a:cxnLst/>
              <a:rect l="l" t="t" r="r" b="b"/>
              <a:pathLst>
                <a:path w="1040" h="767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55"/>
                  </a:lnTo>
                  <a:lnTo>
                    <a:pt x="192" y="110"/>
                  </a:lnTo>
                  <a:lnTo>
                    <a:pt x="83" y="192"/>
                  </a:lnTo>
                  <a:lnTo>
                    <a:pt x="1" y="301"/>
                  </a:lnTo>
                  <a:lnTo>
                    <a:pt x="28" y="438"/>
                  </a:lnTo>
                  <a:lnTo>
                    <a:pt x="83" y="547"/>
                  </a:lnTo>
                  <a:lnTo>
                    <a:pt x="165" y="629"/>
                  </a:lnTo>
                  <a:lnTo>
                    <a:pt x="247" y="684"/>
                  </a:lnTo>
                  <a:lnTo>
                    <a:pt x="329" y="739"/>
                  </a:lnTo>
                  <a:lnTo>
                    <a:pt x="438" y="766"/>
                  </a:lnTo>
                  <a:lnTo>
                    <a:pt x="547" y="766"/>
                  </a:lnTo>
                  <a:lnTo>
                    <a:pt x="657" y="739"/>
                  </a:lnTo>
                  <a:lnTo>
                    <a:pt x="766" y="711"/>
                  </a:lnTo>
                  <a:lnTo>
                    <a:pt x="848" y="629"/>
                  </a:lnTo>
                  <a:lnTo>
                    <a:pt x="957" y="547"/>
                  </a:lnTo>
                  <a:lnTo>
                    <a:pt x="1039" y="438"/>
                  </a:lnTo>
                  <a:lnTo>
                    <a:pt x="1012" y="301"/>
                  </a:lnTo>
                  <a:lnTo>
                    <a:pt x="957" y="192"/>
                  </a:lnTo>
                  <a:lnTo>
                    <a:pt x="903" y="110"/>
                  </a:lnTo>
                  <a:lnTo>
                    <a:pt x="821" y="55"/>
                  </a:lnTo>
                  <a:lnTo>
                    <a:pt x="711" y="28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807;p52"/>
            <p:cNvSpPr/>
            <p:nvPr/>
          </p:nvSpPr>
          <p:spPr>
            <a:xfrm>
              <a:off x="3690050" y="2440600"/>
              <a:ext cx="2075" cy="6875"/>
            </a:xfrm>
            <a:custGeom>
              <a:avLst/>
              <a:gdLst/>
              <a:ahLst/>
              <a:cxnLst/>
              <a:rect l="l" t="t" r="r" b="b"/>
              <a:pathLst>
                <a:path w="83" h="275" extrusionOk="0">
                  <a:moveTo>
                    <a:pt x="82" y="1"/>
                  </a:moveTo>
                  <a:lnTo>
                    <a:pt x="82" y="1"/>
                  </a:lnTo>
                  <a:lnTo>
                    <a:pt x="55" y="137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55" y="137"/>
                  </a:lnTo>
                  <a:lnTo>
                    <a:pt x="82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808;p52"/>
            <p:cNvSpPr/>
            <p:nvPr/>
          </p:nvSpPr>
          <p:spPr>
            <a:xfrm>
              <a:off x="3668175" y="243172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1" y="82"/>
                  </a:moveTo>
                  <a:lnTo>
                    <a:pt x="1" y="8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" y="82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809;p52"/>
            <p:cNvSpPr/>
            <p:nvPr/>
          </p:nvSpPr>
          <p:spPr>
            <a:xfrm>
              <a:off x="3690050" y="2433775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0" y="0"/>
                  </a:moveTo>
                  <a:lnTo>
                    <a:pt x="0" y="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810;p52"/>
            <p:cNvSpPr/>
            <p:nvPr/>
          </p:nvSpPr>
          <p:spPr>
            <a:xfrm>
              <a:off x="3664075" y="2428300"/>
              <a:ext cx="28050" cy="19175"/>
            </a:xfrm>
            <a:custGeom>
              <a:avLst/>
              <a:gdLst/>
              <a:ahLst/>
              <a:cxnLst/>
              <a:rect l="l" t="t" r="r" b="b"/>
              <a:pathLst>
                <a:path w="1122" h="767" extrusionOk="0">
                  <a:moveTo>
                    <a:pt x="629" y="1"/>
                  </a:moveTo>
                  <a:lnTo>
                    <a:pt x="465" y="28"/>
                  </a:lnTo>
                  <a:lnTo>
                    <a:pt x="356" y="83"/>
                  </a:lnTo>
                  <a:lnTo>
                    <a:pt x="274" y="137"/>
                  </a:lnTo>
                  <a:lnTo>
                    <a:pt x="165" y="219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83" y="520"/>
                  </a:lnTo>
                  <a:lnTo>
                    <a:pt x="192" y="438"/>
                  </a:lnTo>
                  <a:lnTo>
                    <a:pt x="301" y="383"/>
                  </a:lnTo>
                  <a:lnTo>
                    <a:pt x="411" y="356"/>
                  </a:lnTo>
                  <a:lnTo>
                    <a:pt x="520" y="329"/>
                  </a:lnTo>
                  <a:lnTo>
                    <a:pt x="602" y="329"/>
                  </a:lnTo>
                  <a:lnTo>
                    <a:pt x="711" y="356"/>
                  </a:lnTo>
                  <a:lnTo>
                    <a:pt x="821" y="383"/>
                  </a:lnTo>
                  <a:lnTo>
                    <a:pt x="903" y="438"/>
                  </a:lnTo>
                  <a:lnTo>
                    <a:pt x="957" y="520"/>
                  </a:lnTo>
                  <a:lnTo>
                    <a:pt x="1012" y="629"/>
                  </a:lnTo>
                  <a:lnTo>
                    <a:pt x="1039" y="766"/>
                  </a:lnTo>
                  <a:lnTo>
                    <a:pt x="1094" y="629"/>
                  </a:lnTo>
                  <a:lnTo>
                    <a:pt x="1121" y="493"/>
                  </a:lnTo>
                  <a:lnTo>
                    <a:pt x="1121" y="465"/>
                  </a:lnTo>
                  <a:lnTo>
                    <a:pt x="1094" y="356"/>
                  </a:lnTo>
                  <a:lnTo>
                    <a:pt x="1094" y="329"/>
                  </a:lnTo>
                  <a:lnTo>
                    <a:pt x="1039" y="219"/>
                  </a:lnTo>
                  <a:lnTo>
                    <a:pt x="930" y="110"/>
                  </a:lnTo>
                  <a:lnTo>
                    <a:pt x="793" y="2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811;p52"/>
            <p:cNvSpPr/>
            <p:nvPr/>
          </p:nvSpPr>
          <p:spPr>
            <a:xfrm>
              <a:off x="3458375" y="2744725"/>
              <a:ext cx="47175" cy="43075"/>
            </a:xfrm>
            <a:custGeom>
              <a:avLst/>
              <a:gdLst/>
              <a:ahLst/>
              <a:cxnLst/>
              <a:rect l="l" t="t" r="r" b="b"/>
              <a:pathLst>
                <a:path w="1887" h="1723" extrusionOk="0">
                  <a:moveTo>
                    <a:pt x="930" y="0"/>
                  </a:moveTo>
                  <a:lnTo>
                    <a:pt x="738" y="55"/>
                  </a:lnTo>
                  <a:lnTo>
                    <a:pt x="574" y="110"/>
                  </a:lnTo>
                  <a:lnTo>
                    <a:pt x="383" y="219"/>
                  </a:lnTo>
                  <a:lnTo>
                    <a:pt x="246" y="356"/>
                  </a:lnTo>
                  <a:lnTo>
                    <a:pt x="137" y="493"/>
                  </a:lnTo>
                  <a:lnTo>
                    <a:pt x="55" y="629"/>
                  </a:lnTo>
                  <a:lnTo>
                    <a:pt x="0" y="793"/>
                  </a:lnTo>
                  <a:lnTo>
                    <a:pt x="0" y="957"/>
                  </a:lnTo>
                  <a:lnTo>
                    <a:pt x="0" y="1121"/>
                  </a:lnTo>
                  <a:lnTo>
                    <a:pt x="55" y="1285"/>
                  </a:lnTo>
                  <a:lnTo>
                    <a:pt x="164" y="1422"/>
                  </a:lnTo>
                  <a:lnTo>
                    <a:pt x="274" y="1559"/>
                  </a:lnTo>
                  <a:lnTo>
                    <a:pt x="410" y="1641"/>
                  </a:lnTo>
                  <a:lnTo>
                    <a:pt x="574" y="1695"/>
                  </a:lnTo>
                  <a:lnTo>
                    <a:pt x="738" y="1723"/>
                  </a:lnTo>
                  <a:lnTo>
                    <a:pt x="930" y="1695"/>
                  </a:lnTo>
                  <a:lnTo>
                    <a:pt x="1121" y="1668"/>
                  </a:lnTo>
                  <a:lnTo>
                    <a:pt x="1312" y="1586"/>
                  </a:lnTo>
                  <a:lnTo>
                    <a:pt x="1476" y="1477"/>
                  </a:lnTo>
                  <a:lnTo>
                    <a:pt x="1613" y="1367"/>
                  </a:lnTo>
                  <a:lnTo>
                    <a:pt x="1723" y="1231"/>
                  </a:lnTo>
                  <a:lnTo>
                    <a:pt x="1805" y="1067"/>
                  </a:lnTo>
                  <a:lnTo>
                    <a:pt x="1859" y="903"/>
                  </a:lnTo>
                  <a:lnTo>
                    <a:pt x="1887" y="739"/>
                  </a:lnTo>
                  <a:lnTo>
                    <a:pt x="1859" y="575"/>
                  </a:lnTo>
                  <a:lnTo>
                    <a:pt x="1805" y="411"/>
                  </a:lnTo>
                  <a:lnTo>
                    <a:pt x="1723" y="274"/>
                  </a:lnTo>
                  <a:lnTo>
                    <a:pt x="1586" y="164"/>
                  </a:lnTo>
                  <a:lnTo>
                    <a:pt x="1449" y="82"/>
                  </a:lnTo>
                  <a:lnTo>
                    <a:pt x="1285" y="28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812;p52"/>
            <p:cNvSpPr/>
            <p:nvPr/>
          </p:nvSpPr>
          <p:spPr>
            <a:xfrm>
              <a:off x="3458375" y="2744725"/>
              <a:ext cx="47175" cy="30775"/>
            </a:xfrm>
            <a:custGeom>
              <a:avLst/>
              <a:gdLst/>
              <a:ahLst/>
              <a:cxnLst/>
              <a:rect l="l" t="t" r="r" b="b"/>
              <a:pathLst>
                <a:path w="1887" h="1231" extrusionOk="0">
                  <a:moveTo>
                    <a:pt x="930" y="0"/>
                  </a:moveTo>
                  <a:lnTo>
                    <a:pt x="738" y="55"/>
                  </a:lnTo>
                  <a:lnTo>
                    <a:pt x="574" y="110"/>
                  </a:lnTo>
                  <a:lnTo>
                    <a:pt x="356" y="246"/>
                  </a:lnTo>
                  <a:lnTo>
                    <a:pt x="192" y="411"/>
                  </a:lnTo>
                  <a:lnTo>
                    <a:pt x="82" y="602"/>
                  </a:lnTo>
                  <a:lnTo>
                    <a:pt x="0" y="821"/>
                  </a:lnTo>
                  <a:lnTo>
                    <a:pt x="0" y="821"/>
                  </a:lnTo>
                  <a:lnTo>
                    <a:pt x="82" y="711"/>
                  </a:lnTo>
                  <a:lnTo>
                    <a:pt x="192" y="602"/>
                  </a:lnTo>
                  <a:lnTo>
                    <a:pt x="301" y="520"/>
                  </a:lnTo>
                  <a:lnTo>
                    <a:pt x="438" y="438"/>
                  </a:lnTo>
                  <a:lnTo>
                    <a:pt x="602" y="383"/>
                  </a:lnTo>
                  <a:lnTo>
                    <a:pt x="793" y="328"/>
                  </a:lnTo>
                  <a:lnTo>
                    <a:pt x="984" y="328"/>
                  </a:lnTo>
                  <a:lnTo>
                    <a:pt x="1148" y="356"/>
                  </a:lnTo>
                  <a:lnTo>
                    <a:pt x="1312" y="411"/>
                  </a:lnTo>
                  <a:lnTo>
                    <a:pt x="1449" y="493"/>
                  </a:lnTo>
                  <a:lnTo>
                    <a:pt x="1586" y="602"/>
                  </a:lnTo>
                  <a:lnTo>
                    <a:pt x="1668" y="739"/>
                  </a:lnTo>
                  <a:lnTo>
                    <a:pt x="1723" y="848"/>
                  </a:lnTo>
                  <a:lnTo>
                    <a:pt x="1750" y="985"/>
                  </a:lnTo>
                  <a:lnTo>
                    <a:pt x="1750" y="1094"/>
                  </a:lnTo>
                  <a:lnTo>
                    <a:pt x="1723" y="1231"/>
                  </a:lnTo>
                  <a:lnTo>
                    <a:pt x="1832" y="1039"/>
                  </a:lnTo>
                  <a:lnTo>
                    <a:pt x="1887" y="821"/>
                  </a:lnTo>
                  <a:lnTo>
                    <a:pt x="1859" y="602"/>
                  </a:lnTo>
                  <a:lnTo>
                    <a:pt x="1805" y="411"/>
                  </a:lnTo>
                  <a:lnTo>
                    <a:pt x="1723" y="274"/>
                  </a:lnTo>
                  <a:lnTo>
                    <a:pt x="1586" y="164"/>
                  </a:lnTo>
                  <a:lnTo>
                    <a:pt x="1449" y="82"/>
                  </a:lnTo>
                  <a:lnTo>
                    <a:pt x="1285" y="28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813;p52"/>
            <p:cNvSpPr/>
            <p:nvPr/>
          </p:nvSpPr>
          <p:spPr>
            <a:xfrm>
              <a:off x="3391400" y="2777525"/>
              <a:ext cx="47175" cy="42400"/>
            </a:xfrm>
            <a:custGeom>
              <a:avLst/>
              <a:gdLst/>
              <a:ahLst/>
              <a:cxnLst/>
              <a:rect l="l" t="t" r="r" b="b"/>
              <a:pathLst>
                <a:path w="1887" h="1696" extrusionOk="0">
                  <a:moveTo>
                    <a:pt x="957" y="1"/>
                  </a:moveTo>
                  <a:lnTo>
                    <a:pt x="766" y="28"/>
                  </a:lnTo>
                  <a:lnTo>
                    <a:pt x="602" y="83"/>
                  </a:lnTo>
                  <a:lnTo>
                    <a:pt x="410" y="192"/>
                  </a:lnTo>
                  <a:lnTo>
                    <a:pt x="274" y="301"/>
                  </a:lnTo>
                  <a:lnTo>
                    <a:pt x="164" y="438"/>
                  </a:lnTo>
                  <a:lnTo>
                    <a:pt x="82" y="602"/>
                  </a:lnTo>
                  <a:lnTo>
                    <a:pt x="28" y="766"/>
                  </a:lnTo>
                  <a:lnTo>
                    <a:pt x="0" y="930"/>
                  </a:lnTo>
                  <a:lnTo>
                    <a:pt x="0" y="1094"/>
                  </a:lnTo>
                  <a:lnTo>
                    <a:pt x="55" y="1258"/>
                  </a:lnTo>
                  <a:lnTo>
                    <a:pt x="137" y="1395"/>
                  </a:lnTo>
                  <a:lnTo>
                    <a:pt x="246" y="1504"/>
                  </a:lnTo>
                  <a:lnTo>
                    <a:pt x="410" y="1613"/>
                  </a:lnTo>
                  <a:lnTo>
                    <a:pt x="547" y="1668"/>
                  </a:lnTo>
                  <a:lnTo>
                    <a:pt x="738" y="1695"/>
                  </a:lnTo>
                  <a:lnTo>
                    <a:pt x="902" y="1695"/>
                  </a:lnTo>
                  <a:lnTo>
                    <a:pt x="1094" y="1668"/>
                  </a:lnTo>
                  <a:lnTo>
                    <a:pt x="1285" y="1586"/>
                  </a:lnTo>
                  <a:lnTo>
                    <a:pt x="1449" y="1504"/>
                  </a:lnTo>
                  <a:lnTo>
                    <a:pt x="1613" y="1367"/>
                  </a:lnTo>
                  <a:lnTo>
                    <a:pt x="1723" y="1231"/>
                  </a:lnTo>
                  <a:lnTo>
                    <a:pt x="1805" y="1067"/>
                  </a:lnTo>
                  <a:lnTo>
                    <a:pt x="1859" y="903"/>
                  </a:lnTo>
                  <a:lnTo>
                    <a:pt x="1887" y="739"/>
                  </a:lnTo>
                  <a:lnTo>
                    <a:pt x="1859" y="575"/>
                  </a:lnTo>
                  <a:lnTo>
                    <a:pt x="1805" y="438"/>
                  </a:lnTo>
                  <a:lnTo>
                    <a:pt x="1723" y="274"/>
                  </a:lnTo>
                  <a:lnTo>
                    <a:pt x="1613" y="165"/>
                  </a:lnTo>
                  <a:lnTo>
                    <a:pt x="1476" y="83"/>
                  </a:lnTo>
                  <a:lnTo>
                    <a:pt x="1312" y="28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814;p52"/>
            <p:cNvSpPr/>
            <p:nvPr/>
          </p:nvSpPr>
          <p:spPr>
            <a:xfrm>
              <a:off x="3392075" y="2777525"/>
              <a:ext cx="46500" cy="30775"/>
            </a:xfrm>
            <a:custGeom>
              <a:avLst/>
              <a:gdLst/>
              <a:ahLst/>
              <a:cxnLst/>
              <a:rect l="l" t="t" r="r" b="b"/>
              <a:pathLst>
                <a:path w="1860" h="1231" extrusionOk="0">
                  <a:moveTo>
                    <a:pt x="930" y="1"/>
                  </a:moveTo>
                  <a:lnTo>
                    <a:pt x="739" y="28"/>
                  </a:lnTo>
                  <a:lnTo>
                    <a:pt x="575" y="83"/>
                  </a:lnTo>
                  <a:lnTo>
                    <a:pt x="356" y="219"/>
                  </a:lnTo>
                  <a:lnTo>
                    <a:pt x="192" y="383"/>
                  </a:lnTo>
                  <a:lnTo>
                    <a:pt x="55" y="575"/>
                  </a:lnTo>
                  <a:lnTo>
                    <a:pt x="1" y="766"/>
                  </a:lnTo>
                  <a:lnTo>
                    <a:pt x="1" y="766"/>
                  </a:lnTo>
                  <a:lnTo>
                    <a:pt x="83" y="657"/>
                  </a:lnTo>
                  <a:lnTo>
                    <a:pt x="165" y="575"/>
                  </a:lnTo>
                  <a:lnTo>
                    <a:pt x="274" y="493"/>
                  </a:lnTo>
                  <a:lnTo>
                    <a:pt x="411" y="411"/>
                  </a:lnTo>
                  <a:lnTo>
                    <a:pt x="602" y="356"/>
                  </a:lnTo>
                  <a:lnTo>
                    <a:pt x="793" y="329"/>
                  </a:lnTo>
                  <a:lnTo>
                    <a:pt x="957" y="329"/>
                  </a:lnTo>
                  <a:lnTo>
                    <a:pt x="1149" y="356"/>
                  </a:lnTo>
                  <a:lnTo>
                    <a:pt x="1285" y="411"/>
                  </a:lnTo>
                  <a:lnTo>
                    <a:pt x="1449" y="493"/>
                  </a:lnTo>
                  <a:lnTo>
                    <a:pt x="1559" y="602"/>
                  </a:lnTo>
                  <a:lnTo>
                    <a:pt x="1641" y="766"/>
                  </a:lnTo>
                  <a:lnTo>
                    <a:pt x="1696" y="875"/>
                  </a:lnTo>
                  <a:lnTo>
                    <a:pt x="1723" y="985"/>
                  </a:lnTo>
                  <a:lnTo>
                    <a:pt x="1723" y="1121"/>
                  </a:lnTo>
                  <a:lnTo>
                    <a:pt x="1696" y="1231"/>
                  </a:lnTo>
                  <a:lnTo>
                    <a:pt x="1805" y="1039"/>
                  </a:lnTo>
                  <a:lnTo>
                    <a:pt x="1860" y="848"/>
                  </a:lnTo>
                  <a:lnTo>
                    <a:pt x="1860" y="629"/>
                  </a:lnTo>
                  <a:lnTo>
                    <a:pt x="1778" y="438"/>
                  </a:lnTo>
                  <a:lnTo>
                    <a:pt x="1696" y="274"/>
                  </a:lnTo>
                  <a:lnTo>
                    <a:pt x="1586" y="165"/>
                  </a:lnTo>
                  <a:lnTo>
                    <a:pt x="1449" y="83"/>
                  </a:lnTo>
                  <a:lnTo>
                    <a:pt x="1285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815;p52"/>
            <p:cNvSpPr/>
            <p:nvPr/>
          </p:nvSpPr>
          <p:spPr>
            <a:xfrm>
              <a:off x="3364750" y="2800075"/>
              <a:ext cx="32125" cy="28725"/>
            </a:xfrm>
            <a:custGeom>
              <a:avLst/>
              <a:gdLst/>
              <a:ahLst/>
              <a:cxnLst/>
              <a:rect l="l" t="t" r="r" b="b"/>
              <a:pathLst>
                <a:path w="1285" h="1149" extrusionOk="0">
                  <a:moveTo>
                    <a:pt x="547" y="1"/>
                  </a:moveTo>
                  <a:lnTo>
                    <a:pt x="410" y="55"/>
                  </a:lnTo>
                  <a:lnTo>
                    <a:pt x="301" y="110"/>
                  </a:lnTo>
                  <a:lnTo>
                    <a:pt x="192" y="192"/>
                  </a:lnTo>
                  <a:lnTo>
                    <a:pt x="110" y="301"/>
                  </a:lnTo>
                  <a:lnTo>
                    <a:pt x="55" y="383"/>
                  </a:lnTo>
                  <a:lnTo>
                    <a:pt x="28" y="493"/>
                  </a:lnTo>
                  <a:lnTo>
                    <a:pt x="0" y="602"/>
                  </a:lnTo>
                  <a:lnTo>
                    <a:pt x="0" y="711"/>
                  </a:lnTo>
                  <a:lnTo>
                    <a:pt x="28" y="821"/>
                  </a:lnTo>
                  <a:lnTo>
                    <a:pt x="82" y="930"/>
                  </a:lnTo>
                  <a:lnTo>
                    <a:pt x="164" y="1012"/>
                  </a:lnTo>
                  <a:lnTo>
                    <a:pt x="274" y="1067"/>
                  </a:lnTo>
                  <a:lnTo>
                    <a:pt x="383" y="1122"/>
                  </a:lnTo>
                  <a:lnTo>
                    <a:pt x="492" y="1149"/>
                  </a:lnTo>
                  <a:lnTo>
                    <a:pt x="602" y="1149"/>
                  </a:lnTo>
                  <a:lnTo>
                    <a:pt x="738" y="1122"/>
                  </a:lnTo>
                  <a:lnTo>
                    <a:pt x="875" y="1067"/>
                  </a:lnTo>
                  <a:lnTo>
                    <a:pt x="984" y="1012"/>
                  </a:lnTo>
                  <a:lnTo>
                    <a:pt x="1094" y="930"/>
                  </a:lnTo>
                  <a:lnTo>
                    <a:pt x="1148" y="848"/>
                  </a:lnTo>
                  <a:lnTo>
                    <a:pt x="1230" y="739"/>
                  </a:lnTo>
                  <a:lnTo>
                    <a:pt x="1258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76" y="192"/>
                  </a:lnTo>
                  <a:lnTo>
                    <a:pt x="1094" y="110"/>
                  </a:lnTo>
                  <a:lnTo>
                    <a:pt x="1012" y="55"/>
                  </a:lnTo>
                  <a:lnTo>
                    <a:pt x="902" y="2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816;p52"/>
            <p:cNvSpPr/>
            <p:nvPr/>
          </p:nvSpPr>
          <p:spPr>
            <a:xfrm>
              <a:off x="3364750" y="2800075"/>
              <a:ext cx="32125" cy="21900"/>
            </a:xfrm>
            <a:custGeom>
              <a:avLst/>
              <a:gdLst/>
              <a:ahLst/>
              <a:cxnLst/>
              <a:rect l="l" t="t" r="r" b="b"/>
              <a:pathLst>
                <a:path w="1285" h="876" extrusionOk="0">
                  <a:moveTo>
                    <a:pt x="547" y="1"/>
                  </a:moveTo>
                  <a:lnTo>
                    <a:pt x="410" y="55"/>
                  </a:lnTo>
                  <a:lnTo>
                    <a:pt x="246" y="137"/>
                  </a:lnTo>
                  <a:lnTo>
                    <a:pt x="137" y="274"/>
                  </a:lnTo>
                  <a:lnTo>
                    <a:pt x="55" y="41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10" y="465"/>
                  </a:lnTo>
                  <a:lnTo>
                    <a:pt x="246" y="383"/>
                  </a:lnTo>
                  <a:lnTo>
                    <a:pt x="383" y="329"/>
                  </a:lnTo>
                  <a:lnTo>
                    <a:pt x="520" y="301"/>
                  </a:lnTo>
                  <a:lnTo>
                    <a:pt x="629" y="301"/>
                  </a:lnTo>
                  <a:lnTo>
                    <a:pt x="738" y="329"/>
                  </a:lnTo>
                  <a:lnTo>
                    <a:pt x="848" y="383"/>
                  </a:lnTo>
                  <a:lnTo>
                    <a:pt x="957" y="438"/>
                  </a:lnTo>
                  <a:lnTo>
                    <a:pt x="1012" y="520"/>
                  </a:lnTo>
                  <a:lnTo>
                    <a:pt x="1094" y="629"/>
                  </a:lnTo>
                  <a:lnTo>
                    <a:pt x="1121" y="739"/>
                  </a:lnTo>
                  <a:lnTo>
                    <a:pt x="1121" y="875"/>
                  </a:lnTo>
                  <a:lnTo>
                    <a:pt x="1203" y="739"/>
                  </a:lnTo>
                  <a:lnTo>
                    <a:pt x="1258" y="602"/>
                  </a:lnTo>
                  <a:lnTo>
                    <a:pt x="1285" y="438"/>
                  </a:lnTo>
                  <a:lnTo>
                    <a:pt x="1230" y="301"/>
                  </a:lnTo>
                  <a:lnTo>
                    <a:pt x="1176" y="192"/>
                  </a:lnTo>
                  <a:lnTo>
                    <a:pt x="1094" y="110"/>
                  </a:lnTo>
                  <a:lnTo>
                    <a:pt x="1012" y="55"/>
                  </a:lnTo>
                  <a:lnTo>
                    <a:pt x="902" y="2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817;p52"/>
            <p:cNvSpPr/>
            <p:nvPr/>
          </p:nvSpPr>
          <p:spPr>
            <a:xfrm>
              <a:off x="3432400" y="2767950"/>
              <a:ext cx="32150" cy="29425"/>
            </a:xfrm>
            <a:custGeom>
              <a:avLst/>
              <a:gdLst/>
              <a:ahLst/>
              <a:cxnLst/>
              <a:rect l="l" t="t" r="r" b="b"/>
              <a:pathLst>
                <a:path w="1286" h="1177" extrusionOk="0">
                  <a:moveTo>
                    <a:pt x="657" y="1"/>
                  </a:moveTo>
                  <a:lnTo>
                    <a:pt x="520" y="28"/>
                  </a:lnTo>
                  <a:lnTo>
                    <a:pt x="383" y="83"/>
                  </a:lnTo>
                  <a:lnTo>
                    <a:pt x="274" y="165"/>
                  </a:lnTo>
                  <a:lnTo>
                    <a:pt x="192" y="247"/>
                  </a:lnTo>
                  <a:lnTo>
                    <a:pt x="110" y="329"/>
                  </a:lnTo>
                  <a:lnTo>
                    <a:pt x="55" y="438"/>
                  </a:lnTo>
                  <a:lnTo>
                    <a:pt x="1" y="548"/>
                  </a:lnTo>
                  <a:lnTo>
                    <a:pt x="1" y="657"/>
                  </a:lnTo>
                  <a:lnTo>
                    <a:pt x="1" y="766"/>
                  </a:lnTo>
                  <a:lnTo>
                    <a:pt x="55" y="876"/>
                  </a:lnTo>
                  <a:lnTo>
                    <a:pt x="110" y="958"/>
                  </a:lnTo>
                  <a:lnTo>
                    <a:pt x="192" y="1040"/>
                  </a:lnTo>
                  <a:lnTo>
                    <a:pt x="274" y="1094"/>
                  </a:lnTo>
                  <a:lnTo>
                    <a:pt x="383" y="1149"/>
                  </a:lnTo>
                  <a:lnTo>
                    <a:pt x="520" y="1176"/>
                  </a:lnTo>
                  <a:lnTo>
                    <a:pt x="629" y="1149"/>
                  </a:lnTo>
                  <a:lnTo>
                    <a:pt x="766" y="1149"/>
                  </a:lnTo>
                  <a:lnTo>
                    <a:pt x="875" y="1094"/>
                  </a:lnTo>
                  <a:lnTo>
                    <a:pt x="985" y="1012"/>
                  </a:lnTo>
                  <a:lnTo>
                    <a:pt x="1094" y="930"/>
                  </a:lnTo>
                  <a:lnTo>
                    <a:pt x="1176" y="848"/>
                  </a:lnTo>
                  <a:lnTo>
                    <a:pt x="1231" y="739"/>
                  </a:lnTo>
                  <a:lnTo>
                    <a:pt x="1258" y="630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2"/>
                  </a:lnTo>
                  <a:lnTo>
                    <a:pt x="1176" y="192"/>
                  </a:lnTo>
                  <a:lnTo>
                    <a:pt x="1094" y="138"/>
                  </a:lnTo>
                  <a:lnTo>
                    <a:pt x="985" y="56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818;p52"/>
            <p:cNvSpPr/>
            <p:nvPr/>
          </p:nvSpPr>
          <p:spPr>
            <a:xfrm>
              <a:off x="3432400" y="2767950"/>
              <a:ext cx="32150" cy="22600"/>
            </a:xfrm>
            <a:custGeom>
              <a:avLst/>
              <a:gdLst/>
              <a:ahLst/>
              <a:cxnLst/>
              <a:rect l="l" t="t" r="r" b="b"/>
              <a:pathLst>
                <a:path w="1286" h="904" extrusionOk="0">
                  <a:moveTo>
                    <a:pt x="657" y="1"/>
                  </a:moveTo>
                  <a:lnTo>
                    <a:pt x="520" y="28"/>
                  </a:lnTo>
                  <a:lnTo>
                    <a:pt x="383" y="83"/>
                  </a:lnTo>
                  <a:lnTo>
                    <a:pt x="247" y="192"/>
                  </a:lnTo>
                  <a:lnTo>
                    <a:pt x="137" y="302"/>
                  </a:lnTo>
                  <a:lnTo>
                    <a:pt x="55" y="438"/>
                  </a:lnTo>
                  <a:lnTo>
                    <a:pt x="1" y="602"/>
                  </a:lnTo>
                  <a:lnTo>
                    <a:pt x="110" y="493"/>
                  </a:lnTo>
                  <a:lnTo>
                    <a:pt x="247" y="411"/>
                  </a:lnTo>
                  <a:lnTo>
                    <a:pt x="383" y="356"/>
                  </a:lnTo>
                  <a:lnTo>
                    <a:pt x="493" y="329"/>
                  </a:lnTo>
                  <a:lnTo>
                    <a:pt x="629" y="329"/>
                  </a:lnTo>
                  <a:lnTo>
                    <a:pt x="739" y="356"/>
                  </a:lnTo>
                  <a:lnTo>
                    <a:pt x="848" y="384"/>
                  </a:lnTo>
                  <a:lnTo>
                    <a:pt x="957" y="466"/>
                  </a:lnTo>
                  <a:lnTo>
                    <a:pt x="1039" y="520"/>
                  </a:lnTo>
                  <a:lnTo>
                    <a:pt x="1094" y="630"/>
                  </a:lnTo>
                  <a:lnTo>
                    <a:pt x="1121" y="766"/>
                  </a:lnTo>
                  <a:lnTo>
                    <a:pt x="1121" y="903"/>
                  </a:lnTo>
                  <a:lnTo>
                    <a:pt x="1231" y="766"/>
                  </a:lnTo>
                  <a:lnTo>
                    <a:pt x="1258" y="602"/>
                  </a:lnTo>
                  <a:lnTo>
                    <a:pt x="1285" y="438"/>
                  </a:lnTo>
                  <a:lnTo>
                    <a:pt x="1231" y="302"/>
                  </a:lnTo>
                  <a:lnTo>
                    <a:pt x="1176" y="192"/>
                  </a:lnTo>
                  <a:lnTo>
                    <a:pt x="1094" y="138"/>
                  </a:lnTo>
                  <a:lnTo>
                    <a:pt x="985" y="56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819;p52"/>
            <p:cNvSpPr/>
            <p:nvPr/>
          </p:nvSpPr>
          <p:spPr>
            <a:xfrm>
              <a:off x="3502100" y="2739250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110"/>
                  </a:moveTo>
                  <a:lnTo>
                    <a:pt x="1" y="110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" y="11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820;p52"/>
            <p:cNvSpPr/>
            <p:nvPr/>
          </p:nvSpPr>
          <p:spPr>
            <a:xfrm>
              <a:off x="3530800" y="2745400"/>
              <a:ext cx="25" cy="2775"/>
            </a:xfrm>
            <a:custGeom>
              <a:avLst/>
              <a:gdLst/>
              <a:ahLst/>
              <a:cxnLst/>
              <a:rect l="l" t="t" r="r" b="b"/>
              <a:pathLst>
                <a:path w="1" h="111" extrusionOk="0">
                  <a:moveTo>
                    <a:pt x="1" y="1"/>
                  </a:moveTo>
                  <a:lnTo>
                    <a:pt x="1" y="1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821;p52"/>
            <p:cNvSpPr/>
            <p:nvPr/>
          </p:nvSpPr>
          <p:spPr>
            <a:xfrm>
              <a:off x="3499375" y="2742675"/>
              <a:ext cx="28725" cy="20525"/>
            </a:xfrm>
            <a:custGeom>
              <a:avLst/>
              <a:gdLst/>
              <a:ahLst/>
              <a:cxnLst/>
              <a:rect l="l" t="t" r="r" b="b"/>
              <a:pathLst>
                <a:path w="1149" h="821" extrusionOk="0">
                  <a:moveTo>
                    <a:pt x="493" y="0"/>
                  </a:moveTo>
                  <a:lnTo>
                    <a:pt x="356" y="28"/>
                  </a:lnTo>
                  <a:lnTo>
                    <a:pt x="247" y="82"/>
                  </a:lnTo>
                  <a:lnTo>
                    <a:pt x="110" y="164"/>
                  </a:lnTo>
                  <a:lnTo>
                    <a:pt x="1" y="274"/>
                  </a:lnTo>
                  <a:lnTo>
                    <a:pt x="1" y="410"/>
                  </a:lnTo>
                  <a:lnTo>
                    <a:pt x="55" y="547"/>
                  </a:lnTo>
                  <a:lnTo>
                    <a:pt x="110" y="657"/>
                  </a:lnTo>
                  <a:lnTo>
                    <a:pt x="192" y="711"/>
                  </a:lnTo>
                  <a:lnTo>
                    <a:pt x="301" y="766"/>
                  </a:lnTo>
                  <a:lnTo>
                    <a:pt x="411" y="821"/>
                  </a:lnTo>
                  <a:lnTo>
                    <a:pt x="657" y="821"/>
                  </a:lnTo>
                  <a:lnTo>
                    <a:pt x="766" y="793"/>
                  </a:lnTo>
                  <a:lnTo>
                    <a:pt x="903" y="739"/>
                  </a:lnTo>
                  <a:lnTo>
                    <a:pt x="1039" y="657"/>
                  </a:lnTo>
                  <a:lnTo>
                    <a:pt x="1149" y="547"/>
                  </a:lnTo>
                  <a:lnTo>
                    <a:pt x="1121" y="410"/>
                  </a:lnTo>
                  <a:lnTo>
                    <a:pt x="1094" y="274"/>
                  </a:lnTo>
                  <a:lnTo>
                    <a:pt x="1012" y="164"/>
                  </a:lnTo>
                  <a:lnTo>
                    <a:pt x="930" y="110"/>
                  </a:lnTo>
                  <a:lnTo>
                    <a:pt x="848" y="5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822;p52"/>
            <p:cNvSpPr/>
            <p:nvPr/>
          </p:nvSpPr>
          <p:spPr>
            <a:xfrm>
              <a:off x="3528075" y="2748825"/>
              <a:ext cx="2750" cy="7550"/>
            </a:xfrm>
            <a:custGeom>
              <a:avLst/>
              <a:gdLst/>
              <a:ahLst/>
              <a:cxnLst/>
              <a:rect l="l" t="t" r="r" b="b"/>
              <a:pathLst>
                <a:path w="110" h="302" extrusionOk="0">
                  <a:moveTo>
                    <a:pt x="110" y="0"/>
                  </a:moveTo>
                  <a:lnTo>
                    <a:pt x="110" y="0"/>
                  </a:lnTo>
                  <a:lnTo>
                    <a:pt x="83" y="137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83" y="137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823;p52"/>
            <p:cNvSpPr/>
            <p:nvPr/>
          </p:nvSpPr>
          <p:spPr>
            <a:xfrm>
              <a:off x="3505525" y="2736525"/>
              <a:ext cx="3450" cy="2075"/>
            </a:xfrm>
            <a:custGeom>
              <a:avLst/>
              <a:gdLst/>
              <a:ahLst/>
              <a:cxnLst/>
              <a:rect l="l" t="t" r="r" b="b"/>
              <a:pathLst>
                <a:path w="138" h="83" extrusionOk="0">
                  <a:moveTo>
                    <a:pt x="1" y="82"/>
                  </a:moveTo>
                  <a:lnTo>
                    <a:pt x="1" y="8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" y="82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824;p52"/>
            <p:cNvSpPr/>
            <p:nvPr/>
          </p:nvSpPr>
          <p:spPr>
            <a:xfrm>
              <a:off x="3530125" y="2741300"/>
              <a:ext cx="700" cy="3450"/>
            </a:xfrm>
            <a:custGeom>
              <a:avLst/>
              <a:gdLst/>
              <a:ahLst/>
              <a:cxnLst/>
              <a:rect l="l" t="t" r="r" b="b"/>
              <a:pathLst>
                <a:path w="28" h="138" extrusionOk="0">
                  <a:moveTo>
                    <a:pt x="1" y="1"/>
                  </a:moveTo>
                  <a:lnTo>
                    <a:pt x="1" y="1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825;p52"/>
            <p:cNvSpPr/>
            <p:nvPr/>
          </p:nvSpPr>
          <p:spPr>
            <a:xfrm>
              <a:off x="3499375" y="2734475"/>
              <a:ext cx="31450" cy="21900"/>
            </a:xfrm>
            <a:custGeom>
              <a:avLst/>
              <a:gdLst/>
              <a:ahLst/>
              <a:cxnLst/>
              <a:rect l="l" t="t" r="r" b="b"/>
              <a:pathLst>
                <a:path w="1258" h="876" extrusionOk="0">
                  <a:moveTo>
                    <a:pt x="629" y="0"/>
                  </a:moveTo>
                  <a:lnTo>
                    <a:pt x="493" y="28"/>
                  </a:lnTo>
                  <a:lnTo>
                    <a:pt x="383" y="82"/>
                  </a:lnTo>
                  <a:lnTo>
                    <a:pt x="247" y="164"/>
                  </a:lnTo>
                  <a:lnTo>
                    <a:pt x="219" y="192"/>
                  </a:lnTo>
                  <a:lnTo>
                    <a:pt x="110" y="301"/>
                  </a:lnTo>
                  <a:lnTo>
                    <a:pt x="110" y="328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10" y="492"/>
                  </a:lnTo>
                  <a:lnTo>
                    <a:pt x="247" y="410"/>
                  </a:lnTo>
                  <a:lnTo>
                    <a:pt x="356" y="356"/>
                  </a:lnTo>
                  <a:lnTo>
                    <a:pt x="493" y="328"/>
                  </a:lnTo>
                  <a:lnTo>
                    <a:pt x="739" y="328"/>
                  </a:lnTo>
                  <a:lnTo>
                    <a:pt x="848" y="383"/>
                  </a:lnTo>
                  <a:lnTo>
                    <a:pt x="930" y="438"/>
                  </a:lnTo>
                  <a:lnTo>
                    <a:pt x="1012" y="492"/>
                  </a:lnTo>
                  <a:lnTo>
                    <a:pt x="1094" y="602"/>
                  </a:lnTo>
                  <a:lnTo>
                    <a:pt x="1121" y="738"/>
                  </a:lnTo>
                  <a:lnTo>
                    <a:pt x="1149" y="875"/>
                  </a:lnTo>
                  <a:lnTo>
                    <a:pt x="1231" y="711"/>
                  </a:lnTo>
                  <a:lnTo>
                    <a:pt x="1258" y="574"/>
                  </a:lnTo>
                  <a:lnTo>
                    <a:pt x="1258" y="547"/>
                  </a:lnTo>
                  <a:lnTo>
                    <a:pt x="1258" y="438"/>
                  </a:lnTo>
                  <a:lnTo>
                    <a:pt x="1258" y="410"/>
                  </a:lnTo>
                  <a:lnTo>
                    <a:pt x="1231" y="274"/>
                  </a:lnTo>
                  <a:lnTo>
                    <a:pt x="1121" y="137"/>
                  </a:lnTo>
                  <a:lnTo>
                    <a:pt x="985" y="5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826;p52"/>
            <p:cNvSpPr/>
            <p:nvPr/>
          </p:nvSpPr>
          <p:spPr>
            <a:xfrm>
              <a:off x="2579500" y="2991425"/>
              <a:ext cx="47175" cy="41050"/>
            </a:xfrm>
            <a:custGeom>
              <a:avLst/>
              <a:gdLst/>
              <a:ahLst/>
              <a:cxnLst/>
              <a:rect l="l" t="t" r="r" b="b"/>
              <a:pathLst>
                <a:path w="1887" h="1642" extrusionOk="0">
                  <a:moveTo>
                    <a:pt x="875" y="1"/>
                  </a:moveTo>
                  <a:lnTo>
                    <a:pt x="684" y="28"/>
                  </a:lnTo>
                  <a:lnTo>
                    <a:pt x="520" y="83"/>
                  </a:lnTo>
                  <a:lnTo>
                    <a:pt x="356" y="192"/>
                  </a:lnTo>
                  <a:lnTo>
                    <a:pt x="219" y="302"/>
                  </a:lnTo>
                  <a:lnTo>
                    <a:pt x="110" y="411"/>
                  </a:lnTo>
                  <a:lnTo>
                    <a:pt x="28" y="575"/>
                  </a:lnTo>
                  <a:lnTo>
                    <a:pt x="0" y="739"/>
                  </a:lnTo>
                  <a:lnTo>
                    <a:pt x="0" y="903"/>
                  </a:lnTo>
                  <a:lnTo>
                    <a:pt x="28" y="1067"/>
                  </a:lnTo>
                  <a:lnTo>
                    <a:pt x="82" y="1204"/>
                  </a:lnTo>
                  <a:lnTo>
                    <a:pt x="192" y="1340"/>
                  </a:lnTo>
                  <a:lnTo>
                    <a:pt x="301" y="1450"/>
                  </a:lnTo>
                  <a:lnTo>
                    <a:pt x="465" y="1559"/>
                  </a:lnTo>
                  <a:lnTo>
                    <a:pt x="629" y="1614"/>
                  </a:lnTo>
                  <a:lnTo>
                    <a:pt x="820" y="1641"/>
                  </a:lnTo>
                  <a:lnTo>
                    <a:pt x="1012" y="1641"/>
                  </a:lnTo>
                  <a:lnTo>
                    <a:pt x="1203" y="1614"/>
                  </a:lnTo>
                  <a:lnTo>
                    <a:pt x="1367" y="1559"/>
                  </a:lnTo>
                  <a:lnTo>
                    <a:pt x="1531" y="1450"/>
                  </a:lnTo>
                  <a:lnTo>
                    <a:pt x="1668" y="1340"/>
                  </a:lnTo>
                  <a:lnTo>
                    <a:pt x="1777" y="1231"/>
                  </a:lnTo>
                  <a:lnTo>
                    <a:pt x="1832" y="1067"/>
                  </a:lnTo>
                  <a:lnTo>
                    <a:pt x="1887" y="903"/>
                  </a:lnTo>
                  <a:lnTo>
                    <a:pt x="1887" y="739"/>
                  </a:lnTo>
                  <a:lnTo>
                    <a:pt x="1859" y="575"/>
                  </a:lnTo>
                  <a:lnTo>
                    <a:pt x="1777" y="438"/>
                  </a:lnTo>
                  <a:lnTo>
                    <a:pt x="1695" y="302"/>
                  </a:lnTo>
                  <a:lnTo>
                    <a:pt x="1559" y="192"/>
                  </a:lnTo>
                  <a:lnTo>
                    <a:pt x="1422" y="110"/>
                  </a:lnTo>
                  <a:lnTo>
                    <a:pt x="1231" y="28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827;p52"/>
            <p:cNvSpPr/>
            <p:nvPr/>
          </p:nvSpPr>
          <p:spPr>
            <a:xfrm>
              <a:off x="2582225" y="2991425"/>
              <a:ext cx="44450" cy="36950"/>
            </a:xfrm>
            <a:custGeom>
              <a:avLst/>
              <a:gdLst/>
              <a:ahLst/>
              <a:cxnLst/>
              <a:rect l="l" t="t" r="r" b="b"/>
              <a:pathLst>
                <a:path w="1778" h="1478" extrusionOk="0">
                  <a:moveTo>
                    <a:pt x="766" y="1"/>
                  </a:moveTo>
                  <a:lnTo>
                    <a:pt x="520" y="56"/>
                  </a:lnTo>
                  <a:lnTo>
                    <a:pt x="329" y="138"/>
                  </a:lnTo>
                  <a:lnTo>
                    <a:pt x="137" y="274"/>
                  </a:lnTo>
                  <a:lnTo>
                    <a:pt x="1" y="438"/>
                  </a:lnTo>
                  <a:lnTo>
                    <a:pt x="110" y="356"/>
                  </a:lnTo>
                  <a:lnTo>
                    <a:pt x="247" y="302"/>
                  </a:lnTo>
                  <a:lnTo>
                    <a:pt x="383" y="274"/>
                  </a:lnTo>
                  <a:lnTo>
                    <a:pt x="520" y="247"/>
                  </a:lnTo>
                  <a:lnTo>
                    <a:pt x="711" y="247"/>
                  </a:lnTo>
                  <a:lnTo>
                    <a:pt x="903" y="274"/>
                  </a:lnTo>
                  <a:lnTo>
                    <a:pt x="1067" y="356"/>
                  </a:lnTo>
                  <a:lnTo>
                    <a:pt x="1204" y="438"/>
                  </a:lnTo>
                  <a:lnTo>
                    <a:pt x="1340" y="548"/>
                  </a:lnTo>
                  <a:lnTo>
                    <a:pt x="1422" y="684"/>
                  </a:lnTo>
                  <a:lnTo>
                    <a:pt x="1504" y="821"/>
                  </a:lnTo>
                  <a:lnTo>
                    <a:pt x="1532" y="985"/>
                  </a:lnTo>
                  <a:lnTo>
                    <a:pt x="1532" y="1122"/>
                  </a:lnTo>
                  <a:lnTo>
                    <a:pt x="1504" y="1231"/>
                  </a:lnTo>
                  <a:lnTo>
                    <a:pt x="1477" y="1368"/>
                  </a:lnTo>
                  <a:lnTo>
                    <a:pt x="1422" y="1477"/>
                  </a:lnTo>
                  <a:lnTo>
                    <a:pt x="1586" y="1313"/>
                  </a:lnTo>
                  <a:lnTo>
                    <a:pt x="1696" y="1149"/>
                  </a:lnTo>
                  <a:lnTo>
                    <a:pt x="1778" y="958"/>
                  </a:lnTo>
                  <a:lnTo>
                    <a:pt x="1778" y="739"/>
                  </a:lnTo>
                  <a:lnTo>
                    <a:pt x="1750" y="575"/>
                  </a:lnTo>
                  <a:lnTo>
                    <a:pt x="1668" y="438"/>
                  </a:lnTo>
                  <a:lnTo>
                    <a:pt x="1586" y="302"/>
                  </a:lnTo>
                  <a:lnTo>
                    <a:pt x="1450" y="192"/>
                  </a:lnTo>
                  <a:lnTo>
                    <a:pt x="1313" y="110"/>
                  </a:lnTo>
                  <a:lnTo>
                    <a:pt x="1122" y="2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828;p52"/>
            <p:cNvSpPr/>
            <p:nvPr/>
          </p:nvSpPr>
          <p:spPr>
            <a:xfrm>
              <a:off x="2506375" y="2996225"/>
              <a:ext cx="47850" cy="41025"/>
            </a:xfrm>
            <a:custGeom>
              <a:avLst/>
              <a:gdLst/>
              <a:ahLst/>
              <a:cxnLst/>
              <a:rect l="l" t="t" r="r" b="b"/>
              <a:pathLst>
                <a:path w="1914" h="1641" extrusionOk="0">
                  <a:moveTo>
                    <a:pt x="930" y="0"/>
                  </a:moveTo>
                  <a:lnTo>
                    <a:pt x="738" y="28"/>
                  </a:lnTo>
                  <a:lnTo>
                    <a:pt x="547" y="82"/>
                  </a:lnTo>
                  <a:lnTo>
                    <a:pt x="410" y="164"/>
                  </a:lnTo>
                  <a:lnTo>
                    <a:pt x="274" y="274"/>
                  </a:lnTo>
                  <a:lnTo>
                    <a:pt x="164" y="383"/>
                  </a:lnTo>
                  <a:lnTo>
                    <a:pt x="82" y="520"/>
                  </a:lnTo>
                  <a:lnTo>
                    <a:pt x="28" y="684"/>
                  </a:lnTo>
                  <a:lnTo>
                    <a:pt x="0" y="848"/>
                  </a:lnTo>
                  <a:lnTo>
                    <a:pt x="28" y="1012"/>
                  </a:lnTo>
                  <a:lnTo>
                    <a:pt x="110" y="1176"/>
                  </a:lnTo>
                  <a:lnTo>
                    <a:pt x="192" y="1313"/>
                  </a:lnTo>
                  <a:lnTo>
                    <a:pt x="301" y="1422"/>
                  </a:lnTo>
                  <a:lnTo>
                    <a:pt x="465" y="1531"/>
                  </a:lnTo>
                  <a:lnTo>
                    <a:pt x="629" y="1586"/>
                  </a:lnTo>
                  <a:lnTo>
                    <a:pt x="820" y="1641"/>
                  </a:lnTo>
                  <a:lnTo>
                    <a:pt x="1012" y="1641"/>
                  </a:lnTo>
                  <a:lnTo>
                    <a:pt x="1203" y="1613"/>
                  </a:lnTo>
                  <a:lnTo>
                    <a:pt x="1367" y="1559"/>
                  </a:lnTo>
                  <a:lnTo>
                    <a:pt x="1531" y="1477"/>
                  </a:lnTo>
                  <a:lnTo>
                    <a:pt x="1668" y="1367"/>
                  </a:lnTo>
                  <a:lnTo>
                    <a:pt x="1777" y="1230"/>
                  </a:lnTo>
                  <a:lnTo>
                    <a:pt x="1859" y="1094"/>
                  </a:lnTo>
                  <a:lnTo>
                    <a:pt x="1914" y="930"/>
                  </a:lnTo>
                  <a:lnTo>
                    <a:pt x="1914" y="766"/>
                  </a:lnTo>
                  <a:lnTo>
                    <a:pt x="1887" y="602"/>
                  </a:lnTo>
                  <a:lnTo>
                    <a:pt x="1832" y="438"/>
                  </a:lnTo>
                  <a:lnTo>
                    <a:pt x="1723" y="301"/>
                  </a:lnTo>
                  <a:lnTo>
                    <a:pt x="1613" y="192"/>
                  </a:lnTo>
                  <a:lnTo>
                    <a:pt x="1449" y="110"/>
                  </a:lnTo>
                  <a:lnTo>
                    <a:pt x="1285" y="28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829;p52"/>
            <p:cNvSpPr/>
            <p:nvPr/>
          </p:nvSpPr>
          <p:spPr>
            <a:xfrm>
              <a:off x="2510475" y="2996225"/>
              <a:ext cx="43750" cy="36925"/>
            </a:xfrm>
            <a:custGeom>
              <a:avLst/>
              <a:gdLst/>
              <a:ahLst/>
              <a:cxnLst/>
              <a:rect l="l" t="t" r="r" b="b"/>
              <a:pathLst>
                <a:path w="1750" h="1477" extrusionOk="0">
                  <a:moveTo>
                    <a:pt x="766" y="0"/>
                  </a:moveTo>
                  <a:lnTo>
                    <a:pt x="520" y="28"/>
                  </a:lnTo>
                  <a:lnTo>
                    <a:pt x="301" y="110"/>
                  </a:lnTo>
                  <a:lnTo>
                    <a:pt x="137" y="246"/>
                  </a:lnTo>
                  <a:lnTo>
                    <a:pt x="0" y="383"/>
                  </a:lnTo>
                  <a:lnTo>
                    <a:pt x="110" y="328"/>
                  </a:lnTo>
                  <a:lnTo>
                    <a:pt x="219" y="274"/>
                  </a:lnTo>
                  <a:lnTo>
                    <a:pt x="356" y="246"/>
                  </a:lnTo>
                  <a:lnTo>
                    <a:pt x="684" y="246"/>
                  </a:lnTo>
                  <a:lnTo>
                    <a:pt x="875" y="274"/>
                  </a:lnTo>
                  <a:lnTo>
                    <a:pt x="1039" y="356"/>
                  </a:lnTo>
                  <a:lnTo>
                    <a:pt x="1176" y="438"/>
                  </a:lnTo>
                  <a:lnTo>
                    <a:pt x="1313" y="547"/>
                  </a:lnTo>
                  <a:lnTo>
                    <a:pt x="1395" y="684"/>
                  </a:lnTo>
                  <a:lnTo>
                    <a:pt x="1477" y="848"/>
                  </a:lnTo>
                  <a:lnTo>
                    <a:pt x="1504" y="1012"/>
                  </a:lnTo>
                  <a:lnTo>
                    <a:pt x="1504" y="1121"/>
                  </a:lnTo>
                  <a:lnTo>
                    <a:pt x="1477" y="1258"/>
                  </a:lnTo>
                  <a:lnTo>
                    <a:pt x="1422" y="1367"/>
                  </a:lnTo>
                  <a:lnTo>
                    <a:pt x="1367" y="1477"/>
                  </a:lnTo>
                  <a:lnTo>
                    <a:pt x="1531" y="1340"/>
                  </a:lnTo>
                  <a:lnTo>
                    <a:pt x="1668" y="1176"/>
                  </a:lnTo>
                  <a:lnTo>
                    <a:pt x="1723" y="984"/>
                  </a:lnTo>
                  <a:lnTo>
                    <a:pt x="1750" y="766"/>
                  </a:lnTo>
                  <a:lnTo>
                    <a:pt x="1723" y="602"/>
                  </a:lnTo>
                  <a:lnTo>
                    <a:pt x="1668" y="438"/>
                  </a:lnTo>
                  <a:lnTo>
                    <a:pt x="1559" y="301"/>
                  </a:lnTo>
                  <a:lnTo>
                    <a:pt x="1449" y="192"/>
                  </a:lnTo>
                  <a:lnTo>
                    <a:pt x="1285" y="110"/>
                  </a:lnTo>
                  <a:lnTo>
                    <a:pt x="1121" y="2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830;p52"/>
            <p:cNvSpPr/>
            <p:nvPr/>
          </p:nvSpPr>
          <p:spPr>
            <a:xfrm>
              <a:off x="2477675" y="3004425"/>
              <a:ext cx="32150" cy="27350"/>
            </a:xfrm>
            <a:custGeom>
              <a:avLst/>
              <a:gdLst/>
              <a:ahLst/>
              <a:cxnLst/>
              <a:rect l="l" t="t" r="r" b="b"/>
              <a:pathLst>
                <a:path w="1286" h="1094" extrusionOk="0">
                  <a:moveTo>
                    <a:pt x="492" y="0"/>
                  </a:moveTo>
                  <a:lnTo>
                    <a:pt x="383" y="28"/>
                  </a:lnTo>
                  <a:lnTo>
                    <a:pt x="274" y="82"/>
                  </a:lnTo>
                  <a:lnTo>
                    <a:pt x="164" y="164"/>
                  </a:lnTo>
                  <a:lnTo>
                    <a:pt x="110" y="246"/>
                  </a:lnTo>
                  <a:lnTo>
                    <a:pt x="28" y="356"/>
                  </a:lnTo>
                  <a:lnTo>
                    <a:pt x="0" y="465"/>
                  </a:lnTo>
                  <a:lnTo>
                    <a:pt x="0" y="574"/>
                  </a:lnTo>
                  <a:lnTo>
                    <a:pt x="0" y="684"/>
                  </a:lnTo>
                  <a:lnTo>
                    <a:pt x="55" y="793"/>
                  </a:lnTo>
                  <a:lnTo>
                    <a:pt x="110" y="875"/>
                  </a:lnTo>
                  <a:lnTo>
                    <a:pt x="192" y="957"/>
                  </a:lnTo>
                  <a:lnTo>
                    <a:pt x="301" y="1012"/>
                  </a:lnTo>
                  <a:lnTo>
                    <a:pt x="410" y="1067"/>
                  </a:lnTo>
                  <a:lnTo>
                    <a:pt x="520" y="1094"/>
                  </a:lnTo>
                  <a:lnTo>
                    <a:pt x="793" y="1094"/>
                  </a:lnTo>
                  <a:lnTo>
                    <a:pt x="902" y="1039"/>
                  </a:lnTo>
                  <a:lnTo>
                    <a:pt x="1012" y="985"/>
                  </a:lnTo>
                  <a:lnTo>
                    <a:pt x="1121" y="930"/>
                  </a:lnTo>
                  <a:lnTo>
                    <a:pt x="1176" y="848"/>
                  </a:lnTo>
                  <a:lnTo>
                    <a:pt x="1230" y="738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0"/>
                  </a:lnTo>
                  <a:lnTo>
                    <a:pt x="1230" y="301"/>
                  </a:lnTo>
                  <a:lnTo>
                    <a:pt x="1148" y="219"/>
                  </a:lnTo>
                  <a:lnTo>
                    <a:pt x="1066" y="137"/>
                  </a:lnTo>
                  <a:lnTo>
                    <a:pt x="984" y="82"/>
                  </a:lnTo>
                  <a:lnTo>
                    <a:pt x="875" y="28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831;p52"/>
            <p:cNvSpPr/>
            <p:nvPr/>
          </p:nvSpPr>
          <p:spPr>
            <a:xfrm>
              <a:off x="2479025" y="3004425"/>
              <a:ext cx="30800" cy="26000"/>
            </a:xfrm>
            <a:custGeom>
              <a:avLst/>
              <a:gdLst/>
              <a:ahLst/>
              <a:cxnLst/>
              <a:rect l="l" t="t" r="r" b="b"/>
              <a:pathLst>
                <a:path w="1232" h="1040" extrusionOk="0">
                  <a:moveTo>
                    <a:pt x="575" y="0"/>
                  </a:moveTo>
                  <a:lnTo>
                    <a:pt x="384" y="28"/>
                  </a:lnTo>
                  <a:lnTo>
                    <a:pt x="247" y="82"/>
                  </a:lnTo>
                  <a:lnTo>
                    <a:pt x="110" y="192"/>
                  </a:lnTo>
                  <a:lnTo>
                    <a:pt x="1" y="301"/>
                  </a:lnTo>
                  <a:lnTo>
                    <a:pt x="165" y="246"/>
                  </a:lnTo>
                  <a:lnTo>
                    <a:pt x="302" y="219"/>
                  </a:lnTo>
                  <a:lnTo>
                    <a:pt x="438" y="246"/>
                  </a:lnTo>
                  <a:lnTo>
                    <a:pt x="548" y="274"/>
                  </a:lnTo>
                  <a:lnTo>
                    <a:pt x="684" y="301"/>
                  </a:lnTo>
                  <a:lnTo>
                    <a:pt x="766" y="383"/>
                  </a:lnTo>
                  <a:lnTo>
                    <a:pt x="848" y="465"/>
                  </a:lnTo>
                  <a:lnTo>
                    <a:pt x="903" y="547"/>
                  </a:lnTo>
                  <a:lnTo>
                    <a:pt x="958" y="656"/>
                  </a:lnTo>
                  <a:lnTo>
                    <a:pt x="958" y="766"/>
                  </a:lnTo>
                  <a:lnTo>
                    <a:pt x="958" y="902"/>
                  </a:lnTo>
                  <a:lnTo>
                    <a:pt x="903" y="1039"/>
                  </a:lnTo>
                  <a:lnTo>
                    <a:pt x="1040" y="930"/>
                  </a:lnTo>
                  <a:lnTo>
                    <a:pt x="1149" y="820"/>
                  </a:lnTo>
                  <a:lnTo>
                    <a:pt x="1204" y="684"/>
                  </a:lnTo>
                  <a:lnTo>
                    <a:pt x="1231" y="520"/>
                  </a:lnTo>
                  <a:lnTo>
                    <a:pt x="1204" y="410"/>
                  </a:lnTo>
                  <a:lnTo>
                    <a:pt x="1176" y="301"/>
                  </a:lnTo>
                  <a:lnTo>
                    <a:pt x="1094" y="219"/>
                  </a:lnTo>
                  <a:lnTo>
                    <a:pt x="1012" y="137"/>
                  </a:lnTo>
                  <a:lnTo>
                    <a:pt x="930" y="82"/>
                  </a:lnTo>
                  <a:lnTo>
                    <a:pt x="821" y="2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832;p52"/>
            <p:cNvSpPr/>
            <p:nvPr/>
          </p:nvSpPr>
          <p:spPr>
            <a:xfrm>
              <a:off x="2550800" y="3001000"/>
              <a:ext cx="32150" cy="27375"/>
            </a:xfrm>
            <a:custGeom>
              <a:avLst/>
              <a:gdLst/>
              <a:ahLst/>
              <a:cxnLst/>
              <a:rect l="l" t="t" r="r" b="b"/>
              <a:pathLst>
                <a:path w="1286" h="1095" extrusionOk="0">
                  <a:moveTo>
                    <a:pt x="465" y="1"/>
                  </a:moveTo>
                  <a:lnTo>
                    <a:pt x="356" y="55"/>
                  </a:lnTo>
                  <a:lnTo>
                    <a:pt x="246" y="110"/>
                  </a:lnTo>
                  <a:lnTo>
                    <a:pt x="164" y="165"/>
                  </a:lnTo>
                  <a:lnTo>
                    <a:pt x="82" y="274"/>
                  </a:lnTo>
                  <a:lnTo>
                    <a:pt x="28" y="356"/>
                  </a:lnTo>
                  <a:lnTo>
                    <a:pt x="0" y="465"/>
                  </a:lnTo>
                  <a:lnTo>
                    <a:pt x="0" y="575"/>
                  </a:lnTo>
                  <a:lnTo>
                    <a:pt x="0" y="684"/>
                  </a:lnTo>
                  <a:lnTo>
                    <a:pt x="55" y="793"/>
                  </a:lnTo>
                  <a:lnTo>
                    <a:pt x="110" y="875"/>
                  </a:lnTo>
                  <a:lnTo>
                    <a:pt x="192" y="957"/>
                  </a:lnTo>
                  <a:lnTo>
                    <a:pt x="301" y="1039"/>
                  </a:lnTo>
                  <a:lnTo>
                    <a:pt x="410" y="1067"/>
                  </a:lnTo>
                  <a:lnTo>
                    <a:pt x="547" y="1094"/>
                  </a:lnTo>
                  <a:lnTo>
                    <a:pt x="793" y="1094"/>
                  </a:lnTo>
                  <a:lnTo>
                    <a:pt x="930" y="1039"/>
                  </a:lnTo>
                  <a:lnTo>
                    <a:pt x="1039" y="985"/>
                  </a:lnTo>
                  <a:lnTo>
                    <a:pt x="1121" y="903"/>
                  </a:lnTo>
                  <a:lnTo>
                    <a:pt x="1203" y="821"/>
                  </a:lnTo>
                  <a:lnTo>
                    <a:pt x="1230" y="711"/>
                  </a:lnTo>
                  <a:lnTo>
                    <a:pt x="1285" y="602"/>
                  </a:lnTo>
                  <a:lnTo>
                    <a:pt x="1285" y="493"/>
                  </a:lnTo>
                  <a:lnTo>
                    <a:pt x="1258" y="383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833;p52"/>
            <p:cNvSpPr/>
            <p:nvPr/>
          </p:nvSpPr>
          <p:spPr>
            <a:xfrm>
              <a:off x="2552150" y="3001000"/>
              <a:ext cx="30800" cy="25325"/>
            </a:xfrm>
            <a:custGeom>
              <a:avLst/>
              <a:gdLst/>
              <a:ahLst/>
              <a:cxnLst/>
              <a:rect l="l" t="t" r="r" b="b"/>
              <a:pathLst>
                <a:path w="1232" h="1013" extrusionOk="0">
                  <a:moveTo>
                    <a:pt x="548" y="1"/>
                  </a:moveTo>
                  <a:lnTo>
                    <a:pt x="384" y="28"/>
                  </a:lnTo>
                  <a:lnTo>
                    <a:pt x="220" y="83"/>
                  </a:lnTo>
                  <a:lnTo>
                    <a:pt x="83" y="192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38" y="274"/>
                  </a:lnTo>
                  <a:lnTo>
                    <a:pt x="302" y="247"/>
                  </a:lnTo>
                  <a:lnTo>
                    <a:pt x="438" y="247"/>
                  </a:lnTo>
                  <a:lnTo>
                    <a:pt x="548" y="274"/>
                  </a:lnTo>
                  <a:lnTo>
                    <a:pt x="657" y="301"/>
                  </a:lnTo>
                  <a:lnTo>
                    <a:pt x="766" y="356"/>
                  </a:lnTo>
                  <a:lnTo>
                    <a:pt x="848" y="438"/>
                  </a:lnTo>
                  <a:lnTo>
                    <a:pt x="903" y="547"/>
                  </a:lnTo>
                  <a:lnTo>
                    <a:pt x="958" y="629"/>
                  </a:lnTo>
                  <a:lnTo>
                    <a:pt x="985" y="739"/>
                  </a:lnTo>
                  <a:lnTo>
                    <a:pt x="958" y="875"/>
                  </a:lnTo>
                  <a:lnTo>
                    <a:pt x="903" y="1012"/>
                  </a:lnTo>
                  <a:lnTo>
                    <a:pt x="1040" y="930"/>
                  </a:lnTo>
                  <a:lnTo>
                    <a:pt x="1149" y="793"/>
                  </a:lnTo>
                  <a:lnTo>
                    <a:pt x="1204" y="657"/>
                  </a:lnTo>
                  <a:lnTo>
                    <a:pt x="1231" y="493"/>
                  </a:lnTo>
                  <a:lnTo>
                    <a:pt x="1204" y="383"/>
                  </a:lnTo>
                  <a:lnTo>
                    <a:pt x="1149" y="301"/>
                  </a:lnTo>
                  <a:lnTo>
                    <a:pt x="1094" y="192"/>
                  </a:lnTo>
                  <a:lnTo>
                    <a:pt x="1012" y="110"/>
                  </a:lnTo>
                  <a:lnTo>
                    <a:pt x="903" y="55"/>
                  </a:lnTo>
                  <a:lnTo>
                    <a:pt x="794" y="28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834;p52"/>
            <p:cNvSpPr/>
            <p:nvPr/>
          </p:nvSpPr>
          <p:spPr>
            <a:xfrm>
              <a:off x="2630750" y="2996225"/>
              <a:ext cx="2750" cy="14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55"/>
                  </a:moveTo>
                  <a:lnTo>
                    <a:pt x="1" y="55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" y="55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835;p52"/>
            <p:cNvSpPr/>
            <p:nvPr/>
          </p:nvSpPr>
          <p:spPr>
            <a:xfrm>
              <a:off x="2654000" y="3011950"/>
              <a:ext cx="1375" cy="2750"/>
            </a:xfrm>
            <a:custGeom>
              <a:avLst/>
              <a:gdLst/>
              <a:ahLst/>
              <a:cxnLst/>
              <a:rect l="l" t="t" r="r" b="b"/>
              <a:pathLst>
                <a:path w="55" h="110" extrusionOk="0">
                  <a:moveTo>
                    <a:pt x="55" y="0"/>
                  </a:moveTo>
                  <a:lnTo>
                    <a:pt x="55" y="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836;p52"/>
            <p:cNvSpPr/>
            <p:nvPr/>
          </p:nvSpPr>
          <p:spPr>
            <a:xfrm>
              <a:off x="2623925" y="3000325"/>
              <a:ext cx="26000" cy="22575"/>
            </a:xfrm>
            <a:custGeom>
              <a:avLst/>
              <a:gdLst/>
              <a:ahLst/>
              <a:cxnLst/>
              <a:rect l="l" t="t" r="r" b="b"/>
              <a:pathLst>
                <a:path w="1040" h="903" extrusionOk="0">
                  <a:moveTo>
                    <a:pt x="137" y="0"/>
                  </a:moveTo>
                  <a:lnTo>
                    <a:pt x="55" y="110"/>
                  </a:lnTo>
                  <a:lnTo>
                    <a:pt x="0" y="246"/>
                  </a:lnTo>
                  <a:lnTo>
                    <a:pt x="0" y="410"/>
                  </a:lnTo>
                  <a:lnTo>
                    <a:pt x="0" y="520"/>
                  </a:lnTo>
                  <a:lnTo>
                    <a:pt x="55" y="602"/>
                  </a:lnTo>
                  <a:lnTo>
                    <a:pt x="137" y="711"/>
                  </a:lnTo>
                  <a:lnTo>
                    <a:pt x="219" y="766"/>
                  </a:lnTo>
                  <a:lnTo>
                    <a:pt x="301" y="848"/>
                  </a:lnTo>
                  <a:lnTo>
                    <a:pt x="438" y="875"/>
                  </a:lnTo>
                  <a:lnTo>
                    <a:pt x="547" y="902"/>
                  </a:lnTo>
                  <a:lnTo>
                    <a:pt x="684" y="902"/>
                  </a:lnTo>
                  <a:lnTo>
                    <a:pt x="848" y="875"/>
                  </a:lnTo>
                  <a:lnTo>
                    <a:pt x="984" y="793"/>
                  </a:lnTo>
                  <a:lnTo>
                    <a:pt x="1012" y="684"/>
                  </a:lnTo>
                  <a:lnTo>
                    <a:pt x="1039" y="547"/>
                  </a:lnTo>
                  <a:lnTo>
                    <a:pt x="1012" y="410"/>
                  </a:lnTo>
                  <a:lnTo>
                    <a:pt x="957" y="328"/>
                  </a:lnTo>
                  <a:lnTo>
                    <a:pt x="875" y="246"/>
                  </a:lnTo>
                  <a:lnTo>
                    <a:pt x="793" y="164"/>
                  </a:lnTo>
                  <a:lnTo>
                    <a:pt x="711" y="110"/>
                  </a:lnTo>
                  <a:lnTo>
                    <a:pt x="574" y="55"/>
                  </a:lnTo>
                  <a:lnTo>
                    <a:pt x="465" y="28"/>
                  </a:lnTo>
                  <a:lnTo>
                    <a:pt x="328" y="28"/>
                  </a:lnTo>
                  <a:lnTo>
                    <a:pt x="192" y="82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837;p52"/>
            <p:cNvSpPr/>
            <p:nvPr/>
          </p:nvSpPr>
          <p:spPr>
            <a:xfrm>
              <a:off x="2648525" y="3014675"/>
              <a:ext cx="5500" cy="5500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219" y="0"/>
                  </a:moveTo>
                  <a:lnTo>
                    <a:pt x="219" y="0"/>
                  </a:lnTo>
                  <a:lnTo>
                    <a:pt x="110" y="137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110" y="13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838;p52"/>
            <p:cNvSpPr/>
            <p:nvPr/>
          </p:nvSpPr>
          <p:spPr>
            <a:xfrm>
              <a:off x="2634175" y="2994850"/>
              <a:ext cx="4125" cy="700"/>
            </a:xfrm>
            <a:custGeom>
              <a:avLst/>
              <a:gdLst/>
              <a:ahLst/>
              <a:cxnLst/>
              <a:rect l="l" t="t" r="r" b="b"/>
              <a:pathLst>
                <a:path w="165" h="28" extrusionOk="0">
                  <a:moveTo>
                    <a:pt x="0" y="28"/>
                  </a:moveTo>
                  <a:lnTo>
                    <a:pt x="0" y="28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839;p52"/>
            <p:cNvSpPr/>
            <p:nvPr/>
          </p:nvSpPr>
          <p:spPr>
            <a:xfrm>
              <a:off x="2655350" y="3007150"/>
              <a:ext cx="25" cy="3450"/>
            </a:xfrm>
            <a:custGeom>
              <a:avLst/>
              <a:gdLst/>
              <a:ahLst/>
              <a:cxnLst/>
              <a:rect l="l" t="t" r="r" b="b"/>
              <a:pathLst>
                <a:path w="1" h="138" extrusionOk="0">
                  <a:moveTo>
                    <a:pt x="1" y="1"/>
                  </a:moveTo>
                  <a:lnTo>
                    <a:pt x="1" y="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840;p52"/>
            <p:cNvSpPr/>
            <p:nvPr/>
          </p:nvSpPr>
          <p:spPr>
            <a:xfrm>
              <a:off x="2625275" y="2994850"/>
              <a:ext cx="30100" cy="25325"/>
            </a:xfrm>
            <a:custGeom>
              <a:avLst/>
              <a:gdLst/>
              <a:ahLst/>
              <a:cxnLst/>
              <a:rect l="l" t="t" r="r" b="b"/>
              <a:pathLst>
                <a:path w="1204" h="1013" extrusionOk="0">
                  <a:moveTo>
                    <a:pt x="520" y="1"/>
                  </a:moveTo>
                  <a:lnTo>
                    <a:pt x="356" y="28"/>
                  </a:lnTo>
                  <a:lnTo>
                    <a:pt x="329" y="55"/>
                  </a:lnTo>
                  <a:lnTo>
                    <a:pt x="220" y="110"/>
                  </a:lnTo>
                  <a:lnTo>
                    <a:pt x="192" y="110"/>
                  </a:lnTo>
                  <a:lnTo>
                    <a:pt x="83" y="219"/>
                  </a:lnTo>
                  <a:lnTo>
                    <a:pt x="1" y="356"/>
                  </a:lnTo>
                  <a:lnTo>
                    <a:pt x="1" y="356"/>
                  </a:lnTo>
                  <a:lnTo>
                    <a:pt x="138" y="301"/>
                  </a:lnTo>
                  <a:lnTo>
                    <a:pt x="274" y="247"/>
                  </a:lnTo>
                  <a:lnTo>
                    <a:pt x="411" y="247"/>
                  </a:lnTo>
                  <a:lnTo>
                    <a:pt x="520" y="274"/>
                  </a:lnTo>
                  <a:lnTo>
                    <a:pt x="657" y="329"/>
                  </a:lnTo>
                  <a:lnTo>
                    <a:pt x="739" y="383"/>
                  </a:lnTo>
                  <a:lnTo>
                    <a:pt x="821" y="465"/>
                  </a:lnTo>
                  <a:lnTo>
                    <a:pt x="903" y="547"/>
                  </a:lnTo>
                  <a:lnTo>
                    <a:pt x="958" y="629"/>
                  </a:lnTo>
                  <a:lnTo>
                    <a:pt x="985" y="766"/>
                  </a:lnTo>
                  <a:lnTo>
                    <a:pt x="958" y="903"/>
                  </a:lnTo>
                  <a:lnTo>
                    <a:pt x="930" y="1012"/>
                  </a:lnTo>
                  <a:lnTo>
                    <a:pt x="930" y="1012"/>
                  </a:lnTo>
                  <a:lnTo>
                    <a:pt x="1040" y="930"/>
                  </a:lnTo>
                  <a:lnTo>
                    <a:pt x="1149" y="793"/>
                  </a:lnTo>
                  <a:lnTo>
                    <a:pt x="1204" y="684"/>
                  </a:lnTo>
                  <a:lnTo>
                    <a:pt x="1204" y="629"/>
                  </a:lnTo>
                  <a:lnTo>
                    <a:pt x="1204" y="493"/>
                  </a:lnTo>
                  <a:lnTo>
                    <a:pt x="1176" y="329"/>
                  </a:lnTo>
                  <a:lnTo>
                    <a:pt x="1067" y="192"/>
                  </a:lnTo>
                  <a:lnTo>
                    <a:pt x="930" y="83"/>
                  </a:lnTo>
                  <a:lnTo>
                    <a:pt x="766" y="2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841;p52"/>
            <p:cNvSpPr/>
            <p:nvPr/>
          </p:nvSpPr>
          <p:spPr>
            <a:xfrm>
              <a:off x="1678750" y="2888250"/>
              <a:ext cx="47175" cy="41700"/>
            </a:xfrm>
            <a:custGeom>
              <a:avLst/>
              <a:gdLst/>
              <a:ahLst/>
              <a:cxnLst/>
              <a:rect l="l" t="t" r="r" b="b"/>
              <a:pathLst>
                <a:path w="1887" h="1668" extrusionOk="0">
                  <a:moveTo>
                    <a:pt x="821" y="0"/>
                  </a:moveTo>
                  <a:lnTo>
                    <a:pt x="657" y="27"/>
                  </a:lnTo>
                  <a:lnTo>
                    <a:pt x="465" y="55"/>
                  </a:lnTo>
                  <a:lnTo>
                    <a:pt x="329" y="137"/>
                  </a:lnTo>
                  <a:lnTo>
                    <a:pt x="192" y="246"/>
                  </a:lnTo>
                  <a:lnTo>
                    <a:pt x="110" y="383"/>
                  </a:lnTo>
                  <a:lnTo>
                    <a:pt x="28" y="547"/>
                  </a:lnTo>
                  <a:lnTo>
                    <a:pt x="1" y="711"/>
                  </a:lnTo>
                  <a:lnTo>
                    <a:pt x="1" y="875"/>
                  </a:lnTo>
                  <a:lnTo>
                    <a:pt x="55" y="1039"/>
                  </a:lnTo>
                  <a:lnTo>
                    <a:pt x="110" y="1176"/>
                  </a:lnTo>
                  <a:lnTo>
                    <a:pt x="219" y="1312"/>
                  </a:lnTo>
                  <a:lnTo>
                    <a:pt x="356" y="1449"/>
                  </a:lnTo>
                  <a:lnTo>
                    <a:pt x="520" y="1531"/>
                  </a:lnTo>
                  <a:lnTo>
                    <a:pt x="684" y="1613"/>
                  </a:lnTo>
                  <a:lnTo>
                    <a:pt x="875" y="1668"/>
                  </a:lnTo>
                  <a:lnTo>
                    <a:pt x="1067" y="1668"/>
                  </a:lnTo>
                  <a:lnTo>
                    <a:pt x="1258" y="1640"/>
                  </a:lnTo>
                  <a:lnTo>
                    <a:pt x="1422" y="1586"/>
                  </a:lnTo>
                  <a:lnTo>
                    <a:pt x="1559" y="1504"/>
                  </a:lnTo>
                  <a:lnTo>
                    <a:pt x="1696" y="1394"/>
                  </a:lnTo>
                  <a:lnTo>
                    <a:pt x="1805" y="1258"/>
                  </a:lnTo>
                  <a:lnTo>
                    <a:pt x="1860" y="1121"/>
                  </a:lnTo>
                  <a:lnTo>
                    <a:pt x="1887" y="957"/>
                  </a:lnTo>
                  <a:lnTo>
                    <a:pt x="1887" y="793"/>
                  </a:lnTo>
                  <a:lnTo>
                    <a:pt x="1832" y="629"/>
                  </a:lnTo>
                  <a:lnTo>
                    <a:pt x="1778" y="465"/>
                  </a:lnTo>
                  <a:lnTo>
                    <a:pt x="1668" y="328"/>
                  </a:lnTo>
                  <a:lnTo>
                    <a:pt x="1532" y="219"/>
                  </a:lnTo>
                  <a:lnTo>
                    <a:pt x="1367" y="109"/>
                  </a:lnTo>
                  <a:lnTo>
                    <a:pt x="1203" y="5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842;p52"/>
            <p:cNvSpPr/>
            <p:nvPr/>
          </p:nvSpPr>
          <p:spPr>
            <a:xfrm>
              <a:off x="1686950" y="2888250"/>
              <a:ext cx="38975" cy="41025"/>
            </a:xfrm>
            <a:custGeom>
              <a:avLst/>
              <a:gdLst/>
              <a:ahLst/>
              <a:cxnLst/>
              <a:rect l="l" t="t" r="r" b="b"/>
              <a:pathLst>
                <a:path w="1559" h="1641" extrusionOk="0">
                  <a:moveTo>
                    <a:pt x="411" y="0"/>
                  </a:moveTo>
                  <a:lnTo>
                    <a:pt x="192" y="55"/>
                  </a:lnTo>
                  <a:lnTo>
                    <a:pt x="1" y="164"/>
                  </a:lnTo>
                  <a:lnTo>
                    <a:pt x="137" y="137"/>
                  </a:lnTo>
                  <a:lnTo>
                    <a:pt x="411" y="137"/>
                  </a:lnTo>
                  <a:lnTo>
                    <a:pt x="547" y="192"/>
                  </a:lnTo>
                  <a:lnTo>
                    <a:pt x="711" y="246"/>
                  </a:lnTo>
                  <a:lnTo>
                    <a:pt x="875" y="356"/>
                  </a:lnTo>
                  <a:lnTo>
                    <a:pt x="1012" y="465"/>
                  </a:lnTo>
                  <a:lnTo>
                    <a:pt x="1122" y="629"/>
                  </a:lnTo>
                  <a:lnTo>
                    <a:pt x="1204" y="766"/>
                  </a:lnTo>
                  <a:lnTo>
                    <a:pt x="1231" y="930"/>
                  </a:lnTo>
                  <a:lnTo>
                    <a:pt x="1231" y="1094"/>
                  </a:lnTo>
                  <a:lnTo>
                    <a:pt x="1204" y="1258"/>
                  </a:lnTo>
                  <a:lnTo>
                    <a:pt x="1176" y="1367"/>
                  </a:lnTo>
                  <a:lnTo>
                    <a:pt x="1094" y="1476"/>
                  </a:lnTo>
                  <a:lnTo>
                    <a:pt x="1012" y="1558"/>
                  </a:lnTo>
                  <a:lnTo>
                    <a:pt x="930" y="1640"/>
                  </a:lnTo>
                  <a:lnTo>
                    <a:pt x="1122" y="1586"/>
                  </a:lnTo>
                  <a:lnTo>
                    <a:pt x="1313" y="1449"/>
                  </a:lnTo>
                  <a:lnTo>
                    <a:pt x="1450" y="1312"/>
                  </a:lnTo>
                  <a:lnTo>
                    <a:pt x="1532" y="1121"/>
                  </a:lnTo>
                  <a:lnTo>
                    <a:pt x="1559" y="957"/>
                  </a:lnTo>
                  <a:lnTo>
                    <a:pt x="1559" y="793"/>
                  </a:lnTo>
                  <a:lnTo>
                    <a:pt x="1504" y="629"/>
                  </a:lnTo>
                  <a:lnTo>
                    <a:pt x="1450" y="465"/>
                  </a:lnTo>
                  <a:lnTo>
                    <a:pt x="1340" y="328"/>
                  </a:lnTo>
                  <a:lnTo>
                    <a:pt x="1204" y="219"/>
                  </a:lnTo>
                  <a:lnTo>
                    <a:pt x="1039" y="109"/>
                  </a:lnTo>
                  <a:lnTo>
                    <a:pt x="875" y="55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843;p52"/>
            <p:cNvSpPr/>
            <p:nvPr/>
          </p:nvSpPr>
          <p:spPr>
            <a:xfrm>
              <a:off x="1609050" y="2865000"/>
              <a:ext cx="47175" cy="41725"/>
            </a:xfrm>
            <a:custGeom>
              <a:avLst/>
              <a:gdLst/>
              <a:ahLst/>
              <a:cxnLst/>
              <a:rect l="l" t="t" r="r" b="b"/>
              <a:pathLst>
                <a:path w="1887" h="1669" extrusionOk="0">
                  <a:moveTo>
                    <a:pt x="684" y="1"/>
                  </a:moveTo>
                  <a:lnTo>
                    <a:pt x="492" y="55"/>
                  </a:lnTo>
                  <a:lnTo>
                    <a:pt x="356" y="137"/>
                  </a:lnTo>
                  <a:lnTo>
                    <a:pt x="219" y="219"/>
                  </a:lnTo>
                  <a:lnTo>
                    <a:pt x="110" y="356"/>
                  </a:lnTo>
                  <a:lnTo>
                    <a:pt x="28" y="493"/>
                  </a:lnTo>
                  <a:lnTo>
                    <a:pt x="0" y="657"/>
                  </a:lnTo>
                  <a:lnTo>
                    <a:pt x="0" y="821"/>
                  </a:lnTo>
                  <a:lnTo>
                    <a:pt x="28" y="985"/>
                  </a:lnTo>
                  <a:lnTo>
                    <a:pt x="110" y="1149"/>
                  </a:lnTo>
                  <a:lnTo>
                    <a:pt x="219" y="1286"/>
                  </a:lnTo>
                  <a:lnTo>
                    <a:pt x="328" y="1422"/>
                  </a:lnTo>
                  <a:lnTo>
                    <a:pt x="492" y="1532"/>
                  </a:lnTo>
                  <a:lnTo>
                    <a:pt x="684" y="1614"/>
                  </a:lnTo>
                  <a:lnTo>
                    <a:pt x="875" y="1668"/>
                  </a:lnTo>
                  <a:lnTo>
                    <a:pt x="1039" y="1668"/>
                  </a:lnTo>
                  <a:lnTo>
                    <a:pt x="1230" y="1641"/>
                  </a:lnTo>
                  <a:lnTo>
                    <a:pt x="1394" y="1614"/>
                  </a:lnTo>
                  <a:lnTo>
                    <a:pt x="1559" y="1532"/>
                  </a:lnTo>
                  <a:lnTo>
                    <a:pt x="1695" y="1422"/>
                  </a:lnTo>
                  <a:lnTo>
                    <a:pt x="1777" y="1286"/>
                  </a:lnTo>
                  <a:lnTo>
                    <a:pt x="1859" y="1149"/>
                  </a:lnTo>
                  <a:lnTo>
                    <a:pt x="1887" y="985"/>
                  </a:lnTo>
                  <a:lnTo>
                    <a:pt x="1887" y="821"/>
                  </a:lnTo>
                  <a:lnTo>
                    <a:pt x="1859" y="657"/>
                  </a:lnTo>
                  <a:lnTo>
                    <a:pt x="1777" y="493"/>
                  </a:lnTo>
                  <a:lnTo>
                    <a:pt x="1668" y="356"/>
                  </a:lnTo>
                  <a:lnTo>
                    <a:pt x="1559" y="247"/>
                  </a:lnTo>
                  <a:lnTo>
                    <a:pt x="1394" y="137"/>
                  </a:lnTo>
                  <a:lnTo>
                    <a:pt x="1230" y="55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844;p52"/>
            <p:cNvSpPr/>
            <p:nvPr/>
          </p:nvSpPr>
          <p:spPr>
            <a:xfrm>
              <a:off x="1617925" y="2865000"/>
              <a:ext cx="38300" cy="41725"/>
            </a:xfrm>
            <a:custGeom>
              <a:avLst/>
              <a:gdLst/>
              <a:ahLst/>
              <a:cxnLst/>
              <a:rect l="l" t="t" r="r" b="b"/>
              <a:pathLst>
                <a:path w="1532" h="1669" extrusionOk="0">
                  <a:moveTo>
                    <a:pt x="411" y="1"/>
                  </a:moveTo>
                  <a:lnTo>
                    <a:pt x="192" y="28"/>
                  </a:lnTo>
                  <a:lnTo>
                    <a:pt x="1" y="137"/>
                  </a:lnTo>
                  <a:lnTo>
                    <a:pt x="137" y="110"/>
                  </a:lnTo>
                  <a:lnTo>
                    <a:pt x="247" y="110"/>
                  </a:lnTo>
                  <a:lnTo>
                    <a:pt x="411" y="137"/>
                  </a:lnTo>
                  <a:lnTo>
                    <a:pt x="547" y="192"/>
                  </a:lnTo>
                  <a:lnTo>
                    <a:pt x="711" y="247"/>
                  </a:lnTo>
                  <a:lnTo>
                    <a:pt x="875" y="356"/>
                  </a:lnTo>
                  <a:lnTo>
                    <a:pt x="985" y="493"/>
                  </a:lnTo>
                  <a:lnTo>
                    <a:pt x="1094" y="629"/>
                  </a:lnTo>
                  <a:lnTo>
                    <a:pt x="1176" y="793"/>
                  </a:lnTo>
                  <a:lnTo>
                    <a:pt x="1204" y="957"/>
                  </a:lnTo>
                  <a:lnTo>
                    <a:pt x="1204" y="1122"/>
                  </a:lnTo>
                  <a:lnTo>
                    <a:pt x="1176" y="1286"/>
                  </a:lnTo>
                  <a:lnTo>
                    <a:pt x="1122" y="1395"/>
                  </a:lnTo>
                  <a:lnTo>
                    <a:pt x="1067" y="1504"/>
                  </a:lnTo>
                  <a:lnTo>
                    <a:pt x="957" y="1586"/>
                  </a:lnTo>
                  <a:lnTo>
                    <a:pt x="875" y="1668"/>
                  </a:lnTo>
                  <a:lnTo>
                    <a:pt x="1094" y="1586"/>
                  </a:lnTo>
                  <a:lnTo>
                    <a:pt x="1258" y="1477"/>
                  </a:lnTo>
                  <a:lnTo>
                    <a:pt x="1395" y="1340"/>
                  </a:lnTo>
                  <a:lnTo>
                    <a:pt x="1504" y="1149"/>
                  </a:lnTo>
                  <a:lnTo>
                    <a:pt x="1532" y="985"/>
                  </a:lnTo>
                  <a:lnTo>
                    <a:pt x="1532" y="821"/>
                  </a:lnTo>
                  <a:lnTo>
                    <a:pt x="1504" y="657"/>
                  </a:lnTo>
                  <a:lnTo>
                    <a:pt x="1422" y="493"/>
                  </a:lnTo>
                  <a:lnTo>
                    <a:pt x="1313" y="356"/>
                  </a:lnTo>
                  <a:lnTo>
                    <a:pt x="1204" y="247"/>
                  </a:lnTo>
                  <a:lnTo>
                    <a:pt x="1039" y="137"/>
                  </a:lnTo>
                  <a:lnTo>
                    <a:pt x="875" y="55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845;p52"/>
            <p:cNvSpPr/>
            <p:nvPr/>
          </p:nvSpPr>
          <p:spPr>
            <a:xfrm>
              <a:off x="1581700" y="2858850"/>
              <a:ext cx="32150" cy="28725"/>
            </a:xfrm>
            <a:custGeom>
              <a:avLst/>
              <a:gdLst/>
              <a:ahLst/>
              <a:cxnLst/>
              <a:rect l="l" t="t" r="r" b="b"/>
              <a:pathLst>
                <a:path w="1286" h="1149" extrusionOk="0">
                  <a:moveTo>
                    <a:pt x="466" y="1"/>
                  </a:moveTo>
                  <a:lnTo>
                    <a:pt x="356" y="28"/>
                  </a:lnTo>
                  <a:lnTo>
                    <a:pt x="247" y="83"/>
                  </a:lnTo>
                  <a:lnTo>
                    <a:pt x="165" y="165"/>
                  </a:lnTo>
                  <a:lnTo>
                    <a:pt x="83" y="247"/>
                  </a:lnTo>
                  <a:lnTo>
                    <a:pt x="28" y="356"/>
                  </a:lnTo>
                  <a:lnTo>
                    <a:pt x="1" y="465"/>
                  </a:lnTo>
                  <a:lnTo>
                    <a:pt x="1" y="575"/>
                  </a:lnTo>
                  <a:lnTo>
                    <a:pt x="28" y="684"/>
                  </a:lnTo>
                  <a:lnTo>
                    <a:pt x="56" y="766"/>
                  </a:lnTo>
                  <a:lnTo>
                    <a:pt x="138" y="875"/>
                  </a:lnTo>
                  <a:lnTo>
                    <a:pt x="220" y="957"/>
                  </a:lnTo>
                  <a:lnTo>
                    <a:pt x="329" y="1039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712" y="1149"/>
                  </a:lnTo>
                  <a:lnTo>
                    <a:pt x="821" y="1121"/>
                  </a:lnTo>
                  <a:lnTo>
                    <a:pt x="930" y="1094"/>
                  </a:lnTo>
                  <a:lnTo>
                    <a:pt x="1040" y="1039"/>
                  </a:lnTo>
                  <a:lnTo>
                    <a:pt x="1122" y="985"/>
                  </a:lnTo>
                  <a:lnTo>
                    <a:pt x="1204" y="903"/>
                  </a:lnTo>
                  <a:lnTo>
                    <a:pt x="1258" y="793"/>
                  </a:lnTo>
                  <a:lnTo>
                    <a:pt x="1286" y="684"/>
                  </a:lnTo>
                  <a:lnTo>
                    <a:pt x="1286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21" y="55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846;p52"/>
            <p:cNvSpPr/>
            <p:nvPr/>
          </p:nvSpPr>
          <p:spPr>
            <a:xfrm>
              <a:off x="1586500" y="2858850"/>
              <a:ext cx="27350" cy="28725"/>
            </a:xfrm>
            <a:custGeom>
              <a:avLst/>
              <a:gdLst/>
              <a:ahLst/>
              <a:cxnLst/>
              <a:rect l="l" t="t" r="r" b="b"/>
              <a:pathLst>
                <a:path w="1094" h="1149" extrusionOk="0">
                  <a:moveTo>
                    <a:pt x="301" y="1"/>
                  </a:moveTo>
                  <a:lnTo>
                    <a:pt x="137" y="55"/>
                  </a:lnTo>
                  <a:lnTo>
                    <a:pt x="0" y="137"/>
                  </a:lnTo>
                  <a:lnTo>
                    <a:pt x="164" y="137"/>
                  </a:lnTo>
                  <a:lnTo>
                    <a:pt x="301" y="165"/>
                  </a:lnTo>
                  <a:lnTo>
                    <a:pt x="438" y="219"/>
                  </a:lnTo>
                  <a:lnTo>
                    <a:pt x="520" y="301"/>
                  </a:lnTo>
                  <a:lnTo>
                    <a:pt x="629" y="383"/>
                  </a:lnTo>
                  <a:lnTo>
                    <a:pt x="684" y="493"/>
                  </a:lnTo>
                  <a:lnTo>
                    <a:pt x="738" y="575"/>
                  </a:lnTo>
                  <a:lnTo>
                    <a:pt x="766" y="684"/>
                  </a:lnTo>
                  <a:lnTo>
                    <a:pt x="738" y="821"/>
                  </a:lnTo>
                  <a:lnTo>
                    <a:pt x="738" y="930"/>
                  </a:lnTo>
                  <a:lnTo>
                    <a:pt x="656" y="1039"/>
                  </a:lnTo>
                  <a:lnTo>
                    <a:pt x="574" y="1149"/>
                  </a:lnTo>
                  <a:lnTo>
                    <a:pt x="738" y="1094"/>
                  </a:lnTo>
                  <a:lnTo>
                    <a:pt x="875" y="1039"/>
                  </a:lnTo>
                  <a:lnTo>
                    <a:pt x="984" y="930"/>
                  </a:lnTo>
                  <a:lnTo>
                    <a:pt x="1066" y="793"/>
                  </a:lnTo>
                  <a:lnTo>
                    <a:pt x="1094" y="684"/>
                  </a:lnTo>
                  <a:lnTo>
                    <a:pt x="1094" y="575"/>
                  </a:lnTo>
                  <a:lnTo>
                    <a:pt x="1066" y="465"/>
                  </a:lnTo>
                  <a:lnTo>
                    <a:pt x="1012" y="356"/>
                  </a:lnTo>
                  <a:lnTo>
                    <a:pt x="957" y="274"/>
                  </a:lnTo>
                  <a:lnTo>
                    <a:pt x="848" y="165"/>
                  </a:lnTo>
                  <a:lnTo>
                    <a:pt x="766" y="110"/>
                  </a:lnTo>
                  <a:lnTo>
                    <a:pt x="629" y="5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847;p52"/>
            <p:cNvSpPr/>
            <p:nvPr/>
          </p:nvSpPr>
          <p:spPr>
            <a:xfrm>
              <a:off x="1651425" y="2883450"/>
              <a:ext cx="32150" cy="28725"/>
            </a:xfrm>
            <a:custGeom>
              <a:avLst/>
              <a:gdLst/>
              <a:ahLst/>
              <a:cxnLst/>
              <a:rect l="l" t="t" r="r" b="b"/>
              <a:pathLst>
                <a:path w="1286" h="1149" extrusionOk="0">
                  <a:moveTo>
                    <a:pt x="574" y="1"/>
                  </a:moveTo>
                  <a:lnTo>
                    <a:pt x="438" y="28"/>
                  </a:lnTo>
                  <a:lnTo>
                    <a:pt x="328" y="55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82" y="247"/>
                  </a:lnTo>
                  <a:lnTo>
                    <a:pt x="28" y="356"/>
                  </a:lnTo>
                  <a:lnTo>
                    <a:pt x="0" y="466"/>
                  </a:lnTo>
                  <a:lnTo>
                    <a:pt x="0" y="575"/>
                  </a:lnTo>
                  <a:lnTo>
                    <a:pt x="28" y="684"/>
                  </a:lnTo>
                  <a:lnTo>
                    <a:pt x="82" y="794"/>
                  </a:lnTo>
                  <a:lnTo>
                    <a:pt x="137" y="903"/>
                  </a:lnTo>
                  <a:lnTo>
                    <a:pt x="246" y="985"/>
                  </a:lnTo>
                  <a:lnTo>
                    <a:pt x="356" y="1040"/>
                  </a:lnTo>
                  <a:lnTo>
                    <a:pt x="465" y="1094"/>
                  </a:lnTo>
                  <a:lnTo>
                    <a:pt x="602" y="1122"/>
                  </a:lnTo>
                  <a:lnTo>
                    <a:pt x="711" y="1149"/>
                  </a:lnTo>
                  <a:lnTo>
                    <a:pt x="848" y="1122"/>
                  </a:lnTo>
                  <a:lnTo>
                    <a:pt x="957" y="1094"/>
                  </a:lnTo>
                  <a:lnTo>
                    <a:pt x="1066" y="1040"/>
                  </a:lnTo>
                  <a:lnTo>
                    <a:pt x="1148" y="958"/>
                  </a:lnTo>
                  <a:lnTo>
                    <a:pt x="1203" y="876"/>
                  </a:lnTo>
                  <a:lnTo>
                    <a:pt x="1258" y="766"/>
                  </a:lnTo>
                  <a:lnTo>
                    <a:pt x="1285" y="657"/>
                  </a:lnTo>
                  <a:lnTo>
                    <a:pt x="1285" y="548"/>
                  </a:lnTo>
                  <a:lnTo>
                    <a:pt x="1258" y="438"/>
                  </a:lnTo>
                  <a:lnTo>
                    <a:pt x="1203" y="329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30" y="83"/>
                  </a:lnTo>
                  <a:lnTo>
                    <a:pt x="820" y="28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848;p52"/>
            <p:cNvSpPr/>
            <p:nvPr/>
          </p:nvSpPr>
          <p:spPr>
            <a:xfrm>
              <a:off x="1656200" y="2883450"/>
              <a:ext cx="27375" cy="28050"/>
            </a:xfrm>
            <a:custGeom>
              <a:avLst/>
              <a:gdLst/>
              <a:ahLst/>
              <a:cxnLst/>
              <a:rect l="l" t="t" r="r" b="b"/>
              <a:pathLst>
                <a:path w="1095" h="1122" extrusionOk="0">
                  <a:moveTo>
                    <a:pt x="274" y="1"/>
                  </a:moveTo>
                  <a:lnTo>
                    <a:pt x="137" y="55"/>
                  </a:lnTo>
                  <a:lnTo>
                    <a:pt x="1" y="137"/>
                  </a:lnTo>
                  <a:lnTo>
                    <a:pt x="137" y="137"/>
                  </a:lnTo>
                  <a:lnTo>
                    <a:pt x="301" y="165"/>
                  </a:lnTo>
                  <a:lnTo>
                    <a:pt x="411" y="219"/>
                  </a:lnTo>
                  <a:lnTo>
                    <a:pt x="520" y="301"/>
                  </a:lnTo>
                  <a:lnTo>
                    <a:pt x="602" y="384"/>
                  </a:lnTo>
                  <a:lnTo>
                    <a:pt x="684" y="466"/>
                  </a:lnTo>
                  <a:lnTo>
                    <a:pt x="739" y="575"/>
                  </a:lnTo>
                  <a:lnTo>
                    <a:pt x="766" y="684"/>
                  </a:lnTo>
                  <a:lnTo>
                    <a:pt x="766" y="794"/>
                  </a:lnTo>
                  <a:lnTo>
                    <a:pt x="739" y="903"/>
                  </a:lnTo>
                  <a:lnTo>
                    <a:pt x="684" y="1040"/>
                  </a:lnTo>
                  <a:lnTo>
                    <a:pt x="575" y="1122"/>
                  </a:lnTo>
                  <a:lnTo>
                    <a:pt x="739" y="1094"/>
                  </a:lnTo>
                  <a:lnTo>
                    <a:pt x="875" y="1012"/>
                  </a:lnTo>
                  <a:lnTo>
                    <a:pt x="985" y="903"/>
                  </a:lnTo>
                  <a:lnTo>
                    <a:pt x="1067" y="766"/>
                  </a:lnTo>
                  <a:lnTo>
                    <a:pt x="1094" y="657"/>
                  </a:lnTo>
                  <a:lnTo>
                    <a:pt x="1094" y="548"/>
                  </a:lnTo>
                  <a:lnTo>
                    <a:pt x="1067" y="438"/>
                  </a:lnTo>
                  <a:lnTo>
                    <a:pt x="1012" y="329"/>
                  </a:lnTo>
                  <a:lnTo>
                    <a:pt x="930" y="247"/>
                  </a:lnTo>
                  <a:lnTo>
                    <a:pt x="848" y="165"/>
                  </a:lnTo>
                  <a:lnTo>
                    <a:pt x="739" y="83"/>
                  </a:lnTo>
                  <a:lnTo>
                    <a:pt x="629" y="28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849;p52"/>
            <p:cNvSpPr/>
            <p:nvPr/>
          </p:nvSpPr>
          <p:spPr>
            <a:xfrm>
              <a:off x="1733425" y="2906000"/>
              <a:ext cx="3450" cy="25"/>
            </a:xfrm>
            <a:custGeom>
              <a:avLst/>
              <a:gdLst/>
              <a:ahLst/>
              <a:cxnLst/>
              <a:rect l="l" t="t" r="r" b="b"/>
              <a:pathLst>
                <a:path w="138" h="1" extrusionOk="0">
                  <a:moveTo>
                    <a:pt x="1" y="1"/>
                  </a:moveTo>
                  <a:lnTo>
                    <a:pt x="1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850;p52"/>
            <p:cNvSpPr/>
            <p:nvPr/>
          </p:nvSpPr>
          <p:spPr>
            <a:xfrm>
              <a:off x="1749150" y="2928575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82" y="0"/>
                  </a:moveTo>
                  <a:lnTo>
                    <a:pt x="82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851;p52"/>
            <p:cNvSpPr/>
            <p:nvPr/>
          </p:nvSpPr>
          <p:spPr>
            <a:xfrm>
              <a:off x="1721800" y="2907375"/>
              <a:ext cx="23950" cy="26675"/>
            </a:xfrm>
            <a:custGeom>
              <a:avLst/>
              <a:gdLst/>
              <a:ahLst/>
              <a:cxnLst/>
              <a:rect l="l" t="t" r="r" b="b"/>
              <a:pathLst>
                <a:path w="958" h="1067" extrusionOk="0">
                  <a:moveTo>
                    <a:pt x="302" y="1"/>
                  </a:moveTo>
                  <a:lnTo>
                    <a:pt x="165" y="83"/>
                  </a:lnTo>
                  <a:lnTo>
                    <a:pt x="192" y="83"/>
                  </a:lnTo>
                  <a:lnTo>
                    <a:pt x="302" y="1"/>
                  </a:lnTo>
                  <a:close/>
                  <a:moveTo>
                    <a:pt x="192" y="83"/>
                  </a:moveTo>
                  <a:lnTo>
                    <a:pt x="83" y="192"/>
                  </a:lnTo>
                  <a:lnTo>
                    <a:pt x="28" y="329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65" y="848"/>
                  </a:lnTo>
                  <a:lnTo>
                    <a:pt x="247" y="930"/>
                  </a:lnTo>
                  <a:lnTo>
                    <a:pt x="356" y="985"/>
                  </a:lnTo>
                  <a:lnTo>
                    <a:pt x="493" y="1039"/>
                  </a:lnTo>
                  <a:lnTo>
                    <a:pt x="630" y="1067"/>
                  </a:lnTo>
                  <a:lnTo>
                    <a:pt x="794" y="1067"/>
                  </a:lnTo>
                  <a:lnTo>
                    <a:pt x="876" y="957"/>
                  </a:lnTo>
                  <a:lnTo>
                    <a:pt x="958" y="821"/>
                  </a:lnTo>
                  <a:lnTo>
                    <a:pt x="958" y="711"/>
                  </a:lnTo>
                  <a:lnTo>
                    <a:pt x="958" y="602"/>
                  </a:lnTo>
                  <a:lnTo>
                    <a:pt x="930" y="493"/>
                  </a:lnTo>
                  <a:lnTo>
                    <a:pt x="876" y="411"/>
                  </a:lnTo>
                  <a:lnTo>
                    <a:pt x="794" y="301"/>
                  </a:lnTo>
                  <a:lnTo>
                    <a:pt x="712" y="219"/>
                  </a:lnTo>
                  <a:lnTo>
                    <a:pt x="602" y="165"/>
                  </a:lnTo>
                  <a:lnTo>
                    <a:pt x="493" y="110"/>
                  </a:lnTo>
                  <a:lnTo>
                    <a:pt x="329" y="83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852;p52"/>
            <p:cNvSpPr/>
            <p:nvPr/>
          </p:nvSpPr>
          <p:spPr>
            <a:xfrm>
              <a:off x="1741625" y="2930625"/>
              <a:ext cx="7550" cy="3425"/>
            </a:xfrm>
            <a:custGeom>
              <a:avLst/>
              <a:gdLst/>
              <a:ahLst/>
              <a:cxnLst/>
              <a:rect l="l" t="t" r="r" b="b"/>
              <a:pathLst>
                <a:path w="302" h="137" extrusionOk="0">
                  <a:moveTo>
                    <a:pt x="301" y="0"/>
                  </a:moveTo>
                  <a:lnTo>
                    <a:pt x="301" y="0"/>
                  </a:lnTo>
                  <a:lnTo>
                    <a:pt x="165" y="82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65" y="82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853;p52"/>
            <p:cNvSpPr/>
            <p:nvPr/>
          </p:nvSpPr>
          <p:spPr>
            <a:xfrm>
              <a:off x="1738200" y="2906000"/>
              <a:ext cx="3450" cy="725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1" y="1"/>
                  </a:moveTo>
                  <a:lnTo>
                    <a:pt x="1" y="1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854;p52"/>
            <p:cNvSpPr/>
            <p:nvPr/>
          </p:nvSpPr>
          <p:spPr>
            <a:xfrm>
              <a:off x="1751875" y="2924450"/>
              <a:ext cx="1400" cy="3450"/>
            </a:xfrm>
            <a:custGeom>
              <a:avLst/>
              <a:gdLst/>
              <a:ahLst/>
              <a:cxnLst/>
              <a:rect l="l" t="t" r="r" b="b"/>
              <a:pathLst>
                <a:path w="56" h="138" extrusionOk="0">
                  <a:moveTo>
                    <a:pt x="55" y="1"/>
                  </a:moveTo>
                  <a:lnTo>
                    <a:pt x="55" y="1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855;p52"/>
            <p:cNvSpPr/>
            <p:nvPr/>
          </p:nvSpPr>
          <p:spPr>
            <a:xfrm>
              <a:off x="1725900" y="2906000"/>
              <a:ext cx="28050" cy="2805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302" y="1"/>
                  </a:moveTo>
                  <a:lnTo>
                    <a:pt x="138" y="56"/>
                  </a:lnTo>
                  <a:lnTo>
                    <a:pt x="1" y="138"/>
                  </a:lnTo>
                  <a:lnTo>
                    <a:pt x="165" y="138"/>
                  </a:lnTo>
                  <a:lnTo>
                    <a:pt x="329" y="165"/>
                  </a:lnTo>
                  <a:lnTo>
                    <a:pt x="438" y="220"/>
                  </a:lnTo>
                  <a:lnTo>
                    <a:pt x="548" y="274"/>
                  </a:lnTo>
                  <a:lnTo>
                    <a:pt x="630" y="356"/>
                  </a:lnTo>
                  <a:lnTo>
                    <a:pt x="712" y="466"/>
                  </a:lnTo>
                  <a:lnTo>
                    <a:pt x="766" y="548"/>
                  </a:lnTo>
                  <a:lnTo>
                    <a:pt x="794" y="657"/>
                  </a:lnTo>
                  <a:lnTo>
                    <a:pt x="794" y="766"/>
                  </a:lnTo>
                  <a:lnTo>
                    <a:pt x="794" y="876"/>
                  </a:lnTo>
                  <a:lnTo>
                    <a:pt x="712" y="1012"/>
                  </a:lnTo>
                  <a:lnTo>
                    <a:pt x="630" y="1122"/>
                  </a:lnTo>
                  <a:lnTo>
                    <a:pt x="794" y="1067"/>
                  </a:lnTo>
                  <a:lnTo>
                    <a:pt x="930" y="985"/>
                  </a:lnTo>
                  <a:lnTo>
                    <a:pt x="1012" y="903"/>
                  </a:lnTo>
                  <a:lnTo>
                    <a:pt x="1040" y="876"/>
                  </a:lnTo>
                  <a:lnTo>
                    <a:pt x="1094" y="739"/>
                  </a:lnTo>
                  <a:lnTo>
                    <a:pt x="1122" y="575"/>
                  </a:lnTo>
                  <a:lnTo>
                    <a:pt x="1094" y="411"/>
                  </a:lnTo>
                  <a:lnTo>
                    <a:pt x="985" y="274"/>
                  </a:lnTo>
                  <a:lnTo>
                    <a:pt x="876" y="138"/>
                  </a:lnTo>
                  <a:lnTo>
                    <a:pt x="766" y="83"/>
                  </a:lnTo>
                  <a:lnTo>
                    <a:pt x="630" y="28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856;p52"/>
            <p:cNvSpPr/>
            <p:nvPr/>
          </p:nvSpPr>
          <p:spPr>
            <a:xfrm>
              <a:off x="1392400" y="2776150"/>
              <a:ext cx="47175" cy="42400"/>
            </a:xfrm>
            <a:custGeom>
              <a:avLst/>
              <a:gdLst/>
              <a:ahLst/>
              <a:cxnLst/>
              <a:rect l="l" t="t" r="r" b="b"/>
              <a:pathLst>
                <a:path w="1887" h="1696" extrusionOk="0">
                  <a:moveTo>
                    <a:pt x="739" y="1"/>
                  </a:moveTo>
                  <a:lnTo>
                    <a:pt x="575" y="28"/>
                  </a:lnTo>
                  <a:lnTo>
                    <a:pt x="411" y="83"/>
                  </a:lnTo>
                  <a:lnTo>
                    <a:pt x="274" y="165"/>
                  </a:lnTo>
                  <a:lnTo>
                    <a:pt x="165" y="302"/>
                  </a:lnTo>
                  <a:lnTo>
                    <a:pt x="55" y="438"/>
                  </a:lnTo>
                  <a:lnTo>
                    <a:pt x="28" y="575"/>
                  </a:lnTo>
                  <a:lnTo>
                    <a:pt x="1" y="766"/>
                  </a:lnTo>
                  <a:lnTo>
                    <a:pt x="28" y="930"/>
                  </a:lnTo>
                  <a:lnTo>
                    <a:pt x="83" y="1067"/>
                  </a:lnTo>
                  <a:lnTo>
                    <a:pt x="165" y="1231"/>
                  </a:lnTo>
                  <a:lnTo>
                    <a:pt x="274" y="1368"/>
                  </a:lnTo>
                  <a:lnTo>
                    <a:pt x="438" y="1504"/>
                  </a:lnTo>
                  <a:lnTo>
                    <a:pt x="602" y="1586"/>
                  </a:lnTo>
                  <a:lnTo>
                    <a:pt x="793" y="1668"/>
                  </a:lnTo>
                  <a:lnTo>
                    <a:pt x="985" y="1696"/>
                  </a:lnTo>
                  <a:lnTo>
                    <a:pt x="1149" y="1696"/>
                  </a:lnTo>
                  <a:lnTo>
                    <a:pt x="1340" y="1668"/>
                  </a:lnTo>
                  <a:lnTo>
                    <a:pt x="1477" y="1614"/>
                  </a:lnTo>
                  <a:lnTo>
                    <a:pt x="1641" y="1504"/>
                  </a:lnTo>
                  <a:lnTo>
                    <a:pt x="1750" y="1395"/>
                  </a:lnTo>
                  <a:lnTo>
                    <a:pt x="1832" y="1258"/>
                  </a:lnTo>
                  <a:lnTo>
                    <a:pt x="1887" y="1094"/>
                  </a:lnTo>
                  <a:lnTo>
                    <a:pt x="1887" y="930"/>
                  </a:lnTo>
                  <a:lnTo>
                    <a:pt x="1859" y="766"/>
                  </a:lnTo>
                  <a:lnTo>
                    <a:pt x="1805" y="602"/>
                  </a:lnTo>
                  <a:lnTo>
                    <a:pt x="1723" y="466"/>
                  </a:lnTo>
                  <a:lnTo>
                    <a:pt x="1613" y="329"/>
                  </a:lnTo>
                  <a:lnTo>
                    <a:pt x="1477" y="192"/>
                  </a:lnTo>
                  <a:lnTo>
                    <a:pt x="1285" y="110"/>
                  </a:lnTo>
                  <a:lnTo>
                    <a:pt x="1121" y="28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857;p52"/>
            <p:cNvSpPr/>
            <p:nvPr/>
          </p:nvSpPr>
          <p:spPr>
            <a:xfrm>
              <a:off x="1402650" y="2776150"/>
              <a:ext cx="36925" cy="42400"/>
            </a:xfrm>
            <a:custGeom>
              <a:avLst/>
              <a:gdLst/>
              <a:ahLst/>
              <a:cxnLst/>
              <a:rect l="l" t="t" r="r" b="b"/>
              <a:pathLst>
                <a:path w="1477" h="1696" extrusionOk="0">
                  <a:moveTo>
                    <a:pt x="438" y="1"/>
                  </a:moveTo>
                  <a:lnTo>
                    <a:pt x="192" y="28"/>
                  </a:lnTo>
                  <a:lnTo>
                    <a:pt x="1" y="83"/>
                  </a:lnTo>
                  <a:lnTo>
                    <a:pt x="137" y="83"/>
                  </a:lnTo>
                  <a:lnTo>
                    <a:pt x="274" y="110"/>
                  </a:lnTo>
                  <a:lnTo>
                    <a:pt x="411" y="138"/>
                  </a:lnTo>
                  <a:lnTo>
                    <a:pt x="547" y="192"/>
                  </a:lnTo>
                  <a:lnTo>
                    <a:pt x="711" y="302"/>
                  </a:lnTo>
                  <a:lnTo>
                    <a:pt x="848" y="411"/>
                  </a:lnTo>
                  <a:lnTo>
                    <a:pt x="985" y="548"/>
                  </a:lnTo>
                  <a:lnTo>
                    <a:pt x="1067" y="712"/>
                  </a:lnTo>
                  <a:lnTo>
                    <a:pt x="1121" y="848"/>
                  </a:lnTo>
                  <a:lnTo>
                    <a:pt x="1149" y="1040"/>
                  </a:lnTo>
                  <a:lnTo>
                    <a:pt x="1121" y="1204"/>
                  </a:lnTo>
                  <a:lnTo>
                    <a:pt x="1067" y="1340"/>
                  </a:lnTo>
                  <a:lnTo>
                    <a:pt x="1012" y="1450"/>
                  </a:lnTo>
                  <a:lnTo>
                    <a:pt x="930" y="1559"/>
                  </a:lnTo>
                  <a:lnTo>
                    <a:pt x="848" y="1641"/>
                  </a:lnTo>
                  <a:lnTo>
                    <a:pt x="739" y="1696"/>
                  </a:lnTo>
                  <a:lnTo>
                    <a:pt x="957" y="1641"/>
                  </a:lnTo>
                  <a:lnTo>
                    <a:pt x="1149" y="1559"/>
                  </a:lnTo>
                  <a:lnTo>
                    <a:pt x="1313" y="1422"/>
                  </a:lnTo>
                  <a:lnTo>
                    <a:pt x="1422" y="1258"/>
                  </a:lnTo>
                  <a:lnTo>
                    <a:pt x="1477" y="1094"/>
                  </a:lnTo>
                  <a:lnTo>
                    <a:pt x="1477" y="930"/>
                  </a:lnTo>
                  <a:lnTo>
                    <a:pt x="1449" y="766"/>
                  </a:lnTo>
                  <a:lnTo>
                    <a:pt x="1395" y="602"/>
                  </a:lnTo>
                  <a:lnTo>
                    <a:pt x="1313" y="466"/>
                  </a:lnTo>
                  <a:lnTo>
                    <a:pt x="1203" y="329"/>
                  </a:lnTo>
                  <a:lnTo>
                    <a:pt x="1067" y="192"/>
                  </a:lnTo>
                  <a:lnTo>
                    <a:pt x="875" y="110"/>
                  </a:lnTo>
                  <a:lnTo>
                    <a:pt x="657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858;p52"/>
            <p:cNvSpPr/>
            <p:nvPr/>
          </p:nvSpPr>
          <p:spPr>
            <a:xfrm>
              <a:off x="1325425" y="2743350"/>
              <a:ext cx="47175" cy="43075"/>
            </a:xfrm>
            <a:custGeom>
              <a:avLst/>
              <a:gdLst/>
              <a:ahLst/>
              <a:cxnLst/>
              <a:rect l="l" t="t" r="r" b="b"/>
              <a:pathLst>
                <a:path w="1887" h="1723" extrusionOk="0">
                  <a:moveTo>
                    <a:pt x="793" y="1"/>
                  </a:moveTo>
                  <a:lnTo>
                    <a:pt x="602" y="28"/>
                  </a:lnTo>
                  <a:lnTo>
                    <a:pt x="438" y="83"/>
                  </a:lnTo>
                  <a:lnTo>
                    <a:pt x="301" y="165"/>
                  </a:lnTo>
                  <a:lnTo>
                    <a:pt x="192" y="274"/>
                  </a:lnTo>
                  <a:lnTo>
                    <a:pt x="83" y="411"/>
                  </a:lnTo>
                  <a:lnTo>
                    <a:pt x="28" y="575"/>
                  </a:lnTo>
                  <a:lnTo>
                    <a:pt x="1" y="739"/>
                  </a:lnTo>
                  <a:lnTo>
                    <a:pt x="28" y="903"/>
                  </a:lnTo>
                  <a:lnTo>
                    <a:pt x="83" y="1067"/>
                  </a:lnTo>
                  <a:lnTo>
                    <a:pt x="165" y="1231"/>
                  </a:lnTo>
                  <a:lnTo>
                    <a:pt x="274" y="1368"/>
                  </a:lnTo>
                  <a:lnTo>
                    <a:pt x="411" y="1477"/>
                  </a:lnTo>
                  <a:lnTo>
                    <a:pt x="575" y="1586"/>
                  </a:lnTo>
                  <a:lnTo>
                    <a:pt x="766" y="1668"/>
                  </a:lnTo>
                  <a:lnTo>
                    <a:pt x="957" y="1696"/>
                  </a:lnTo>
                  <a:lnTo>
                    <a:pt x="1149" y="1723"/>
                  </a:lnTo>
                  <a:lnTo>
                    <a:pt x="1313" y="1696"/>
                  </a:lnTo>
                  <a:lnTo>
                    <a:pt x="1477" y="1641"/>
                  </a:lnTo>
                  <a:lnTo>
                    <a:pt x="1613" y="1559"/>
                  </a:lnTo>
                  <a:lnTo>
                    <a:pt x="1723" y="1422"/>
                  </a:lnTo>
                  <a:lnTo>
                    <a:pt x="1832" y="1286"/>
                  </a:lnTo>
                  <a:lnTo>
                    <a:pt x="1887" y="1122"/>
                  </a:lnTo>
                  <a:lnTo>
                    <a:pt x="1887" y="958"/>
                  </a:lnTo>
                  <a:lnTo>
                    <a:pt x="1887" y="794"/>
                  </a:lnTo>
                  <a:lnTo>
                    <a:pt x="1832" y="657"/>
                  </a:lnTo>
                  <a:lnTo>
                    <a:pt x="1750" y="493"/>
                  </a:lnTo>
                  <a:lnTo>
                    <a:pt x="1641" y="356"/>
                  </a:lnTo>
                  <a:lnTo>
                    <a:pt x="1504" y="219"/>
                  </a:lnTo>
                  <a:lnTo>
                    <a:pt x="1313" y="110"/>
                  </a:lnTo>
                  <a:lnTo>
                    <a:pt x="1149" y="55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859;p52"/>
            <p:cNvSpPr/>
            <p:nvPr/>
          </p:nvSpPr>
          <p:spPr>
            <a:xfrm>
              <a:off x="1336350" y="2743350"/>
              <a:ext cx="36250" cy="43075"/>
            </a:xfrm>
            <a:custGeom>
              <a:avLst/>
              <a:gdLst/>
              <a:ahLst/>
              <a:cxnLst/>
              <a:rect l="l" t="t" r="r" b="b"/>
              <a:pathLst>
                <a:path w="1450" h="1723" extrusionOk="0">
                  <a:moveTo>
                    <a:pt x="438" y="1"/>
                  </a:moveTo>
                  <a:lnTo>
                    <a:pt x="220" y="28"/>
                  </a:lnTo>
                  <a:lnTo>
                    <a:pt x="1" y="83"/>
                  </a:lnTo>
                  <a:lnTo>
                    <a:pt x="138" y="83"/>
                  </a:lnTo>
                  <a:lnTo>
                    <a:pt x="274" y="110"/>
                  </a:lnTo>
                  <a:lnTo>
                    <a:pt x="411" y="137"/>
                  </a:lnTo>
                  <a:lnTo>
                    <a:pt x="548" y="192"/>
                  </a:lnTo>
                  <a:lnTo>
                    <a:pt x="712" y="301"/>
                  </a:lnTo>
                  <a:lnTo>
                    <a:pt x="848" y="438"/>
                  </a:lnTo>
                  <a:lnTo>
                    <a:pt x="958" y="575"/>
                  </a:lnTo>
                  <a:lnTo>
                    <a:pt x="1040" y="739"/>
                  </a:lnTo>
                  <a:lnTo>
                    <a:pt x="1094" y="903"/>
                  </a:lnTo>
                  <a:lnTo>
                    <a:pt x="1122" y="1067"/>
                  </a:lnTo>
                  <a:lnTo>
                    <a:pt x="1094" y="1231"/>
                  </a:lnTo>
                  <a:lnTo>
                    <a:pt x="1040" y="1368"/>
                  </a:lnTo>
                  <a:lnTo>
                    <a:pt x="985" y="1477"/>
                  </a:lnTo>
                  <a:lnTo>
                    <a:pt x="903" y="1586"/>
                  </a:lnTo>
                  <a:lnTo>
                    <a:pt x="794" y="1641"/>
                  </a:lnTo>
                  <a:lnTo>
                    <a:pt x="684" y="1723"/>
                  </a:lnTo>
                  <a:lnTo>
                    <a:pt x="903" y="1668"/>
                  </a:lnTo>
                  <a:lnTo>
                    <a:pt x="1094" y="1586"/>
                  </a:lnTo>
                  <a:lnTo>
                    <a:pt x="1258" y="1477"/>
                  </a:lnTo>
                  <a:lnTo>
                    <a:pt x="1395" y="1286"/>
                  </a:lnTo>
                  <a:lnTo>
                    <a:pt x="1450" y="1149"/>
                  </a:lnTo>
                  <a:lnTo>
                    <a:pt x="1450" y="985"/>
                  </a:lnTo>
                  <a:lnTo>
                    <a:pt x="1450" y="794"/>
                  </a:lnTo>
                  <a:lnTo>
                    <a:pt x="1395" y="657"/>
                  </a:lnTo>
                  <a:lnTo>
                    <a:pt x="1313" y="493"/>
                  </a:lnTo>
                  <a:lnTo>
                    <a:pt x="1204" y="356"/>
                  </a:lnTo>
                  <a:lnTo>
                    <a:pt x="1067" y="219"/>
                  </a:lnTo>
                  <a:lnTo>
                    <a:pt x="876" y="110"/>
                  </a:lnTo>
                  <a:lnTo>
                    <a:pt x="657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860;p52"/>
            <p:cNvSpPr/>
            <p:nvPr/>
          </p:nvSpPr>
          <p:spPr>
            <a:xfrm>
              <a:off x="1299450" y="2733100"/>
              <a:ext cx="32150" cy="28725"/>
            </a:xfrm>
            <a:custGeom>
              <a:avLst/>
              <a:gdLst/>
              <a:ahLst/>
              <a:cxnLst/>
              <a:rect l="l" t="t" r="r" b="b"/>
              <a:pathLst>
                <a:path w="1286" h="1149" extrusionOk="0">
                  <a:moveTo>
                    <a:pt x="411" y="1"/>
                  </a:moveTo>
                  <a:lnTo>
                    <a:pt x="302" y="28"/>
                  </a:lnTo>
                  <a:lnTo>
                    <a:pt x="220" y="110"/>
                  </a:lnTo>
                  <a:lnTo>
                    <a:pt x="138" y="165"/>
                  </a:lnTo>
                  <a:lnTo>
                    <a:pt x="55" y="274"/>
                  </a:lnTo>
                  <a:lnTo>
                    <a:pt x="28" y="356"/>
                  </a:lnTo>
                  <a:lnTo>
                    <a:pt x="1" y="493"/>
                  </a:lnTo>
                  <a:lnTo>
                    <a:pt x="28" y="602"/>
                  </a:lnTo>
                  <a:lnTo>
                    <a:pt x="55" y="711"/>
                  </a:lnTo>
                  <a:lnTo>
                    <a:pt x="110" y="821"/>
                  </a:lnTo>
                  <a:lnTo>
                    <a:pt x="192" y="903"/>
                  </a:lnTo>
                  <a:lnTo>
                    <a:pt x="274" y="985"/>
                  </a:lnTo>
                  <a:lnTo>
                    <a:pt x="384" y="1067"/>
                  </a:lnTo>
                  <a:lnTo>
                    <a:pt x="520" y="1122"/>
                  </a:lnTo>
                  <a:lnTo>
                    <a:pt x="630" y="1149"/>
                  </a:lnTo>
                  <a:lnTo>
                    <a:pt x="876" y="1149"/>
                  </a:lnTo>
                  <a:lnTo>
                    <a:pt x="985" y="1094"/>
                  </a:lnTo>
                  <a:lnTo>
                    <a:pt x="1094" y="1040"/>
                  </a:lnTo>
                  <a:lnTo>
                    <a:pt x="1176" y="985"/>
                  </a:lnTo>
                  <a:lnTo>
                    <a:pt x="1231" y="876"/>
                  </a:lnTo>
                  <a:lnTo>
                    <a:pt x="1286" y="766"/>
                  </a:lnTo>
                  <a:lnTo>
                    <a:pt x="1286" y="657"/>
                  </a:lnTo>
                  <a:lnTo>
                    <a:pt x="1286" y="547"/>
                  </a:lnTo>
                  <a:lnTo>
                    <a:pt x="1258" y="438"/>
                  </a:lnTo>
                  <a:lnTo>
                    <a:pt x="1204" y="329"/>
                  </a:lnTo>
                  <a:lnTo>
                    <a:pt x="1122" y="247"/>
                  </a:lnTo>
                  <a:lnTo>
                    <a:pt x="1012" y="165"/>
                  </a:lnTo>
                  <a:lnTo>
                    <a:pt x="903" y="83"/>
                  </a:lnTo>
                  <a:lnTo>
                    <a:pt x="794" y="2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861;p52"/>
            <p:cNvSpPr/>
            <p:nvPr/>
          </p:nvSpPr>
          <p:spPr>
            <a:xfrm>
              <a:off x="1305600" y="2733100"/>
              <a:ext cx="26000" cy="28725"/>
            </a:xfrm>
            <a:custGeom>
              <a:avLst/>
              <a:gdLst/>
              <a:ahLst/>
              <a:cxnLst/>
              <a:rect l="l" t="t" r="r" b="b"/>
              <a:pathLst>
                <a:path w="1040" h="1149" extrusionOk="0">
                  <a:moveTo>
                    <a:pt x="165" y="1"/>
                  </a:moveTo>
                  <a:lnTo>
                    <a:pt x="1" y="83"/>
                  </a:lnTo>
                  <a:lnTo>
                    <a:pt x="165" y="110"/>
                  </a:lnTo>
                  <a:lnTo>
                    <a:pt x="329" y="165"/>
                  </a:lnTo>
                  <a:lnTo>
                    <a:pt x="438" y="219"/>
                  </a:lnTo>
                  <a:lnTo>
                    <a:pt x="520" y="329"/>
                  </a:lnTo>
                  <a:lnTo>
                    <a:pt x="602" y="411"/>
                  </a:lnTo>
                  <a:lnTo>
                    <a:pt x="657" y="520"/>
                  </a:lnTo>
                  <a:lnTo>
                    <a:pt x="684" y="629"/>
                  </a:lnTo>
                  <a:lnTo>
                    <a:pt x="684" y="739"/>
                  </a:lnTo>
                  <a:lnTo>
                    <a:pt x="684" y="848"/>
                  </a:lnTo>
                  <a:lnTo>
                    <a:pt x="630" y="958"/>
                  </a:lnTo>
                  <a:lnTo>
                    <a:pt x="548" y="1067"/>
                  </a:lnTo>
                  <a:lnTo>
                    <a:pt x="438" y="1149"/>
                  </a:lnTo>
                  <a:lnTo>
                    <a:pt x="630" y="1149"/>
                  </a:lnTo>
                  <a:lnTo>
                    <a:pt x="766" y="1094"/>
                  </a:lnTo>
                  <a:lnTo>
                    <a:pt x="903" y="1012"/>
                  </a:lnTo>
                  <a:lnTo>
                    <a:pt x="985" y="876"/>
                  </a:lnTo>
                  <a:lnTo>
                    <a:pt x="1040" y="766"/>
                  </a:lnTo>
                  <a:lnTo>
                    <a:pt x="1040" y="657"/>
                  </a:lnTo>
                  <a:lnTo>
                    <a:pt x="1040" y="547"/>
                  </a:lnTo>
                  <a:lnTo>
                    <a:pt x="1012" y="438"/>
                  </a:lnTo>
                  <a:lnTo>
                    <a:pt x="958" y="329"/>
                  </a:lnTo>
                  <a:lnTo>
                    <a:pt x="876" y="247"/>
                  </a:lnTo>
                  <a:lnTo>
                    <a:pt x="766" y="165"/>
                  </a:lnTo>
                  <a:lnTo>
                    <a:pt x="657" y="83"/>
                  </a:lnTo>
                  <a:lnTo>
                    <a:pt x="493" y="2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862;p52"/>
            <p:cNvSpPr/>
            <p:nvPr/>
          </p:nvSpPr>
          <p:spPr>
            <a:xfrm>
              <a:off x="1366425" y="2766600"/>
              <a:ext cx="32150" cy="29400"/>
            </a:xfrm>
            <a:custGeom>
              <a:avLst/>
              <a:gdLst/>
              <a:ahLst/>
              <a:cxnLst/>
              <a:rect l="l" t="t" r="r" b="b"/>
              <a:pathLst>
                <a:path w="1286" h="1176" extrusionOk="0">
                  <a:moveTo>
                    <a:pt x="520" y="0"/>
                  </a:moveTo>
                  <a:lnTo>
                    <a:pt x="411" y="28"/>
                  </a:lnTo>
                  <a:lnTo>
                    <a:pt x="302" y="82"/>
                  </a:lnTo>
                  <a:lnTo>
                    <a:pt x="192" y="137"/>
                  </a:lnTo>
                  <a:lnTo>
                    <a:pt x="110" y="192"/>
                  </a:lnTo>
                  <a:lnTo>
                    <a:pt x="55" y="301"/>
                  </a:lnTo>
                  <a:lnTo>
                    <a:pt x="28" y="410"/>
                  </a:lnTo>
                  <a:lnTo>
                    <a:pt x="1" y="520"/>
                  </a:lnTo>
                  <a:lnTo>
                    <a:pt x="28" y="629"/>
                  </a:lnTo>
                  <a:lnTo>
                    <a:pt x="55" y="738"/>
                  </a:lnTo>
                  <a:lnTo>
                    <a:pt x="110" y="848"/>
                  </a:lnTo>
                  <a:lnTo>
                    <a:pt x="192" y="930"/>
                  </a:lnTo>
                  <a:lnTo>
                    <a:pt x="274" y="1012"/>
                  </a:lnTo>
                  <a:lnTo>
                    <a:pt x="411" y="1094"/>
                  </a:lnTo>
                  <a:lnTo>
                    <a:pt x="520" y="1148"/>
                  </a:lnTo>
                  <a:lnTo>
                    <a:pt x="657" y="1176"/>
                  </a:lnTo>
                  <a:lnTo>
                    <a:pt x="766" y="1176"/>
                  </a:lnTo>
                  <a:lnTo>
                    <a:pt x="903" y="1148"/>
                  </a:lnTo>
                  <a:lnTo>
                    <a:pt x="1012" y="1121"/>
                  </a:lnTo>
                  <a:lnTo>
                    <a:pt x="1094" y="1039"/>
                  </a:lnTo>
                  <a:lnTo>
                    <a:pt x="1176" y="957"/>
                  </a:lnTo>
                  <a:lnTo>
                    <a:pt x="1231" y="875"/>
                  </a:lnTo>
                  <a:lnTo>
                    <a:pt x="1286" y="766"/>
                  </a:lnTo>
                  <a:lnTo>
                    <a:pt x="1286" y="656"/>
                  </a:lnTo>
                  <a:lnTo>
                    <a:pt x="1286" y="547"/>
                  </a:lnTo>
                  <a:lnTo>
                    <a:pt x="1231" y="438"/>
                  </a:lnTo>
                  <a:lnTo>
                    <a:pt x="1176" y="328"/>
                  </a:lnTo>
                  <a:lnTo>
                    <a:pt x="1094" y="246"/>
                  </a:lnTo>
                  <a:lnTo>
                    <a:pt x="1012" y="164"/>
                  </a:lnTo>
                  <a:lnTo>
                    <a:pt x="903" y="82"/>
                  </a:lnTo>
                  <a:lnTo>
                    <a:pt x="766" y="28"/>
                  </a:lnTo>
                  <a:lnTo>
                    <a:pt x="630" y="2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863;p52"/>
            <p:cNvSpPr/>
            <p:nvPr/>
          </p:nvSpPr>
          <p:spPr>
            <a:xfrm>
              <a:off x="1372575" y="2766600"/>
              <a:ext cx="26000" cy="29400"/>
            </a:xfrm>
            <a:custGeom>
              <a:avLst/>
              <a:gdLst/>
              <a:ahLst/>
              <a:cxnLst/>
              <a:rect l="l" t="t" r="r" b="b"/>
              <a:pathLst>
                <a:path w="1040" h="1176" extrusionOk="0">
                  <a:moveTo>
                    <a:pt x="302" y="0"/>
                  </a:moveTo>
                  <a:lnTo>
                    <a:pt x="138" y="28"/>
                  </a:lnTo>
                  <a:lnTo>
                    <a:pt x="1" y="110"/>
                  </a:lnTo>
                  <a:lnTo>
                    <a:pt x="138" y="110"/>
                  </a:lnTo>
                  <a:lnTo>
                    <a:pt x="302" y="164"/>
                  </a:lnTo>
                  <a:lnTo>
                    <a:pt x="411" y="246"/>
                  </a:lnTo>
                  <a:lnTo>
                    <a:pt x="520" y="328"/>
                  </a:lnTo>
                  <a:lnTo>
                    <a:pt x="575" y="410"/>
                  </a:lnTo>
                  <a:lnTo>
                    <a:pt x="657" y="520"/>
                  </a:lnTo>
                  <a:lnTo>
                    <a:pt x="684" y="629"/>
                  </a:lnTo>
                  <a:lnTo>
                    <a:pt x="684" y="738"/>
                  </a:lnTo>
                  <a:lnTo>
                    <a:pt x="684" y="848"/>
                  </a:lnTo>
                  <a:lnTo>
                    <a:pt x="657" y="957"/>
                  </a:lnTo>
                  <a:lnTo>
                    <a:pt x="575" y="1066"/>
                  </a:lnTo>
                  <a:lnTo>
                    <a:pt x="466" y="1176"/>
                  </a:lnTo>
                  <a:lnTo>
                    <a:pt x="630" y="1148"/>
                  </a:lnTo>
                  <a:lnTo>
                    <a:pt x="766" y="1094"/>
                  </a:lnTo>
                  <a:lnTo>
                    <a:pt x="903" y="1012"/>
                  </a:lnTo>
                  <a:lnTo>
                    <a:pt x="985" y="875"/>
                  </a:lnTo>
                  <a:lnTo>
                    <a:pt x="1040" y="766"/>
                  </a:lnTo>
                  <a:lnTo>
                    <a:pt x="1040" y="656"/>
                  </a:lnTo>
                  <a:lnTo>
                    <a:pt x="1040" y="547"/>
                  </a:lnTo>
                  <a:lnTo>
                    <a:pt x="985" y="438"/>
                  </a:lnTo>
                  <a:lnTo>
                    <a:pt x="930" y="328"/>
                  </a:lnTo>
                  <a:lnTo>
                    <a:pt x="848" y="246"/>
                  </a:lnTo>
                  <a:lnTo>
                    <a:pt x="766" y="164"/>
                  </a:lnTo>
                  <a:lnTo>
                    <a:pt x="657" y="82"/>
                  </a:lnTo>
                  <a:lnTo>
                    <a:pt x="466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864;p52"/>
            <p:cNvSpPr/>
            <p:nvPr/>
          </p:nvSpPr>
          <p:spPr>
            <a:xfrm>
              <a:off x="1447750" y="2798725"/>
              <a:ext cx="3450" cy="25"/>
            </a:xfrm>
            <a:custGeom>
              <a:avLst/>
              <a:gdLst/>
              <a:ahLst/>
              <a:cxnLst/>
              <a:rect l="l" t="t" r="r" b="b"/>
              <a:pathLst>
                <a:path w="138" h="1" extrusionOk="0">
                  <a:moveTo>
                    <a:pt x="1" y="0"/>
                  </a:moveTo>
                  <a:lnTo>
                    <a:pt x="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865;p52"/>
            <p:cNvSpPr/>
            <p:nvPr/>
          </p:nvSpPr>
          <p:spPr>
            <a:xfrm>
              <a:off x="1460050" y="2823325"/>
              <a:ext cx="2775" cy="2075"/>
            </a:xfrm>
            <a:custGeom>
              <a:avLst/>
              <a:gdLst/>
              <a:ahLst/>
              <a:cxnLst/>
              <a:rect l="l" t="t" r="r" b="b"/>
              <a:pathLst>
                <a:path w="111" h="83" extrusionOk="0">
                  <a:moveTo>
                    <a:pt x="110" y="0"/>
                  </a:moveTo>
                  <a:lnTo>
                    <a:pt x="110" y="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866;p52"/>
            <p:cNvSpPr/>
            <p:nvPr/>
          </p:nvSpPr>
          <p:spPr>
            <a:xfrm>
              <a:off x="1434100" y="2799400"/>
              <a:ext cx="23925" cy="28050"/>
            </a:xfrm>
            <a:custGeom>
              <a:avLst/>
              <a:gdLst/>
              <a:ahLst/>
              <a:cxnLst/>
              <a:rect l="l" t="t" r="r" b="b"/>
              <a:pathLst>
                <a:path w="957" h="1122" extrusionOk="0">
                  <a:moveTo>
                    <a:pt x="383" y="0"/>
                  </a:moveTo>
                  <a:lnTo>
                    <a:pt x="219" y="55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6" y="55"/>
                  </a:lnTo>
                  <a:lnTo>
                    <a:pt x="383" y="0"/>
                  </a:lnTo>
                  <a:close/>
                  <a:moveTo>
                    <a:pt x="241" y="59"/>
                  </a:moveTo>
                  <a:lnTo>
                    <a:pt x="137" y="137"/>
                  </a:lnTo>
                  <a:lnTo>
                    <a:pt x="55" y="274"/>
                  </a:lnTo>
                  <a:lnTo>
                    <a:pt x="27" y="383"/>
                  </a:lnTo>
                  <a:lnTo>
                    <a:pt x="0" y="492"/>
                  </a:lnTo>
                  <a:lnTo>
                    <a:pt x="27" y="602"/>
                  </a:lnTo>
                  <a:lnTo>
                    <a:pt x="55" y="711"/>
                  </a:lnTo>
                  <a:lnTo>
                    <a:pt x="109" y="820"/>
                  </a:lnTo>
                  <a:lnTo>
                    <a:pt x="191" y="902"/>
                  </a:lnTo>
                  <a:lnTo>
                    <a:pt x="301" y="985"/>
                  </a:lnTo>
                  <a:lnTo>
                    <a:pt x="410" y="1039"/>
                  </a:lnTo>
                  <a:lnTo>
                    <a:pt x="574" y="1094"/>
                  </a:lnTo>
                  <a:lnTo>
                    <a:pt x="738" y="1121"/>
                  </a:lnTo>
                  <a:lnTo>
                    <a:pt x="820" y="1012"/>
                  </a:lnTo>
                  <a:lnTo>
                    <a:pt x="902" y="902"/>
                  </a:lnTo>
                  <a:lnTo>
                    <a:pt x="930" y="793"/>
                  </a:lnTo>
                  <a:lnTo>
                    <a:pt x="957" y="684"/>
                  </a:lnTo>
                  <a:lnTo>
                    <a:pt x="930" y="574"/>
                  </a:lnTo>
                  <a:lnTo>
                    <a:pt x="902" y="465"/>
                  </a:lnTo>
                  <a:lnTo>
                    <a:pt x="820" y="383"/>
                  </a:lnTo>
                  <a:lnTo>
                    <a:pt x="738" y="274"/>
                  </a:lnTo>
                  <a:lnTo>
                    <a:pt x="656" y="192"/>
                  </a:lnTo>
                  <a:lnTo>
                    <a:pt x="547" y="137"/>
                  </a:lnTo>
                  <a:lnTo>
                    <a:pt x="383" y="82"/>
                  </a:lnTo>
                  <a:lnTo>
                    <a:pt x="241" y="59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867;p52"/>
            <p:cNvSpPr/>
            <p:nvPr/>
          </p:nvSpPr>
          <p:spPr>
            <a:xfrm>
              <a:off x="1452550" y="2825375"/>
              <a:ext cx="7525" cy="2075"/>
            </a:xfrm>
            <a:custGeom>
              <a:avLst/>
              <a:gdLst/>
              <a:ahLst/>
              <a:cxnLst/>
              <a:rect l="l" t="t" r="r" b="b"/>
              <a:pathLst>
                <a:path w="301" h="83" extrusionOk="0">
                  <a:moveTo>
                    <a:pt x="301" y="0"/>
                  </a:moveTo>
                  <a:lnTo>
                    <a:pt x="301" y="0"/>
                  </a:lnTo>
                  <a:lnTo>
                    <a:pt x="164" y="5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64" y="55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868;p52"/>
            <p:cNvSpPr/>
            <p:nvPr/>
          </p:nvSpPr>
          <p:spPr>
            <a:xfrm>
              <a:off x="1451850" y="2798725"/>
              <a:ext cx="4125" cy="1375"/>
            </a:xfrm>
            <a:custGeom>
              <a:avLst/>
              <a:gdLst/>
              <a:ahLst/>
              <a:cxnLst/>
              <a:rect l="l" t="t" r="r" b="b"/>
              <a:pathLst>
                <a:path w="165" h="55" extrusionOk="0">
                  <a:moveTo>
                    <a:pt x="1" y="0"/>
                  </a:moveTo>
                  <a:lnTo>
                    <a:pt x="1" y="0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869;p52"/>
            <p:cNvSpPr/>
            <p:nvPr/>
          </p:nvSpPr>
          <p:spPr>
            <a:xfrm>
              <a:off x="1463475" y="2819900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3" y="0"/>
                  </a:moveTo>
                  <a:lnTo>
                    <a:pt x="83" y="0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870;p52"/>
            <p:cNvSpPr/>
            <p:nvPr/>
          </p:nvSpPr>
          <p:spPr>
            <a:xfrm>
              <a:off x="1439550" y="2798725"/>
              <a:ext cx="26675" cy="28725"/>
            </a:xfrm>
            <a:custGeom>
              <a:avLst/>
              <a:gdLst/>
              <a:ahLst/>
              <a:cxnLst/>
              <a:rect l="l" t="t" r="r" b="b"/>
              <a:pathLst>
                <a:path w="1067" h="1149" extrusionOk="0">
                  <a:moveTo>
                    <a:pt x="302" y="0"/>
                  </a:moveTo>
                  <a:lnTo>
                    <a:pt x="165" y="27"/>
                  </a:lnTo>
                  <a:lnTo>
                    <a:pt x="1" y="82"/>
                  </a:lnTo>
                  <a:lnTo>
                    <a:pt x="165" y="109"/>
                  </a:lnTo>
                  <a:lnTo>
                    <a:pt x="329" y="164"/>
                  </a:lnTo>
                  <a:lnTo>
                    <a:pt x="438" y="219"/>
                  </a:lnTo>
                  <a:lnTo>
                    <a:pt x="520" y="301"/>
                  </a:lnTo>
                  <a:lnTo>
                    <a:pt x="602" y="410"/>
                  </a:lnTo>
                  <a:lnTo>
                    <a:pt x="684" y="492"/>
                  </a:lnTo>
                  <a:lnTo>
                    <a:pt x="712" y="601"/>
                  </a:lnTo>
                  <a:lnTo>
                    <a:pt x="739" y="711"/>
                  </a:lnTo>
                  <a:lnTo>
                    <a:pt x="712" y="820"/>
                  </a:lnTo>
                  <a:lnTo>
                    <a:pt x="684" y="929"/>
                  </a:lnTo>
                  <a:lnTo>
                    <a:pt x="602" y="1039"/>
                  </a:lnTo>
                  <a:lnTo>
                    <a:pt x="520" y="1148"/>
                  </a:lnTo>
                  <a:lnTo>
                    <a:pt x="520" y="1148"/>
                  </a:lnTo>
                  <a:lnTo>
                    <a:pt x="684" y="1121"/>
                  </a:lnTo>
                  <a:lnTo>
                    <a:pt x="821" y="1066"/>
                  </a:lnTo>
                  <a:lnTo>
                    <a:pt x="930" y="984"/>
                  </a:lnTo>
                  <a:lnTo>
                    <a:pt x="958" y="957"/>
                  </a:lnTo>
                  <a:lnTo>
                    <a:pt x="1040" y="847"/>
                  </a:lnTo>
                  <a:lnTo>
                    <a:pt x="1067" y="683"/>
                  </a:lnTo>
                  <a:lnTo>
                    <a:pt x="1040" y="492"/>
                  </a:lnTo>
                  <a:lnTo>
                    <a:pt x="985" y="355"/>
                  </a:lnTo>
                  <a:lnTo>
                    <a:pt x="876" y="191"/>
                  </a:lnTo>
                  <a:lnTo>
                    <a:pt x="766" y="137"/>
                  </a:lnTo>
                  <a:lnTo>
                    <a:pt x="657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871;p52"/>
            <p:cNvSpPr/>
            <p:nvPr/>
          </p:nvSpPr>
          <p:spPr>
            <a:xfrm>
              <a:off x="3174075" y="2865700"/>
              <a:ext cx="47175" cy="42375"/>
            </a:xfrm>
            <a:custGeom>
              <a:avLst/>
              <a:gdLst/>
              <a:ahLst/>
              <a:cxnLst/>
              <a:rect l="l" t="t" r="r" b="b"/>
              <a:pathLst>
                <a:path w="1887" h="1695" extrusionOk="0">
                  <a:moveTo>
                    <a:pt x="1039" y="0"/>
                  </a:moveTo>
                  <a:lnTo>
                    <a:pt x="875" y="27"/>
                  </a:lnTo>
                  <a:lnTo>
                    <a:pt x="684" y="55"/>
                  </a:lnTo>
                  <a:lnTo>
                    <a:pt x="492" y="137"/>
                  </a:lnTo>
                  <a:lnTo>
                    <a:pt x="356" y="246"/>
                  </a:lnTo>
                  <a:lnTo>
                    <a:pt x="219" y="383"/>
                  </a:lnTo>
                  <a:lnTo>
                    <a:pt x="110" y="519"/>
                  </a:lnTo>
                  <a:lnTo>
                    <a:pt x="55" y="683"/>
                  </a:lnTo>
                  <a:lnTo>
                    <a:pt x="0" y="820"/>
                  </a:lnTo>
                  <a:lnTo>
                    <a:pt x="0" y="984"/>
                  </a:lnTo>
                  <a:lnTo>
                    <a:pt x="28" y="1148"/>
                  </a:lnTo>
                  <a:lnTo>
                    <a:pt x="110" y="1312"/>
                  </a:lnTo>
                  <a:lnTo>
                    <a:pt x="219" y="1449"/>
                  </a:lnTo>
                  <a:lnTo>
                    <a:pt x="328" y="1531"/>
                  </a:lnTo>
                  <a:lnTo>
                    <a:pt x="492" y="1613"/>
                  </a:lnTo>
                  <a:lnTo>
                    <a:pt x="656" y="1668"/>
                  </a:lnTo>
                  <a:lnTo>
                    <a:pt x="848" y="1695"/>
                  </a:lnTo>
                  <a:lnTo>
                    <a:pt x="1039" y="1668"/>
                  </a:lnTo>
                  <a:lnTo>
                    <a:pt x="1230" y="1613"/>
                  </a:lnTo>
                  <a:lnTo>
                    <a:pt x="1394" y="1558"/>
                  </a:lnTo>
                  <a:lnTo>
                    <a:pt x="1558" y="1449"/>
                  </a:lnTo>
                  <a:lnTo>
                    <a:pt x="1695" y="1312"/>
                  </a:lnTo>
                  <a:lnTo>
                    <a:pt x="1777" y="1176"/>
                  </a:lnTo>
                  <a:lnTo>
                    <a:pt x="1859" y="1011"/>
                  </a:lnTo>
                  <a:lnTo>
                    <a:pt x="1886" y="847"/>
                  </a:lnTo>
                  <a:lnTo>
                    <a:pt x="1886" y="683"/>
                  </a:lnTo>
                  <a:lnTo>
                    <a:pt x="1859" y="519"/>
                  </a:lnTo>
                  <a:lnTo>
                    <a:pt x="1777" y="383"/>
                  </a:lnTo>
                  <a:lnTo>
                    <a:pt x="1668" y="246"/>
                  </a:lnTo>
                  <a:lnTo>
                    <a:pt x="1558" y="137"/>
                  </a:lnTo>
                  <a:lnTo>
                    <a:pt x="1394" y="82"/>
                  </a:lnTo>
                  <a:lnTo>
                    <a:pt x="1230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872;p52"/>
            <p:cNvSpPr/>
            <p:nvPr/>
          </p:nvSpPr>
          <p:spPr>
            <a:xfrm>
              <a:off x="3175425" y="2865700"/>
              <a:ext cx="45825" cy="32825"/>
            </a:xfrm>
            <a:custGeom>
              <a:avLst/>
              <a:gdLst/>
              <a:ahLst/>
              <a:cxnLst/>
              <a:rect l="l" t="t" r="r" b="b"/>
              <a:pathLst>
                <a:path w="1833" h="1313" extrusionOk="0">
                  <a:moveTo>
                    <a:pt x="985" y="0"/>
                  </a:moveTo>
                  <a:lnTo>
                    <a:pt x="821" y="27"/>
                  </a:lnTo>
                  <a:lnTo>
                    <a:pt x="630" y="55"/>
                  </a:lnTo>
                  <a:lnTo>
                    <a:pt x="411" y="164"/>
                  </a:lnTo>
                  <a:lnTo>
                    <a:pt x="220" y="301"/>
                  </a:lnTo>
                  <a:lnTo>
                    <a:pt x="83" y="492"/>
                  </a:lnTo>
                  <a:lnTo>
                    <a:pt x="1" y="683"/>
                  </a:lnTo>
                  <a:lnTo>
                    <a:pt x="1" y="683"/>
                  </a:lnTo>
                  <a:lnTo>
                    <a:pt x="83" y="574"/>
                  </a:lnTo>
                  <a:lnTo>
                    <a:pt x="192" y="492"/>
                  </a:lnTo>
                  <a:lnTo>
                    <a:pt x="302" y="437"/>
                  </a:lnTo>
                  <a:lnTo>
                    <a:pt x="438" y="383"/>
                  </a:lnTo>
                  <a:lnTo>
                    <a:pt x="630" y="328"/>
                  </a:lnTo>
                  <a:lnTo>
                    <a:pt x="821" y="301"/>
                  </a:lnTo>
                  <a:lnTo>
                    <a:pt x="985" y="328"/>
                  </a:lnTo>
                  <a:lnTo>
                    <a:pt x="1176" y="383"/>
                  </a:lnTo>
                  <a:lnTo>
                    <a:pt x="1313" y="465"/>
                  </a:lnTo>
                  <a:lnTo>
                    <a:pt x="1450" y="547"/>
                  </a:lnTo>
                  <a:lnTo>
                    <a:pt x="1559" y="683"/>
                  </a:lnTo>
                  <a:lnTo>
                    <a:pt x="1614" y="820"/>
                  </a:lnTo>
                  <a:lnTo>
                    <a:pt x="1668" y="957"/>
                  </a:lnTo>
                  <a:lnTo>
                    <a:pt x="1668" y="1066"/>
                  </a:lnTo>
                  <a:lnTo>
                    <a:pt x="1668" y="1203"/>
                  </a:lnTo>
                  <a:lnTo>
                    <a:pt x="1614" y="1312"/>
                  </a:lnTo>
                  <a:lnTo>
                    <a:pt x="1750" y="1148"/>
                  </a:lnTo>
                  <a:lnTo>
                    <a:pt x="1832" y="929"/>
                  </a:lnTo>
                  <a:lnTo>
                    <a:pt x="1832" y="738"/>
                  </a:lnTo>
                  <a:lnTo>
                    <a:pt x="1805" y="519"/>
                  </a:lnTo>
                  <a:lnTo>
                    <a:pt x="1723" y="383"/>
                  </a:lnTo>
                  <a:lnTo>
                    <a:pt x="1614" y="246"/>
                  </a:lnTo>
                  <a:lnTo>
                    <a:pt x="1504" y="137"/>
                  </a:lnTo>
                  <a:lnTo>
                    <a:pt x="1340" y="82"/>
                  </a:lnTo>
                  <a:lnTo>
                    <a:pt x="1176" y="27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873;p52"/>
            <p:cNvSpPr/>
            <p:nvPr/>
          </p:nvSpPr>
          <p:spPr>
            <a:xfrm>
              <a:off x="3104350" y="2888925"/>
              <a:ext cx="47200" cy="42400"/>
            </a:xfrm>
            <a:custGeom>
              <a:avLst/>
              <a:gdLst/>
              <a:ahLst/>
              <a:cxnLst/>
              <a:rect l="l" t="t" r="r" b="b"/>
              <a:pathLst>
                <a:path w="1888" h="1696" extrusionOk="0">
                  <a:moveTo>
                    <a:pt x="1067" y="0"/>
                  </a:moveTo>
                  <a:lnTo>
                    <a:pt x="876" y="28"/>
                  </a:lnTo>
                  <a:lnTo>
                    <a:pt x="712" y="55"/>
                  </a:lnTo>
                  <a:lnTo>
                    <a:pt x="520" y="137"/>
                  </a:lnTo>
                  <a:lnTo>
                    <a:pt x="356" y="219"/>
                  </a:lnTo>
                  <a:lnTo>
                    <a:pt x="247" y="356"/>
                  </a:lnTo>
                  <a:lnTo>
                    <a:pt x="138" y="493"/>
                  </a:lnTo>
                  <a:lnTo>
                    <a:pt x="56" y="629"/>
                  </a:lnTo>
                  <a:lnTo>
                    <a:pt x="1" y="793"/>
                  </a:lnTo>
                  <a:lnTo>
                    <a:pt x="1" y="957"/>
                  </a:lnTo>
                  <a:lnTo>
                    <a:pt x="28" y="1121"/>
                  </a:lnTo>
                  <a:lnTo>
                    <a:pt x="110" y="1285"/>
                  </a:lnTo>
                  <a:lnTo>
                    <a:pt x="192" y="1422"/>
                  </a:lnTo>
                  <a:lnTo>
                    <a:pt x="329" y="1531"/>
                  </a:lnTo>
                  <a:lnTo>
                    <a:pt x="466" y="1613"/>
                  </a:lnTo>
                  <a:lnTo>
                    <a:pt x="630" y="1668"/>
                  </a:lnTo>
                  <a:lnTo>
                    <a:pt x="821" y="1695"/>
                  </a:lnTo>
                  <a:lnTo>
                    <a:pt x="1012" y="1668"/>
                  </a:lnTo>
                  <a:lnTo>
                    <a:pt x="1204" y="1641"/>
                  </a:lnTo>
                  <a:lnTo>
                    <a:pt x="1368" y="1559"/>
                  </a:lnTo>
                  <a:lnTo>
                    <a:pt x="1532" y="1449"/>
                  </a:lnTo>
                  <a:lnTo>
                    <a:pt x="1668" y="1340"/>
                  </a:lnTo>
                  <a:lnTo>
                    <a:pt x="1778" y="1203"/>
                  </a:lnTo>
                  <a:lnTo>
                    <a:pt x="1860" y="1039"/>
                  </a:lnTo>
                  <a:lnTo>
                    <a:pt x="1887" y="875"/>
                  </a:lnTo>
                  <a:lnTo>
                    <a:pt x="1887" y="711"/>
                  </a:lnTo>
                  <a:lnTo>
                    <a:pt x="1860" y="547"/>
                  </a:lnTo>
                  <a:lnTo>
                    <a:pt x="1805" y="411"/>
                  </a:lnTo>
                  <a:lnTo>
                    <a:pt x="1696" y="274"/>
                  </a:lnTo>
                  <a:lnTo>
                    <a:pt x="1559" y="165"/>
                  </a:lnTo>
                  <a:lnTo>
                    <a:pt x="1422" y="82"/>
                  </a:lnTo>
                  <a:lnTo>
                    <a:pt x="1258" y="2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874;p52"/>
            <p:cNvSpPr/>
            <p:nvPr/>
          </p:nvSpPr>
          <p:spPr>
            <a:xfrm>
              <a:off x="3105725" y="2888925"/>
              <a:ext cx="45825" cy="33500"/>
            </a:xfrm>
            <a:custGeom>
              <a:avLst/>
              <a:gdLst/>
              <a:ahLst/>
              <a:cxnLst/>
              <a:rect l="l" t="t" r="r" b="b"/>
              <a:pathLst>
                <a:path w="1833" h="1340" extrusionOk="0">
                  <a:moveTo>
                    <a:pt x="1012" y="0"/>
                  </a:moveTo>
                  <a:lnTo>
                    <a:pt x="821" y="28"/>
                  </a:lnTo>
                  <a:lnTo>
                    <a:pt x="657" y="55"/>
                  </a:lnTo>
                  <a:lnTo>
                    <a:pt x="438" y="165"/>
                  </a:lnTo>
                  <a:lnTo>
                    <a:pt x="247" y="301"/>
                  </a:lnTo>
                  <a:lnTo>
                    <a:pt x="83" y="465"/>
                  </a:lnTo>
                  <a:lnTo>
                    <a:pt x="1" y="657"/>
                  </a:lnTo>
                  <a:lnTo>
                    <a:pt x="1" y="657"/>
                  </a:lnTo>
                  <a:lnTo>
                    <a:pt x="83" y="547"/>
                  </a:lnTo>
                  <a:lnTo>
                    <a:pt x="192" y="465"/>
                  </a:lnTo>
                  <a:lnTo>
                    <a:pt x="329" y="411"/>
                  </a:lnTo>
                  <a:lnTo>
                    <a:pt x="465" y="356"/>
                  </a:lnTo>
                  <a:lnTo>
                    <a:pt x="657" y="329"/>
                  </a:lnTo>
                  <a:lnTo>
                    <a:pt x="848" y="301"/>
                  </a:lnTo>
                  <a:lnTo>
                    <a:pt x="1012" y="329"/>
                  </a:lnTo>
                  <a:lnTo>
                    <a:pt x="1176" y="383"/>
                  </a:lnTo>
                  <a:lnTo>
                    <a:pt x="1340" y="465"/>
                  </a:lnTo>
                  <a:lnTo>
                    <a:pt x="1449" y="575"/>
                  </a:lnTo>
                  <a:lnTo>
                    <a:pt x="1559" y="711"/>
                  </a:lnTo>
                  <a:lnTo>
                    <a:pt x="1613" y="848"/>
                  </a:lnTo>
                  <a:lnTo>
                    <a:pt x="1641" y="985"/>
                  </a:lnTo>
                  <a:lnTo>
                    <a:pt x="1668" y="1094"/>
                  </a:lnTo>
                  <a:lnTo>
                    <a:pt x="1641" y="1231"/>
                  </a:lnTo>
                  <a:lnTo>
                    <a:pt x="1613" y="1340"/>
                  </a:lnTo>
                  <a:lnTo>
                    <a:pt x="1750" y="1149"/>
                  </a:lnTo>
                  <a:lnTo>
                    <a:pt x="1832" y="957"/>
                  </a:lnTo>
                  <a:lnTo>
                    <a:pt x="1832" y="766"/>
                  </a:lnTo>
                  <a:lnTo>
                    <a:pt x="1805" y="547"/>
                  </a:lnTo>
                  <a:lnTo>
                    <a:pt x="1750" y="411"/>
                  </a:lnTo>
                  <a:lnTo>
                    <a:pt x="1641" y="274"/>
                  </a:lnTo>
                  <a:lnTo>
                    <a:pt x="1504" y="165"/>
                  </a:lnTo>
                  <a:lnTo>
                    <a:pt x="1367" y="82"/>
                  </a:lnTo>
                  <a:lnTo>
                    <a:pt x="1203" y="28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875;p52"/>
            <p:cNvSpPr/>
            <p:nvPr/>
          </p:nvSpPr>
          <p:spPr>
            <a:xfrm>
              <a:off x="3076350" y="2906700"/>
              <a:ext cx="32125" cy="28050"/>
            </a:xfrm>
            <a:custGeom>
              <a:avLst/>
              <a:gdLst/>
              <a:ahLst/>
              <a:cxnLst/>
              <a:rect l="l" t="t" r="r" b="b"/>
              <a:pathLst>
                <a:path w="1285" h="1122" extrusionOk="0">
                  <a:moveTo>
                    <a:pt x="629" y="0"/>
                  </a:moveTo>
                  <a:lnTo>
                    <a:pt x="492" y="28"/>
                  </a:lnTo>
                  <a:lnTo>
                    <a:pt x="355" y="82"/>
                  </a:lnTo>
                  <a:lnTo>
                    <a:pt x="273" y="137"/>
                  </a:lnTo>
                  <a:lnTo>
                    <a:pt x="164" y="219"/>
                  </a:lnTo>
                  <a:lnTo>
                    <a:pt x="109" y="328"/>
                  </a:lnTo>
                  <a:lnTo>
                    <a:pt x="55" y="410"/>
                  </a:lnTo>
                  <a:lnTo>
                    <a:pt x="27" y="520"/>
                  </a:lnTo>
                  <a:lnTo>
                    <a:pt x="0" y="629"/>
                  </a:lnTo>
                  <a:lnTo>
                    <a:pt x="27" y="766"/>
                  </a:lnTo>
                  <a:lnTo>
                    <a:pt x="82" y="848"/>
                  </a:lnTo>
                  <a:lnTo>
                    <a:pt x="137" y="957"/>
                  </a:lnTo>
                  <a:lnTo>
                    <a:pt x="219" y="1012"/>
                  </a:lnTo>
                  <a:lnTo>
                    <a:pt x="328" y="1066"/>
                  </a:lnTo>
                  <a:lnTo>
                    <a:pt x="437" y="1121"/>
                  </a:lnTo>
                  <a:lnTo>
                    <a:pt x="684" y="1121"/>
                  </a:lnTo>
                  <a:lnTo>
                    <a:pt x="820" y="1094"/>
                  </a:lnTo>
                  <a:lnTo>
                    <a:pt x="930" y="1066"/>
                  </a:lnTo>
                  <a:lnTo>
                    <a:pt x="1039" y="984"/>
                  </a:lnTo>
                  <a:lnTo>
                    <a:pt x="1121" y="902"/>
                  </a:lnTo>
                  <a:lnTo>
                    <a:pt x="1203" y="820"/>
                  </a:lnTo>
                  <a:lnTo>
                    <a:pt x="1258" y="711"/>
                  </a:lnTo>
                  <a:lnTo>
                    <a:pt x="1285" y="602"/>
                  </a:lnTo>
                  <a:lnTo>
                    <a:pt x="1285" y="492"/>
                  </a:lnTo>
                  <a:lnTo>
                    <a:pt x="1258" y="383"/>
                  </a:lnTo>
                  <a:lnTo>
                    <a:pt x="1230" y="274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84" y="55"/>
                  </a:lnTo>
                  <a:lnTo>
                    <a:pt x="875" y="28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876;p52"/>
            <p:cNvSpPr/>
            <p:nvPr/>
          </p:nvSpPr>
          <p:spPr>
            <a:xfrm>
              <a:off x="3077025" y="2906700"/>
              <a:ext cx="31450" cy="23950"/>
            </a:xfrm>
            <a:custGeom>
              <a:avLst/>
              <a:gdLst/>
              <a:ahLst/>
              <a:cxnLst/>
              <a:rect l="l" t="t" r="r" b="b"/>
              <a:pathLst>
                <a:path w="1258" h="958" extrusionOk="0">
                  <a:moveTo>
                    <a:pt x="602" y="0"/>
                  </a:moveTo>
                  <a:lnTo>
                    <a:pt x="465" y="28"/>
                  </a:lnTo>
                  <a:lnTo>
                    <a:pt x="301" y="110"/>
                  </a:lnTo>
                  <a:lnTo>
                    <a:pt x="164" y="219"/>
                  </a:lnTo>
                  <a:lnTo>
                    <a:pt x="55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137" y="383"/>
                  </a:lnTo>
                  <a:lnTo>
                    <a:pt x="274" y="328"/>
                  </a:lnTo>
                  <a:lnTo>
                    <a:pt x="410" y="301"/>
                  </a:lnTo>
                  <a:lnTo>
                    <a:pt x="520" y="301"/>
                  </a:lnTo>
                  <a:lnTo>
                    <a:pt x="657" y="328"/>
                  </a:lnTo>
                  <a:lnTo>
                    <a:pt x="766" y="356"/>
                  </a:lnTo>
                  <a:lnTo>
                    <a:pt x="848" y="410"/>
                  </a:lnTo>
                  <a:lnTo>
                    <a:pt x="930" y="492"/>
                  </a:lnTo>
                  <a:lnTo>
                    <a:pt x="1012" y="574"/>
                  </a:lnTo>
                  <a:lnTo>
                    <a:pt x="1039" y="684"/>
                  </a:lnTo>
                  <a:lnTo>
                    <a:pt x="1067" y="820"/>
                  </a:lnTo>
                  <a:lnTo>
                    <a:pt x="1039" y="957"/>
                  </a:lnTo>
                  <a:lnTo>
                    <a:pt x="1039" y="957"/>
                  </a:lnTo>
                  <a:lnTo>
                    <a:pt x="1176" y="820"/>
                  </a:lnTo>
                  <a:lnTo>
                    <a:pt x="1231" y="684"/>
                  </a:lnTo>
                  <a:lnTo>
                    <a:pt x="1258" y="547"/>
                  </a:lnTo>
                  <a:lnTo>
                    <a:pt x="1231" y="383"/>
                  </a:lnTo>
                  <a:lnTo>
                    <a:pt x="1203" y="274"/>
                  </a:lnTo>
                  <a:lnTo>
                    <a:pt x="1121" y="192"/>
                  </a:lnTo>
                  <a:lnTo>
                    <a:pt x="1039" y="110"/>
                  </a:lnTo>
                  <a:lnTo>
                    <a:pt x="957" y="55"/>
                  </a:lnTo>
                  <a:lnTo>
                    <a:pt x="848" y="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877;p52"/>
            <p:cNvSpPr/>
            <p:nvPr/>
          </p:nvSpPr>
          <p:spPr>
            <a:xfrm>
              <a:off x="3146725" y="2884825"/>
              <a:ext cx="32150" cy="28050"/>
            </a:xfrm>
            <a:custGeom>
              <a:avLst/>
              <a:gdLst/>
              <a:ahLst/>
              <a:cxnLst/>
              <a:rect l="l" t="t" r="r" b="b"/>
              <a:pathLst>
                <a:path w="1286" h="1122" extrusionOk="0">
                  <a:moveTo>
                    <a:pt x="602" y="0"/>
                  </a:moveTo>
                  <a:lnTo>
                    <a:pt x="466" y="28"/>
                  </a:lnTo>
                  <a:lnTo>
                    <a:pt x="356" y="82"/>
                  </a:lnTo>
                  <a:lnTo>
                    <a:pt x="247" y="137"/>
                  </a:lnTo>
                  <a:lnTo>
                    <a:pt x="165" y="219"/>
                  </a:lnTo>
                  <a:lnTo>
                    <a:pt x="83" y="329"/>
                  </a:lnTo>
                  <a:lnTo>
                    <a:pt x="55" y="438"/>
                  </a:lnTo>
                  <a:lnTo>
                    <a:pt x="28" y="547"/>
                  </a:lnTo>
                  <a:lnTo>
                    <a:pt x="1" y="657"/>
                  </a:lnTo>
                  <a:lnTo>
                    <a:pt x="28" y="766"/>
                  </a:lnTo>
                  <a:lnTo>
                    <a:pt x="83" y="875"/>
                  </a:lnTo>
                  <a:lnTo>
                    <a:pt x="137" y="957"/>
                  </a:lnTo>
                  <a:lnTo>
                    <a:pt x="247" y="1012"/>
                  </a:lnTo>
                  <a:lnTo>
                    <a:pt x="329" y="1067"/>
                  </a:lnTo>
                  <a:lnTo>
                    <a:pt x="438" y="1121"/>
                  </a:lnTo>
                  <a:lnTo>
                    <a:pt x="712" y="1121"/>
                  </a:lnTo>
                  <a:lnTo>
                    <a:pt x="821" y="1094"/>
                  </a:lnTo>
                  <a:lnTo>
                    <a:pt x="958" y="1039"/>
                  </a:lnTo>
                  <a:lnTo>
                    <a:pt x="1067" y="957"/>
                  </a:lnTo>
                  <a:lnTo>
                    <a:pt x="1149" y="875"/>
                  </a:lnTo>
                  <a:lnTo>
                    <a:pt x="1204" y="793"/>
                  </a:lnTo>
                  <a:lnTo>
                    <a:pt x="1258" y="684"/>
                  </a:lnTo>
                  <a:lnTo>
                    <a:pt x="1286" y="575"/>
                  </a:lnTo>
                  <a:lnTo>
                    <a:pt x="1286" y="465"/>
                  </a:lnTo>
                  <a:lnTo>
                    <a:pt x="1258" y="356"/>
                  </a:lnTo>
                  <a:lnTo>
                    <a:pt x="1231" y="246"/>
                  </a:lnTo>
                  <a:lnTo>
                    <a:pt x="1149" y="164"/>
                  </a:lnTo>
                  <a:lnTo>
                    <a:pt x="1067" y="82"/>
                  </a:lnTo>
                  <a:lnTo>
                    <a:pt x="958" y="28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878;p52"/>
            <p:cNvSpPr/>
            <p:nvPr/>
          </p:nvSpPr>
          <p:spPr>
            <a:xfrm>
              <a:off x="3147425" y="2884825"/>
              <a:ext cx="31450" cy="23250"/>
            </a:xfrm>
            <a:custGeom>
              <a:avLst/>
              <a:gdLst/>
              <a:ahLst/>
              <a:cxnLst/>
              <a:rect l="l" t="t" r="r" b="b"/>
              <a:pathLst>
                <a:path w="1258" h="930" extrusionOk="0">
                  <a:moveTo>
                    <a:pt x="574" y="0"/>
                  </a:moveTo>
                  <a:lnTo>
                    <a:pt x="438" y="28"/>
                  </a:lnTo>
                  <a:lnTo>
                    <a:pt x="273" y="110"/>
                  </a:lnTo>
                  <a:lnTo>
                    <a:pt x="164" y="219"/>
                  </a:lnTo>
                  <a:lnTo>
                    <a:pt x="55" y="32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09" y="383"/>
                  </a:lnTo>
                  <a:lnTo>
                    <a:pt x="273" y="329"/>
                  </a:lnTo>
                  <a:lnTo>
                    <a:pt x="383" y="301"/>
                  </a:lnTo>
                  <a:lnTo>
                    <a:pt x="629" y="301"/>
                  </a:lnTo>
                  <a:lnTo>
                    <a:pt x="766" y="329"/>
                  </a:lnTo>
                  <a:lnTo>
                    <a:pt x="848" y="383"/>
                  </a:lnTo>
                  <a:lnTo>
                    <a:pt x="930" y="465"/>
                  </a:lnTo>
                  <a:lnTo>
                    <a:pt x="1012" y="547"/>
                  </a:lnTo>
                  <a:lnTo>
                    <a:pt x="1066" y="657"/>
                  </a:lnTo>
                  <a:lnTo>
                    <a:pt x="1094" y="793"/>
                  </a:lnTo>
                  <a:lnTo>
                    <a:pt x="1066" y="930"/>
                  </a:lnTo>
                  <a:lnTo>
                    <a:pt x="1176" y="793"/>
                  </a:lnTo>
                  <a:lnTo>
                    <a:pt x="1230" y="657"/>
                  </a:lnTo>
                  <a:lnTo>
                    <a:pt x="1258" y="493"/>
                  </a:lnTo>
                  <a:lnTo>
                    <a:pt x="1230" y="356"/>
                  </a:lnTo>
                  <a:lnTo>
                    <a:pt x="1203" y="246"/>
                  </a:lnTo>
                  <a:lnTo>
                    <a:pt x="1121" y="164"/>
                  </a:lnTo>
                  <a:lnTo>
                    <a:pt x="1039" y="82"/>
                  </a:lnTo>
                  <a:lnTo>
                    <a:pt x="930" y="28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879;p52"/>
            <p:cNvSpPr/>
            <p:nvPr/>
          </p:nvSpPr>
          <p:spPr>
            <a:xfrm>
              <a:off x="3221225" y="2863650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0" y="82"/>
                  </a:moveTo>
                  <a:lnTo>
                    <a:pt x="0" y="8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880;p52"/>
            <p:cNvSpPr/>
            <p:nvPr/>
          </p:nvSpPr>
          <p:spPr>
            <a:xfrm>
              <a:off x="3248550" y="2873200"/>
              <a:ext cx="25" cy="2775"/>
            </a:xfrm>
            <a:custGeom>
              <a:avLst/>
              <a:gdLst/>
              <a:ahLst/>
              <a:cxnLst/>
              <a:rect l="l" t="t" r="r" b="b"/>
              <a:pathLst>
                <a:path w="1" h="111" extrusionOk="0">
                  <a:moveTo>
                    <a:pt x="1" y="1"/>
                  </a:moveTo>
                  <a:lnTo>
                    <a:pt x="1" y="1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881;p52"/>
            <p:cNvSpPr/>
            <p:nvPr/>
          </p:nvSpPr>
          <p:spPr>
            <a:xfrm>
              <a:off x="3217125" y="2867750"/>
              <a:ext cx="27350" cy="20525"/>
            </a:xfrm>
            <a:custGeom>
              <a:avLst/>
              <a:gdLst/>
              <a:ahLst/>
              <a:cxnLst/>
              <a:rect l="l" t="t" r="r" b="b"/>
              <a:pathLst>
                <a:path w="1094" h="821" extrusionOk="0">
                  <a:moveTo>
                    <a:pt x="55" y="55"/>
                  </a:moveTo>
                  <a:lnTo>
                    <a:pt x="0" y="191"/>
                  </a:lnTo>
                  <a:lnTo>
                    <a:pt x="0" y="219"/>
                  </a:lnTo>
                  <a:lnTo>
                    <a:pt x="55" y="55"/>
                  </a:lnTo>
                  <a:close/>
                  <a:moveTo>
                    <a:pt x="383" y="0"/>
                  </a:moveTo>
                  <a:lnTo>
                    <a:pt x="274" y="55"/>
                  </a:lnTo>
                  <a:lnTo>
                    <a:pt x="110" y="109"/>
                  </a:lnTo>
                  <a:lnTo>
                    <a:pt x="0" y="219"/>
                  </a:lnTo>
                  <a:lnTo>
                    <a:pt x="0" y="328"/>
                  </a:lnTo>
                  <a:lnTo>
                    <a:pt x="28" y="492"/>
                  </a:lnTo>
                  <a:lnTo>
                    <a:pt x="55" y="574"/>
                  </a:lnTo>
                  <a:lnTo>
                    <a:pt x="137" y="683"/>
                  </a:lnTo>
                  <a:lnTo>
                    <a:pt x="219" y="738"/>
                  </a:lnTo>
                  <a:lnTo>
                    <a:pt x="329" y="793"/>
                  </a:lnTo>
                  <a:lnTo>
                    <a:pt x="438" y="820"/>
                  </a:lnTo>
                  <a:lnTo>
                    <a:pt x="684" y="820"/>
                  </a:lnTo>
                  <a:lnTo>
                    <a:pt x="821" y="793"/>
                  </a:lnTo>
                  <a:lnTo>
                    <a:pt x="957" y="711"/>
                  </a:lnTo>
                  <a:lnTo>
                    <a:pt x="1094" y="629"/>
                  </a:lnTo>
                  <a:lnTo>
                    <a:pt x="1094" y="492"/>
                  </a:lnTo>
                  <a:lnTo>
                    <a:pt x="1067" y="355"/>
                  </a:lnTo>
                  <a:lnTo>
                    <a:pt x="1012" y="246"/>
                  </a:lnTo>
                  <a:lnTo>
                    <a:pt x="957" y="164"/>
                  </a:lnTo>
                  <a:lnTo>
                    <a:pt x="848" y="82"/>
                  </a:lnTo>
                  <a:lnTo>
                    <a:pt x="766" y="55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882;p52"/>
            <p:cNvSpPr/>
            <p:nvPr/>
          </p:nvSpPr>
          <p:spPr>
            <a:xfrm>
              <a:off x="3244450" y="2876625"/>
              <a:ext cx="4125" cy="6850"/>
            </a:xfrm>
            <a:custGeom>
              <a:avLst/>
              <a:gdLst/>
              <a:ahLst/>
              <a:cxnLst/>
              <a:rect l="l" t="t" r="r" b="b"/>
              <a:pathLst>
                <a:path w="165" h="274" extrusionOk="0">
                  <a:moveTo>
                    <a:pt x="165" y="0"/>
                  </a:moveTo>
                  <a:lnTo>
                    <a:pt x="165" y="0"/>
                  </a:lnTo>
                  <a:lnTo>
                    <a:pt x="83" y="137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83" y="137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883;p52"/>
            <p:cNvSpPr/>
            <p:nvPr/>
          </p:nvSpPr>
          <p:spPr>
            <a:xfrm>
              <a:off x="3224650" y="2860900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83"/>
                  </a:moveTo>
                  <a:lnTo>
                    <a:pt x="0" y="83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884;p52"/>
            <p:cNvSpPr/>
            <p:nvPr/>
          </p:nvSpPr>
          <p:spPr>
            <a:xfrm>
              <a:off x="3247875" y="2868425"/>
              <a:ext cx="700" cy="3450"/>
            </a:xfrm>
            <a:custGeom>
              <a:avLst/>
              <a:gdLst/>
              <a:ahLst/>
              <a:cxnLst/>
              <a:rect l="l" t="t" r="r" b="b"/>
              <a:pathLst>
                <a:path w="28" h="138" extrusionOk="0">
                  <a:moveTo>
                    <a:pt x="1" y="0"/>
                  </a:moveTo>
                  <a:lnTo>
                    <a:pt x="1" y="0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885;p52"/>
            <p:cNvSpPr/>
            <p:nvPr/>
          </p:nvSpPr>
          <p:spPr>
            <a:xfrm>
              <a:off x="3217125" y="2860225"/>
              <a:ext cx="31450" cy="23250"/>
            </a:xfrm>
            <a:custGeom>
              <a:avLst/>
              <a:gdLst/>
              <a:ahLst/>
              <a:cxnLst/>
              <a:rect l="l" t="t" r="r" b="b"/>
              <a:pathLst>
                <a:path w="1258" h="930" extrusionOk="0">
                  <a:moveTo>
                    <a:pt x="575" y="0"/>
                  </a:moveTo>
                  <a:lnTo>
                    <a:pt x="438" y="28"/>
                  </a:lnTo>
                  <a:lnTo>
                    <a:pt x="301" y="110"/>
                  </a:lnTo>
                  <a:lnTo>
                    <a:pt x="274" y="137"/>
                  </a:lnTo>
                  <a:lnTo>
                    <a:pt x="164" y="219"/>
                  </a:lnTo>
                  <a:lnTo>
                    <a:pt x="137" y="246"/>
                  </a:lnTo>
                  <a:lnTo>
                    <a:pt x="55" y="356"/>
                  </a:lnTo>
                  <a:lnTo>
                    <a:pt x="0" y="520"/>
                  </a:lnTo>
                  <a:lnTo>
                    <a:pt x="110" y="410"/>
                  </a:lnTo>
                  <a:lnTo>
                    <a:pt x="274" y="356"/>
                  </a:lnTo>
                  <a:lnTo>
                    <a:pt x="383" y="301"/>
                  </a:lnTo>
                  <a:lnTo>
                    <a:pt x="629" y="301"/>
                  </a:lnTo>
                  <a:lnTo>
                    <a:pt x="766" y="356"/>
                  </a:lnTo>
                  <a:lnTo>
                    <a:pt x="848" y="383"/>
                  </a:lnTo>
                  <a:lnTo>
                    <a:pt x="957" y="465"/>
                  </a:lnTo>
                  <a:lnTo>
                    <a:pt x="1012" y="547"/>
                  </a:lnTo>
                  <a:lnTo>
                    <a:pt x="1067" y="656"/>
                  </a:lnTo>
                  <a:lnTo>
                    <a:pt x="1094" y="793"/>
                  </a:lnTo>
                  <a:lnTo>
                    <a:pt x="1094" y="930"/>
                  </a:lnTo>
                  <a:lnTo>
                    <a:pt x="1176" y="793"/>
                  </a:lnTo>
                  <a:lnTo>
                    <a:pt x="1258" y="656"/>
                  </a:lnTo>
                  <a:lnTo>
                    <a:pt x="1258" y="629"/>
                  </a:lnTo>
                  <a:lnTo>
                    <a:pt x="1258" y="520"/>
                  </a:lnTo>
                  <a:lnTo>
                    <a:pt x="1258" y="465"/>
                  </a:lnTo>
                  <a:lnTo>
                    <a:pt x="1231" y="328"/>
                  </a:lnTo>
                  <a:lnTo>
                    <a:pt x="1149" y="192"/>
                  </a:lnTo>
                  <a:lnTo>
                    <a:pt x="1039" y="82"/>
                  </a:lnTo>
                  <a:lnTo>
                    <a:pt x="875" y="2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886;p52"/>
            <p:cNvSpPr/>
            <p:nvPr/>
          </p:nvSpPr>
          <p:spPr>
            <a:xfrm>
              <a:off x="2879525" y="2948375"/>
              <a:ext cx="47850" cy="41025"/>
            </a:xfrm>
            <a:custGeom>
              <a:avLst/>
              <a:gdLst/>
              <a:ahLst/>
              <a:cxnLst/>
              <a:rect l="l" t="t" r="r" b="b"/>
              <a:pathLst>
                <a:path w="1914" h="1641" extrusionOk="0">
                  <a:moveTo>
                    <a:pt x="793" y="1"/>
                  </a:moveTo>
                  <a:lnTo>
                    <a:pt x="602" y="55"/>
                  </a:lnTo>
                  <a:lnTo>
                    <a:pt x="438" y="137"/>
                  </a:lnTo>
                  <a:lnTo>
                    <a:pt x="301" y="247"/>
                  </a:lnTo>
                  <a:lnTo>
                    <a:pt x="192" y="383"/>
                  </a:lnTo>
                  <a:lnTo>
                    <a:pt x="82" y="520"/>
                  </a:lnTo>
                  <a:lnTo>
                    <a:pt x="27" y="684"/>
                  </a:lnTo>
                  <a:lnTo>
                    <a:pt x="0" y="848"/>
                  </a:lnTo>
                  <a:lnTo>
                    <a:pt x="27" y="1012"/>
                  </a:lnTo>
                  <a:lnTo>
                    <a:pt x="82" y="1176"/>
                  </a:lnTo>
                  <a:lnTo>
                    <a:pt x="164" y="1313"/>
                  </a:lnTo>
                  <a:lnTo>
                    <a:pt x="274" y="1422"/>
                  </a:lnTo>
                  <a:lnTo>
                    <a:pt x="410" y="1532"/>
                  </a:lnTo>
                  <a:lnTo>
                    <a:pt x="574" y="1586"/>
                  </a:lnTo>
                  <a:lnTo>
                    <a:pt x="738" y="1641"/>
                  </a:lnTo>
                  <a:lnTo>
                    <a:pt x="930" y="1641"/>
                  </a:lnTo>
                  <a:lnTo>
                    <a:pt x="1121" y="1614"/>
                  </a:lnTo>
                  <a:lnTo>
                    <a:pt x="1312" y="1559"/>
                  </a:lnTo>
                  <a:lnTo>
                    <a:pt x="1476" y="1477"/>
                  </a:lnTo>
                  <a:lnTo>
                    <a:pt x="1640" y="1368"/>
                  </a:lnTo>
                  <a:lnTo>
                    <a:pt x="1750" y="1258"/>
                  </a:lnTo>
                  <a:lnTo>
                    <a:pt x="1832" y="1094"/>
                  </a:lnTo>
                  <a:lnTo>
                    <a:pt x="1886" y="958"/>
                  </a:lnTo>
                  <a:lnTo>
                    <a:pt x="1914" y="794"/>
                  </a:lnTo>
                  <a:lnTo>
                    <a:pt x="1886" y="630"/>
                  </a:lnTo>
                  <a:lnTo>
                    <a:pt x="1832" y="466"/>
                  </a:lnTo>
                  <a:lnTo>
                    <a:pt x="1750" y="329"/>
                  </a:lnTo>
                  <a:lnTo>
                    <a:pt x="1640" y="192"/>
                  </a:lnTo>
                  <a:lnTo>
                    <a:pt x="1504" y="110"/>
                  </a:lnTo>
                  <a:lnTo>
                    <a:pt x="134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887;p52"/>
            <p:cNvSpPr/>
            <p:nvPr/>
          </p:nvSpPr>
          <p:spPr>
            <a:xfrm>
              <a:off x="2881575" y="2948375"/>
              <a:ext cx="45800" cy="34200"/>
            </a:xfrm>
            <a:custGeom>
              <a:avLst/>
              <a:gdLst/>
              <a:ahLst/>
              <a:cxnLst/>
              <a:rect l="l" t="t" r="r" b="b"/>
              <a:pathLst>
                <a:path w="1832" h="1368" extrusionOk="0">
                  <a:moveTo>
                    <a:pt x="711" y="1"/>
                  </a:moveTo>
                  <a:lnTo>
                    <a:pt x="492" y="83"/>
                  </a:lnTo>
                  <a:lnTo>
                    <a:pt x="274" y="192"/>
                  </a:lnTo>
                  <a:lnTo>
                    <a:pt x="137" y="356"/>
                  </a:lnTo>
                  <a:lnTo>
                    <a:pt x="0" y="520"/>
                  </a:lnTo>
                  <a:lnTo>
                    <a:pt x="110" y="438"/>
                  </a:lnTo>
                  <a:lnTo>
                    <a:pt x="219" y="383"/>
                  </a:lnTo>
                  <a:lnTo>
                    <a:pt x="356" y="329"/>
                  </a:lnTo>
                  <a:lnTo>
                    <a:pt x="492" y="301"/>
                  </a:lnTo>
                  <a:lnTo>
                    <a:pt x="684" y="274"/>
                  </a:lnTo>
                  <a:lnTo>
                    <a:pt x="875" y="274"/>
                  </a:lnTo>
                  <a:lnTo>
                    <a:pt x="1039" y="329"/>
                  </a:lnTo>
                  <a:lnTo>
                    <a:pt x="1203" y="383"/>
                  </a:lnTo>
                  <a:lnTo>
                    <a:pt x="1340" y="493"/>
                  </a:lnTo>
                  <a:lnTo>
                    <a:pt x="1449" y="602"/>
                  </a:lnTo>
                  <a:lnTo>
                    <a:pt x="1558" y="739"/>
                  </a:lnTo>
                  <a:lnTo>
                    <a:pt x="1613" y="903"/>
                  </a:lnTo>
                  <a:lnTo>
                    <a:pt x="1613" y="1012"/>
                  </a:lnTo>
                  <a:lnTo>
                    <a:pt x="1613" y="1149"/>
                  </a:lnTo>
                  <a:lnTo>
                    <a:pt x="1586" y="1258"/>
                  </a:lnTo>
                  <a:lnTo>
                    <a:pt x="1531" y="1368"/>
                  </a:lnTo>
                  <a:lnTo>
                    <a:pt x="1695" y="1204"/>
                  </a:lnTo>
                  <a:lnTo>
                    <a:pt x="1777" y="1040"/>
                  </a:lnTo>
                  <a:lnTo>
                    <a:pt x="1832" y="821"/>
                  </a:lnTo>
                  <a:lnTo>
                    <a:pt x="1804" y="630"/>
                  </a:lnTo>
                  <a:lnTo>
                    <a:pt x="1750" y="466"/>
                  </a:lnTo>
                  <a:lnTo>
                    <a:pt x="1668" y="329"/>
                  </a:lnTo>
                  <a:lnTo>
                    <a:pt x="1558" y="192"/>
                  </a:lnTo>
                  <a:lnTo>
                    <a:pt x="1422" y="110"/>
                  </a:lnTo>
                  <a:lnTo>
                    <a:pt x="1258" y="28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888;p52"/>
            <p:cNvSpPr/>
            <p:nvPr/>
          </p:nvSpPr>
          <p:spPr>
            <a:xfrm>
              <a:off x="2808450" y="2962050"/>
              <a:ext cx="47175" cy="41725"/>
            </a:xfrm>
            <a:custGeom>
              <a:avLst/>
              <a:gdLst/>
              <a:ahLst/>
              <a:cxnLst/>
              <a:rect l="l" t="t" r="r" b="b"/>
              <a:pathLst>
                <a:path w="1887" h="1669" extrusionOk="0">
                  <a:moveTo>
                    <a:pt x="793" y="1"/>
                  </a:moveTo>
                  <a:lnTo>
                    <a:pt x="602" y="55"/>
                  </a:lnTo>
                  <a:lnTo>
                    <a:pt x="438" y="137"/>
                  </a:lnTo>
                  <a:lnTo>
                    <a:pt x="301" y="247"/>
                  </a:lnTo>
                  <a:lnTo>
                    <a:pt x="164" y="356"/>
                  </a:lnTo>
                  <a:lnTo>
                    <a:pt x="82" y="520"/>
                  </a:lnTo>
                  <a:lnTo>
                    <a:pt x="27" y="657"/>
                  </a:lnTo>
                  <a:lnTo>
                    <a:pt x="0" y="821"/>
                  </a:lnTo>
                  <a:lnTo>
                    <a:pt x="0" y="985"/>
                  </a:lnTo>
                  <a:lnTo>
                    <a:pt x="55" y="1149"/>
                  </a:lnTo>
                  <a:lnTo>
                    <a:pt x="137" y="1285"/>
                  </a:lnTo>
                  <a:lnTo>
                    <a:pt x="246" y="1422"/>
                  </a:lnTo>
                  <a:lnTo>
                    <a:pt x="383" y="1504"/>
                  </a:lnTo>
                  <a:lnTo>
                    <a:pt x="520" y="1586"/>
                  </a:lnTo>
                  <a:lnTo>
                    <a:pt x="711" y="1641"/>
                  </a:lnTo>
                  <a:lnTo>
                    <a:pt x="902" y="1668"/>
                  </a:lnTo>
                  <a:lnTo>
                    <a:pt x="1094" y="1641"/>
                  </a:lnTo>
                  <a:lnTo>
                    <a:pt x="1285" y="1586"/>
                  </a:lnTo>
                  <a:lnTo>
                    <a:pt x="1449" y="1504"/>
                  </a:lnTo>
                  <a:lnTo>
                    <a:pt x="1586" y="1395"/>
                  </a:lnTo>
                  <a:lnTo>
                    <a:pt x="1722" y="1285"/>
                  </a:lnTo>
                  <a:lnTo>
                    <a:pt x="1804" y="1149"/>
                  </a:lnTo>
                  <a:lnTo>
                    <a:pt x="1859" y="985"/>
                  </a:lnTo>
                  <a:lnTo>
                    <a:pt x="1886" y="821"/>
                  </a:lnTo>
                  <a:lnTo>
                    <a:pt x="1886" y="657"/>
                  </a:lnTo>
                  <a:lnTo>
                    <a:pt x="1832" y="493"/>
                  </a:lnTo>
                  <a:lnTo>
                    <a:pt x="1750" y="356"/>
                  </a:lnTo>
                  <a:lnTo>
                    <a:pt x="1640" y="219"/>
                  </a:lnTo>
                  <a:lnTo>
                    <a:pt x="1504" y="137"/>
                  </a:lnTo>
                  <a:lnTo>
                    <a:pt x="1340" y="5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889;p52"/>
            <p:cNvSpPr/>
            <p:nvPr/>
          </p:nvSpPr>
          <p:spPr>
            <a:xfrm>
              <a:off x="2810500" y="2962050"/>
              <a:ext cx="45125" cy="34875"/>
            </a:xfrm>
            <a:custGeom>
              <a:avLst/>
              <a:gdLst/>
              <a:ahLst/>
              <a:cxnLst/>
              <a:rect l="l" t="t" r="r" b="b"/>
              <a:pathLst>
                <a:path w="1805" h="1395" extrusionOk="0">
                  <a:moveTo>
                    <a:pt x="711" y="1"/>
                  </a:moveTo>
                  <a:lnTo>
                    <a:pt x="492" y="83"/>
                  </a:lnTo>
                  <a:lnTo>
                    <a:pt x="274" y="192"/>
                  </a:lnTo>
                  <a:lnTo>
                    <a:pt x="110" y="329"/>
                  </a:lnTo>
                  <a:lnTo>
                    <a:pt x="0" y="520"/>
                  </a:lnTo>
                  <a:lnTo>
                    <a:pt x="110" y="438"/>
                  </a:lnTo>
                  <a:lnTo>
                    <a:pt x="219" y="383"/>
                  </a:lnTo>
                  <a:lnTo>
                    <a:pt x="356" y="329"/>
                  </a:lnTo>
                  <a:lnTo>
                    <a:pt x="492" y="274"/>
                  </a:lnTo>
                  <a:lnTo>
                    <a:pt x="875" y="274"/>
                  </a:lnTo>
                  <a:lnTo>
                    <a:pt x="1039" y="329"/>
                  </a:lnTo>
                  <a:lnTo>
                    <a:pt x="1203" y="411"/>
                  </a:lnTo>
                  <a:lnTo>
                    <a:pt x="1340" y="493"/>
                  </a:lnTo>
                  <a:lnTo>
                    <a:pt x="1449" y="629"/>
                  </a:lnTo>
                  <a:lnTo>
                    <a:pt x="1531" y="766"/>
                  </a:lnTo>
                  <a:lnTo>
                    <a:pt x="1586" y="930"/>
                  </a:lnTo>
                  <a:lnTo>
                    <a:pt x="1586" y="1067"/>
                  </a:lnTo>
                  <a:lnTo>
                    <a:pt x="1586" y="1176"/>
                  </a:lnTo>
                  <a:lnTo>
                    <a:pt x="1558" y="1285"/>
                  </a:lnTo>
                  <a:lnTo>
                    <a:pt x="1504" y="1395"/>
                  </a:lnTo>
                  <a:lnTo>
                    <a:pt x="1640" y="1258"/>
                  </a:lnTo>
                  <a:lnTo>
                    <a:pt x="1750" y="1067"/>
                  </a:lnTo>
                  <a:lnTo>
                    <a:pt x="1804" y="875"/>
                  </a:lnTo>
                  <a:lnTo>
                    <a:pt x="1804" y="657"/>
                  </a:lnTo>
                  <a:lnTo>
                    <a:pt x="1750" y="493"/>
                  </a:lnTo>
                  <a:lnTo>
                    <a:pt x="1668" y="356"/>
                  </a:lnTo>
                  <a:lnTo>
                    <a:pt x="1558" y="219"/>
                  </a:lnTo>
                  <a:lnTo>
                    <a:pt x="1422" y="137"/>
                  </a:lnTo>
                  <a:lnTo>
                    <a:pt x="1258" y="55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890;p52"/>
            <p:cNvSpPr/>
            <p:nvPr/>
          </p:nvSpPr>
          <p:spPr>
            <a:xfrm>
              <a:off x="2779750" y="2975025"/>
              <a:ext cx="32125" cy="28050"/>
            </a:xfrm>
            <a:custGeom>
              <a:avLst/>
              <a:gdLst/>
              <a:ahLst/>
              <a:cxnLst/>
              <a:rect l="l" t="t" r="r" b="b"/>
              <a:pathLst>
                <a:path w="1285" h="1122" extrusionOk="0">
                  <a:moveTo>
                    <a:pt x="547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29"/>
                  </a:lnTo>
                  <a:lnTo>
                    <a:pt x="0" y="438"/>
                  </a:lnTo>
                  <a:lnTo>
                    <a:pt x="0" y="548"/>
                  </a:lnTo>
                  <a:lnTo>
                    <a:pt x="0" y="657"/>
                  </a:lnTo>
                  <a:lnTo>
                    <a:pt x="27" y="766"/>
                  </a:lnTo>
                  <a:lnTo>
                    <a:pt x="82" y="876"/>
                  </a:lnTo>
                  <a:lnTo>
                    <a:pt x="164" y="958"/>
                  </a:lnTo>
                  <a:lnTo>
                    <a:pt x="246" y="1012"/>
                  </a:lnTo>
                  <a:lnTo>
                    <a:pt x="355" y="1067"/>
                  </a:lnTo>
                  <a:lnTo>
                    <a:pt x="465" y="1094"/>
                  </a:lnTo>
                  <a:lnTo>
                    <a:pt x="601" y="1122"/>
                  </a:lnTo>
                  <a:lnTo>
                    <a:pt x="711" y="1094"/>
                  </a:lnTo>
                  <a:lnTo>
                    <a:pt x="847" y="1067"/>
                  </a:lnTo>
                  <a:lnTo>
                    <a:pt x="957" y="1012"/>
                  </a:lnTo>
                  <a:lnTo>
                    <a:pt x="1066" y="958"/>
                  </a:lnTo>
                  <a:lnTo>
                    <a:pt x="1148" y="876"/>
                  </a:lnTo>
                  <a:lnTo>
                    <a:pt x="1203" y="766"/>
                  </a:lnTo>
                  <a:lnTo>
                    <a:pt x="1257" y="684"/>
                  </a:lnTo>
                  <a:lnTo>
                    <a:pt x="1285" y="575"/>
                  </a:lnTo>
                  <a:lnTo>
                    <a:pt x="1257" y="438"/>
                  </a:lnTo>
                  <a:lnTo>
                    <a:pt x="1230" y="329"/>
                  </a:lnTo>
                  <a:lnTo>
                    <a:pt x="1175" y="247"/>
                  </a:lnTo>
                  <a:lnTo>
                    <a:pt x="1121" y="165"/>
                  </a:lnTo>
                  <a:lnTo>
                    <a:pt x="1011" y="83"/>
                  </a:lnTo>
                  <a:lnTo>
                    <a:pt x="902" y="2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891;p52"/>
            <p:cNvSpPr/>
            <p:nvPr/>
          </p:nvSpPr>
          <p:spPr>
            <a:xfrm>
              <a:off x="2780425" y="2975025"/>
              <a:ext cx="30775" cy="24650"/>
            </a:xfrm>
            <a:custGeom>
              <a:avLst/>
              <a:gdLst/>
              <a:ahLst/>
              <a:cxnLst/>
              <a:rect l="l" t="t" r="r" b="b"/>
              <a:pathLst>
                <a:path w="1231" h="986" extrusionOk="0">
                  <a:moveTo>
                    <a:pt x="520" y="1"/>
                  </a:moveTo>
                  <a:lnTo>
                    <a:pt x="356" y="56"/>
                  </a:lnTo>
                  <a:lnTo>
                    <a:pt x="192" y="138"/>
                  </a:lnTo>
                  <a:lnTo>
                    <a:pt x="82" y="247"/>
                  </a:lnTo>
                  <a:lnTo>
                    <a:pt x="0" y="384"/>
                  </a:lnTo>
                  <a:lnTo>
                    <a:pt x="137" y="329"/>
                  </a:lnTo>
                  <a:lnTo>
                    <a:pt x="301" y="274"/>
                  </a:lnTo>
                  <a:lnTo>
                    <a:pt x="547" y="274"/>
                  </a:lnTo>
                  <a:lnTo>
                    <a:pt x="656" y="302"/>
                  </a:lnTo>
                  <a:lnTo>
                    <a:pt x="766" y="356"/>
                  </a:lnTo>
                  <a:lnTo>
                    <a:pt x="848" y="438"/>
                  </a:lnTo>
                  <a:lnTo>
                    <a:pt x="930" y="520"/>
                  </a:lnTo>
                  <a:lnTo>
                    <a:pt x="984" y="602"/>
                  </a:lnTo>
                  <a:lnTo>
                    <a:pt x="1012" y="712"/>
                  </a:lnTo>
                  <a:lnTo>
                    <a:pt x="1012" y="848"/>
                  </a:lnTo>
                  <a:lnTo>
                    <a:pt x="984" y="985"/>
                  </a:lnTo>
                  <a:lnTo>
                    <a:pt x="1094" y="876"/>
                  </a:lnTo>
                  <a:lnTo>
                    <a:pt x="1203" y="739"/>
                  </a:lnTo>
                  <a:lnTo>
                    <a:pt x="1230" y="602"/>
                  </a:lnTo>
                  <a:lnTo>
                    <a:pt x="1230" y="438"/>
                  </a:lnTo>
                  <a:lnTo>
                    <a:pt x="1203" y="329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892;p52"/>
            <p:cNvSpPr/>
            <p:nvPr/>
          </p:nvSpPr>
          <p:spPr>
            <a:xfrm>
              <a:off x="2851500" y="2962050"/>
              <a:ext cx="32150" cy="28050"/>
            </a:xfrm>
            <a:custGeom>
              <a:avLst/>
              <a:gdLst/>
              <a:ahLst/>
              <a:cxnLst/>
              <a:rect l="l" t="t" r="r" b="b"/>
              <a:pathLst>
                <a:path w="1286" h="1122" extrusionOk="0">
                  <a:moveTo>
                    <a:pt x="547" y="1"/>
                  </a:moveTo>
                  <a:lnTo>
                    <a:pt x="410" y="55"/>
                  </a:lnTo>
                  <a:lnTo>
                    <a:pt x="301" y="110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28" y="684"/>
                  </a:lnTo>
                  <a:lnTo>
                    <a:pt x="55" y="793"/>
                  </a:lnTo>
                  <a:lnTo>
                    <a:pt x="110" y="875"/>
                  </a:lnTo>
                  <a:lnTo>
                    <a:pt x="192" y="957"/>
                  </a:lnTo>
                  <a:lnTo>
                    <a:pt x="274" y="1039"/>
                  </a:lnTo>
                  <a:lnTo>
                    <a:pt x="383" y="1094"/>
                  </a:lnTo>
                  <a:lnTo>
                    <a:pt x="492" y="1121"/>
                  </a:lnTo>
                  <a:lnTo>
                    <a:pt x="629" y="1121"/>
                  </a:lnTo>
                  <a:lnTo>
                    <a:pt x="766" y="1094"/>
                  </a:lnTo>
                  <a:lnTo>
                    <a:pt x="875" y="1067"/>
                  </a:lnTo>
                  <a:lnTo>
                    <a:pt x="984" y="1012"/>
                  </a:lnTo>
                  <a:lnTo>
                    <a:pt x="1094" y="957"/>
                  </a:lnTo>
                  <a:lnTo>
                    <a:pt x="1176" y="848"/>
                  </a:lnTo>
                  <a:lnTo>
                    <a:pt x="1231" y="766"/>
                  </a:lnTo>
                  <a:lnTo>
                    <a:pt x="1285" y="657"/>
                  </a:lnTo>
                  <a:lnTo>
                    <a:pt x="1285" y="547"/>
                  </a:lnTo>
                  <a:lnTo>
                    <a:pt x="1285" y="438"/>
                  </a:lnTo>
                  <a:lnTo>
                    <a:pt x="1258" y="329"/>
                  </a:lnTo>
                  <a:lnTo>
                    <a:pt x="1203" y="219"/>
                  </a:lnTo>
                  <a:lnTo>
                    <a:pt x="1121" y="137"/>
                  </a:lnTo>
                  <a:lnTo>
                    <a:pt x="1012" y="83"/>
                  </a:lnTo>
                  <a:lnTo>
                    <a:pt x="902" y="2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893;p52"/>
            <p:cNvSpPr/>
            <p:nvPr/>
          </p:nvSpPr>
          <p:spPr>
            <a:xfrm>
              <a:off x="2852875" y="2962050"/>
              <a:ext cx="30775" cy="24625"/>
            </a:xfrm>
            <a:custGeom>
              <a:avLst/>
              <a:gdLst/>
              <a:ahLst/>
              <a:cxnLst/>
              <a:rect l="l" t="t" r="r" b="b"/>
              <a:pathLst>
                <a:path w="1231" h="985" extrusionOk="0">
                  <a:moveTo>
                    <a:pt x="492" y="1"/>
                  </a:moveTo>
                  <a:lnTo>
                    <a:pt x="328" y="55"/>
                  </a:lnTo>
                  <a:lnTo>
                    <a:pt x="191" y="165"/>
                  </a:lnTo>
                  <a:lnTo>
                    <a:pt x="55" y="274"/>
                  </a:lnTo>
                  <a:lnTo>
                    <a:pt x="0" y="411"/>
                  </a:lnTo>
                  <a:lnTo>
                    <a:pt x="109" y="329"/>
                  </a:lnTo>
                  <a:lnTo>
                    <a:pt x="273" y="301"/>
                  </a:lnTo>
                  <a:lnTo>
                    <a:pt x="410" y="274"/>
                  </a:lnTo>
                  <a:lnTo>
                    <a:pt x="519" y="274"/>
                  </a:lnTo>
                  <a:lnTo>
                    <a:pt x="656" y="301"/>
                  </a:lnTo>
                  <a:lnTo>
                    <a:pt x="738" y="356"/>
                  </a:lnTo>
                  <a:lnTo>
                    <a:pt x="847" y="438"/>
                  </a:lnTo>
                  <a:lnTo>
                    <a:pt x="929" y="520"/>
                  </a:lnTo>
                  <a:lnTo>
                    <a:pt x="984" y="602"/>
                  </a:lnTo>
                  <a:lnTo>
                    <a:pt x="1011" y="711"/>
                  </a:lnTo>
                  <a:lnTo>
                    <a:pt x="1011" y="848"/>
                  </a:lnTo>
                  <a:lnTo>
                    <a:pt x="984" y="985"/>
                  </a:lnTo>
                  <a:lnTo>
                    <a:pt x="1121" y="875"/>
                  </a:lnTo>
                  <a:lnTo>
                    <a:pt x="1203" y="739"/>
                  </a:lnTo>
                  <a:lnTo>
                    <a:pt x="1230" y="602"/>
                  </a:lnTo>
                  <a:lnTo>
                    <a:pt x="1230" y="438"/>
                  </a:lnTo>
                  <a:lnTo>
                    <a:pt x="1203" y="329"/>
                  </a:lnTo>
                  <a:lnTo>
                    <a:pt x="1148" y="219"/>
                  </a:lnTo>
                  <a:lnTo>
                    <a:pt x="1066" y="137"/>
                  </a:lnTo>
                  <a:lnTo>
                    <a:pt x="957" y="83"/>
                  </a:lnTo>
                  <a:lnTo>
                    <a:pt x="847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894;p52"/>
            <p:cNvSpPr/>
            <p:nvPr/>
          </p:nvSpPr>
          <p:spPr>
            <a:xfrm>
              <a:off x="2929400" y="2949075"/>
              <a:ext cx="2775" cy="2075"/>
            </a:xfrm>
            <a:custGeom>
              <a:avLst/>
              <a:gdLst/>
              <a:ahLst/>
              <a:cxnLst/>
              <a:rect l="l" t="t" r="r" b="b"/>
              <a:pathLst>
                <a:path w="111" h="83" extrusionOk="0">
                  <a:moveTo>
                    <a:pt x="1" y="82"/>
                  </a:moveTo>
                  <a:lnTo>
                    <a:pt x="1" y="8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" y="82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895;p52"/>
            <p:cNvSpPr/>
            <p:nvPr/>
          </p:nvSpPr>
          <p:spPr>
            <a:xfrm>
              <a:off x="2954700" y="2961375"/>
              <a:ext cx="700" cy="3425"/>
            </a:xfrm>
            <a:custGeom>
              <a:avLst/>
              <a:gdLst/>
              <a:ahLst/>
              <a:cxnLst/>
              <a:rect l="l" t="t" r="r" b="b"/>
              <a:pathLst>
                <a:path w="28" h="137" extrusionOk="0">
                  <a:moveTo>
                    <a:pt x="28" y="0"/>
                  </a:moveTo>
                  <a:lnTo>
                    <a:pt x="28" y="0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896;p52"/>
            <p:cNvSpPr/>
            <p:nvPr/>
          </p:nvSpPr>
          <p:spPr>
            <a:xfrm>
              <a:off x="2923950" y="2951125"/>
              <a:ext cx="26675" cy="23925"/>
            </a:xfrm>
            <a:custGeom>
              <a:avLst/>
              <a:gdLst/>
              <a:ahLst/>
              <a:cxnLst/>
              <a:rect l="l" t="t" r="r" b="b"/>
              <a:pathLst>
                <a:path w="1067" h="957" extrusionOk="0">
                  <a:moveTo>
                    <a:pt x="191" y="0"/>
                  </a:moveTo>
                  <a:lnTo>
                    <a:pt x="82" y="109"/>
                  </a:lnTo>
                  <a:lnTo>
                    <a:pt x="27" y="246"/>
                  </a:lnTo>
                  <a:lnTo>
                    <a:pt x="0" y="383"/>
                  </a:lnTo>
                  <a:lnTo>
                    <a:pt x="0" y="547"/>
                  </a:lnTo>
                  <a:lnTo>
                    <a:pt x="27" y="629"/>
                  </a:lnTo>
                  <a:lnTo>
                    <a:pt x="82" y="738"/>
                  </a:lnTo>
                  <a:lnTo>
                    <a:pt x="164" y="820"/>
                  </a:lnTo>
                  <a:lnTo>
                    <a:pt x="273" y="875"/>
                  </a:lnTo>
                  <a:lnTo>
                    <a:pt x="383" y="930"/>
                  </a:lnTo>
                  <a:lnTo>
                    <a:pt x="492" y="957"/>
                  </a:lnTo>
                  <a:lnTo>
                    <a:pt x="629" y="957"/>
                  </a:lnTo>
                  <a:lnTo>
                    <a:pt x="765" y="930"/>
                  </a:lnTo>
                  <a:lnTo>
                    <a:pt x="902" y="875"/>
                  </a:lnTo>
                  <a:lnTo>
                    <a:pt x="1039" y="793"/>
                  </a:lnTo>
                  <a:lnTo>
                    <a:pt x="1066" y="684"/>
                  </a:lnTo>
                  <a:lnTo>
                    <a:pt x="1039" y="520"/>
                  </a:lnTo>
                  <a:lnTo>
                    <a:pt x="1011" y="438"/>
                  </a:lnTo>
                  <a:lnTo>
                    <a:pt x="957" y="328"/>
                  </a:lnTo>
                  <a:lnTo>
                    <a:pt x="875" y="246"/>
                  </a:lnTo>
                  <a:lnTo>
                    <a:pt x="765" y="191"/>
                  </a:lnTo>
                  <a:lnTo>
                    <a:pt x="656" y="137"/>
                  </a:lnTo>
                  <a:lnTo>
                    <a:pt x="547" y="109"/>
                  </a:lnTo>
                  <a:lnTo>
                    <a:pt x="437" y="109"/>
                  </a:lnTo>
                  <a:lnTo>
                    <a:pt x="301" y="137"/>
                  </a:lnTo>
                  <a:lnTo>
                    <a:pt x="137" y="191"/>
                  </a:lnTo>
                  <a:lnTo>
                    <a:pt x="27" y="273"/>
                  </a:lnTo>
                  <a:lnTo>
                    <a:pt x="27" y="273"/>
                  </a:lnTo>
                  <a:lnTo>
                    <a:pt x="82" y="13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897;p52"/>
            <p:cNvSpPr/>
            <p:nvPr/>
          </p:nvSpPr>
          <p:spPr>
            <a:xfrm>
              <a:off x="2949900" y="2964775"/>
              <a:ext cx="4825" cy="6175"/>
            </a:xfrm>
            <a:custGeom>
              <a:avLst/>
              <a:gdLst/>
              <a:ahLst/>
              <a:cxnLst/>
              <a:rect l="l" t="t" r="r" b="b"/>
              <a:pathLst>
                <a:path w="193" h="247" extrusionOk="0">
                  <a:moveTo>
                    <a:pt x="192" y="1"/>
                  </a:moveTo>
                  <a:lnTo>
                    <a:pt x="192" y="1"/>
                  </a:lnTo>
                  <a:lnTo>
                    <a:pt x="110" y="138"/>
                  </a:lnTo>
                  <a:lnTo>
                    <a:pt x="1" y="247"/>
                  </a:lnTo>
                  <a:lnTo>
                    <a:pt x="1" y="247"/>
                  </a:lnTo>
                  <a:lnTo>
                    <a:pt x="110" y="138"/>
                  </a:lnTo>
                  <a:lnTo>
                    <a:pt x="192" y="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898;p52"/>
            <p:cNvSpPr/>
            <p:nvPr/>
          </p:nvSpPr>
          <p:spPr>
            <a:xfrm>
              <a:off x="2932825" y="2947025"/>
              <a:ext cx="3450" cy="1375"/>
            </a:xfrm>
            <a:custGeom>
              <a:avLst/>
              <a:gdLst/>
              <a:ahLst/>
              <a:cxnLst/>
              <a:rect l="l" t="t" r="r" b="b"/>
              <a:pathLst>
                <a:path w="138" h="55" extrusionOk="0">
                  <a:moveTo>
                    <a:pt x="0" y="55"/>
                  </a:moveTo>
                  <a:lnTo>
                    <a:pt x="0" y="55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899;p52"/>
            <p:cNvSpPr/>
            <p:nvPr/>
          </p:nvSpPr>
          <p:spPr>
            <a:xfrm>
              <a:off x="2955375" y="2957275"/>
              <a:ext cx="25" cy="3425"/>
            </a:xfrm>
            <a:custGeom>
              <a:avLst/>
              <a:gdLst/>
              <a:ahLst/>
              <a:cxnLst/>
              <a:rect l="l" t="t" r="r" b="b"/>
              <a:pathLst>
                <a:path w="1" h="137" extrusionOk="0">
                  <a:moveTo>
                    <a:pt x="1" y="0"/>
                  </a:moveTo>
                  <a:lnTo>
                    <a:pt x="1" y="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900;p52"/>
            <p:cNvSpPr/>
            <p:nvPr/>
          </p:nvSpPr>
          <p:spPr>
            <a:xfrm>
              <a:off x="2924625" y="2947025"/>
              <a:ext cx="30775" cy="23925"/>
            </a:xfrm>
            <a:custGeom>
              <a:avLst/>
              <a:gdLst/>
              <a:ahLst/>
              <a:cxnLst/>
              <a:rect l="l" t="t" r="r" b="b"/>
              <a:pathLst>
                <a:path w="1231" h="957" extrusionOk="0">
                  <a:moveTo>
                    <a:pt x="465" y="0"/>
                  </a:moveTo>
                  <a:lnTo>
                    <a:pt x="328" y="55"/>
                  </a:lnTo>
                  <a:lnTo>
                    <a:pt x="301" y="82"/>
                  </a:lnTo>
                  <a:lnTo>
                    <a:pt x="192" y="164"/>
                  </a:lnTo>
                  <a:lnTo>
                    <a:pt x="164" y="164"/>
                  </a:lnTo>
                  <a:lnTo>
                    <a:pt x="55" y="301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10" y="355"/>
                  </a:lnTo>
                  <a:lnTo>
                    <a:pt x="274" y="301"/>
                  </a:lnTo>
                  <a:lnTo>
                    <a:pt x="410" y="273"/>
                  </a:lnTo>
                  <a:lnTo>
                    <a:pt x="520" y="273"/>
                  </a:lnTo>
                  <a:lnTo>
                    <a:pt x="629" y="301"/>
                  </a:lnTo>
                  <a:lnTo>
                    <a:pt x="738" y="355"/>
                  </a:lnTo>
                  <a:lnTo>
                    <a:pt x="848" y="410"/>
                  </a:lnTo>
                  <a:lnTo>
                    <a:pt x="930" y="492"/>
                  </a:lnTo>
                  <a:lnTo>
                    <a:pt x="984" y="602"/>
                  </a:lnTo>
                  <a:lnTo>
                    <a:pt x="1012" y="684"/>
                  </a:lnTo>
                  <a:lnTo>
                    <a:pt x="1039" y="848"/>
                  </a:lnTo>
                  <a:lnTo>
                    <a:pt x="1012" y="957"/>
                  </a:lnTo>
                  <a:lnTo>
                    <a:pt x="1012" y="957"/>
                  </a:lnTo>
                  <a:lnTo>
                    <a:pt x="1121" y="848"/>
                  </a:lnTo>
                  <a:lnTo>
                    <a:pt x="1203" y="711"/>
                  </a:lnTo>
                  <a:lnTo>
                    <a:pt x="1231" y="574"/>
                  </a:lnTo>
                  <a:lnTo>
                    <a:pt x="1231" y="547"/>
                  </a:lnTo>
                  <a:lnTo>
                    <a:pt x="1231" y="410"/>
                  </a:lnTo>
                  <a:lnTo>
                    <a:pt x="1176" y="246"/>
                  </a:lnTo>
                  <a:lnTo>
                    <a:pt x="1067" y="137"/>
                  </a:lnTo>
                  <a:lnTo>
                    <a:pt x="902" y="5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901;p52"/>
            <p:cNvSpPr/>
            <p:nvPr/>
          </p:nvSpPr>
          <p:spPr>
            <a:xfrm>
              <a:off x="2276050" y="2995550"/>
              <a:ext cx="47875" cy="41700"/>
            </a:xfrm>
            <a:custGeom>
              <a:avLst/>
              <a:gdLst/>
              <a:ahLst/>
              <a:cxnLst/>
              <a:rect l="l" t="t" r="r" b="b"/>
              <a:pathLst>
                <a:path w="1915" h="1668" extrusionOk="0">
                  <a:moveTo>
                    <a:pt x="985" y="0"/>
                  </a:moveTo>
                  <a:lnTo>
                    <a:pt x="794" y="27"/>
                  </a:lnTo>
                  <a:lnTo>
                    <a:pt x="630" y="55"/>
                  </a:lnTo>
                  <a:lnTo>
                    <a:pt x="466" y="137"/>
                  </a:lnTo>
                  <a:lnTo>
                    <a:pt x="329" y="219"/>
                  </a:lnTo>
                  <a:lnTo>
                    <a:pt x="192" y="328"/>
                  </a:lnTo>
                  <a:lnTo>
                    <a:pt x="110" y="465"/>
                  </a:lnTo>
                  <a:lnTo>
                    <a:pt x="28" y="629"/>
                  </a:lnTo>
                  <a:lnTo>
                    <a:pt x="1" y="793"/>
                  </a:lnTo>
                  <a:lnTo>
                    <a:pt x="1" y="957"/>
                  </a:lnTo>
                  <a:lnTo>
                    <a:pt x="56" y="1121"/>
                  </a:lnTo>
                  <a:lnTo>
                    <a:pt x="138" y="1257"/>
                  </a:lnTo>
                  <a:lnTo>
                    <a:pt x="247" y="1394"/>
                  </a:lnTo>
                  <a:lnTo>
                    <a:pt x="384" y="1504"/>
                  </a:lnTo>
                  <a:lnTo>
                    <a:pt x="548" y="1586"/>
                  </a:lnTo>
                  <a:lnTo>
                    <a:pt x="712" y="1640"/>
                  </a:lnTo>
                  <a:lnTo>
                    <a:pt x="903" y="1668"/>
                  </a:lnTo>
                  <a:lnTo>
                    <a:pt x="1122" y="1640"/>
                  </a:lnTo>
                  <a:lnTo>
                    <a:pt x="1286" y="1613"/>
                  </a:lnTo>
                  <a:lnTo>
                    <a:pt x="1450" y="1531"/>
                  </a:lnTo>
                  <a:lnTo>
                    <a:pt x="1614" y="1449"/>
                  </a:lnTo>
                  <a:lnTo>
                    <a:pt x="1723" y="1340"/>
                  </a:lnTo>
                  <a:lnTo>
                    <a:pt x="1805" y="1203"/>
                  </a:lnTo>
                  <a:lnTo>
                    <a:pt x="1887" y="1039"/>
                  </a:lnTo>
                  <a:lnTo>
                    <a:pt x="1914" y="875"/>
                  </a:lnTo>
                  <a:lnTo>
                    <a:pt x="1887" y="711"/>
                  </a:lnTo>
                  <a:lnTo>
                    <a:pt x="1832" y="547"/>
                  </a:lnTo>
                  <a:lnTo>
                    <a:pt x="1750" y="410"/>
                  </a:lnTo>
                  <a:lnTo>
                    <a:pt x="1641" y="273"/>
                  </a:lnTo>
                  <a:lnTo>
                    <a:pt x="1504" y="164"/>
                  </a:lnTo>
                  <a:lnTo>
                    <a:pt x="1368" y="82"/>
                  </a:lnTo>
                  <a:lnTo>
                    <a:pt x="1176" y="27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902;p52"/>
            <p:cNvSpPr/>
            <p:nvPr/>
          </p:nvSpPr>
          <p:spPr>
            <a:xfrm>
              <a:off x="2280850" y="2995550"/>
              <a:ext cx="43075" cy="38975"/>
            </a:xfrm>
            <a:custGeom>
              <a:avLst/>
              <a:gdLst/>
              <a:ahLst/>
              <a:cxnLst/>
              <a:rect l="l" t="t" r="r" b="b"/>
              <a:pathLst>
                <a:path w="1723" h="1559" extrusionOk="0">
                  <a:moveTo>
                    <a:pt x="793" y="0"/>
                  </a:moveTo>
                  <a:lnTo>
                    <a:pt x="574" y="27"/>
                  </a:lnTo>
                  <a:lnTo>
                    <a:pt x="356" y="82"/>
                  </a:lnTo>
                  <a:lnTo>
                    <a:pt x="164" y="191"/>
                  </a:lnTo>
                  <a:lnTo>
                    <a:pt x="0" y="328"/>
                  </a:lnTo>
                  <a:lnTo>
                    <a:pt x="110" y="273"/>
                  </a:lnTo>
                  <a:lnTo>
                    <a:pt x="246" y="246"/>
                  </a:lnTo>
                  <a:lnTo>
                    <a:pt x="383" y="219"/>
                  </a:lnTo>
                  <a:lnTo>
                    <a:pt x="520" y="219"/>
                  </a:lnTo>
                  <a:lnTo>
                    <a:pt x="711" y="246"/>
                  </a:lnTo>
                  <a:lnTo>
                    <a:pt x="902" y="301"/>
                  </a:lnTo>
                  <a:lnTo>
                    <a:pt x="1039" y="383"/>
                  </a:lnTo>
                  <a:lnTo>
                    <a:pt x="1176" y="492"/>
                  </a:lnTo>
                  <a:lnTo>
                    <a:pt x="1285" y="629"/>
                  </a:lnTo>
                  <a:lnTo>
                    <a:pt x="1367" y="765"/>
                  </a:lnTo>
                  <a:lnTo>
                    <a:pt x="1422" y="929"/>
                  </a:lnTo>
                  <a:lnTo>
                    <a:pt x="1449" y="1093"/>
                  </a:lnTo>
                  <a:lnTo>
                    <a:pt x="1422" y="1230"/>
                  </a:lnTo>
                  <a:lnTo>
                    <a:pt x="1394" y="1340"/>
                  </a:lnTo>
                  <a:lnTo>
                    <a:pt x="1340" y="1449"/>
                  </a:lnTo>
                  <a:lnTo>
                    <a:pt x="1258" y="1558"/>
                  </a:lnTo>
                  <a:lnTo>
                    <a:pt x="1449" y="1422"/>
                  </a:lnTo>
                  <a:lnTo>
                    <a:pt x="1586" y="1257"/>
                  </a:lnTo>
                  <a:lnTo>
                    <a:pt x="1668" y="1093"/>
                  </a:lnTo>
                  <a:lnTo>
                    <a:pt x="1722" y="875"/>
                  </a:lnTo>
                  <a:lnTo>
                    <a:pt x="1695" y="711"/>
                  </a:lnTo>
                  <a:lnTo>
                    <a:pt x="1640" y="547"/>
                  </a:lnTo>
                  <a:lnTo>
                    <a:pt x="1558" y="410"/>
                  </a:lnTo>
                  <a:lnTo>
                    <a:pt x="1449" y="273"/>
                  </a:lnTo>
                  <a:lnTo>
                    <a:pt x="1312" y="164"/>
                  </a:lnTo>
                  <a:lnTo>
                    <a:pt x="1176" y="82"/>
                  </a:lnTo>
                  <a:lnTo>
                    <a:pt x="984" y="2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903;p52"/>
            <p:cNvSpPr/>
            <p:nvPr/>
          </p:nvSpPr>
          <p:spPr>
            <a:xfrm>
              <a:off x="2203625" y="2991425"/>
              <a:ext cx="47850" cy="41050"/>
            </a:xfrm>
            <a:custGeom>
              <a:avLst/>
              <a:gdLst/>
              <a:ahLst/>
              <a:cxnLst/>
              <a:rect l="l" t="t" r="r" b="b"/>
              <a:pathLst>
                <a:path w="1914" h="1642" extrusionOk="0">
                  <a:moveTo>
                    <a:pt x="820" y="1"/>
                  </a:moveTo>
                  <a:lnTo>
                    <a:pt x="656" y="28"/>
                  </a:lnTo>
                  <a:lnTo>
                    <a:pt x="492" y="83"/>
                  </a:lnTo>
                  <a:lnTo>
                    <a:pt x="328" y="165"/>
                  </a:lnTo>
                  <a:lnTo>
                    <a:pt x="219" y="274"/>
                  </a:lnTo>
                  <a:lnTo>
                    <a:pt x="110" y="411"/>
                  </a:lnTo>
                  <a:lnTo>
                    <a:pt x="28" y="575"/>
                  </a:lnTo>
                  <a:lnTo>
                    <a:pt x="0" y="739"/>
                  </a:lnTo>
                  <a:lnTo>
                    <a:pt x="0" y="903"/>
                  </a:lnTo>
                  <a:lnTo>
                    <a:pt x="55" y="1067"/>
                  </a:lnTo>
                  <a:lnTo>
                    <a:pt x="137" y="1204"/>
                  </a:lnTo>
                  <a:lnTo>
                    <a:pt x="219" y="1340"/>
                  </a:lnTo>
                  <a:lnTo>
                    <a:pt x="356" y="1450"/>
                  </a:lnTo>
                  <a:lnTo>
                    <a:pt x="520" y="1532"/>
                  </a:lnTo>
                  <a:lnTo>
                    <a:pt x="684" y="1614"/>
                  </a:lnTo>
                  <a:lnTo>
                    <a:pt x="875" y="1641"/>
                  </a:lnTo>
                  <a:lnTo>
                    <a:pt x="1094" y="1641"/>
                  </a:lnTo>
                  <a:lnTo>
                    <a:pt x="1258" y="1614"/>
                  </a:lnTo>
                  <a:lnTo>
                    <a:pt x="1422" y="1532"/>
                  </a:lnTo>
                  <a:lnTo>
                    <a:pt x="1586" y="1450"/>
                  </a:lnTo>
                  <a:lnTo>
                    <a:pt x="1695" y="1340"/>
                  </a:lnTo>
                  <a:lnTo>
                    <a:pt x="1804" y="1204"/>
                  </a:lnTo>
                  <a:lnTo>
                    <a:pt x="1859" y="1040"/>
                  </a:lnTo>
                  <a:lnTo>
                    <a:pt x="1914" y="876"/>
                  </a:lnTo>
                  <a:lnTo>
                    <a:pt x="1886" y="712"/>
                  </a:lnTo>
                  <a:lnTo>
                    <a:pt x="1859" y="548"/>
                  </a:lnTo>
                  <a:lnTo>
                    <a:pt x="1777" y="411"/>
                  </a:lnTo>
                  <a:lnTo>
                    <a:pt x="1668" y="274"/>
                  </a:lnTo>
                  <a:lnTo>
                    <a:pt x="1531" y="165"/>
                  </a:lnTo>
                  <a:lnTo>
                    <a:pt x="1367" y="83"/>
                  </a:lnTo>
                  <a:lnTo>
                    <a:pt x="1203" y="28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904;p52"/>
            <p:cNvSpPr/>
            <p:nvPr/>
          </p:nvSpPr>
          <p:spPr>
            <a:xfrm>
              <a:off x="2208400" y="2991425"/>
              <a:ext cx="43075" cy="38300"/>
            </a:xfrm>
            <a:custGeom>
              <a:avLst/>
              <a:gdLst/>
              <a:ahLst/>
              <a:cxnLst/>
              <a:rect l="l" t="t" r="r" b="b"/>
              <a:pathLst>
                <a:path w="1723" h="1532" extrusionOk="0">
                  <a:moveTo>
                    <a:pt x="602" y="1"/>
                  </a:moveTo>
                  <a:lnTo>
                    <a:pt x="356" y="56"/>
                  </a:lnTo>
                  <a:lnTo>
                    <a:pt x="165" y="165"/>
                  </a:lnTo>
                  <a:lnTo>
                    <a:pt x="1" y="302"/>
                  </a:lnTo>
                  <a:lnTo>
                    <a:pt x="137" y="247"/>
                  </a:lnTo>
                  <a:lnTo>
                    <a:pt x="274" y="220"/>
                  </a:lnTo>
                  <a:lnTo>
                    <a:pt x="411" y="192"/>
                  </a:lnTo>
                  <a:lnTo>
                    <a:pt x="547" y="192"/>
                  </a:lnTo>
                  <a:lnTo>
                    <a:pt x="739" y="220"/>
                  </a:lnTo>
                  <a:lnTo>
                    <a:pt x="903" y="302"/>
                  </a:lnTo>
                  <a:lnTo>
                    <a:pt x="1067" y="384"/>
                  </a:lnTo>
                  <a:lnTo>
                    <a:pt x="1203" y="493"/>
                  </a:lnTo>
                  <a:lnTo>
                    <a:pt x="1313" y="630"/>
                  </a:lnTo>
                  <a:lnTo>
                    <a:pt x="1367" y="766"/>
                  </a:lnTo>
                  <a:lnTo>
                    <a:pt x="1422" y="930"/>
                  </a:lnTo>
                  <a:lnTo>
                    <a:pt x="1422" y="1094"/>
                  </a:lnTo>
                  <a:lnTo>
                    <a:pt x="1422" y="1231"/>
                  </a:lnTo>
                  <a:lnTo>
                    <a:pt x="1367" y="1340"/>
                  </a:lnTo>
                  <a:lnTo>
                    <a:pt x="1313" y="1450"/>
                  </a:lnTo>
                  <a:lnTo>
                    <a:pt x="1231" y="1532"/>
                  </a:lnTo>
                  <a:lnTo>
                    <a:pt x="1422" y="1422"/>
                  </a:lnTo>
                  <a:lnTo>
                    <a:pt x="1559" y="1258"/>
                  </a:lnTo>
                  <a:lnTo>
                    <a:pt x="1668" y="1094"/>
                  </a:lnTo>
                  <a:lnTo>
                    <a:pt x="1723" y="876"/>
                  </a:lnTo>
                  <a:lnTo>
                    <a:pt x="1695" y="712"/>
                  </a:lnTo>
                  <a:lnTo>
                    <a:pt x="1668" y="548"/>
                  </a:lnTo>
                  <a:lnTo>
                    <a:pt x="1586" y="411"/>
                  </a:lnTo>
                  <a:lnTo>
                    <a:pt x="1477" y="274"/>
                  </a:lnTo>
                  <a:lnTo>
                    <a:pt x="1340" y="165"/>
                  </a:lnTo>
                  <a:lnTo>
                    <a:pt x="1176" y="83"/>
                  </a:lnTo>
                  <a:lnTo>
                    <a:pt x="1012" y="28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905;p52"/>
            <p:cNvSpPr/>
            <p:nvPr/>
          </p:nvSpPr>
          <p:spPr>
            <a:xfrm>
              <a:off x="2174925" y="2994850"/>
              <a:ext cx="32125" cy="27375"/>
            </a:xfrm>
            <a:custGeom>
              <a:avLst/>
              <a:gdLst/>
              <a:ahLst/>
              <a:cxnLst/>
              <a:rect l="l" t="t" r="r" b="b"/>
              <a:pathLst>
                <a:path w="1285" h="1095" extrusionOk="0">
                  <a:moveTo>
                    <a:pt x="437" y="1"/>
                  </a:moveTo>
                  <a:lnTo>
                    <a:pt x="328" y="55"/>
                  </a:lnTo>
                  <a:lnTo>
                    <a:pt x="219" y="110"/>
                  </a:lnTo>
                  <a:lnTo>
                    <a:pt x="137" y="192"/>
                  </a:lnTo>
                  <a:lnTo>
                    <a:pt x="55" y="274"/>
                  </a:lnTo>
                  <a:lnTo>
                    <a:pt x="27" y="383"/>
                  </a:lnTo>
                  <a:lnTo>
                    <a:pt x="0" y="493"/>
                  </a:lnTo>
                  <a:lnTo>
                    <a:pt x="0" y="602"/>
                  </a:lnTo>
                  <a:lnTo>
                    <a:pt x="27" y="711"/>
                  </a:lnTo>
                  <a:lnTo>
                    <a:pt x="82" y="793"/>
                  </a:lnTo>
                  <a:lnTo>
                    <a:pt x="137" y="903"/>
                  </a:lnTo>
                  <a:lnTo>
                    <a:pt x="219" y="985"/>
                  </a:lnTo>
                  <a:lnTo>
                    <a:pt x="328" y="1039"/>
                  </a:lnTo>
                  <a:lnTo>
                    <a:pt x="437" y="1067"/>
                  </a:lnTo>
                  <a:lnTo>
                    <a:pt x="574" y="1094"/>
                  </a:lnTo>
                  <a:lnTo>
                    <a:pt x="820" y="1094"/>
                  </a:lnTo>
                  <a:lnTo>
                    <a:pt x="957" y="1039"/>
                  </a:lnTo>
                  <a:lnTo>
                    <a:pt x="1039" y="985"/>
                  </a:lnTo>
                  <a:lnTo>
                    <a:pt x="1148" y="903"/>
                  </a:lnTo>
                  <a:lnTo>
                    <a:pt x="1203" y="821"/>
                  </a:lnTo>
                  <a:lnTo>
                    <a:pt x="1258" y="711"/>
                  </a:lnTo>
                  <a:lnTo>
                    <a:pt x="1285" y="602"/>
                  </a:lnTo>
                  <a:lnTo>
                    <a:pt x="1258" y="493"/>
                  </a:lnTo>
                  <a:lnTo>
                    <a:pt x="1230" y="383"/>
                  </a:lnTo>
                  <a:lnTo>
                    <a:pt x="1203" y="274"/>
                  </a:lnTo>
                  <a:lnTo>
                    <a:pt x="1121" y="192"/>
                  </a:lnTo>
                  <a:lnTo>
                    <a:pt x="1039" y="110"/>
                  </a:lnTo>
                  <a:lnTo>
                    <a:pt x="930" y="55"/>
                  </a:lnTo>
                  <a:lnTo>
                    <a:pt x="820" y="28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906;p52"/>
            <p:cNvSpPr/>
            <p:nvPr/>
          </p:nvSpPr>
          <p:spPr>
            <a:xfrm>
              <a:off x="2176975" y="2994850"/>
              <a:ext cx="30075" cy="26675"/>
            </a:xfrm>
            <a:custGeom>
              <a:avLst/>
              <a:gdLst/>
              <a:ahLst/>
              <a:cxnLst/>
              <a:rect l="l" t="t" r="r" b="b"/>
              <a:pathLst>
                <a:path w="1203" h="1067" extrusionOk="0">
                  <a:moveTo>
                    <a:pt x="437" y="1"/>
                  </a:moveTo>
                  <a:lnTo>
                    <a:pt x="273" y="55"/>
                  </a:lnTo>
                  <a:lnTo>
                    <a:pt x="137" y="110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164" y="192"/>
                  </a:lnTo>
                  <a:lnTo>
                    <a:pt x="328" y="192"/>
                  </a:lnTo>
                  <a:lnTo>
                    <a:pt x="437" y="219"/>
                  </a:lnTo>
                  <a:lnTo>
                    <a:pt x="574" y="274"/>
                  </a:lnTo>
                  <a:lnTo>
                    <a:pt x="656" y="329"/>
                  </a:lnTo>
                  <a:lnTo>
                    <a:pt x="766" y="411"/>
                  </a:lnTo>
                  <a:lnTo>
                    <a:pt x="820" y="493"/>
                  </a:lnTo>
                  <a:lnTo>
                    <a:pt x="875" y="602"/>
                  </a:lnTo>
                  <a:lnTo>
                    <a:pt x="902" y="711"/>
                  </a:lnTo>
                  <a:lnTo>
                    <a:pt x="902" y="821"/>
                  </a:lnTo>
                  <a:lnTo>
                    <a:pt x="875" y="957"/>
                  </a:lnTo>
                  <a:lnTo>
                    <a:pt x="793" y="1067"/>
                  </a:lnTo>
                  <a:lnTo>
                    <a:pt x="957" y="985"/>
                  </a:lnTo>
                  <a:lnTo>
                    <a:pt x="1066" y="875"/>
                  </a:lnTo>
                  <a:lnTo>
                    <a:pt x="1148" y="766"/>
                  </a:lnTo>
                  <a:lnTo>
                    <a:pt x="1203" y="602"/>
                  </a:lnTo>
                  <a:lnTo>
                    <a:pt x="1176" y="493"/>
                  </a:lnTo>
                  <a:lnTo>
                    <a:pt x="1148" y="383"/>
                  </a:lnTo>
                  <a:lnTo>
                    <a:pt x="1121" y="274"/>
                  </a:lnTo>
                  <a:lnTo>
                    <a:pt x="1039" y="192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28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907;p52"/>
            <p:cNvSpPr/>
            <p:nvPr/>
          </p:nvSpPr>
          <p:spPr>
            <a:xfrm>
              <a:off x="2247350" y="3000325"/>
              <a:ext cx="32150" cy="28050"/>
            </a:xfrm>
            <a:custGeom>
              <a:avLst/>
              <a:gdLst/>
              <a:ahLst/>
              <a:cxnLst/>
              <a:rect l="l" t="t" r="r" b="b"/>
              <a:pathLst>
                <a:path w="1286" h="1122" extrusionOk="0">
                  <a:moveTo>
                    <a:pt x="547" y="0"/>
                  </a:moveTo>
                  <a:lnTo>
                    <a:pt x="438" y="28"/>
                  </a:lnTo>
                  <a:lnTo>
                    <a:pt x="329" y="82"/>
                  </a:lnTo>
                  <a:lnTo>
                    <a:pt x="219" y="137"/>
                  </a:lnTo>
                  <a:lnTo>
                    <a:pt x="137" y="219"/>
                  </a:lnTo>
                  <a:lnTo>
                    <a:pt x="83" y="301"/>
                  </a:lnTo>
                  <a:lnTo>
                    <a:pt x="28" y="410"/>
                  </a:lnTo>
                  <a:lnTo>
                    <a:pt x="1" y="520"/>
                  </a:lnTo>
                  <a:lnTo>
                    <a:pt x="28" y="629"/>
                  </a:lnTo>
                  <a:lnTo>
                    <a:pt x="55" y="738"/>
                  </a:lnTo>
                  <a:lnTo>
                    <a:pt x="110" y="848"/>
                  </a:lnTo>
                  <a:lnTo>
                    <a:pt x="165" y="930"/>
                  </a:lnTo>
                  <a:lnTo>
                    <a:pt x="274" y="1012"/>
                  </a:lnTo>
                  <a:lnTo>
                    <a:pt x="356" y="1066"/>
                  </a:lnTo>
                  <a:lnTo>
                    <a:pt x="493" y="1094"/>
                  </a:lnTo>
                  <a:lnTo>
                    <a:pt x="629" y="1121"/>
                  </a:lnTo>
                  <a:lnTo>
                    <a:pt x="739" y="1121"/>
                  </a:lnTo>
                  <a:lnTo>
                    <a:pt x="876" y="1094"/>
                  </a:lnTo>
                  <a:lnTo>
                    <a:pt x="985" y="1039"/>
                  </a:lnTo>
                  <a:lnTo>
                    <a:pt x="1094" y="984"/>
                  </a:lnTo>
                  <a:lnTo>
                    <a:pt x="1176" y="902"/>
                  </a:lnTo>
                  <a:lnTo>
                    <a:pt x="1231" y="820"/>
                  </a:lnTo>
                  <a:lnTo>
                    <a:pt x="1286" y="711"/>
                  </a:lnTo>
                  <a:lnTo>
                    <a:pt x="1286" y="602"/>
                  </a:lnTo>
                  <a:lnTo>
                    <a:pt x="1286" y="492"/>
                  </a:lnTo>
                  <a:lnTo>
                    <a:pt x="1258" y="383"/>
                  </a:lnTo>
                  <a:lnTo>
                    <a:pt x="1204" y="274"/>
                  </a:lnTo>
                  <a:lnTo>
                    <a:pt x="1122" y="192"/>
                  </a:lnTo>
                  <a:lnTo>
                    <a:pt x="1040" y="110"/>
                  </a:lnTo>
                  <a:lnTo>
                    <a:pt x="930" y="55"/>
                  </a:lnTo>
                  <a:lnTo>
                    <a:pt x="821" y="2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908;p52"/>
            <p:cNvSpPr/>
            <p:nvPr/>
          </p:nvSpPr>
          <p:spPr>
            <a:xfrm>
              <a:off x="2250100" y="3000325"/>
              <a:ext cx="29400" cy="26675"/>
            </a:xfrm>
            <a:custGeom>
              <a:avLst/>
              <a:gdLst/>
              <a:ahLst/>
              <a:cxnLst/>
              <a:rect l="l" t="t" r="r" b="b"/>
              <a:pathLst>
                <a:path w="1176" h="1067" extrusionOk="0">
                  <a:moveTo>
                    <a:pt x="574" y="0"/>
                  </a:moveTo>
                  <a:lnTo>
                    <a:pt x="410" y="28"/>
                  </a:lnTo>
                  <a:lnTo>
                    <a:pt x="246" y="55"/>
                  </a:lnTo>
                  <a:lnTo>
                    <a:pt x="109" y="164"/>
                  </a:lnTo>
                  <a:lnTo>
                    <a:pt x="0" y="274"/>
                  </a:lnTo>
                  <a:lnTo>
                    <a:pt x="137" y="219"/>
                  </a:lnTo>
                  <a:lnTo>
                    <a:pt x="301" y="219"/>
                  </a:lnTo>
                  <a:lnTo>
                    <a:pt x="437" y="246"/>
                  </a:lnTo>
                  <a:lnTo>
                    <a:pt x="547" y="274"/>
                  </a:lnTo>
                  <a:lnTo>
                    <a:pt x="656" y="328"/>
                  </a:lnTo>
                  <a:lnTo>
                    <a:pt x="738" y="410"/>
                  </a:lnTo>
                  <a:lnTo>
                    <a:pt x="820" y="492"/>
                  </a:lnTo>
                  <a:lnTo>
                    <a:pt x="875" y="602"/>
                  </a:lnTo>
                  <a:lnTo>
                    <a:pt x="902" y="711"/>
                  </a:lnTo>
                  <a:lnTo>
                    <a:pt x="902" y="820"/>
                  </a:lnTo>
                  <a:lnTo>
                    <a:pt x="875" y="957"/>
                  </a:lnTo>
                  <a:lnTo>
                    <a:pt x="820" y="1066"/>
                  </a:lnTo>
                  <a:lnTo>
                    <a:pt x="957" y="984"/>
                  </a:lnTo>
                  <a:lnTo>
                    <a:pt x="1066" y="875"/>
                  </a:lnTo>
                  <a:lnTo>
                    <a:pt x="1148" y="766"/>
                  </a:lnTo>
                  <a:lnTo>
                    <a:pt x="1176" y="602"/>
                  </a:lnTo>
                  <a:lnTo>
                    <a:pt x="1176" y="492"/>
                  </a:lnTo>
                  <a:lnTo>
                    <a:pt x="1148" y="383"/>
                  </a:lnTo>
                  <a:lnTo>
                    <a:pt x="1094" y="274"/>
                  </a:lnTo>
                  <a:lnTo>
                    <a:pt x="1012" y="192"/>
                  </a:lnTo>
                  <a:lnTo>
                    <a:pt x="930" y="110"/>
                  </a:lnTo>
                  <a:lnTo>
                    <a:pt x="820" y="55"/>
                  </a:lnTo>
                  <a:lnTo>
                    <a:pt x="711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909;p52"/>
            <p:cNvSpPr/>
            <p:nvPr/>
          </p:nvSpPr>
          <p:spPr>
            <a:xfrm>
              <a:off x="2329375" y="3004425"/>
              <a:ext cx="2750" cy="14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55"/>
                  </a:moveTo>
                  <a:lnTo>
                    <a:pt x="0" y="5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910;p52"/>
            <p:cNvSpPr/>
            <p:nvPr/>
          </p:nvSpPr>
          <p:spPr>
            <a:xfrm>
              <a:off x="2350550" y="3022875"/>
              <a:ext cx="1400" cy="2750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55" y="0"/>
                  </a:moveTo>
                  <a:lnTo>
                    <a:pt x="55" y="0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911;p52"/>
            <p:cNvSpPr/>
            <p:nvPr/>
          </p:nvSpPr>
          <p:spPr>
            <a:xfrm>
              <a:off x="2320475" y="3007850"/>
              <a:ext cx="25325" cy="23925"/>
            </a:xfrm>
            <a:custGeom>
              <a:avLst/>
              <a:gdLst/>
              <a:ahLst/>
              <a:cxnLst/>
              <a:rect l="l" t="t" r="r" b="b"/>
              <a:pathLst>
                <a:path w="1013" h="957" extrusionOk="0">
                  <a:moveTo>
                    <a:pt x="192" y="0"/>
                  </a:moveTo>
                  <a:lnTo>
                    <a:pt x="83" y="137"/>
                  </a:lnTo>
                  <a:lnTo>
                    <a:pt x="83" y="137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110" y="109"/>
                  </a:lnTo>
                  <a:lnTo>
                    <a:pt x="192" y="0"/>
                  </a:lnTo>
                  <a:close/>
                  <a:moveTo>
                    <a:pt x="247" y="82"/>
                  </a:moveTo>
                  <a:lnTo>
                    <a:pt x="96" y="132"/>
                  </a:lnTo>
                  <a:lnTo>
                    <a:pt x="96" y="132"/>
                  </a:lnTo>
                  <a:lnTo>
                    <a:pt x="28" y="246"/>
                  </a:lnTo>
                  <a:lnTo>
                    <a:pt x="1" y="383"/>
                  </a:lnTo>
                  <a:lnTo>
                    <a:pt x="28" y="492"/>
                  </a:lnTo>
                  <a:lnTo>
                    <a:pt x="55" y="601"/>
                  </a:lnTo>
                  <a:lnTo>
                    <a:pt x="110" y="683"/>
                  </a:lnTo>
                  <a:lnTo>
                    <a:pt x="192" y="793"/>
                  </a:lnTo>
                  <a:lnTo>
                    <a:pt x="274" y="848"/>
                  </a:lnTo>
                  <a:lnTo>
                    <a:pt x="383" y="902"/>
                  </a:lnTo>
                  <a:lnTo>
                    <a:pt x="493" y="957"/>
                  </a:lnTo>
                  <a:lnTo>
                    <a:pt x="794" y="957"/>
                  </a:lnTo>
                  <a:lnTo>
                    <a:pt x="930" y="902"/>
                  </a:lnTo>
                  <a:lnTo>
                    <a:pt x="985" y="793"/>
                  </a:lnTo>
                  <a:lnTo>
                    <a:pt x="1012" y="656"/>
                  </a:lnTo>
                  <a:lnTo>
                    <a:pt x="1012" y="547"/>
                  </a:lnTo>
                  <a:lnTo>
                    <a:pt x="985" y="437"/>
                  </a:lnTo>
                  <a:lnTo>
                    <a:pt x="930" y="328"/>
                  </a:lnTo>
                  <a:lnTo>
                    <a:pt x="848" y="246"/>
                  </a:lnTo>
                  <a:lnTo>
                    <a:pt x="739" y="164"/>
                  </a:lnTo>
                  <a:lnTo>
                    <a:pt x="657" y="109"/>
                  </a:lnTo>
                  <a:lnTo>
                    <a:pt x="520" y="82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912;p52"/>
            <p:cNvSpPr/>
            <p:nvPr/>
          </p:nvSpPr>
          <p:spPr>
            <a:xfrm>
              <a:off x="2343725" y="3025600"/>
              <a:ext cx="6175" cy="4825"/>
            </a:xfrm>
            <a:custGeom>
              <a:avLst/>
              <a:gdLst/>
              <a:ahLst/>
              <a:cxnLst/>
              <a:rect l="l" t="t" r="r" b="b"/>
              <a:pathLst>
                <a:path w="247" h="193" extrusionOk="0">
                  <a:moveTo>
                    <a:pt x="246" y="1"/>
                  </a:moveTo>
                  <a:lnTo>
                    <a:pt x="246" y="1"/>
                  </a:lnTo>
                  <a:lnTo>
                    <a:pt x="137" y="11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37" y="110"/>
                  </a:lnTo>
                  <a:lnTo>
                    <a:pt x="246" y="1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913;p52"/>
            <p:cNvSpPr/>
            <p:nvPr/>
          </p:nvSpPr>
          <p:spPr>
            <a:xfrm>
              <a:off x="2333475" y="3003750"/>
              <a:ext cx="3425" cy="700"/>
            </a:xfrm>
            <a:custGeom>
              <a:avLst/>
              <a:gdLst/>
              <a:ahLst/>
              <a:cxnLst/>
              <a:rect l="l" t="t" r="r" b="b"/>
              <a:pathLst>
                <a:path w="137" h="28" extrusionOk="0">
                  <a:moveTo>
                    <a:pt x="0" y="27"/>
                  </a:moveTo>
                  <a:lnTo>
                    <a:pt x="0" y="27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914;p52"/>
            <p:cNvSpPr/>
            <p:nvPr/>
          </p:nvSpPr>
          <p:spPr>
            <a:xfrm>
              <a:off x="2351925" y="3018775"/>
              <a:ext cx="700" cy="3450"/>
            </a:xfrm>
            <a:custGeom>
              <a:avLst/>
              <a:gdLst/>
              <a:ahLst/>
              <a:cxnLst/>
              <a:rect l="l" t="t" r="r" b="b"/>
              <a:pathLst>
                <a:path w="28" h="138" extrusionOk="0">
                  <a:moveTo>
                    <a:pt x="28" y="0"/>
                  </a:moveTo>
                  <a:lnTo>
                    <a:pt x="28" y="0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915;p52"/>
            <p:cNvSpPr/>
            <p:nvPr/>
          </p:nvSpPr>
          <p:spPr>
            <a:xfrm>
              <a:off x="2322525" y="3003750"/>
              <a:ext cx="30100" cy="26675"/>
            </a:xfrm>
            <a:custGeom>
              <a:avLst/>
              <a:gdLst/>
              <a:ahLst/>
              <a:cxnLst/>
              <a:rect l="l" t="t" r="r" b="b"/>
              <a:pathLst>
                <a:path w="1204" h="1067" extrusionOk="0">
                  <a:moveTo>
                    <a:pt x="575" y="0"/>
                  </a:moveTo>
                  <a:lnTo>
                    <a:pt x="438" y="27"/>
                  </a:lnTo>
                  <a:lnTo>
                    <a:pt x="383" y="27"/>
                  </a:lnTo>
                  <a:lnTo>
                    <a:pt x="274" y="82"/>
                  </a:lnTo>
                  <a:lnTo>
                    <a:pt x="247" y="82"/>
                  </a:lnTo>
                  <a:lnTo>
                    <a:pt x="110" y="164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165" y="246"/>
                  </a:lnTo>
                  <a:lnTo>
                    <a:pt x="438" y="246"/>
                  </a:lnTo>
                  <a:lnTo>
                    <a:pt x="575" y="273"/>
                  </a:lnTo>
                  <a:lnTo>
                    <a:pt x="657" y="328"/>
                  </a:lnTo>
                  <a:lnTo>
                    <a:pt x="766" y="410"/>
                  </a:lnTo>
                  <a:lnTo>
                    <a:pt x="848" y="492"/>
                  </a:lnTo>
                  <a:lnTo>
                    <a:pt x="903" y="601"/>
                  </a:lnTo>
                  <a:lnTo>
                    <a:pt x="930" y="711"/>
                  </a:lnTo>
                  <a:lnTo>
                    <a:pt x="930" y="820"/>
                  </a:lnTo>
                  <a:lnTo>
                    <a:pt x="903" y="957"/>
                  </a:lnTo>
                  <a:lnTo>
                    <a:pt x="848" y="1066"/>
                  </a:lnTo>
                  <a:lnTo>
                    <a:pt x="985" y="984"/>
                  </a:lnTo>
                  <a:lnTo>
                    <a:pt x="1094" y="875"/>
                  </a:lnTo>
                  <a:lnTo>
                    <a:pt x="1122" y="875"/>
                  </a:lnTo>
                  <a:lnTo>
                    <a:pt x="1176" y="765"/>
                  </a:lnTo>
                  <a:lnTo>
                    <a:pt x="1176" y="738"/>
                  </a:lnTo>
                  <a:lnTo>
                    <a:pt x="1204" y="601"/>
                  </a:lnTo>
                  <a:lnTo>
                    <a:pt x="1176" y="410"/>
                  </a:lnTo>
                  <a:lnTo>
                    <a:pt x="1122" y="273"/>
                  </a:lnTo>
                  <a:lnTo>
                    <a:pt x="985" y="164"/>
                  </a:lnTo>
                  <a:lnTo>
                    <a:pt x="821" y="55"/>
                  </a:lnTo>
                  <a:lnTo>
                    <a:pt x="712" y="27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916;p52"/>
            <p:cNvSpPr/>
            <p:nvPr/>
          </p:nvSpPr>
          <p:spPr>
            <a:xfrm>
              <a:off x="1974675" y="2961375"/>
              <a:ext cx="47175" cy="41700"/>
            </a:xfrm>
            <a:custGeom>
              <a:avLst/>
              <a:gdLst/>
              <a:ahLst/>
              <a:cxnLst/>
              <a:rect l="l" t="t" r="r" b="b"/>
              <a:pathLst>
                <a:path w="1887" h="1668" extrusionOk="0">
                  <a:moveTo>
                    <a:pt x="903" y="0"/>
                  </a:moveTo>
                  <a:lnTo>
                    <a:pt x="711" y="28"/>
                  </a:lnTo>
                  <a:lnTo>
                    <a:pt x="547" y="55"/>
                  </a:lnTo>
                  <a:lnTo>
                    <a:pt x="383" y="137"/>
                  </a:lnTo>
                  <a:lnTo>
                    <a:pt x="246" y="246"/>
                  </a:lnTo>
                  <a:lnTo>
                    <a:pt x="137" y="356"/>
                  </a:lnTo>
                  <a:lnTo>
                    <a:pt x="55" y="492"/>
                  </a:lnTo>
                  <a:lnTo>
                    <a:pt x="0" y="656"/>
                  </a:lnTo>
                  <a:lnTo>
                    <a:pt x="0" y="820"/>
                  </a:lnTo>
                  <a:lnTo>
                    <a:pt x="28" y="984"/>
                  </a:lnTo>
                  <a:lnTo>
                    <a:pt x="82" y="1148"/>
                  </a:lnTo>
                  <a:lnTo>
                    <a:pt x="192" y="1285"/>
                  </a:lnTo>
                  <a:lnTo>
                    <a:pt x="301" y="1394"/>
                  </a:lnTo>
                  <a:lnTo>
                    <a:pt x="438" y="1504"/>
                  </a:lnTo>
                  <a:lnTo>
                    <a:pt x="629" y="1586"/>
                  </a:lnTo>
                  <a:lnTo>
                    <a:pt x="793" y="1640"/>
                  </a:lnTo>
                  <a:lnTo>
                    <a:pt x="1012" y="1668"/>
                  </a:lnTo>
                  <a:lnTo>
                    <a:pt x="1176" y="1640"/>
                  </a:lnTo>
                  <a:lnTo>
                    <a:pt x="1367" y="1586"/>
                  </a:lnTo>
                  <a:lnTo>
                    <a:pt x="1504" y="1531"/>
                  </a:lnTo>
                  <a:lnTo>
                    <a:pt x="1641" y="1422"/>
                  </a:lnTo>
                  <a:lnTo>
                    <a:pt x="1750" y="1285"/>
                  </a:lnTo>
                  <a:lnTo>
                    <a:pt x="1832" y="1148"/>
                  </a:lnTo>
                  <a:lnTo>
                    <a:pt x="1887" y="984"/>
                  </a:lnTo>
                  <a:lnTo>
                    <a:pt x="1887" y="820"/>
                  </a:lnTo>
                  <a:lnTo>
                    <a:pt x="1859" y="656"/>
                  </a:lnTo>
                  <a:lnTo>
                    <a:pt x="1805" y="520"/>
                  </a:lnTo>
                  <a:lnTo>
                    <a:pt x="1723" y="383"/>
                  </a:lnTo>
                  <a:lnTo>
                    <a:pt x="1586" y="246"/>
                  </a:lnTo>
                  <a:lnTo>
                    <a:pt x="1449" y="137"/>
                  </a:lnTo>
                  <a:lnTo>
                    <a:pt x="1285" y="55"/>
                  </a:lnTo>
                  <a:lnTo>
                    <a:pt x="1094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917;p52"/>
            <p:cNvSpPr/>
            <p:nvPr/>
          </p:nvSpPr>
          <p:spPr>
            <a:xfrm>
              <a:off x="1980825" y="2961375"/>
              <a:ext cx="41025" cy="39650"/>
            </a:xfrm>
            <a:custGeom>
              <a:avLst/>
              <a:gdLst/>
              <a:ahLst/>
              <a:cxnLst/>
              <a:rect l="l" t="t" r="r" b="b"/>
              <a:pathLst>
                <a:path w="1641" h="1586" extrusionOk="0">
                  <a:moveTo>
                    <a:pt x="602" y="0"/>
                  </a:moveTo>
                  <a:lnTo>
                    <a:pt x="383" y="28"/>
                  </a:lnTo>
                  <a:lnTo>
                    <a:pt x="192" y="110"/>
                  </a:lnTo>
                  <a:lnTo>
                    <a:pt x="0" y="246"/>
                  </a:lnTo>
                  <a:lnTo>
                    <a:pt x="137" y="192"/>
                  </a:lnTo>
                  <a:lnTo>
                    <a:pt x="547" y="192"/>
                  </a:lnTo>
                  <a:lnTo>
                    <a:pt x="739" y="246"/>
                  </a:lnTo>
                  <a:lnTo>
                    <a:pt x="903" y="328"/>
                  </a:lnTo>
                  <a:lnTo>
                    <a:pt x="1039" y="438"/>
                  </a:lnTo>
                  <a:lnTo>
                    <a:pt x="1176" y="547"/>
                  </a:lnTo>
                  <a:lnTo>
                    <a:pt x="1258" y="684"/>
                  </a:lnTo>
                  <a:lnTo>
                    <a:pt x="1313" y="848"/>
                  </a:lnTo>
                  <a:lnTo>
                    <a:pt x="1340" y="1012"/>
                  </a:lnTo>
                  <a:lnTo>
                    <a:pt x="1340" y="1176"/>
                  </a:lnTo>
                  <a:lnTo>
                    <a:pt x="1313" y="1285"/>
                  </a:lnTo>
                  <a:lnTo>
                    <a:pt x="1258" y="1394"/>
                  </a:lnTo>
                  <a:lnTo>
                    <a:pt x="1203" y="1504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313" y="1504"/>
                  </a:lnTo>
                  <a:lnTo>
                    <a:pt x="1477" y="1367"/>
                  </a:lnTo>
                  <a:lnTo>
                    <a:pt x="1586" y="1203"/>
                  </a:lnTo>
                  <a:lnTo>
                    <a:pt x="1641" y="984"/>
                  </a:lnTo>
                  <a:lnTo>
                    <a:pt x="1641" y="820"/>
                  </a:lnTo>
                  <a:lnTo>
                    <a:pt x="1613" y="656"/>
                  </a:lnTo>
                  <a:lnTo>
                    <a:pt x="1559" y="520"/>
                  </a:lnTo>
                  <a:lnTo>
                    <a:pt x="1477" y="383"/>
                  </a:lnTo>
                  <a:lnTo>
                    <a:pt x="1340" y="246"/>
                  </a:lnTo>
                  <a:lnTo>
                    <a:pt x="1203" y="137"/>
                  </a:lnTo>
                  <a:lnTo>
                    <a:pt x="1039" y="55"/>
                  </a:lnTo>
                  <a:lnTo>
                    <a:pt x="848" y="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918;p52"/>
            <p:cNvSpPr/>
            <p:nvPr/>
          </p:nvSpPr>
          <p:spPr>
            <a:xfrm>
              <a:off x="1902925" y="2947025"/>
              <a:ext cx="47850" cy="41700"/>
            </a:xfrm>
            <a:custGeom>
              <a:avLst/>
              <a:gdLst/>
              <a:ahLst/>
              <a:cxnLst/>
              <a:rect l="l" t="t" r="r" b="b"/>
              <a:pathLst>
                <a:path w="1914" h="1668" extrusionOk="0">
                  <a:moveTo>
                    <a:pt x="930" y="0"/>
                  </a:moveTo>
                  <a:lnTo>
                    <a:pt x="766" y="27"/>
                  </a:lnTo>
                  <a:lnTo>
                    <a:pt x="574" y="55"/>
                  </a:lnTo>
                  <a:lnTo>
                    <a:pt x="410" y="137"/>
                  </a:lnTo>
                  <a:lnTo>
                    <a:pt x="273" y="219"/>
                  </a:lnTo>
                  <a:lnTo>
                    <a:pt x="164" y="355"/>
                  </a:lnTo>
                  <a:lnTo>
                    <a:pt x="82" y="492"/>
                  </a:lnTo>
                  <a:lnTo>
                    <a:pt x="27" y="629"/>
                  </a:lnTo>
                  <a:lnTo>
                    <a:pt x="0" y="820"/>
                  </a:lnTo>
                  <a:lnTo>
                    <a:pt x="27" y="984"/>
                  </a:lnTo>
                  <a:lnTo>
                    <a:pt x="82" y="1121"/>
                  </a:lnTo>
                  <a:lnTo>
                    <a:pt x="164" y="1285"/>
                  </a:lnTo>
                  <a:lnTo>
                    <a:pt x="301" y="1394"/>
                  </a:lnTo>
                  <a:lnTo>
                    <a:pt x="437" y="1504"/>
                  </a:lnTo>
                  <a:lnTo>
                    <a:pt x="601" y="1586"/>
                  </a:lnTo>
                  <a:lnTo>
                    <a:pt x="793" y="1640"/>
                  </a:lnTo>
                  <a:lnTo>
                    <a:pt x="984" y="1668"/>
                  </a:lnTo>
                  <a:lnTo>
                    <a:pt x="1176" y="1668"/>
                  </a:lnTo>
                  <a:lnTo>
                    <a:pt x="1340" y="1613"/>
                  </a:lnTo>
                  <a:lnTo>
                    <a:pt x="1504" y="1558"/>
                  </a:lnTo>
                  <a:lnTo>
                    <a:pt x="1640" y="1449"/>
                  </a:lnTo>
                  <a:lnTo>
                    <a:pt x="1750" y="1340"/>
                  </a:lnTo>
                  <a:lnTo>
                    <a:pt x="1832" y="1203"/>
                  </a:lnTo>
                  <a:lnTo>
                    <a:pt x="1886" y="1039"/>
                  </a:lnTo>
                  <a:lnTo>
                    <a:pt x="1914" y="875"/>
                  </a:lnTo>
                  <a:lnTo>
                    <a:pt x="1886" y="711"/>
                  </a:lnTo>
                  <a:lnTo>
                    <a:pt x="1832" y="547"/>
                  </a:lnTo>
                  <a:lnTo>
                    <a:pt x="1750" y="410"/>
                  </a:lnTo>
                  <a:lnTo>
                    <a:pt x="1613" y="273"/>
                  </a:lnTo>
                  <a:lnTo>
                    <a:pt x="1476" y="164"/>
                  </a:lnTo>
                  <a:lnTo>
                    <a:pt x="1312" y="82"/>
                  </a:lnTo>
                  <a:lnTo>
                    <a:pt x="1121" y="27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919;p52"/>
            <p:cNvSpPr/>
            <p:nvPr/>
          </p:nvSpPr>
          <p:spPr>
            <a:xfrm>
              <a:off x="1909750" y="2947025"/>
              <a:ext cx="41025" cy="40325"/>
            </a:xfrm>
            <a:custGeom>
              <a:avLst/>
              <a:gdLst/>
              <a:ahLst/>
              <a:cxnLst/>
              <a:rect l="l" t="t" r="r" b="b"/>
              <a:pathLst>
                <a:path w="1641" h="1613" extrusionOk="0">
                  <a:moveTo>
                    <a:pt x="629" y="0"/>
                  </a:moveTo>
                  <a:lnTo>
                    <a:pt x="383" y="27"/>
                  </a:lnTo>
                  <a:lnTo>
                    <a:pt x="192" y="109"/>
                  </a:lnTo>
                  <a:lnTo>
                    <a:pt x="0" y="219"/>
                  </a:lnTo>
                  <a:lnTo>
                    <a:pt x="137" y="191"/>
                  </a:lnTo>
                  <a:lnTo>
                    <a:pt x="410" y="191"/>
                  </a:lnTo>
                  <a:lnTo>
                    <a:pt x="547" y="219"/>
                  </a:lnTo>
                  <a:lnTo>
                    <a:pt x="739" y="273"/>
                  </a:lnTo>
                  <a:lnTo>
                    <a:pt x="903" y="355"/>
                  </a:lnTo>
                  <a:lnTo>
                    <a:pt x="1039" y="465"/>
                  </a:lnTo>
                  <a:lnTo>
                    <a:pt x="1149" y="574"/>
                  </a:lnTo>
                  <a:lnTo>
                    <a:pt x="1258" y="738"/>
                  </a:lnTo>
                  <a:lnTo>
                    <a:pt x="1313" y="875"/>
                  </a:lnTo>
                  <a:lnTo>
                    <a:pt x="1340" y="1039"/>
                  </a:lnTo>
                  <a:lnTo>
                    <a:pt x="1313" y="1203"/>
                  </a:lnTo>
                  <a:lnTo>
                    <a:pt x="1285" y="1340"/>
                  </a:lnTo>
                  <a:lnTo>
                    <a:pt x="1231" y="1449"/>
                  </a:lnTo>
                  <a:lnTo>
                    <a:pt x="1149" y="1531"/>
                  </a:lnTo>
                  <a:lnTo>
                    <a:pt x="1067" y="1613"/>
                  </a:lnTo>
                  <a:lnTo>
                    <a:pt x="1258" y="1531"/>
                  </a:lnTo>
                  <a:lnTo>
                    <a:pt x="1422" y="1394"/>
                  </a:lnTo>
                  <a:lnTo>
                    <a:pt x="1559" y="1230"/>
                  </a:lnTo>
                  <a:lnTo>
                    <a:pt x="1613" y="1039"/>
                  </a:lnTo>
                  <a:lnTo>
                    <a:pt x="1641" y="875"/>
                  </a:lnTo>
                  <a:lnTo>
                    <a:pt x="1613" y="711"/>
                  </a:lnTo>
                  <a:lnTo>
                    <a:pt x="1559" y="547"/>
                  </a:lnTo>
                  <a:lnTo>
                    <a:pt x="1477" y="410"/>
                  </a:lnTo>
                  <a:lnTo>
                    <a:pt x="1340" y="273"/>
                  </a:lnTo>
                  <a:lnTo>
                    <a:pt x="1203" y="164"/>
                  </a:lnTo>
                  <a:lnTo>
                    <a:pt x="1039" y="82"/>
                  </a:lnTo>
                  <a:lnTo>
                    <a:pt x="848" y="27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EE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920;p52"/>
            <p:cNvSpPr/>
            <p:nvPr/>
          </p:nvSpPr>
          <p:spPr>
            <a:xfrm>
              <a:off x="1874900" y="2946325"/>
              <a:ext cx="32150" cy="28050"/>
            </a:xfrm>
            <a:custGeom>
              <a:avLst/>
              <a:gdLst/>
              <a:ahLst/>
              <a:cxnLst/>
              <a:rect l="l" t="t" r="r" b="b"/>
              <a:pathLst>
                <a:path w="1286" h="1122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55"/>
                  </a:lnTo>
                  <a:lnTo>
                    <a:pt x="192" y="137"/>
                  </a:lnTo>
                  <a:lnTo>
                    <a:pt x="110" y="219"/>
                  </a:lnTo>
                  <a:lnTo>
                    <a:pt x="55" y="301"/>
                  </a:lnTo>
                  <a:lnTo>
                    <a:pt x="0" y="411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39"/>
                  </a:lnTo>
                  <a:lnTo>
                    <a:pt x="110" y="848"/>
                  </a:lnTo>
                  <a:lnTo>
                    <a:pt x="164" y="930"/>
                  </a:lnTo>
                  <a:lnTo>
                    <a:pt x="274" y="1012"/>
                  </a:lnTo>
                  <a:lnTo>
                    <a:pt x="383" y="1067"/>
                  </a:lnTo>
                  <a:lnTo>
                    <a:pt x="520" y="1094"/>
                  </a:lnTo>
                  <a:lnTo>
                    <a:pt x="629" y="1122"/>
                  </a:lnTo>
                  <a:lnTo>
                    <a:pt x="766" y="1122"/>
                  </a:lnTo>
                  <a:lnTo>
                    <a:pt x="875" y="1094"/>
                  </a:lnTo>
                  <a:lnTo>
                    <a:pt x="984" y="1040"/>
                  </a:lnTo>
                  <a:lnTo>
                    <a:pt x="1094" y="985"/>
                  </a:lnTo>
                  <a:lnTo>
                    <a:pt x="1176" y="903"/>
                  </a:lnTo>
                  <a:lnTo>
                    <a:pt x="1230" y="794"/>
                  </a:lnTo>
                  <a:lnTo>
                    <a:pt x="1258" y="684"/>
                  </a:lnTo>
                  <a:lnTo>
                    <a:pt x="1285" y="575"/>
                  </a:lnTo>
                  <a:lnTo>
                    <a:pt x="1258" y="465"/>
                  </a:lnTo>
                  <a:lnTo>
                    <a:pt x="1230" y="356"/>
                  </a:lnTo>
                  <a:lnTo>
                    <a:pt x="1176" y="274"/>
                  </a:lnTo>
                  <a:lnTo>
                    <a:pt x="1094" y="192"/>
                  </a:lnTo>
                  <a:lnTo>
                    <a:pt x="984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921;p52"/>
            <p:cNvSpPr/>
            <p:nvPr/>
          </p:nvSpPr>
          <p:spPr>
            <a:xfrm>
              <a:off x="1878300" y="2946325"/>
              <a:ext cx="28750" cy="27375"/>
            </a:xfrm>
            <a:custGeom>
              <a:avLst/>
              <a:gdLst/>
              <a:ahLst/>
              <a:cxnLst/>
              <a:rect l="l" t="t" r="r" b="b"/>
              <a:pathLst>
                <a:path w="1150" h="1095" extrusionOk="0">
                  <a:moveTo>
                    <a:pt x="438" y="1"/>
                  </a:moveTo>
                  <a:lnTo>
                    <a:pt x="274" y="28"/>
                  </a:lnTo>
                  <a:lnTo>
                    <a:pt x="138" y="83"/>
                  </a:lnTo>
                  <a:lnTo>
                    <a:pt x="1" y="165"/>
                  </a:lnTo>
                  <a:lnTo>
                    <a:pt x="302" y="165"/>
                  </a:lnTo>
                  <a:lnTo>
                    <a:pt x="438" y="219"/>
                  </a:lnTo>
                  <a:lnTo>
                    <a:pt x="548" y="274"/>
                  </a:lnTo>
                  <a:lnTo>
                    <a:pt x="630" y="356"/>
                  </a:lnTo>
                  <a:lnTo>
                    <a:pt x="712" y="438"/>
                  </a:lnTo>
                  <a:lnTo>
                    <a:pt x="766" y="548"/>
                  </a:lnTo>
                  <a:lnTo>
                    <a:pt x="821" y="630"/>
                  </a:lnTo>
                  <a:lnTo>
                    <a:pt x="821" y="739"/>
                  </a:lnTo>
                  <a:lnTo>
                    <a:pt x="821" y="876"/>
                  </a:lnTo>
                  <a:lnTo>
                    <a:pt x="766" y="985"/>
                  </a:lnTo>
                  <a:lnTo>
                    <a:pt x="684" y="1094"/>
                  </a:lnTo>
                  <a:lnTo>
                    <a:pt x="684" y="1094"/>
                  </a:lnTo>
                  <a:lnTo>
                    <a:pt x="848" y="1040"/>
                  </a:lnTo>
                  <a:lnTo>
                    <a:pt x="985" y="958"/>
                  </a:lnTo>
                  <a:lnTo>
                    <a:pt x="1067" y="848"/>
                  </a:lnTo>
                  <a:lnTo>
                    <a:pt x="1122" y="684"/>
                  </a:lnTo>
                  <a:lnTo>
                    <a:pt x="1149" y="575"/>
                  </a:lnTo>
                  <a:lnTo>
                    <a:pt x="1122" y="465"/>
                  </a:lnTo>
                  <a:lnTo>
                    <a:pt x="1094" y="356"/>
                  </a:lnTo>
                  <a:lnTo>
                    <a:pt x="1040" y="274"/>
                  </a:lnTo>
                  <a:lnTo>
                    <a:pt x="958" y="192"/>
                  </a:lnTo>
                  <a:lnTo>
                    <a:pt x="848" y="110"/>
                  </a:lnTo>
                  <a:lnTo>
                    <a:pt x="739" y="55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922;p52"/>
            <p:cNvSpPr/>
            <p:nvPr/>
          </p:nvSpPr>
          <p:spPr>
            <a:xfrm>
              <a:off x="1946650" y="2961375"/>
              <a:ext cx="32150" cy="28025"/>
            </a:xfrm>
            <a:custGeom>
              <a:avLst/>
              <a:gdLst/>
              <a:ahLst/>
              <a:cxnLst/>
              <a:rect l="l" t="t" r="r" b="b"/>
              <a:pathLst>
                <a:path w="1286" h="1121" extrusionOk="0">
                  <a:moveTo>
                    <a:pt x="493" y="0"/>
                  </a:moveTo>
                  <a:lnTo>
                    <a:pt x="383" y="28"/>
                  </a:lnTo>
                  <a:lnTo>
                    <a:pt x="274" y="82"/>
                  </a:lnTo>
                  <a:lnTo>
                    <a:pt x="165" y="164"/>
                  </a:lnTo>
                  <a:lnTo>
                    <a:pt x="110" y="219"/>
                  </a:lnTo>
                  <a:lnTo>
                    <a:pt x="28" y="328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1" y="656"/>
                  </a:lnTo>
                  <a:lnTo>
                    <a:pt x="55" y="766"/>
                  </a:lnTo>
                  <a:lnTo>
                    <a:pt x="110" y="848"/>
                  </a:lnTo>
                  <a:lnTo>
                    <a:pt x="192" y="957"/>
                  </a:lnTo>
                  <a:lnTo>
                    <a:pt x="301" y="1012"/>
                  </a:lnTo>
                  <a:lnTo>
                    <a:pt x="411" y="1066"/>
                  </a:lnTo>
                  <a:lnTo>
                    <a:pt x="520" y="1121"/>
                  </a:lnTo>
                  <a:lnTo>
                    <a:pt x="793" y="1121"/>
                  </a:lnTo>
                  <a:lnTo>
                    <a:pt x="903" y="1094"/>
                  </a:lnTo>
                  <a:lnTo>
                    <a:pt x="1012" y="1039"/>
                  </a:lnTo>
                  <a:lnTo>
                    <a:pt x="1094" y="957"/>
                  </a:lnTo>
                  <a:lnTo>
                    <a:pt x="1176" y="875"/>
                  </a:lnTo>
                  <a:lnTo>
                    <a:pt x="1231" y="793"/>
                  </a:lnTo>
                  <a:lnTo>
                    <a:pt x="1285" y="684"/>
                  </a:lnTo>
                  <a:lnTo>
                    <a:pt x="1285" y="574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74"/>
                  </a:lnTo>
                  <a:lnTo>
                    <a:pt x="1067" y="164"/>
                  </a:lnTo>
                  <a:lnTo>
                    <a:pt x="985" y="110"/>
                  </a:lnTo>
                  <a:lnTo>
                    <a:pt x="875" y="55"/>
                  </a:lnTo>
                  <a:lnTo>
                    <a:pt x="739" y="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923;p52"/>
            <p:cNvSpPr/>
            <p:nvPr/>
          </p:nvSpPr>
          <p:spPr>
            <a:xfrm>
              <a:off x="1950075" y="2961375"/>
              <a:ext cx="28725" cy="27350"/>
            </a:xfrm>
            <a:custGeom>
              <a:avLst/>
              <a:gdLst/>
              <a:ahLst/>
              <a:cxnLst/>
              <a:rect l="l" t="t" r="r" b="b"/>
              <a:pathLst>
                <a:path w="1149" h="1094" extrusionOk="0">
                  <a:moveTo>
                    <a:pt x="438" y="0"/>
                  </a:moveTo>
                  <a:lnTo>
                    <a:pt x="274" y="28"/>
                  </a:lnTo>
                  <a:lnTo>
                    <a:pt x="110" y="11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37" y="164"/>
                  </a:lnTo>
                  <a:lnTo>
                    <a:pt x="301" y="192"/>
                  </a:lnTo>
                  <a:lnTo>
                    <a:pt x="438" y="219"/>
                  </a:lnTo>
                  <a:lnTo>
                    <a:pt x="547" y="274"/>
                  </a:lnTo>
                  <a:lnTo>
                    <a:pt x="629" y="356"/>
                  </a:lnTo>
                  <a:lnTo>
                    <a:pt x="711" y="438"/>
                  </a:lnTo>
                  <a:lnTo>
                    <a:pt x="793" y="520"/>
                  </a:lnTo>
                  <a:lnTo>
                    <a:pt x="820" y="629"/>
                  </a:lnTo>
                  <a:lnTo>
                    <a:pt x="848" y="738"/>
                  </a:lnTo>
                  <a:lnTo>
                    <a:pt x="820" y="848"/>
                  </a:lnTo>
                  <a:lnTo>
                    <a:pt x="793" y="984"/>
                  </a:lnTo>
                  <a:lnTo>
                    <a:pt x="711" y="1094"/>
                  </a:lnTo>
                  <a:lnTo>
                    <a:pt x="711" y="1094"/>
                  </a:lnTo>
                  <a:lnTo>
                    <a:pt x="848" y="1039"/>
                  </a:lnTo>
                  <a:lnTo>
                    <a:pt x="984" y="957"/>
                  </a:lnTo>
                  <a:lnTo>
                    <a:pt x="1094" y="820"/>
                  </a:lnTo>
                  <a:lnTo>
                    <a:pt x="1148" y="684"/>
                  </a:lnTo>
                  <a:lnTo>
                    <a:pt x="1148" y="574"/>
                  </a:lnTo>
                  <a:lnTo>
                    <a:pt x="1121" y="465"/>
                  </a:lnTo>
                  <a:lnTo>
                    <a:pt x="1094" y="356"/>
                  </a:lnTo>
                  <a:lnTo>
                    <a:pt x="1012" y="274"/>
                  </a:lnTo>
                  <a:lnTo>
                    <a:pt x="930" y="164"/>
                  </a:lnTo>
                  <a:lnTo>
                    <a:pt x="848" y="110"/>
                  </a:lnTo>
                  <a:lnTo>
                    <a:pt x="738" y="55"/>
                  </a:lnTo>
                  <a:lnTo>
                    <a:pt x="602" y="2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924;p52"/>
            <p:cNvSpPr/>
            <p:nvPr/>
          </p:nvSpPr>
          <p:spPr>
            <a:xfrm>
              <a:off x="2028675" y="2974350"/>
              <a:ext cx="3425" cy="700"/>
            </a:xfrm>
            <a:custGeom>
              <a:avLst/>
              <a:gdLst/>
              <a:ahLst/>
              <a:cxnLst/>
              <a:rect l="l" t="t" r="r" b="b"/>
              <a:pathLst>
                <a:path w="137" h="28" extrusionOk="0">
                  <a:moveTo>
                    <a:pt x="0" y="28"/>
                  </a:moveTo>
                  <a:lnTo>
                    <a:pt x="0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925;p52"/>
            <p:cNvSpPr/>
            <p:nvPr/>
          </p:nvSpPr>
          <p:spPr>
            <a:xfrm>
              <a:off x="2047125" y="2994850"/>
              <a:ext cx="2075" cy="2775"/>
            </a:xfrm>
            <a:custGeom>
              <a:avLst/>
              <a:gdLst/>
              <a:ahLst/>
              <a:cxnLst/>
              <a:rect l="l" t="t" r="r" b="b"/>
              <a:pathLst>
                <a:path w="83" h="111" extrusionOk="0">
                  <a:moveTo>
                    <a:pt x="82" y="1"/>
                  </a:moveTo>
                  <a:lnTo>
                    <a:pt x="82" y="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82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926;p52"/>
            <p:cNvSpPr/>
            <p:nvPr/>
          </p:nvSpPr>
          <p:spPr>
            <a:xfrm>
              <a:off x="2019100" y="2975025"/>
              <a:ext cx="24625" cy="27375"/>
            </a:xfrm>
            <a:custGeom>
              <a:avLst/>
              <a:gdLst/>
              <a:ahLst/>
              <a:cxnLst/>
              <a:rect l="l" t="t" r="r" b="b"/>
              <a:pathLst>
                <a:path w="985" h="1095" extrusionOk="0">
                  <a:moveTo>
                    <a:pt x="383" y="1"/>
                  </a:moveTo>
                  <a:lnTo>
                    <a:pt x="219" y="83"/>
                  </a:lnTo>
                  <a:lnTo>
                    <a:pt x="178" y="124"/>
                  </a:lnTo>
                  <a:lnTo>
                    <a:pt x="246" y="83"/>
                  </a:lnTo>
                  <a:lnTo>
                    <a:pt x="383" y="1"/>
                  </a:lnTo>
                  <a:close/>
                  <a:moveTo>
                    <a:pt x="178" y="124"/>
                  </a:moveTo>
                  <a:lnTo>
                    <a:pt x="110" y="165"/>
                  </a:lnTo>
                  <a:lnTo>
                    <a:pt x="28" y="302"/>
                  </a:lnTo>
                  <a:lnTo>
                    <a:pt x="0" y="438"/>
                  </a:lnTo>
                  <a:lnTo>
                    <a:pt x="0" y="548"/>
                  </a:lnTo>
                  <a:lnTo>
                    <a:pt x="0" y="657"/>
                  </a:lnTo>
                  <a:lnTo>
                    <a:pt x="55" y="739"/>
                  </a:lnTo>
                  <a:lnTo>
                    <a:pt x="110" y="848"/>
                  </a:lnTo>
                  <a:lnTo>
                    <a:pt x="192" y="930"/>
                  </a:lnTo>
                  <a:lnTo>
                    <a:pt x="301" y="1012"/>
                  </a:lnTo>
                  <a:lnTo>
                    <a:pt x="410" y="1040"/>
                  </a:lnTo>
                  <a:lnTo>
                    <a:pt x="547" y="1094"/>
                  </a:lnTo>
                  <a:lnTo>
                    <a:pt x="711" y="1094"/>
                  </a:lnTo>
                  <a:lnTo>
                    <a:pt x="848" y="1067"/>
                  </a:lnTo>
                  <a:lnTo>
                    <a:pt x="930" y="958"/>
                  </a:lnTo>
                  <a:lnTo>
                    <a:pt x="957" y="821"/>
                  </a:lnTo>
                  <a:lnTo>
                    <a:pt x="984" y="712"/>
                  </a:lnTo>
                  <a:lnTo>
                    <a:pt x="957" y="602"/>
                  </a:lnTo>
                  <a:lnTo>
                    <a:pt x="902" y="493"/>
                  </a:lnTo>
                  <a:lnTo>
                    <a:pt x="848" y="411"/>
                  </a:lnTo>
                  <a:lnTo>
                    <a:pt x="766" y="329"/>
                  </a:lnTo>
                  <a:lnTo>
                    <a:pt x="656" y="247"/>
                  </a:lnTo>
                  <a:lnTo>
                    <a:pt x="547" y="192"/>
                  </a:lnTo>
                  <a:lnTo>
                    <a:pt x="410" y="165"/>
                  </a:lnTo>
                  <a:lnTo>
                    <a:pt x="274" y="165"/>
                  </a:lnTo>
                  <a:lnTo>
                    <a:pt x="110" y="192"/>
                  </a:lnTo>
                  <a:lnTo>
                    <a:pt x="178" y="124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927;p52"/>
            <p:cNvSpPr/>
            <p:nvPr/>
          </p:nvSpPr>
          <p:spPr>
            <a:xfrm>
              <a:off x="2040275" y="2997600"/>
              <a:ext cx="6875" cy="4125"/>
            </a:xfrm>
            <a:custGeom>
              <a:avLst/>
              <a:gdLst/>
              <a:ahLst/>
              <a:cxnLst/>
              <a:rect l="l" t="t" r="r" b="b"/>
              <a:pathLst>
                <a:path w="275" h="165" extrusionOk="0">
                  <a:moveTo>
                    <a:pt x="274" y="0"/>
                  </a:moveTo>
                  <a:lnTo>
                    <a:pt x="274" y="0"/>
                  </a:lnTo>
                  <a:lnTo>
                    <a:pt x="165" y="109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165" y="10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928;p52"/>
            <p:cNvSpPr/>
            <p:nvPr/>
          </p:nvSpPr>
          <p:spPr>
            <a:xfrm>
              <a:off x="2032775" y="2974350"/>
              <a:ext cx="4125" cy="2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0" y="1"/>
                  </a:moveTo>
                  <a:lnTo>
                    <a:pt x="0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929;p52"/>
            <p:cNvSpPr/>
            <p:nvPr/>
          </p:nvSpPr>
          <p:spPr>
            <a:xfrm>
              <a:off x="2049850" y="2990750"/>
              <a:ext cx="700" cy="3450"/>
            </a:xfrm>
            <a:custGeom>
              <a:avLst/>
              <a:gdLst/>
              <a:ahLst/>
              <a:cxnLst/>
              <a:rect l="l" t="t" r="r" b="b"/>
              <a:pathLst>
                <a:path w="28" h="138" extrusionOk="0">
                  <a:moveTo>
                    <a:pt x="28" y="1"/>
                  </a:moveTo>
                  <a:lnTo>
                    <a:pt x="28" y="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930;p52"/>
            <p:cNvSpPr/>
            <p:nvPr/>
          </p:nvSpPr>
          <p:spPr>
            <a:xfrm>
              <a:off x="2021825" y="2974350"/>
              <a:ext cx="28725" cy="27375"/>
            </a:xfrm>
            <a:custGeom>
              <a:avLst/>
              <a:gdLst/>
              <a:ahLst/>
              <a:cxnLst/>
              <a:rect l="l" t="t" r="r" b="b"/>
              <a:pathLst>
                <a:path w="1149" h="1095" extrusionOk="0">
                  <a:moveTo>
                    <a:pt x="411" y="1"/>
                  </a:moveTo>
                  <a:lnTo>
                    <a:pt x="274" y="28"/>
                  </a:lnTo>
                  <a:lnTo>
                    <a:pt x="110" y="110"/>
                  </a:lnTo>
                  <a:lnTo>
                    <a:pt x="1" y="219"/>
                  </a:lnTo>
                  <a:lnTo>
                    <a:pt x="165" y="192"/>
                  </a:lnTo>
                  <a:lnTo>
                    <a:pt x="301" y="192"/>
                  </a:lnTo>
                  <a:lnTo>
                    <a:pt x="438" y="219"/>
                  </a:lnTo>
                  <a:lnTo>
                    <a:pt x="547" y="274"/>
                  </a:lnTo>
                  <a:lnTo>
                    <a:pt x="657" y="356"/>
                  </a:lnTo>
                  <a:lnTo>
                    <a:pt x="739" y="438"/>
                  </a:lnTo>
                  <a:lnTo>
                    <a:pt x="793" y="520"/>
                  </a:lnTo>
                  <a:lnTo>
                    <a:pt x="848" y="629"/>
                  </a:lnTo>
                  <a:lnTo>
                    <a:pt x="875" y="739"/>
                  </a:lnTo>
                  <a:lnTo>
                    <a:pt x="848" y="848"/>
                  </a:lnTo>
                  <a:lnTo>
                    <a:pt x="821" y="985"/>
                  </a:lnTo>
                  <a:lnTo>
                    <a:pt x="739" y="1094"/>
                  </a:lnTo>
                  <a:lnTo>
                    <a:pt x="903" y="1039"/>
                  </a:lnTo>
                  <a:lnTo>
                    <a:pt x="1012" y="930"/>
                  </a:lnTo>
                  <a:lnTo>
                    <a:pt x="1094" y="821"/>
                  </a:lnTo>
                  <a:lnTo>
                    <a:pt x="1121" y="793"/>
                  </a:lnTo>
                  <a:lnTo>
                    <a:pt x="1149" y="657"/>
                  </a:lnTo>
                  <a:lnTo>
                    <a:pt x="1149" y="493"/>
                  </a:lnTo>
                  <a:lnTo>
                    <a:pt x="1094" y="329"/>
                  </a:lnTo>
                  <a:lnTo>
                    <a:pt x="985" y="192"/>
                  </a:lnTo>
                  <a:lnTo>
                    <a:pt x="848" y="83"/>
                  </a:lnTo>
                  <a:lnTo>
                    <a:pt x="739" y="55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931;p52"/>
            <p:cNvSpPr/>
            <p:nvPr/>
          </p:nvSpPr>
          <p:spPr>
            <a:xfrm>
              <a:off x="1695150" y="2794625"/>
              <a:ext cx="269975" cy="248775"/>
            </a:xfrm>
            <a:custGeom>
              <a:avLst/>
              <a:gdLst/>
              <a:ahLst/>
              <a:cxnLst/>
              <a:rect l="l" t="t" r="r" b="b"/>
              <a:pathLst>
                <a:path w="10799" h="9951" extrusionOk="0">
                  <a:moveTo>
                    <a:pt x="6179" y="0"/>
                  </a:moveTo>
                  <a:lnTo>
                    <a:pt x="6069" y="27"/>
                  </a:lnTo>
                  <a:lnTo>
                    <a:pt x="5987" y="82"/>
                  </a:lnTo>
                  <a:lnTo>
                    <a:pt x="5905" y="164"/>
                  </a:lnTo>
                  <a:lnTo>
                    <a:pt x="4156" y="2652"/>
                  </a:lnTo>
                  <a:lnTo>
                    <a:pt x="4074" y="2734"/>
                  </a:lnTo>
                  <a:lnTo>
                    <a:pt x="3965" y="2761"/>
                  </a:lnTo>
                  <a:lnTo>
                    <a:pt x="3855" y="2788"/>
                  </a:lnTo>
                  <a:lnTo>
                    <a:pt x="3719" y="2761"/>
                  </a:lnTo>
                  <a:lnTo>
                    <a:pt x="2106" y="2296"/>
                  </a:lnTo>
                  <a:lnTo>
                    <a:pt x="493" y="1777"/>
                  </a:lnTo>
                  <a:lnTo>
                    <a:pt x="247" y="1777"/>
                  </a:lnTo>
                  <a:lnTo>
                    <a:pt x="137" y="1832"/>
                  </a:lnTo>
                  <a:lnTo>
                    <a:pt x="55" y="1886"/>
                  </a:lnTo>
                  <a:lnTo>
                    <a:pt x="1" y="1996"/>
                  </a:lnTo>
                  <a:lnTo>
                    <a:pt x="1" y="2105"/>
                  </a:lnTo>
                  <a:lnTo>
                    <a:pt x="1" y="2214"/>
                  </a:lnTo>
                  <a:lnTo>
                    <a:pt x="83" y="2324"/>
                  </a:lnTo>
                  <a:lnTo>
                    <a:pt x="1122" y="3581"/>
                  </a:lnTo>
                  <a:lnTo>
                    <a:pt x="2215" y="4811"/>
                  </a:lnTo>
                  <a:lnTo>
                    <a:pt x="2270" y="4921"/>
                  </a:lnTo>
                  <a:lnTo>
                    <a:pt x="2297" y="5030"/>
                  </a:lnTo>
                  <a:lnTo>
                    <a:pt x="2297" y="5139"/>
                  </a:lnTo>
                  <a:lnTo>
                    <a:pt x="2242" y="5221"/>
                  </a:lnTo>
                  <a:lnTo>
                    <a:pt x="1313" y="6451"/>
                  </a:lnTo>
                  <a:lnTo>
                    <a:pt x="383" y="7654"/>
                  </a:lnTo>
                  <a:lnTo>
                    <a:pt x="329" y="7764"/>
                  </a:lnTo>
                  <a:lnTo>
                    <a:pt x="301" y="7873"/>
                  </a:lnTo>
                  <a:lnTo>
                    <a:pt x="356" y="7955"/>
                  </a:lnTo>
                  <a:lnTo>
                    <a:pt x="411" y="8064"/>
                  </a:lnTo>
                  <a:lnTo>
                    <a:pt x="493" y="8146"/>
                  </a:lnTo>
                  <a:lnTo>
                    <a:pt x="602" y="8201"/>
                  </a:lnTo>
                  <a:lnTo>
                    <a:pt x="739" y="8228"/>
                  </a:lnTo>
                  <a:lnTo>
                    <a:pt x="876" y="8201"/>
                  </a:lnTo>
                  <a:lnTo>
                    <a:pt x="2516" y="7764"/>
                  </a:lnTo>
                  <a:lnTo>
                    <a:pt x="4129" y="7299"/>
                  </a:lnTo>
                  <a:lnTo>
                    <a:pt x="4265" y="7272"/>
                  </a:lnTo>
                  <a:lnTo>
                    <a:pt x="4375" y="7299"/>
                  </a:lnTo>
                  <a:lnTo>
                    <a:pt x="4511" y="7326"/>
                  </a:lnTo>
                  <a:lnTo>
                    <a:pt x="4593" y="7408"/>
                  </a:lnTo>
                  <a:lnTo>
                    <a:pt x="5769" y="8611"/>
                  </a:lnTo>
                  <a:lnTo>
                    <a:pt x="6972" y="9814"/>
                  </a:lnTo>
                  <a:lnTo>
                    <a:pt x="7081" y="9896"/>
                  </a:lnTo>
                  <a:lnTo>
                    <a:pt x="7218" y="9923"/>
                  </a:lnTo>
                  <a:lnTo>
                    <a:pt x="7327" y="9951"/>
                  </a:lnTo>
                  <a:lnTo>
                    <a:pt x="7464" y="9923"/>
                  </a:lnTo>
                  <a:lnTo>
                    <a:pt x="7573" y="9869"/>
                  </a:lnTo>
                  <a:lnTo>
                    <a:pt x="7628" y="9787"/>
                  </a:lnTo>
                  <a:lnTo>
                    <a:pt x="7682" y="9705"/>
                  </a:lnTo>
                  <a:lnTo>
                    <a:pt x="7682" y="9568"/>
                  </a:lnTo>
                  <a:lnTo>
                    <a:pt x="7272" y="6561"/>
                  </a:lnTo>
                  <a:lnTo>
                    <a:pt x="7272" y="6451"/>
                  </a:lnTo>
                  <a:lnTo>
                    <a:pt x="7300" y="6342"/>
                  </a:lnTo>
                  <a:lnTo>
                    <a:pt x="7382" y="6260"/>
                  </a:lnTo>
                  <a:lnTo>
                    <a:pt x="7491" y="6205"/>
                  </a:lnTo>
                  <a:lnTo>
                    <a:pt x="9049" y="5659"/>
                  </a:lnTo>
                  <a:lnTo>
                    <a:pt x="10580" y="5085"/>
                  </a:lnTo>
                  <a:lnTo>
                    <a:pt x="10689" y="5003"/>
                  </a:lnTo>
                  <a:lnTo>
                    <a:pt x="10744" y="4921"/>
                  </a:lnTo>
                  <a:lnTo>
                    <a:pt x="10799" y="4839"/>
                  </a:lnTo>
                  <a:lnTo>
                    <a:pt x="10799" y="4729"/>
                  </a:lnTo>
                  <a:lnTo>
                    <a:pt x="10744" y="4620"/>
                  </a:lnTo>
                  <a:lnTo>
                    <a:pt x="10689" y="4538"/>
                  </a:lnTo>
                  <a:lnTo>
                    <a:pt x="10607" y="4456"/>
                  </a:lnTo>
                  <a:lnTo>
                    <a:pt x="10471" y="4429"/>
                  </a:lnTo>
                  <a:lnTo>
                    <a:pt x="8830" y="4073"/>
                  </a:lnTo>
                  <a:lnTo>
                    <a:pt x="7190" y="3690"/>
                  </a:lnTo>
                  <a:lnTo>
                    <a:pt x="7081" y="3636"/>
                  </a:lnTo>
                  <a:lnTo>
                    <a:pt x="6972" y="3554"/>
                  </a:lnTo>
                  <a:lnTo>
                    <a:pt x="6917" y="3472"/>
                  </a:lnTo>
                  <a:lnTo>
                    <a:pt x="6890" y="3362"/>
                  </a:lnTo>
                  <a:lnTo>
                    <a:pt x="6589" y="355"/>
                  </a:lnTo>
                  <a:lnTo>
                    <a:pt x="6562" y="246"/>
                  </a:lnTo>
                  <a:lnTo>
                    <a:pt x="6480" y="137"/>
                  </a:lnTo>
                  <a:lnTo>
                    <a:pt x="6398" y="82"/>
                  </a:lnTo>
                  <a:lnTo>
                    <a:pt x="6288" y="27"/>
                  </a:lnTo>
                  <a:lnTo>
                    <a:pt x="6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932;p52"/>
            <p:cNvSpPr/>
            <p:nvPr/>
          </p:nvSpPr>
          <p:spPr>
            <a:xfrm>
              <a:off x="1406075" y="2703725"/>
              <a:ext cx="271325" cy="250150"/>
            </a:xfrm>
            <a:custGeom>
              <a:avLst/>
              <a:gdLst/>
              <a:ahLst/>
              <a:cxnLst/>
              <a:rect l="l" t="t" r="r" b="b"/>
              <a:pathLst>
                <a:path w="10853" h="10006" extrusionOk="0">
                  <a:moveTo>
                    <a:pt x="6752" y="0"/>
                  </a:moveTo>
                  <a:lnTo>
                    <a:pt x="6643" y="28"/>
                  </a:lnTo>
                  <a:lnTo>
                    <a:pt x="6534" y="110"/>
                  </a:lnTo>
                  <a:lnTo>
                    <a:pt x="5522" y="1230"/>
                  </a:lnTo>
                  <a:lnTo>
                    <a:pt x="4484" y="2324"/>
                  </a:lnTo>
                  <a:lnTo>
                    <a:pt x="4402" y="2406"/>
                  </a:lnTo>
                  <a:lnTo>
                    <a:pt x="4292" y="2433"/>
                  </a:lnTo>
                  <a:lnTo>
                    <a:pt x="4183" y="2433"/>
                  </a:lnTo>
                  <a:lnTo>
                    <a:pt x="4046" y="2406"/>
                  </a:lnTo>
                  <a:lnTo>
                    <a:pt x="2488" y="1722"/>
                  </a:lnTo>
                  <a:lnTo>
                    <a:pt x="930" y="984"/>
                  </a:lnTo>
                  <a:lnTo>
                    <a:pt x="793" y="957"/>
                  </a:lnTo>
                  <a:lnTo>
                    <a:pt x="684" y="957"/>
                  </a:lnTo>
                  <a:lnTo>
                    <a:pt x="574" y="984"/>
                  </a:lnTo>
                  <a:lnTo>
                    <a:pt x="492" y="1039"/>
                  </a:lnTo>
                  <a:lnTo>
                    <a:pt x="438" y="1121"/>
                  </a:lnTo>
                  <a:lnTo>
                    <a:pt x="383" y="1230"/>
                  </a:lnTo>
                  <a:lnTo>
                    <a:pt x="410" y="1340"/>
                  </a:lnTo>
                  <a:lnTo>
                    <a:pt x="465" y="1449"/>
                  </a:lnTo>
                  <a:lnTo>
                    <a:pt x="1340" y="2843"/>
                  </a:lnTo>
                  <a:lnTo>
                    <a:pt x="2269" y="4237"/>
                  </a:lnTo>
                  <a:lnTo>
                    <a:pt x="2324" y="4347"/>
                  </a:lnTo>
                  <a:lnTo>
                    <a:pt x="2351" y="4456"/>
                  </a:lnTo>
                  <a:lnTo>
                    <a:pt x="2324" y="4565"/>
                  </a:lnTo>
                  <a:lnTo>
                    <a:pt x="2242" y="4647"/>
                  </a:lnTo>
                  <a:lnTo>
                    <a:pt x="1176" y="5741"/>
                  </a:lnTo>
                  <a:lnTo>
                    <a:pt x="82" y="6807"/>
                  </a:lnTo>
                  <a:lnTo>
                    <a:pt x="0" y="6889"/>
                  </a:lnTo>
                  <a:lnTo>
                    <a:pt x="0" y="6998"/>
                  </a:lnTo>
                  <a:lnTo>
                    <a:pt x="0" y="7108"/>
                  </a:lnTo>
                  <a:lnTo>
                    <a:pt x="55" y="7217"/>
                  </a:lnTo>
                  <a:lnTo>
                    <a:pt x="137" y="7299"/>
                  </a:lnTo>
                  <a:lnTo>
                    <a:pt x="246" y="7381"/>
                  </a:lnTo>
                  <a:lnTo>
                    <a:pt x="383" y="7408"/>
                  </a:lnTo>
                  <a:lnTo>
                    <a:pt x="520" y="7408"/>
                  </a:lnTo>
                  <a:lnTo>
                    <a:pt x="2215" y="7190"/>
                  </a:lnTo>
                  <a:lnTo>
                    <a:pt x="3882" y="6944"/>
                  </a:lnTo>
                  <a:lnTo>
                    <a:pt x="4019" y="6944"/>
                  </a:lnTo>
                  <a:lnTo>
                    <a:pt x="4128" y="6971"/>
                  </a:lnTo>
                  <a:lnTo>
                    <a:pt x="4238" y="7053"/>
                  </a:lnTo>
                  <a:lnTo>
                    <a:pt x="4347" y="7135"/>
                  </a:lnTo>
                  <a:lnTo>
                    <a:pt x="5358" y="8475"/>
                  </a:lnTo>
                  <a:lnTo>
                    <a:pt x="6397" y="9814"/>
                  </a:lnTo>
                  <a:lnTo>
                    <a:pt x="6506" y="9923"/>
                  </a:lnTo>
                  <a:lnTo>
                    <a:pt x="6616" y="9978"/>
                  </a:lnTo>
                  <a:lnTo>
                    <a:pt x="6752" y="10005"/>
                  </a:lnTo>
                  <a:lnTo>
                    <a:pt x="6862" y="10005"/>
                  </a:lnTo>
                  <a:lnTo>
                    <a:pt x="6971" y="9951"/>
                  </a:lnTo>
                  <a:lnTo>
                    <a:pt x="7081" y="9896"/>
                  </a:lnTo>
                  <a:lnTo>
                    <a:pt x="7135" y="9787"/>
                  </a:lnTo>
                  <a:lnTo>
                    <a:pt x="7135" y="9677"/>
                  </a:lnTo>
                  <a:lnTo>
                    <a:pt x="7108" y="6643"/>
                  </a:lnTo>
                  <a:lnTo>
                    <a:pt x="7135" y="6534"/>
                  </a:lnTo>
                  <a:lnTo>
                    <a:pt x="7190" y="6424"/>
                  </a:lnTo>
                  <a:lnTo>
                    <a:pt x="7272" y="6370"/>
                  </a:lnTo>
                  <a:lnTo>
                    <a:pt x="7381" y="6315"/>
                  </a:lnTo>
                  <a:lnTo>
                    <a:pt x="8994" y="5987"/>
                  </a:lnTo>
                  <a:lnTo>
                    <a:pt x="10607" y="5604"/>
                  </a:lnTo>
                  <a:lnTo>
                    <a:pt x="10716" y="5550"/>
                  </a:lnTo>
                  <a:lnTo>
                    <a:pt x="10798" y="5468"/>
                  </a:lnTo>
                  <a:lnTo>
                    <a:pt x="10853" y="5386"/>
                  </a:lnTo>
                  <a:lnTo>
                    <a:pt x="10853" y="5276"/>
                  </a:lnTo>
                  <a:lnTo>
                    <a:pt x="10853" y="5167"/>
                  </a:lnTo>
                  <a:lnTo>
                    <a:pt x="10798" y="5085"/>
                  </a:lnTo>
                  <a:lnTo>
                    <a:pt x="10689" y="5003"/>
                  </a:lnTo>
                  <a:lnTo>
                    <a:pt x="10580" y="4921"/>
                  </a:lnTo>
                  <a:lnTo>
                    <a:pt x="8994" y="4374"/>
                  </a:lnTo>
                  <a:lnTo>
                    <a:pt x="7381" y="3773"/>
                  </a:lnTo>
                  <a:lnTo>
                    <a:pt x="7272" y="3718"/>
                  </a:lnTo>
                  <a:lnTo>
                    <a:pt x="7190" y="3636"/>
                  </a:lnTo>
                  <a:lnTo>
                    <a:pt x="7135" y="3527"/>
                  </a:lnTo>
                  <a:lnTo>
                    <a:pt x="7135" y="3417"/>
                  </a:lnTo>
                  <a:lnTo>
                    <a:pt x="7217" y="383"/>
                  </a:lnTo>
                  <a:lnTo>
                    <a:pt x="7190" y="274"/>
                  </a:lnTo>
                  <a:lnTo>
                    <a:pt x="7163" y="164"/>
                  </a:lnTo>
                  <a:lnTo>
                    <a:pt x="7081" y="82"/>
                  </a:lnTo>
                  <a:lnTo>
                    <a:pt x="6971" y="28"/>
                  </a:lnTo>
                  <a:lnTo>
                    <a:pt x="6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933;p52"/>
            <p:cNvSpPr/>
            <p:nvPr/>
          </p:nvSpPr>
          <p:spPr>
            <a:xfrm>
              <a:off x="1548225" y="2703725"/>
              <a:ext cx="129175" cy="250150"/>
            </a:xfrm>
            <a:custGeom>
              <a:avLst/>
              <a:gdLst/>
              <a:ahLst/>
              <a:cxnLst/>
              <a:rect l="l" t="t" r="r" b="b"/>
              <a:pathLst>
                <a:path w="5167" h="10006" extrusionOk="0">
                  <a:moveTo>
                    <a:pt x="1066" y="0"/>
                  </a:moveTo>
                  <a:lnTo>
                    <a:pt x="957" y="28"/>
                  </a:lnTo>
                  <a:lnTo>
                    <a:pt x="848" y="110"/>
                  </a:lnTo>
                  <a:lnTo>
                    <a:pt x="164" y="875"/>
                  </a:lnTo>
                  <a:lnTo>
                    <a:pt x="55" y="3363"/>
                  </a:lnTo>
                  <a:lnTo>
                    <a:pt x="82" y="3472"/>
                  </a:lnTo>
                  <a:lnTo>
                    <a:pt x="110" y="3581"/>
                  </a:lnTo>
                  <a:lnTo>
                    <a:pt x="192" y="3663"/>
                  </a:lnTo>
                  <a:lnTo>
                    <a:pt x="301" y="3718"/>
                  </a:lnTo>
                  <a:lnTo>
                    <a:pt x="1914" y="4347"/>
                  </a:lnTo>
                  <a:lnTo>
                    <a:pt x="3499" y="4921"/>
                  </a:lnTo>
                  <a:lnTo>
                    <a:pt x="3636" y="5003"/>
                  </a:lnTo>
                  <a:lnTo>
                    <a:pt x="3718" y="5085"/>
                  </a:lnTo>
                  <a:lnTo>
                    <a:pt x="3773" y="5167"/>
                  </a:lnTo>
                  <a:lnTo>
                    <a:pt x="3773" y="5276"/>
                  </a:lnTo>
                  <a:lnTo>
                    <a:pt x="3773" y="5386"/>
                  </a:lnTo>
                  <a:lnTo>
                    <a:pt x="3718" y="5495"/>
                  </a:lnTo>
                  <a:lnTo>
                    <a:pt x="3636" y="5550"/>
                  </a:lnTo>
                  <a:lnTo>
                    <a:pt x="3527" y="5604"/>
                  </a:lnTo>
                  <a:lnTo>
                    <a:pt x="1914" y="5960"/>
                  </a:lnTo>
                  <a:lnTo>
                    <a:pt x="274" y="6260"/>
                  </a:lnTo>
                  <a:lnTo>
                    <a:pt x="164" y="6315"/>
                  </a:lnTo>
                  <a:lnTo>
                    <a:pt x="55" y="6370"/>
                  </a:lnTo>
                  <a:lnTo>
                    <a:pt x="0" y="6479"/>
                  </a:lnTo>
                  <a:lnTo>
                    <a:pt x="0" y="6561"/>
                  </a:lnTo>
                  <a:lnTo>
                    <a:pt x="0" y="8885"/>
                  </a:lnTo>
                  <a:lnTo>
                    <a:pt x="711" y="9814"/>
                  </a:lnTo>
                  <a:lnTo>
                    <a:pt x="820" y="9923"/>
                  </a:lnTo>
                  <a:lnTo>
                    <a:pt x="930" y="9978"/>
                  </a:lnTo>
                  <a:lnTo>
                    <a:pt x="1066" y="10005"/>
                  </a:lnTo>
                  <a:lnTo>
                    <a:pt x="1176" y="10005"/>
                  </a:lnTo>
                  <a:lnTo>
                    <a:pt x="1285" y="9951"/>
                  </a:lnTo>
                  <a:lnTo>
                    <a:pt x="1395" y="9896"/>
                  </a:lnTo>
                  <a:lnTo>
                    <a:pt x="1449" y="9787"/>
                  </a:lnTo>
                  <a:lnTo>
                    <a:pt x="1449" y="9677"/>
                  </a:lnTo>
                  <a:lnTo>
                    <a:pt x="1422" y="6643"/>
                  </a:lnTo>
                  <a:lnTo>
                    <a:pt x="1449" y="6534"/>
                  </a:lnTo>
                  <a:lnTo>
                    <a:pt x="1504" y="6424"/>
                  </a:lnTo>
                  <a:lnTo>
                    <a:pt x="1586" y="6370"/>
                  </a:lnTo>
                  <a:lnTo>
                    <a:pt x="1695" y="6315"/>
                  </a:lnTo>
                  <a:lnTo>
                    <a:pt x="3308" y="5987"/>
                  </a:lnTo>
                  <a:lnTo>
                    <a:pt x="4921" y="5604"/>
                  </a:lnTo>
                  <a:lnTo>
                    <a:pt x="5030" y="5550"/>
                  </a:lnTo>
                  <a:lnTo>
                    <a:pt x="5112" y="5468"/>
                  </a:lnTo>
                  <a:lnTo>
                    <a:pt x="5167" y="5386"/>
                  </a:lnTo>
                  <a:lnTo>
                    <a:pt x="5167" y="5276"/>
                  </a:lnTo>
                  <a:lnTo>
                    <a:pt x="5167" y="5167"/>
                  </a:lnTo>
                  <a:lnTo>
                    <a:pt x="5112" y="5085"/>
                  </a:lnTo>
                  <a:lnTo>
                    <a:pt x="5003" y="5003"/>
                  </a:lnTo>
                  <a:lnTo>
                    <a:pt x="4894" y="4921"/>
                  </a:lnTo>
                  <a:lnTo>
                    <a:pt x="3308" y="4374"/>
                  </a:lnTo>
                  <a:lnTo>
                    <a:pt x="1695" y="3773"/>
                  </a:lnTo>
                  <a:lnTo>
                    <a:pt x="1586" y="3718"/>
                  </a:lnTo>
                  <a:lnTo>
                    <a:pt x="1504" y="3636"/>
                  </a:lnTo>
                  <a:lnTo>
                    <a:pt x="1449" y="3527"/>
                  </a:lnTo>
                  <a:lnTo>
                    <a:pt x="1449" y="3417"/>
                  </a:lnTo>
                  <a:lnTo>
                    <a:pt x="1531" y="383"/>
                  </a:lnTo>
                  <a:lnTo>
                    <a:pt x="1504" y="274"/>
                  </a:lnTo>
                  <a:lnTo>
                    <a:pt x="1477" y="164"/>
                  </a:lnTo>
                  <a:lnTo>
                    <a:pt x="1395" y="82"/>
                  </a:lnTo>
                  <a:lnTo>
                    <a:pt x="1285" y="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934;p52"/>
            <p:cNvSpPr/>
            <p:nvPr/>
          </p:nvSpPr>
          <p:spPr>
            <a:xfrm>
              <a:off x="1982875" y="2849975"/>
              <a:ext cx="275450" cy="242625"/>
            </a:xfrm>
            <a:custGeom>
              <a:avLst/>
              <a:gdLst/>
              <a:ahLst/>
              <a:cxnLst/>
              <a:rect l="l" t="t" r="r" b="b"/>
              <a:pathLst>
                <a:path w="11018" h="9705" extrusionOk="0">
                  <a:moveTo>
                    <a:pt x="5851" y="0"/>
                  </a:moveTo>
                  <a:lnTo>
                    <a:pt x="5741" y="28"/>
                  </a:lnTo>
                  <a:lnTo>
                    <a:pt x="5659" y="82"/>
                  </a:lnTo>
                  <a:lnTo>
                    <a:pt x="5577" y="192"/>
                  </a:lnTo>
                  <a:lnTo>
                    <a:pt x="4183" y="2871"/>
                  </a:lnTo>
                  <a:lnTo>
                    <a:pt x="4101" y="2953"/>
                  </a:lnTo>
                  <a:lnTo>
                    <a:pt x="4019" y="3007"/>
                  </a:lnTo>
                  <a:lnTo>
                    <a:pt x="3910" y="3062"/>
                  </a:lnTo>
                  <a:lnTo>
                    <a:pt x="3773" y="3062"/>
                  </a:lnTo>
                  <a:lnTo>
                    <a:pt x="2105" y="2789"/>
                  </a:lnTo>
                  <a:lnTo>
                    <a:pt x="465" y="2488"/>
                  </a:lnTo>
                  <a:lnTo>
                    <a:pt x="329" y="2488"/>
                  </a:lnTo>
                  <a:lnTo>
                    <a:pt x="219" y="2515"/>
                  </a:lnTo>
                  <a:lnTo>
                    <a:pt x="110" y="2570"/>
                  </a:lnTo>
                  <a:lnTo>
                    <a:pt x="55" y="2652"/>
                  </a:lnTo>
                  <a:lnTo>
                    <a:pt x="0" y="2761"/>
                  </a:lnTo>
                  <a:lnTo>
                    <a:pt x="0" y="2871"/>
                  </a:lnTo>
                  <a:lnTo>
                    <a:pt x="28" y="2980"/>
                  </a:lnTo>
                  <a:lnTo>
                    <a:pt x="110" y="3062"/>
                  </a:lnTo>
                  <a:lnTo>
                    <a:pt x="1313" y="4183"/>
                  </a:lnTo>
                  <a:lnTo>
                    <a:pt x="2543" y="5276"/>
                  </a:lnTo>
                  <a:lnTo>
                    <a:pt x="2625" y="5358"/>
                  </a:lnTo>
                  <a:lnTo>
                    <a:pt x="2652" y="5468"/>
                  </a:lnTo>
                  <a:lnTo>
                    <a:pt x="2652" y="5577"/>
                  </a:lnTo>
                  <a:lnTo>
                    <a:pt x="2625" y="5686"/>
                  </a:lnTo>
                  <a:lnTo>
                    <a:pt x="1094" y="8311"/>
                  </a:lnTo>
                  <a:lnTo>
                    <a:pt x="1039" y="8420"/>
                  </a:lnTo>
                  <a:lnTo>
                    <a:pt x="1067" y="8529"/>
                  </a:lnTo>
                  <a:lnTo>
                    <a:pt x="1094" y="8639"/>
                  </a:lnTo>
                  <a:lnTo>
                    <a:pt x="1176" y="8721"/>
                  </a:lnTo>
                  <a:lnTo>
                    <a:pt x="1285" y="8803"/>
                  </a:lnTo>
                  <a:lnTo>
                    <a:pt x="1395" y="8830"/>
                  </a:lnTo>
                  <a:lnTo>
                    <a:pt x="1531" y="8830"/>
                  </a:lnTo>
                  <a:lnTo>
                    <a:pt x="1668" y="8803"/>
                  </a:lnTo>
                  <a:lnTo>
                    <a:pt x="3226" y="8147"/>
                  </a:lnTo>
                  <a:lnTo>
                    <a:pt x="4757" y="7491"/>
                  </a:lnTo>
                  <a:lnTo>
                    <a:pt x="4866" y="7436"/>
                  </a:lnTo>
                  <a:lnTo>
                    <a:pt x="5003" y="7436"/>
                  </a:lnTo>
                  <a:lnTo>
                    <a:pt x="5112" y="7491"/>
                  </a:lnTo>
                  <a:lnTo>
                    <a:pt x="5222" y="7545"/>
                  </a:lnTo>
                  <a:lnTo>
                    <a:pt x="6534" y="8584"/>
                  </a:lnTo>
                  <a:lnTo>
                    <a:pt x="7873" y="9623"/>
                  </a:lnTo>
                  <a:lnTo>
                    <a:pt x="8010" y="9677"/>
                  </a:lnTo>
                  <a:lnTo>
                    <a:pt x="8119" y="9705"/>
                  </a:lnTo>
                  <a:lnTo>
                    <a:pt x="8256" y="9705"/>
                  </a:lnTo>
                  <a:lnTo>
                    <a:pt x="8365" y="9650"/>
                  </a:lnTo>
                  <a:lnTo>
                    <a:pt x="8447" y="9595"/>
                  </a:lnTo>
                  <a:lnTo>
                    <a:pt x="8530" y="9513"/>
                  </a:lnTo>
                  <a:lnTo>
                    <a:pt x="8557" y="9404"/>
                  </a:lnTo>
                  <a:lnTo>
                    <a:pt x="8557" y="9295"/>
                  </a:lnTo>
                  <a:lnTo>
                    <a:pt x="7737" y="6342"/>
                  </a:lnTo>
                  <a:lnTo>
                    <a:pt x="7737" y="6233"/>
                  </a:lnTo>
                  <a:lnTo>
                    <a:pt x="7764" y="6124"/>
                  </a:lnTo>
                  <a:lnTo>
                    <a:pt x="7819" y="6042"/>
                  </a:lnTo>
                  <a:lnTo>
                    <a:pt x="7928" y="5987"/>
                  </a:lnTo>
                  <a:lnTo>
                    <a:pt x="9377" y="5222"/>
                  </a:lnTo>
                  <a:lnTo>
                    <a:pt x="10826" y="4456"/>
                  </a:lnTo>
                  <a:lnTo>
                    <a:pt x="10935" y="4374"/>
                  </a:lnTo>
                  <a:lnTo>
                    <a:pt x="10990" y="4292"/>
                  </a:lnTo>
                  <a:lnTo>
                    <a:pt x="11017" y="4183"/>
                  </a:lnTo>
                  <a:lnTo>
                    <a:pt x="10990" y="4073"/>
                  </a:lnTo>
                  <a:lnTo>
                    <a:pt x="10962" y="3991"/>
                  </a:lnTo>
                  <a:lnTo>
                    <a:pt x="10880" y="3909"/>
                  </a:lnTo>
                  <a:lnTo>
                    <a:pt x="10771" y="3855"/>
                  </a:lnTo>
                  <a:lnTo>
                    <a:pt x="10634" y="3827"/>
                  </a:lnTo>
                  <a:lnTo>
                    <a:pt x="8967" y="3663"/>
                  </a:lnTo>
                  <a:lnTo>
                    <a:pt x="7299" y="3499"/>
                  </a:lnTo>
                  <a:lnTo>
                    <a:pt x="7190" y="3472"/>
                  </a:lnTo>
                  <a:lnTo>
                    <a:pt x="7081" y="3417"/>
                  </a:lnTo>
                  <a:lnTo>
                    <a:pt x="6999" y="3335"/>
                  </a:lnTo>
                  <a:lnTo>
                    <a:pt x="6971" y="3226"/>
                  </a:lnTo>
                  <a:lnTo>
                    <a:pt x="6288" y="274"/>
                  </a:lnTo>
                  <a:lnTo>
                    <a:pt x="6233" y="164"/>
                  </a:lnTo>
                  <a:lnTo>
                    <a:pt x="6179" y="82"/>
                  </a:lnTo>
                  <a:lnTo>
                    <a:pt x="6069" y="28"/>
                  </a:lnTo>
                  <a:lnTo>
                    <a:pt x="59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935;p52"/>
            <p:cNvSpPr/>
            <p:nvPr/>
          </p:nvSpPr>
          <p:spPr>
            <a:xfrm>
              <a:off x="2276750" y="2868425"/>
              <a:ext cx="276800" cy="233750"/>
            </a:xfrm>
            <a:custGeom>
              <a:avLst/>
              <a:gdLst/>
              <a:ahLst/>
              <a:cxnLst/>
              <a:rect l="l" t="t" r="r" b="b"/>
              <a:pathLst>
                <a:path w="11072" h="9350" extrusionOk="0">
                  <a:moveTo>
                    <a:pt x="5440" y="0"/>
                  </a:moveTo>
                  <a:lnTo>
                    <a:pt x="5331" y="55"/>
                  </a:lnTo>
                  <a:lnTo>
                    <a:pt x="5249" y="137"/>
                  </a:lnTo>
                  <a:lnTo>
                    <a:pt x="5194" y="219"/>
                  </a:lnTo>
                  <a:lnTo>
                    <a:pt x="4128" y="3062"/>
                  </a:lnTo>
                  <a:lnTo>
                    <a:pt x="4073" y="3171"/>
                  </a:lnTo>
                  <a:lnTo>
                    <a:pt x="3991" y="3253"/>
                  </a:lnTo>
                  <a:lnTo>
                    <a:pt x="3882" y="3281"/>
                  </a:lnTo>
                  <a:lnTo>
                    <a:pt x="3773" y="3308"/>
                  </a:lnTo>
                  <a:lnTo>
                    <a:pt x="2078" y="3253"/>
                  </a:lnTo>
                  <a:lnTo>
                    <a:pt x="410" y="3171"/>
                  </a:lnTo>
                  <a:lnTo>
                    <a:pt x="274" y="3199"/>
                  </a:lnTo>
                  <a:lnTo>
                    <a:pt x="164" y="3226"/>
                  </a:lnTo>
                  <a:lnTo>
                    <a:pt x="82" y="3308"/>
                  </a:lnTo>
                  <a:lnTo>
                    <a:pt x="28" y="3390"/>
                  </a:lnTo>
                  <a:lnTo>
                    <a:pt x="0" y="3499"/>
                  </a:lnTo>
                  <a:lnTo>
                    <a:pt x="0" y="3609"/>
                  </a:lnTo>
                  <a:lnTo>
                    <a:pt x="55" y="3691"/>
                  </a:lnTo>
                  <a:lnTo>
                    <a:pt x="137" y="3800"/>
                  </a:lnTo>
                  <a:lnTo>
                    <a:pt x="1476" y="4730"/>
                  </a:lnTo>
                  <a:lnTo>
                    <a:pt x="2816" y="5659"/>
                  </a:lnTo>
                  <a:lnTo>
                    <a:pt x="2898" y="5741"/>
                  </a:lnTo>
                  <a:lnTo>
                    <a:pt x="2953" y="5850"/>
                  </a:lnTo>
                  <a:lnTo>
                    <a:pt x="2980" y="5960"/>
                  </a:lnTo>
                  <a:lnTo>
                    <a:pt x="2953" y="6069"/>
                  </a:lnTo>
                  <a:lnTo>
                    <a:pt x="1777" y="8857"/>
                  </a:lnTo>
                  <a:lnTo>
                    <a:pt x="1750" y="8994"/>
                  </a:lnTo>
                  <a:lnTo>
                    <a:pt x="1777" y="9103"/>
                  </a:lnTo>
                  <a:lnTo>
                    <a:pt x="1832" y="9186"/>
                  </a:lnTo>
                  <a:lnTo>
                    <a:pt x="1914" y="9268"/>
                  </a:lnTo>
                  <a:lnTo>
                    <a:pt x="2023" y="9322"/>
                  </a:lnTo>
                  <a:lnTo>
                    <a:pt x="2132" y="9350"/>
                  </a:lnTo>
                  <a:lnTo>
                    <a:pt x="2269" y="9322"/>
                  </a:lnTo>
                  <a:lnTo>
                    <a:pt x="2406" y="9268"/>
                  </a:lnTo>
                  <a:lnTo>
                    <a:pt x="3855" y="8447"/>
                  </a:lnTo>
                  <a:lnTo>
                    <a:pt x="5304" y="7573"/>
                  </a:lnTo>
                  <a:lnTo>
                    <a:pt x="5413" y="7518"/>
                  </a:lnTo>
                  <a:lnTo>
                    <a:pt x="5522" y="7491"/>
                  </a:lnTo>
                  <a:lnTo>
                    <a:pt x="5659" y="7518"/>
                  </a:lnTo>
                  <a:lnTo>
                    <a:pt x="5768" y="7573"/>
                  </a:lnTo>
                  <a:lnTo>
                    <a:pt x="7217" y="8447"/>
                  </a:lnTo>
                  <a:lnTo>
                    <a:pt x="8666" y="9295"/>
                  </a:lnTo>
                  <a:lnTo>
                    <a:pt x="8803" y="9322"/>
                  </a:lnTo>
                  <a:lnTo>
                    <a:pt x="8912" y="9350"/>
                  </a:lnTo>
                  <a:lnTo>
                    <a:pt x="9049" y="9322"/>
                  </a:lnTo>
                  <a:lnTo>
                    <a:pt x="9158" y="9268"/>
                  </a:lnTo>
                  <a:lnTo>
                    <a:pt x="9240" y="9186"/>
                  </a:lnTo>
                  <a:lnTo>
                    <a:pt x="9295" y="9103"/>
                  </a:lnTo>
                  <a:lnTo>
                    <a:pt x="9322" y="8994"/>
                  </a:lnTo>
                  <a:lnTo>
                    <a:pt x="9295" y="8885"/>
                  </a:lnTo>
                  <a:lnTo>
                    <a:pt x="8119" y="6069"/>
                  </a:lnTo>
                  <a:lnTo>
                    <a:pt x="8092" y="5960"/>
                  </a:lnTo>
                  <a:lnTo>
                    <a:pt x="8092" y="5850"/>
                  </a:lnTo>
                  <a:lnTo>
                    <a:pt x="8147" y="5741"/>
                  </a:lnTo>
                  <a:lnTo>
                    <a:pt x="8256" y="5659"/>
                  </a:lnTo>
                  <a:lnTo>
                    <a:pt x="9595" y="4730"/>
                  </a:lnTo>
                  <a:lnTo>
                    <a:pt x="10935" y="3800"/>
                  </a:lnTo>
                  <a:lnTo>
                    <a:pt x="11017" y="3718"/>
                  </a:lnTo>
                  <a:lnTo>
                    <a:pt x="11072" y="3609"/>
                  </a:lnTo>
                  <a:lnTo>
                    <a:pt x="11072" y="3499"/>
                  </a:lnTo>
                  <a:lnTo>
                    <a:pt x="11044" y="3390"/>
                  </a:lnTo>
                  <a:lnTo>
                    <a:pt x="10990" y="3308"/>
                  </a:lnTo>
                  <a:lnTo>
                    <a:pt x="10908" y="3226"/>
                  </a:lnTo>
                  <a:lnTo>
                    <a:pt x="10798" y="3199"/>
                  </a:lnTo>
                  <a:lnTo>
                    <a:pt x="10662" y="3171"/>
                  </a:lnTo>
                  <a:lnTo>
                    <a:pt x="8994" y="3253"/>
                  </a:lnTo>
                  <a:lnTo>
                    <a:pt x="7299" y="3308"/>
                  </a:lnTo>
                  <a:lnTo>
                    <a:pt x="7190" y="3281"/>
                  </a:lnTo>
                  <a:lnTo>
                    <a:pt x="7080" y="3253"/>
                  </a:lnTo>
                  <a:lnTo>
                    <a:pt x="6998" y="3171"/>
                  </a:lnTo>
                  <a:lnTo>
                    <a:pt x="6944" y="3062"/>
                  </a:lnTo>
                  <a:lnTo>
                    <a:pt x="5905" y="219"/>
                  </a:lnTo>
                  <a:lnTo>
                    <a:pt x="5823" y="137"/>
                  </a:lnTo>
                  <a:lnTo>
                    <a:pt x="5741" y="55"/>
                  </a:lnTo>
                  <a:lnTo>
                    <a:pt x="5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936;p52"/>
            <p:cNvSpPr/>
            <p:nvPr/>
          </p:nvSpPr>
          <p:spPr>
            <a:xfrm>
              <a:off x="2571975" y="2850650"/>
              <a:ext cx="275450" cy="241950"/>
            </a:xfrm>
            <a:custGeom>
              <a:avLst/>
              <a:gdLst/>
              <a:ahLst/>
              <a:cxnLst/>
              <a:rect l="l" t="t" r="r" b="b"/>
              <a:pathLst>
                <a:path w="11018" h="9678" extrusionOk="0">
                  <a:moveTo>
                    <a:pt x="5058" y="1"/>
                  </a:moveTo>
                  <a:lnTo>
                    <a:pt x="4949" y="28"/>
                  </a:lnTo>
                  <a:lnTo>
                    <a:pt x="4867" y="83"/>
                  </a:lnTo>
                  <a:lnTo>
                    <a:pt x="4785" y="165"/>
                  </a:lnTo>
                  <a:lnTo>
                    <a:pt x="4730" y="274"/>
                  </a:lnTo>
                  <a:lnTo>
                    <a:pt x="4046" y="3226"/>
                  </a:lnTo>
                  <a:lnTo>
                    <a:pt x="4019" y="3308"/>
                  </a:lnTo>
                  <a:lnTo>
                    <a:pt x="3937" y="3418"/>
                  </a:lnTo>
                  <a:lnTo>
                    <a:pt x="3828" y="3472"/>
                  </a:lnTo>
                  <a:lnTo>
                    <a:pt x="3718" y="3500"/>
                  </a:lnTo>
                  <a:lnTo>
                    <a:pt x="2051" y="3664"/>
                  </a:lnTo>
                  <a:lnTo>
                    <a:pt x="383" y="3800"/>
                  </a:lnTo>
                  <a:lnTo>
                    <a:pt x="247" y="3828"/>
                  </a:lnTo>
                  <a:lnTo>
                    <a:pt x="137" y="3882"/>
                  </a:lnTo>
                  <a:lnTo>
                    <a:pt x="55" y="3964"/>
                  </a:lnTo>
                  <a:lnTo>
                    <a:pt x="28" y="4074"/>
                  </a:lnTo>
                  <a:lnTo>
                    <a:pt x="1" y="4156"/>
                  </a:lnTo>
                  <a:lnTo>
                    <a:pt x="28" y="4265"/>
                  </a:lnTo>
                  <a:lnTo>
                    <a:pt x="83" y="4347"/>
                  </a:lnTo>
                  <a:lnTo>
                    <a:pt x="192" y="4429"/>
                  </a:lnTo>
                  <a:lnTo>
                    <a:pt x="1614" y="5222"/>
                  </a:lnTo>
                  <a:lnTo>
                    <a:pt x="3090" y="5960"/>
                  </a:lnTo>
                  <a:lnTo>
                    <a:pt x="3172" y="6042"/>
                  </a:lnTo>
                  <a:lnTo>
                    <a:pt x="3254" y="6124"/>
                  </a:lnTo>
                  <a:lnTo>
                    <a:pt x="3281" y="6233"/>
                  </a:lnTo>
                  <a:lnTo>
                    <a:pt x="3281" y="6343"/>
                  </a:lnTo>
                  <a:lnTo>
                    <a:pt x="2461" y="9268"/>
                  </a:lnTo>
                  <a:lnTo>
                    <a:pt x="2461" y="9377"/>
                  </a:lnTo>
                  <a:lnTo>
                    <a:pt x="2488" y="9486"/>
                  </a:lnTo>
                  <a:lnTo>
                    <a:pt x="2543" y="9568"/>
                  </a:lnTo>
                  <a:lnTo>
                    <a:pt x="2652" y="9650"/>
                  </a:lnTo>
                  <a:lnTo>
                    <a:pt x="2762" y="9678"/>
                  </a:lnTo>
                  <a:lnTo>
                    <a:pt x="2871" y="9678"/>
                  </a:lnTo>
                  <a:lnTo>
                    <a:pt x="3008" y="9650"/>
                  </a:lnTo>
                  <a:lnTo>
                    <a:pt x="3117" y="9596"/>
                  </a:lnTo>
                  <a:lnTo>
                    <a:pt x="4457" y="8584"/>
                  </a:lnTo>
                  <a:lnTo>
                    <a:pt x="5796" y="7546"/>
                  </a:lnTo>
                  <a:lnTo>
                    <a:pt x="5905" y="7464"/>
                  </a:lnTo>
                  <a:lnTo>
                    <a:pt x="6015" y="7436"/>
                  </a:lnTo>
                  <a:lnTo>
                    <a:pt x="6151" y="7436"/>
                  </a:lnTo>
                  <a:lnTo>
                    <a:pt x="6261" y="7464"/>
                  </a:lnTo>
                  <a:lnTo>
                    <a:pt x="7792" y="8147"/>
                  </a:lnTo>
                  <a:lnTo>
                    <a:pt x="9350" y="8803"/>
                  </a:lnTo>
                  <a:lnTo>
                    <a:pt x="9486" y="8830"/>
                  </a:lnTo>
                  <a:lnTo>
                    <a:pt x="9623" y="8830"/>
                  </a:lnTo>
                  <a:lnTo>
                    <a:pt x="9733" y="8776"/>
                  </a:lnTo>
                  <a:lnTo>
                    <a:pt x="9842" y="8721"/>
                  </a:lnTo>
                  <a:lnTo>
                    <a:pt x="9924" y="8639"/>
                  </a:lnTo>
                  <a:lnTo>
                    <a:pt x="9951" y="8530"/>
                  </a:lnTo>
                  <a:lnTo>
                    <a:pt x="9951" y="8420"/>
                  </a:lnTo>
                  <a:lnTo>
                    <a:pt x="9924" y="8311"/>
                  </a:lnTo>
                  <a:lnTo>
                    <a:pt x="8393" y="5687"/>
                  </a:lnTo>
                  <a:lnTo>
                    <a:pt x="8366" y="5577"/>
                  </a:lnTo>
                  <a:lnTo>
                    <a:pt x="8366" y="5468"/>
                  </a:lnTo>
                  <a:lnTo>
                    <a:pt x="8393" y="5359"/>
                  </a:lnTo>
                  <a:lnTo>
                    <a:pt x="8475" y="5277"/>
                  </a:lnTo>
                  <a:lnTo>
                    <a:pt x="9705" y="4183"/>
                  </a:lnTo>
                  <a:lnTo>
                    <a:pt x="10908" y="3062"/>
                  </a:lnTo>
                  <a:lnTo>
                    <a:pt x="10990" y="2980"/>
                  </a:lnTo>
                  <a:lnTo>
                    <a:pt x="11017" y="2871"/>
                  </a:lnTo>
                  <a:lnTo>
                    <a:pt x="11017" y="2762"/>
                  </a:lnTo>
                  <a:lnTo>
                    <a:pt x="10963" y="2652"/>
                  </a:lnTo>
                  <a:lnTo>
                    <a:pt x="10908" y="2570"/>
                  </a:lnTo>
                  <a:lnTo>
                    <a:pt x="10799" y="2516"/>
                  </a:lnTo>
                  <a:lnTo>
                    <a:pt x="10689" y="2488"/>
                  </a:lnTo>
                  <a:lnTo>
                    <a:pt x="10553" y="2488"/>
                  </a:lnTo>
                  <a:lnTo>
                    <a:pt x="8912" y="2789"/>
                  </a:lnTo>
                  <a:lnTo>
                    <a:pt x="7245" y="3035"/>
                  </a:lnTo>
                  <a:lnTo>
                    <a:pt x="7108" y="3035"/>
                  </a:lnTo>
                  <a:lnTo>
                    <a:pt x="6999" y="3008"/>
                  </a:lnTo>
                  <a:lnTo>
                    <a:pt x="6917" y="2953"/>
                  </a:lnTo>
                  <a:lnTo>
                    <a:pt x="6835" y="2871"/>
                  </a:lnTo>
                  <a:lnTo>
                    <a:pt x="5441" y="192"/>
                  </a:lnTo>
                  <a:lnTo>
                    <a:pt x="5359" y="83"/>
                  </a:lnTo>
                  <a:lnTo>
                    <a:pt x="5277" y="28"/>
                  </a:lnTo>
                  <a:lnTo>
                    <a:pt x="5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937;p52"/>
            <p:cNvSpPr/>
            <p:nvPr/>
          </p:nvSpPr>
          <p:spPr>
            <a:xfrm>
              <a:off x="2865850" y="2795975"/>
              <a:ext cx="269975" cy="248100"/>
            </a:xfrm>
            <a:custGeom>
              <a:avLst/>
              <a:gdLst/>
              <a:ahLst/>
              <a:cxnLst/>
              <a:rect l="l" t="t" r="r" b="b"/>
              <a:pathLst>
                <a:path w="10799" h="9924" extrusionOk="0">
                  <a:moveTo>
                    <a:pt x="4484" y="1"/>
                  </a:moveTo>
                  <a:lnTo>
                    <a:pt x="4374" y="55"/>
                  </a:lnTo>
                  <a:lnTo>
                    <a:pt x="4292" y="110"/>
                  </a:lnTo>
                  <a:lnTo>
                    <a:pt x="4238" y="219"/>
                  </a:lnTo>
                  <a:lnTo>
                    <a:pt x="4210" y="329"/>
                  </a:lnTo>
                  <a:lnTo>
                    <a:pt x="3910" y="3336"/>
                  </a:lnTo>
                  <a:lnTo>
                    <a:pt x="3882" y="3445"/>
                  </a:lnTo>
                  <a:lnTo>
                    <a:pt x="3800" y="3554"/>
                  </a:lnTo>
                  <a:lnTo>
                    <a:pt x="3718" y="3609"/>
                  </a:lnTo>
                  <a:lnTo>
                    <a:pt x="3609" y="3664"/>
                  </a:lnTo>
                  <a:lnTo>
                    <a:pt x="1941" y="4047"/>
                  </a:lnTo>
                  <a:lnTo>
                    <a:pt x="301" y="4402"/>
                  </a:lnTo>
                  <a:lnTo>
                    <a:pt x="192" y="4429"/>
                  </a:lnTo>
                  <a:lnTo>
                    <a:pt x="82" y="4511"/>
                  </a:lnTo>
                  <a:lnTo>
                    <a:pt x="28" y="4593"/>
                  </a:lnTo>
                  <a:lnTo>
                    <a:pt x="0" y="4703"/>
                  </a:lnTo>
                  <a:lnTo>
                    <a:pt x="0" y="4812"/>
                  </a:lnTo>
                  <a:lnTo>
                    <a:pt x="28" y="4894"/>
                  </a:lnTo>
                  <a:lnTo>
                    <a:pt x="110" y="4976"/>
                  </a:lnTo>
                  <a:lnTo>
                    <a:pt x="192" y="5058"/>
                  </a:lnTo>
                  <a:lnTo>
                    <a:pt x="1723" y="5632"/>
                  </a:lnTo>
                  <a:lnTo>
                    <a:pt x="3281" y="6179"/>
                  </a:lnTo>
                  <a:lnTo>
                    <a:pt x="3390" y="6233"/>
                  </a:lnTo>
                  <a:lnTo>
                    <a:pt x="3472" y="6315"/>
                  </a:lnTo>
                  <a:lnTo>
                    <a:pt x="3500" y="6425"/>
                  </a:lnTo>
                  <a:lnTo>
                    <a:pt x="3527" y="6534"/>
                  </a:lnTo>
                  <a:lnTo>
                    <a:pt x="3089" y="9541"/>
                  </a:lnTo>
                  <a:lnTo>
                    <a:pt x="3089" y="9678"/>
                  </a:lnTo>
                  <a:lnTo>
                    <a:pt x="3144" y="9760"/>
                  </a:lnTo>
                  <a:lnTo>
                    <a:pt x="3199" y="9842"/>
                  </a:lnTo>
                  <a:lnTo>
                    <a:pt x="3308" y="9897"/>
                  </a:lnTo>
                  <a:lnTo>
                    <a:pt x="3445" y="9924"/>
                  </a:lnTo>
                  <a:lnTo>
                    <a:pt x="3554" y="9897"/>
                  </a:lnTo>
                  <a:lnTo>
                    <a:pt x="3691" y="9869"/>
                  </a:lnTo>
                  <a:lnTo>
                    <a:pt x="3800" y="9787"/>
                  </a:lnTo>
                  <a:lnTo>
                    <a:pt x="5003" y="8612"/>
                  </a:lnTo>
                  <a:lnTo>
                    <a:pt x="6179" y="7409"/>
                  </a:lnTo>
                  <a:lnTo>
                    <a:pt x="6261" y="7327"/>
                  </a:lnTo>
                  <a:lnTo>
                    <a:pt x="6397" y="7272"/>
                  </a:lnTo>
                  <a:lnTo>
                    <a:pt x="6507" y="7245"/>
                  </a:lnTo>
                  <a:lnTo>
                    <a:pt x="6643" y="7272"/>
                  </a:lnTo>
                  <a:lnTo>
                    <a:pt x="8256" y="7737"/>
                  </a:lnTo>
                  <a:lnTo>
                    <a:pt x="9896" y="8202"/>
                  </a:lnTo>
                  <a:lnTo>
                    <a:pt x="10033" y="8202"/>
                  </a:lnTo>
                  <a:lnTo>
                    <a:pt x="10170" y="8174"/>
                  </a:lnTo>
                  <a:lnTo>
                    <a:pt x="10279" y="8120"/>
                  </a:lnTo>
                  <a:lnTo>
                    <a:pt x="10361" y="8038"/>
                  </a:lnTo>
                  <a:lnTo>
                    <a:pt x="10416" y="7956"/>
                  </a:lnTo>
                  <a:lnTo>
                    <a:pt x="10470" y="7846"/>
                  </a:lnTo>
                  <a:lnTo>
                    <a:pt x="10443" y="7737"/>
                  </a:lnTo>
                  <a:lnTo>
                    <a:pt x="10388" y="7628"/>
                  </a:lnTo>
                  <a:lnTo>
                    <a:pt x="9459" y="6425"/>
                  </a:lnTo>
                  <a:lnTo>
                    <a:pt x="8529" y="5222"/>
                  </a:lnTo>
                  <a:lnTo>
                    <a:pt x="8475" y="5113"/>
                  </a:lnTo>
                  <a:lnTo>
                    <a:pt x="8475" y="5003"/>
                  </a:lnTo>
                  <a:lnTo>
                    <a:pt x="8502" y="4894"/>
                  </a:lnTo>
                  <a:lnTo>
                    <a:pt x="8557" y="4812"/>
                  </a:lnTo>
                  <a:lnTo>
                    <a:pt x="9650" y="3554"/>
                  </a:lnTo>
                  <a:lnTo>
                    <a:pt x="10716" y="2297"/>
                  </a:lnTo>
                  <a:lnTo>
                    <a:pt x="10771" y="2188"/>
                  </a:lnTo>
                  <a:lnTo>
                    <a:pt x="10798" y="2078"/>
                  </a:lnTo>
                  <a:lnTo>
                    <a:pt x="10771" y="1969"/>
                  </a:lnTo>
                  <a:lnTo>
                    <a:pt x="10716" y="1887"/>
                  </a:lnTo>
                  <a:lnTo>
                    <a:pt x="10634" y="1805"/>
                  </a:lnTo>
                  <a:lnTo>
                    <a:pt x="10552" y="1778"/>
                  </a:lnTo>
                  <a:lnTo>
                    <a:pt x="10416" y="1750"/>
                  </a:lnTo>
                  <a:lnTo>
                    <a:pt x="10306" y="1778"/>
                  </a:lnTo>
                  <a:lnTo>
                    <a:pt x="8666" y="2270"/>
                  </a:lnTo>
                  <a:lnTo>
                    <a:pt x="7053" y="2762"/>
                  </a:lnTo>
                  <a:lnTo>
                    <a:pt x="6807" y="2762"/>
                  </a:lnTo>
                  <a:lnTo>
                    <a:pt x="6725" y="2707"/>
                  </a:lnTo>
                  <a:lnTo>
                    <a:pt x="6643" y="2625"/>
                  </a:lnTo>
                  <a:lnTo>
                    <a:pt x="5741" y="1395"/>
                  </a:lnTo>
                  <a:lnTo>
                    <a:pt x="4894" y="137"/>
                  </a:lnTo>
                  <a:lnTo>
                    <a:pt x="4812" y="55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938;p52"/>
            <p:cNvSpPr/>
            <p:nvPr/>
          </p:nvSpPr>
          <p:spPr>
            <a:xfrm>
              <a:off x="3152875" y="2705075"/>
              <a:ext cx="271350" cy="250175"/>
            </a:xfrm>
            <a:custGeom>
              <a:avLst/>
              <a:gdLst/>
              <a:ahLst/>
              <a:cxnLst/>
              <a:rect l="l" t="t" r="r" b="b"/>
              <a:pathLst>
                <a:path w="10854" h="10007" extrusionOk="0">
                  <a:moveTo>
                    <a:pt x="3992" y="1"/>
                  </a:moveTo>
                  <a:lnTo>
                    <a:pt x="3883" y="28"/>
                  </a:lnTo>
                  <a:lnTo>
                    <a:pt x="3801" y="83"/>
                  </a:lnTo>
                  <a:lnTo>
                    <a:pt x="3719" y="165"/>
                  </a:lnTo>
                  <a:lnTo>
                    <a:pt x="3664" y="247"/>
                  </a:lnTo>
                  <a:lnTo>
                    <a:pt x="3637" y="384"/>
                  </a:lnTo>
                  <a:lnTo>
                    <a:pt x="3719" y="3418"/>
                  </a:lnTo>
                  <a:lnTo>
                    <a:pt x="3719" y="3527"/>
                  </a:lnTo>
                  <a:lnTo>
                    <a:pt x="3664" y="3609"/>
                  </a:lnTo>
                  <a:lnTo>
                    <a:pt x="3582" y="3719"/>
                  </a:lnTo>
                  <a:lnTo>
                    <a:pt x="3473" y="3773"/>
                  </a:lnTo>
                  <a:lnTo>
                    <a:pt x="1887" y="4347"/>
                  </a:lnTo>
                  <a:lnTo>
                    <a:pt x="274" y="4922"/>
                  </a:lnTo>
                  <a:lnTo>
                    <a:pt x="165" y="4976"/>
                  </a:lnTo>
                  <a:lnTo>
                    <a:pt x="83" y="5058"/>
                  </a:lnTo>
                  <a:lnTo>
                    <a:pt x="28" y="5168"/>
                  </a:lnTo>
                  <a:lnTo>
                    <a:pt x="1" y="5277"/>
                  </a:lnTo>
                  <a:lnTo>
                    <a:pt x="1" y="5386"/>
                  </a:lnTo>
                  <a:lnTo>
                    <a:pt x="55" y="5468"/>
                  </a:lnTo>
                  <a:lnTo>
                    <a:pt x="137" y="5550"/>
                  </a:lnTo>
                  <a:lnTo>
                    <a:pt x="247" y="5605"/>
                  </a:lnTo>
                  <a:lnTo>
                    <a:pt x="1860" y="5960"/>
                  </a:lnTo>
                  <a:lnTo>
                    <a:pt x="3473" y="6316"/>
                  </a:lnTo>
                  <a:lnTo>
                    <a:pt x="3582" y="6343"/>
                  </a:lnTo>
                  <a:lnTo>
                    <a:pt x="3664" y="6425"/>
                  </a:lnTo>
                  <a:lnTo>
                    <a:pt x="3746" y="6507"/>
                  </a:lnTo>
                  <a:lnTo>
                    <a:pt x="3746" y="6616"/>
                  </a:lnTo>
                  <a:lnTo>
                    <a:pt x="3719" y="9678"/>
                  </a:lnTo>
                  <a:lnTo>
                    <a:pt x="3719" y="9787"/>
                  </a:lnTo>
                  <a:lnTo>
                    <a:pt x="3773" y="9897"/>
                  </a:lnTo>
                  <a:lnTo>
                    <a:pt x="3883" y="9951"/>
                  </a:lnTo>
                  <a:lnTo>
                    <a:pt x="3992" y="9979"/>
                  </a:lnTo>
                  <a:lnTo>
                    <a:pt x="4101" y="10006"/>
                  </a:lnTo>
                  <a:lnTo>
                    <a:pt x="4211" y="9979"/>
                  </a:lnTo>
                  <a:lnTo>
                    <a:pt x="4347" y="9924"/>
                  </a:lnTo>
                  <a:lnTo>
                    <a:pt x="4429" y="9815"/>
                  </a:lnTo>
                  <a:lnTo>
                    <a:pt x="5495" y="8475"/>
                  </a:lnTo>
                  <a:lnTo>
                    <a:pt x="6534" y="7136"/>
                  </a:lnTo>
                  <a:lnTo>
                    <a:pt x="6616" y="7054"/>
                  </a:lnTo>
                  <a:lnTo>
                    <a:pt x="6726" y="6972"/>
                  </a:lnTo>
                  <a:lnTo>
                    <a:pt x="6835" y="6944"/>
                  </a:lnTo>
                  <a:lnTo>
                    <a:pt x="6972" y="6944"/>
                  </a:lnTo>
                  <a:lnTo>
                    <a:pt x="8639" y="7190"/>
                  </a:lnTo>
                  <a:lnTo>
                    <a:pt x="10334" y="7409"/>
                  </a:lnTo>
                  <a:lnTo>
                    <a:pt x="10471" y="7409"/>
                  </a:lnTo>
                  <a:lnTo>
                    <a:pt x="10607" y="7382"/>
                  </a:lnTo>
                  <a:lnTo>
                    <a:pt x="10717" y="7300"/>
                  </a:lnTo>
                  <a:lnTo>
                    <a:pt x="10799" y="7218"/>
                  </a:lnTo>
                  <a:lnTo>
                    <a:pt x="10853" y="7108"/>
                  </a:lnTo>
                  <a:lnTo>
                    <a:pt x="10853" y="6999"/>
                  </a:lnTo>
                  <a:lnTo>
                    <a:pt x="10853" y="6890"/>
                  </a:lnTo>
                  <a:lnTo>
                    <a:pt x="10771" y="6808"/>
                  </a:lnTo>
                  <a:lnTo>
                    <a:pt x="9678" y="5742"/>
                  </a:lnTo>
                  <a:lnTo>
                    <a:pt x="8612" y="4648"/>
                  </a:lnTo>
                  <a:lnTo>
                    <a:pt x="8557" y="4566"/>
                  </a:lnTo>
                  <a:lnTo>
                    <a:pt x="8530" y="4457"/>
                  </a:lnTo>
                  <a:lnTo>
                    <a:pt x="8530" y="4347"/>
                  </a:lnTo>
                  <a:lnTo>
                    <a:pt x="8585" y="4238"/>
                  </a:lnTo>
                  <a:lnTo>
                    <a:pt x="9514" y="2844"/>
                  </a:lnTo>
                  <a:lnTo>
                    <a:pt x="10416" y="1477"/>
                  </a:lnTo>
                  <a:lnTo>
                    <a:pt x="10471" y="1340"/>
                  </a:lnTo>
                  <a:lnTo>
                    <a:pt x="10471" y="1231"/>
                  </a:lnTo>
                  <a:lnTo>
                    <a:pt x="10443" y="1149"/>
                  </a:lnTo>
                  <a:lnTo>
                    <a:pt x="10361" y="1040"/>
                  </a:lnTo>
                  <a:lnTo>
                    <a:pt x="10279" y="985"/>
                  </a:lnTo>
                  <a:lnTo>
                    <a:pt x="10170" y="958"/>
                  </a:lnTo>
                  <a:lnTo>
                    <a:pt x="10061" y="958"/>
                  </a:lnTo>
                  <a:lnTo>
                    <a:pt x="9924" y="985"/>
                  </a:lnTo>
                  <a:lnTo>
                    <a:pt x="8366" y="1723"/>
                  </a:lnTo>
                  <a:lnTo>
                    <a:pt x="6808" y="2407"/>
                  </a:lnTo>
                  <a:lnTo>
                    <a:pt x="6698" y="2434"/>
                  </a:lnTo>
                  <a:lnTo>
                    <a:pt x="6562" y="2434"/>
                  </a:lnTo>
                  <a:lnTo>
                    <a:pt x="6452" y="2407"/>
                  </a:lnTo>
                  <a:lnTo>
                    <a:pt x="6370" y="2325"/>
                  </a:lnTo>
                  <a:lnTo>
                    <a:pt x="5331" y="1231"/>
                  </a:lnTo>
                  <a:lnTo>
                    <a:pt x="4320" y="110"/>
                  </a:lnTo>
                  <a:lnTo>
                    <a:pt x="4211" y="28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939;p52"/>
            <p:cNvSpPr/>
            <p:nvPr/>
          </p:nvSpPr>
          <p:spPr>
            <a:xfrm>
              <a:off x="1828425" y="2795300"/>
              <a:ext cx="137400" cy="248100"/>
            </a:xfrm>
            <a:custGeom>
              <a:avLst/>
              <a:gdLst/>
              <a:ahLst/>
              <a:cxnLst/>
              <a:rect l="l" t="t" r="r" b="b"/>
              <a:pathLst>
                <a:path w="5496" h="9924" extrusionOk="0">
                  <a:moveTo>
                    <a:pt x="766" y="0"/>
                  </a:moveTo>
                  <a:lnTo>
                    <a:pt x="684" y="55"/>
                  </a:lnTo>
                  <a:lnTo>
                    <a:pt x="574" y="137"/>
                  </a:lnTo>
                  <a:lnTo>
                    <a:pt x="0" y="1012"/>
                  </a:lnTo>
                  <a:lnTo>
                    <a:pt x="192" y="3472"/>
                  </a:lnTo>
                  <a:lnTo>
                    <a:pt x="246" y="3581"/>
                  </a:lnTo>
                  <a:lnTo>
                    <a:pt x="301" y="3663"/>
                  </a:lnTo>
                  <a:lnTo>
                    <a:pt x="383" y="3745"/>
                  </a:lnTo>
                  <a:lnTo>
                    <a:pt x="492" y="3800"/>
                  </a:lnTo>
                  <a:lnTo>
                    <a:pt x="2160" y="4210"/>
                  </a:lnTo>
                  <a:lnTo>
                    <a:pt x="3800" y="4566"/>
                  </a:lnTo>
                  <a:lnTo>
                    <a:pt x="3937" y="4620"/>
                  </a:lnTo>
                  <a:lnTo>
                    <a:pt x="4019" y="4702"/>
                  </a:lnTo>
                  <a:lnTo>
                    <a:pt x="4074" y="4784"/>
                  </a:lnTo>
                  <a:lnTo>
                    <a:pt x="4128" y="4894"/>
                  </a:lnTo>
                  <a:lnTo>
                    <a:pt x="4128" y="5003"/>
                  </a:lnTo>
                  <a:lnTo>
                    <a:pt x="4074" y="5085"/>
                  </a:lnTo>
                  <a:lnTo>
                    <a:pt x="4019" y="5167"/>
                  </a:lnTo>
                  <a:lnTo>
                    <a:pt x="3882" y="5249"/>
                  </a:lnTo>
                  <a:lnTo>
                    <a:pt x="2351" y="5796"/>
                  </a:lnTo>
                  <a:lnTo>
                    <a:pt x="793" y="6315"/>
                  </a:lnTo>
                  <a:lnTo>
                    <a:pt x="684" y="6370"/>
                  </a:lnTo>
                  <a:lnTo>
                    <a:pt x="602" y="6452"/>
                  </a:lnTo>
                  <a:lnTo>
                    <a:pt x="547" y="6561"/>
                  </a:lnTo>
                  <a:lnTo>
                    <a:pt x="547" y="6671"/>
                  </a:lnTo>
                  <a:lnTo>
                    <a:pt x="848" y="8967"/>
                  </a:lnTo>
                  <a:lnTo>
                    <a:pt x="1668" y="9787"/>
                  </a:lnTo>
                  <a:lnTo>
                    <a:pt x="1777" y="9869"/>
                  </a:lnTo>
                  <a:lnTo>
                    <a:pt x="1914" y="9924"/>
                  </a:lnTo>
                  <a:lnTo>
                    <a:pt x="2051" y="9924"/>
                  </a:lnTo>
                  <a:lnTo>
                    <a:pt x="2160" y="9896"/>
                  </a:lnTo>
                  <a:lnTo>
                    <a:pt x="2269" y="9842"/>
                  </a:lnTo>
                  <a:lnTo>
                    <a:pt x="2324" y="9760"/>
                  </a:lnTo>
                  <a:lnTo>
                    <a:pt x="2379" y="9678"/>
                  </a:lnTo>
                  <a:lnTo>
                    <a:pt x="2379" y="9541"/>
                  </a:lnTo>
                  <a:lnTo>
                    <a:pt x="1969" y="6534"/>
                  </a:lnTo>
                  <a:lnTo>
                    <a:pt x="1969" y="6424"/>
                  </a:lnTo>
                  <a:lnTo>
                    <a:pt x="1996" y="6315"/>
                  </a:lnTo>
                  <a:lnTo>
                    <a:pt x="2078" y="6233"/>
                  </a:lnTo>
                  <a:lnTo>
                    <a:pt x="2187" y="6178"/>
                  </a:lnTo>
                  <a:lnTo>
                    <a:pt x="3746" y="5632"/>
                  </a:lnTo>
                  <a:lnTo>
                    <a:pt x="5276" y="5058"/>
                  </a:lnTo>
                  <a:lnTo>
                    <a:pt x="5386" y="5003"/>
                  </a:lnTo>
                  <a:lnTo>
                    <a:pt x="5440" y="4894"/>
                  </a:lnTo>
                  <a:lnTo>
                    <a:pt x="5495" y="4812"/>
                  </a:lnTo>
                  <a:lnTo>
                    <a:pt x="5495" y="4702"/>
                  </a:lnTo>
                  <a:lnTo>
                    <a:pt x="5440" y="4593"/>
                  </a:lnTo>
                  <a:lnTo>
                    <a:pt x="5386" y="4511"/>
                  </a:lnTo>
                  <a:lnTo>
                    <a:pt x="5304" y="4429"/>
                  </a:lnTo>
                  <a:lnTo>
                    <a:pt x="5167" y="4402"/>
                  </a:lnTo>
                  <a:lnTo>
                    <a:pt x="3527" y="4046"/>
                  </a:lnTo>
                  <a:lnTo>
                    <a:pt x="1887" y="3663"/>
                  </a:lnTo>
                  <a:lnTo>
                    <a:pt x="1777" y="3609"/>
                  </a:lnTo>
                  <a:lnTo>
                    <a:pt x="1668" y="3554"/>
                  </a:lnTo>
                  <a:lnTo>
                    <a:pt x="1613" y="3445"/>
                  </a:lnTo>
                  <a:lnTo>
                    <a:pt x="1586" y="3335"/>
                  </a:lnTo>
                  <a:lnTo>
                    <a:pt x="1285" y="328"/>
                  </a:lnTo>
                  <a:lnTo>
                    <a:pt x="1258" y="219"/>
                  </a:lnTo>
                  <a:lnTo>
                    <a:pt x="1176" y="110"/>
                  </a:lnTo>
                  <a:lnTo>
                    <a:pt x="1094" y="55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940;p52"/>
            <p:cNvSpPr/>
            <p:nvPr/>
          </p:nvSpPr>
          <p:spPr>
            <a:xfrm>
              <a:off x="2111350" y="2849975"/>
              <a:ext cx="147650" cy="242625"/>
            </a:xfrm>
            <a:custGeom>
              <a:avLst/>
              <a:gdLst/>
              <a:ahLst/>
              <a:cxnLst/>
              <a:rect l="l" t="t" r="r" b="b"/>
              <a:pathLst>
                <a:path w="5906" h="9705" extrusionOk="0">
                  <a:moveTo>
                    <a:pt x="739" y="0"/>
                  </a:moveTo>
                  <a:lnTo>
                    <a:pt x="630" y="28"/>
                  </a:lnTo>
                  <a:lnTo>
                    <a:pt x="547" y="110"/>
                  </a:lnTo>
                  <a:lnTo>
                    <a:pt x="465" y="192"/>
                  </a:lnTo>
                  <a:lnTo>
                    <a:pt x="1" y="1121"/>
                  </a:lnTo>
                  <a:lnTo>
                    <a:pt x="520" y="3527"/>
                  </a:lnTo>
                  <a:lnTo>
                    <a:pt x="575" y="3636"/>
                  </a:lnTo>
                  <a:lnTo>
                    <a:pt x="630" y="3718"/>
                  </a:lnTo>
                  <a:lnTo>
                    <a:pt x="739" y="3800"/>
                  </a:lnTo>
                  <a:lnTo>
                    <a:pt x="848" y="3827"/>
                  </a:lnTo>
                  <a:lnTo>
                    <a:pt x="2543" y="4019"/>
                  </a:lnTo>
                  <a:lnTo>
                    <a:pt x="4211" y="4183"/>
                  </a:lnTo>
                  <a:lnTo>
                    <a:pt x="4347" y="4210"/>
                  </a:lnTo>
                  <a:lnTo>
                    <a:pt x="4457" y="4265"/>
                  </a:lnTo>
                  <a:lnTo>
                    <a:pt x="4511" y="4347"/>
                  </a:lnTo>
                  <a:lnTo>
                    <a:pt x="4566" y="4429"/>
                  </a:lnTo>
                  <a:lnTo>
                    <a:pt x="4566" y="4538"/>
                  </a:lnTo>
                  <a:lnTo>
                    <a:pt x="4539" y="4648"/>
                  </a:lnTo>
                  <a:lnTo>
                    <a:pt x="4484" y="4730"/>
                  </a:lnTo>
                  <a:lnTo>
                    <a:pt x="4375" y="4812"/>
                  </a:lnTo>
                  <a:lnTo>
                    <a:pt x="2926" y="5577"/>
                  </a:lnTo>
                  <a:lnTo>
                    <a:pt x="1450" y="6288"/>
                  </a:lnTo>
                  <a:lnTo>
                    <a:pt x="1368" y="6370"/>
                  </a:lnTo>
                  <a:lnTo>
                    <a:pt x="1286" y="6452"/>
                  </a:lnTo>
                  <a:lnTo>
                    <a:pt x="1258" y="6561"/>
                  </a:lnTo>
                  <a:lnTo>
                    <a:pt x="1258" y="6670"/>
                  </a:lnTo>
                  <a:lnTo>
                    <a:pt x="1832" y="8912"/>
                  </a:lnTo>
                  <a:lnTo>
                    <a:pt x="2789" y="9623"/>
                  </a:lnTo>
                  <a:lnTo>
                    <a:pt x="2898" y="9677"/>
                  </a:lnTo>
                  <a:lnTo>
                    <a:pt x="3035" y="9705"/>
                  </a:lnTo>
                  <a:lnTo>
                    <a:pt x="3144" y="9705"/>
                  </a:lnTo>
                  <a:lnTo>
                    <a:pt x="3254" y="9650"/>
                  </a:lnTo>
                  <a:lnTo>
                    <a:pt x="3363" y="9595"/>
                  </a:lnTo>
                  <a:lnTo>
                    <a:pt x="3418" y="9513"/>
                  </a:lnTo>
                  <a:lnTo>
                    <a:pt x="3445" y="9404"/>
                  </a:lnTo>
                  <a:lnTo>
                    <a:pt x="3445" y="9295"/>
                  </a:lnTo>
                  <a:lnTo>
                    <a:pt x="2652" y="6342"/>
                  </a:lnTo>
                  <a:lnTo>
                    <a:pt x="2625" y="6233"/>
                  </a:lnTo>
                  <a:lnTo>
                    <a:pt x="2652" y="6124"/>
                  </a:lnTo>
                  <a:lnTo>
                    <a:pt x="2734" y="6042"/>
                  </a:lnTo>
                  <a:lnTo>
                    <a:pt x="2816" y="5987"/>
                  </a:lnTo>
                  <a:lnTo>
                    <a:pt x="4293" y="5222"/>
                  </a:lnTo>
                  <a:lnTo>
                    <a:pt x="5714" y="4456"/>
                  </a:lnTo>
                  <a:lnTo>
                    <a:pt x="5823" y="4374"/>
                  </a:lnTo>
                  <a:lnTo>
                    <a:pt x="5878" y="4292"/>
                  </a:lnTo>
                  <a:lnTo>
                    <a:pt x="5905" y="4183"/>
                  </a:lnTo>
                  <a:lnTo>
                    <a:pt x="5878" y="4073"/>
                  </a:lnTo>
                  <a:lnTo>
                    <a:pt x="5851" y="3991"/>
                  </a:lnTo>
                  <a:lnTo>
                    <a:pt x="5769" y="3909"/>
                  </a:lnTo>
                  <a:lnTo>
                    <a:pt x="5659" y="3855"/>
                  </a:lnTo>
                  <a:lnTo>
                    <a:pt x="5550" y="3827"/>
                  </a:lnTo>
                  <a:lnTo>
                    <a:pt x="3855" y="3691"/>
                  </a:lnTo>
                  <a:lnTo>
                    <a:pt x="2188" y="3499"/>
                  </a:lnTo>
                  <a:lnTo>
                    <a:pt x="2078" y="3472"/>
                  </a:lnTo>
                  <a:lnTo>
                    <a:pt x="1969" y="3417"/>
                  </a:lnTo>
                  <a:lnTo>
                    <a:pt x="1887" y="3335"/>
                  </a:lnTo>
                  <a:lnTo>
                    <a:pt x="1860" y="3226"/>
                  </a:lnTo>
                  <a:lnTo>
                    <a:pt x="1176" y="274"/>
                  </a:lnTo>
                  <a:lnTo>
                    <a:pt x="1149" y="164"/>
                  </a:lnTo>
                  <a:lnTo>
                    <a:pt x="1067" y="82"/>
                  </a:lnTo>
                  <a:lnTo>
                    <a:pt x="958" y="28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941;p52"/>
            <p:cNvSpPr/>
            <p:nvPr/>
          </p:nvSpPr>
          <p:spPr>
            <a:xfrm>
              <a:off x="2398400" y="2868425"/>
              <a:ext cx="155825" cy="233750"/>
            </a:xfrm>
            <a:custGeom>
              <a:avLst/>
              <a:gdLst/>
              <a:ahLst/>
              <a:cxnLst/>
              <a:rect l="l" t="t" r="r" b="b"/>
              <a:pathLst>
                <a:path w="6233" h="9350" extrusionOk="0">
                  <a:moveTo>
                    <a:pt x="602" y="0"/>
                  </a:moveTo>
                  <a:lnTo>
                    <a:pt x="492" y="55"/>
                  </a:lnTo>
                  <a:lnTo>
                    <a:pt x="410" y="137"/>
                  </a:lnTo>
                  <a:lnTo>
                    <a:pt x="356" y="219"/>
                  </a:lnTo>
                  <a:lnTo>
                    <a:pt x="0" y="1231"/>
                  </a:lnTo>
                  <a:lnTo>
                    <a:pt x="820" y="3554"/>
                  </a:lnTo>
                  <a:lnTo>
                    <a:pt x="875" y="3636"/>
                  </a:lnTo>
                  <a:lnTo>
                    <a:pt x="957" y="3718"/>
                  </a:lnTo>
                  <a:lnTo>
                    <a:pt x="1066" y="3773"/>
                  </a:lnTo>
                  <a:lnTo>
                    <a:pt x="1203" y="3773"/>
                  </a:lnTo>
                  <a:lnTo>
                    <a:pt x="2871" y="3746"/>
                  </a:lnTo>
                  <a:lnTo>
                    <a:pt x="4565" y="3691"/>
                  </a:lnTo>
                  <a:lnTo>
                    <a:pt x="4702" y="3718"/>
                  </a:lnTo>
                  <a:lnTo>
                    <a:pt x="4811" y="3773"/>
                  </a:lnTo>
                  <a:lnTo>
                    <a:pt x="4893" y="3828"/>
                  </a:lnTo>
                  <a:lnTo>
                    <a:pt x="4948" y="3937"/>
                  </a:lnTo>
                  <a:lnTo>
                    <a:pt x="4975" y="4019"/>
                  </a:lnTo>
                  <a:lnTo>
                    <a:pt x="4948" y="4128"/>
                  </a:lnTo>
                  <a:lnTo>
                    <a:pt x="4893" y="4238"/>
                  </a:lnTo>
                  <a:lnTo>
                    <a:pt x="4811" y="4320"/>
                  </a:lnTo>
                  <a:lnTo>
                    <a:pt x="3472" y="5249"/>
                  </a:lnTo>
                  <a:lnTo>
                    <a:pt x="2105" y="6151"/>
                  </a:lnTo>
                  <a:lnTo>
                    <a:pt x="1996" y="6233"/>
                  </a:lnTo>
                  <a:lnTo>
                    <a:pt x="1941" y="6342"/>
                  </a:lnTo>
                  <a:lnTo>
                    <a:pt x="1941" y="6452"/>
                  </a:lnTo>
                  <a:lnTo>
                    <a:pt x="1968" y="6561"/>
                  </a:lnTo>
                  <a:lnTo>
                    <a:pt x="2816" y="8693"/>
                  </a:lnTo>
                  <a:lnTo>
                    <a:pt x="3827" y="9295"/>
                  </a:lnTo>
                  <a:lnTo>
                    <a:pt x="3964" y="9322"/>
                  </a:lnTo>
                  <a:lnTo>
                    <a:pt x="4101" y="9350"/>
                  </a:lnTo>
                  <a:lnTo>
                    <a:pt x="4210" y="9322"/>
                  </a:lnTo>
                  <a:lnTo>
                    <a:pt x="4319" y="9268"/>
                  </a:lnTo>
                  <a:lnTo>
                    <a:pt x="4401" y="9186"/>
                  </a:lnTo>
                  <a:lnTo>
                    <a:pt x="4456" y="9103"/>
                  </a:lnTo>
                  <a:lnTo>
                    <a:pt x="4483" y="8994"/>
                  </a:lnTo>
                  <a:lnTo>
                    <a:pt x="4456" y="8885"/>
                  </a:lnTo>
                  <a:lnTo>
                    <a:pt x="3281" y="6069"/>
                  </a:lnTo>
                  <a:lnTo>
                    <a:pt x="3253" y="5960"/>
                  </a:lnTo>
                  <a:lnTo>
                    <a:pt x="3281" y="5850"/>
                  </a:lnTo>
                  <a:lnTo>
                    <a:pt x="3335" y="5741"/>
                  </a:lnTo>
                  <a:lnTo>
                    <a:pt x="3417" y="5659"/>
                  </a:lnTo>
                  <a:lnTo>
                    <a:pt x="4757" y="4730"/>
                  </a:lnTo>
                  <a:lnTo>
                    <a:pt x="6096" y="3800"/>
                  </a:lnTo>
                  <a:lnTo>
                    <a:pt x="6178" y="3691"/>
                  </a:lnTo>
                  <a:lnTo>
                    <a:pt x="6233" y="3609"/>
                  </a:lnTo>
                  <a:lnTo>
                    <a:pt x="6233" y="3499"/>
                  </a:lnTo>
                  <a:lnTo>
                    <a:pt x="6206" y="3390"/>
                  </a:lnTo>
                  <a:lnTo>
                    <a:pt x="6151" y="3308"/>
                  </a:lnTo>
                  <a:lnTo>
                    <a:pt x="6069" y="3226"/>
                  </a:lnTo>
                  <a:lnTo>
                    <a:pt x="5960" y="3199"/>
                  </a:lnTo>
                  <a:lnTo>
                    <a:pt x="5823" y="3171"/>
                  </a:lnTo>
                  <a:lnTo>
                    <a:pt x="4155" y="3253"/>
                  </a:lnTo>
                  <a:lnTo>
                    <a:pt x="2488" y="3308"/>
                  </a:lnTo>
                  <a:lnTo>
                    <a:pt x="2351" y="3281"/>
                  </a:lnTo>
                  <a:lnTo>
                    <a:pt x="2242" y="3253"/>
                  </a:lnTo>
                  <a:lnTo>
                    <a:pt x="2160" y="3171"/>
                  </a:lnTo>
                  <a:lnTo>
                    <a:pt x="2105" y="3062"/>
                  </a:lnTo>
                  <a:lnTo>
                    <a:pt x="1066" y="219"/>
                  </a:lnTo>
                  <a:lnTo>
                    <a:pt x="1012" y="137"/>
                  </a:lnTo>
                  <a:lnTo>
                    <a:pt x="930" y="55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942;p52"/>
            <p:cNvSpPr/>
            <p:nvPr/>
          </p:nvSpPr>
          <p:spPr>
            <a:xfrm>
              <a:off x="2685425" y="2849975"/>
              <a:ext cx="162675" cy="221450"/>
            </a:xfrm>
            <a:custGeom>
              <a:avLst/>
              <a:gdLst/>
              <a:ahLst/>
              <a:cxnLst/>
              <a:rect l="l" t="t" r="r" b="b"/>
              <a:pathLst>
                <a:path w="6507" h="8858" extrusionOk="0">
                  <a:moveTo>
                    <a:pt x="547" y="0"/>
                  </a:moveTo>
                  <a:lnTo>
                    <a:pt x="438" y="28"/>
                  </a:lnTo>
                  <a:lnTo>
                    <a:pt x="356" y="110"/>
                  </a:lnTo>
                  <a:lnTo>
                    <a:pt x="274" y="192"/>
                  </a:lnTo>
                  <a:lnTo>
                    <a:pt x="219" y="301"/>
                  </a:lnTo>
                  <a:lnTo>
                    <a:pt x="1" y="1312"/>
                  </a:lnTo>
                  <a:lnTo>
                    <a:pt x="1121" y="3527"/>
                  </a:lnTo>
                  <a:lnTo>
                    <a:pt x="1176" y="3609"/>
                  </a:lnTo>
                  <a:lnTo>
                    <a:pt x="1285" y="3663"/>
                  </a:lnTo>
                  <a:lnTo>
                    <a:pt x="1395" y="3691"/>
                  </a:lnTo>
                  <a:lnTo>
                    <a:pt x="1531" y="3691"/>
                  </a:lnTo>
                  <a:lnTo>
                    <a:pt x="3199" y="3472"/>
                  </a:lnTo>
                  <a:lnTo>
                    <a:pt x="4866" y="3199"/>
                  </a:lnTo>
                  <a:lnTo>
                    <a:pt x="5003" y="3199"/>
                  </a:lnTo>
                  <a:lnTo>
                    <a:pt x="5113" y="3226"/>
                  </a:lnTo>
                  <a:lnTo>
                    <a:pt x="5195" y="3281"/>
                  </a:lnTo>
                  <a:lnTo>
                    <a:pt x="5277" y="3363"/>
                  </a:lnTo>
                  <a:lnTo>
                    <a:pt x="5304" y="3472"/>
                  </a:lnTo>
                  <a:lnTo>
                    <a:pt x="5304" y="3581"/>
                  </a:lnTo>
                  <a:lnTo>
                    <a:pt x="5277" y="3663"/>
                  </a:lnTo>
                  <a:lnTo>
                    <a:pt x="5195" y="3773"/>
                  </a:lnTo>
                  <a:lnTo>
                    <a:pt x="3964" y="4866"/>
                  </a:lnTo>
                  <a:lnTo>
                    <a:pt x="2734" y="5960"/>
                  </a:lnTo>
                  <a:lnTo>
                    <a:pt x="2652" y="6042"/>
                  </a:lnTo>
                  <a:lnTo>
                    <a:pt x="2598" y="6151"/>
                  </a:lnTo>
                  <a:lnTo>
                    <a:pt x="2598" y="6233"/>
                  </a:lnTo>
                  <a:lnTo>
                    <a:pt x="2625" y="6342"/>
                  </a:lnTo>
                  <a:lnTo>
                    <a:pt x="3773" y="8365"/>
                  </a:lnTo>
                  <a:lnTo>
                    <a:pt x="4839" y="8830"/>
                  </a:lnTo>
                  <a:lnTo>
                    <a:pt x="4976" y="8857"/>
                  </a:lnTo>
                  <a:lnTo>
                    <a:pt x="5113" y="8857"/>
                  </a:lnTo>
                  <a:lnTo>
                    <a:pt x="5222" y="8803"/>
                  </a:lnTo>
                  <a:lnTo>
                    <a:pt x="5331" y="8748"/>
                  </a:lnTo>
                  <a:lnTo>
                    <a:pt x="5413" y="8666"/>
                  </a:lnTo>
                  <a:lnTo>
                    <a:pt x="5441" y="8557"/>
                  </a:lnTo>
                  <a:lnTo>
                    <a:pt x="5468" y="8447"/>
                  </a:lnTo>
                  <a:lnTo>
                    <a:pt x="5413" y="8338"/>
                  </a:lnTo>
                  <a:lnTo>
                    <a:pt x="3882" y="5686"/>
                  </a:lnTo>
                  <a:lnTo>
                    <a:pt x="3855" y="5604"/>
                  </a:lnTo>
                  <a:lnTo>
                    <a:pt x="3855" y="5495"/>
                  </a:lnTo>
                  <a:lnTo>
                    <a:pt x="3882" y="5386"/>
                  </a:lnTo>
                  <a:lnTo>
                    <a:pt x="3964" y="5304"/>
                  </a:lnTo>
                  <a:lnTo>
                    <a:pt x="5195" y="4210"/>
                  </a:lnTo>
                  <a:lnTo>
                    <a:pt x="6397" y="3089"/>
                  </a:lnTo>
                  <a:lnTo>
                    <a:pt x="6479" y="2980"/>
                  </a:lnTo>
                  <a:lnTo>
                    <a:pt x="6507" y="2871"/>
                  </a:lnTo>
                  <a:lnTo>
                    <a:pt x="6507" y="2789"/>
                  </a:lnTo>
                  <a:lnTo>
                    <a:pt x="6452" y="2679"/>
                  </a:lnTo>
                  <a:lnTo>
                    <a:pt x="6397" y="2597"/>
                  </a:lnTo>
                  <a:lnTo>
                    <a:pt x="6315" y="2543"/>
                  </a:lnTo>
                  <a:lnTo>
                    <a:pt x="6179" y="2515"/>
                  </a:lnTo>
                  <a:lnTo>
                    <a:pt x="6042" y="2515"/>
                  </a:lnTo>
                  <a:lnTo>
                    <a:pt x="4402" y="2816"/>
                  </a:lnTo>
                  <a:lnTo>
                    <a:pt x="2734" y="3062"/>
                  </a:lnTo>
                  <a:lnTo>
                    <a:pt x="2625" y="3062"/>
                  </a:lnTo>
                  <a:lnTo>
                    <a:pt x="2516" y="3035"/>
                  </a:lnTo>
                  <a:lnTo>
                    <a:pt x="2406" y="2980"/>
                  </a:lnTo>
                  <a:lnTo>
                    <a:pt x="2351" y="2871"/>
                  </a:lnTo>
                  <a:lnTo>
                    <a:pt x="930" y="192"/>
                  </a:lnTo>
                  <a:lnTo>
                    <a:pt x="875" y="110"/>
                  </a:lnTo>
                  <a:lnTo>
                    <a:pt x="766" y="55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943;p52"/>
            <p:cNvSpPr/>
            <p:nvPr/>
          </p:nvSpPr>
          <p:spPr>
            <a:xfrm>
              <a:off x="2969050" y="2795300"/>
              <a:ext cx="167450" cy="205725"/>
            </a:xfrm>
            <a:custGeom>
              <a:avLst/>
              <a:gdLst/>
              <a:ahLst/>
              <a:cxnLst/>
              <a:rect l="l" t="t" r="r" b="b"/>
              <a:pathLst>
                <a:path w="6698" h="8229" extrusionOk="0">
                  <a:moveTo>
                    <a:pt x="492" y="0"/>
                  </a:moveTo>
                  <a:lnTo>
                    <a:pt x="383" y="28"/>
                  </a:lnTo>
                  <a:lnTo>
                    <a:pt x="274" y="55"/>
                  </a:lnTo>
                  <a:lnTo>
                    <a:pt x="192" y="137"/>
                  </a:lnTo>
                  <a:lnTo>
                    <a:pt x="137" y="219"/>
                  </a:lnTo>
                  <a:lnTo>
                    <a:pt x="110" y="356"/>
                  </a:lnTo>
                  <a:lnTo>
                    <a:pt x="0" y="1395"/>
                  </a:lnTo>
                  <a:lnTo>
                    <a:pt x="1394" y="3417"/>
                  </a:lnTo>
                  <a:lnTo>
                    <a:pt x="1476" y="3499"/>
                  </a:lnTo>
                  <a:lnTo>
                    <a:pt x="1586" y="3554"/>
                  </a:lnTo>
                  <a:lnTo>
                    <a:pt x="1695" y="3581"/>
                  </a:lnTo>
                  <a:lnTo>
                    <a:pt x="1832" y="3554"/>
                  </a:lnTo>
                  <a:lnTo>
                    <a:pt x="3472" y="3117"/>
                  </a:lnTo>
                  <a:lnTo>
                    <a:pt x="5085" y="2625"/>
                  </a:lnTo>
                  <a:lnTo>
                    <a:pt x="5222" y="2597"/>
                  </a:lnTo>
                  <a:lnTo>
                    <a:pt x="5331" y="2625"/>
                  </a:lnTo>
                  <a:lnTo>
                    <a:pt x="5440" y="2679"/>
                  </a:lnTo>
                  <a:lnTo>
                    <a:pt x="5522" y="2734"/>
                  </a:lnTo>
                  <a:lnTo>
                    <a:pt x="5577" y="2843"/>
                  </a:lnTo>
                  <a:lnTo>
                    <a:pt x="5577" y="2925"/>
                  </a:lnTo>
                  <a:lnTo>
                    <a:pt x="5577" y="3035"/>
                  </a:lnTo>
                  <a:lnTo>
                    <a:pt x="5495" y="3144"/>
                  </a:lnTo>
                  <a:lnTo>
                    <a:pt x="4429" y="4402"/>
                  </a:lnTo>
                  <a:lnTo>
                    <a:pt x="3308" y="5632"/>
                  </a:lnTo>
                  <a:lnTo>
                    <a:pt x="3253" y="5741"/>
                  </a:lnTo>
                  <a:lnTo>
                    <a:pt x="3226" y="5850"/>
                  </a:lnTo>
                  <a:lnTo>
                    <a:pt x="3226" y="5932"/>
                  </a:lnTo>
                  <a:lnTo>
                    <a:pt x="3281" y="6042"/>
                  </a:lnTo>
                  <a:lnTo>
                    <a:pt x="4675" y="7901"/>
                  </a:lnTo>
                  <a:lnTo>
                    <a:pt x="5796" y="8201"/>
                  </a:lnTo>
                  <a:lnTo>
                    <a:pt x="5932" y="8229"/>
                  </a:lnTo>
                  <a:lnTo>
                    <a:pt x="6069" y="8201"/>
                  </a:lnTo>
                  <a:lnTo>
                    <a:pt x="6178" y="8147"/>
                  </a:lnTo>
                  <a:lnTo>
                    <a:pt x="6260" y="8065"/>
                  </a:lnTo>
                  <a:lnTo>
                    <a:pt x="6342" y="7983"/>
                  </a:lnTo>
                  <a:lnTo>
                    <a:pt x="6370" y="7873"/>
                  </a:lnTo>
                  <a:lnTo>
                    <a:pt x="6370" y="7764"/>
                  </a:lnTo>
                  <a:lnTo>
                    <a:pt x="6315" y="7655"/>
                  </a:lnTo>
                  <a:lnTo>
                    <a:pt x="5358" y="6452"/>
                  </a:lnTo>
                  <a:lnTo>
                    <a:pt x="4429" y="5222"/>
                  </a:lnTo>
                  <a:lnTo>
                    <a:pt x="4401" y="5140"/>
                  </a:lnTo>
                  <a:lnTo>
                    <a:pt x="4374" y="5030"/>
                  </a:lnTo>
                  <a:lnTo>
                    <a:pt x="4401" y="4921"/>
                  </a:lnTo>
                  <a:lnTo>
                    <a:pt x="4483" y="4812"/>
                  </a:lnTo>
                  <a:lnTo>
                    <a:pt x="5550" y="3581"/>
                  </a:lnTo>
                  <a:lnTo>
                    <a:pt x="6616" y="2324"/>
                  </a:lnTo>
                  <a:lnTo>
                    <a:pt x="6670" y="2215"/>
                  </a:lnTo>
                  <a:lnTo>
                    <a:pt x="6698" y="2105"/>
                  </a:lnTo>
                  <a:lnTo>
                    <a:pt x="6670" y="1996"/>
                  </a:lnTo>
                  <a:lnTo>
                    <a:pt x="6616" y="1914"/>
                  </a:lnTo>
                  <a:lnTo>
                    <a:pt x="6561" y="1832"/>
                  </a:lnTo>
                  <a:lnTo>
                    <a:pt x="6452" y="1777"/>
                  </a:lnTo>
                  <a:lnTo>
                    <a:pt x="6206" y="1777"/>
                  </a:lnTo>
                  <a:lnTo>
                    <a:pt x="4593" y="2297"/>
                  </a:lnTo>
                  <a:lnTo>
                    <a:pt x="2953" y="2761"/>
                  </a:lnTo>
                  <a:lnTo>
                    <a:pt x="2843" y="2789"/>
                  </a:lnTo>
                  <a:lnTo>
                    <a:pt x="2707" y="2761"/>
                  </a:lnTo>
                  <a:lnTo>
                    <a:pt x="2625" y="2734"/>
                  </a:lnTo>
                  <a:lnTo>
                    <a:pt x="2543" y="2652"/>
                  </a:lnTo>
                  <a:lnTo>
                    <a:pt x="793" y="164"/>
                  </a:lnTo>
                  <a:lnTo>
                    <a:pt x="711" y="82"/>
                  </a:lnTo>
                  <a:lnTo>
                    <a:pt x="602" y="2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944;p52"/>
            <p:cNvSpPr/>
            <p:nvPr/>
          </p:nvSpPr>
          <p:spPr>
            <a:xfrm>
              <a:off x="3245150" y="2704400"/>
              <a:ext cx="180450" cy="185925"/>
            </a:xfrm>
            <a:custGeom>
              <a:avLst/>
              <a:gdLst/>
              <a:ahLst/>
              <a:cxnLst/>
              <a:rect l="l" t="t" r="r" b="b"/>
              <a:pathLst>
                <a:path w="7218" h="7437" extrusionOk="0">
                  <a:moveTo>
                    <a:pt x="356" y="1"/>
                  </a:moveTo>
                  <a:lnTo>
                    <a:pt x="246" y="28"/>
                  </a:lnTo>
                  <a:lnTo>
                    <a:pt x="137" y="83"/>
                  </a:lnTo>
                  <a:lnTo>
                    <a:pt x="55" y="165"/>
                  </a:lnTo>
                  <a:lnTo>
                    <a:pt x="0" y="274"/>
                  </a:lnTo>
                  <a:lnTo>
                    <a:pt x="0" y="383"/>
                  </a:lnTo>
                  <a:lnTo>
                    <a:pt x="28" y="1449"/>
                  </a:lnTo>
                  <a:lnTo>
                    <a:pt x="1668" y="3281"/>
                  </a:lnTo>
                  <a:lnTo>
                    <a:pt x="1777" y="3336"/>
                  </a:lnTo>
                  <a:lnTo>
                    <a:pt x="1886" y="3390"/>
                  </a:lnTo>
                  <a:lnTo>
                    <a:pt x="1996" y="3390"/>
                  </a:lnTo>
                  <a:lnTo>
                    <a:pt x="2105" y="3363"/>
                  </a:lnTo>
                  <a:lnTo>
                    <a:pt x="3691" y="2680"/>
                  </a:lnTo>
                  <a:lnTo>
                    <a:pt x="5276" y="1996"/>
                  </a:lnTo>
                  <a:lnTo>
                    <a:pt x="5386" y="1941"/>
                  </a:lnTo>
                  <a:lnTo>
                    <a:pt x="5522" y="1941"/>
                  </a:lnTo>
                  <a:lnTo>
                    <a:pt x="5632" y="1996"/>
                  </a:lnTo>
                  <a:lnTo>
                    <a:pt x="5714" y="2051"/>
                  </a:lnTo>
                  <a:lnTo>
                    <a:pt x="5768" y="2133"/>
                  </a:lnTo>
                  <a:lnTo>
                    <a:pt x="5796" y="2242"/>
                  </a:lnTo>
                  <a:lnTo>
                    <a:pt x="5796" y="2352"/>
                  </a:lnTo>
                  <a:lnTo>
                    <a:pt x="5741" y="2461"/>
                  </a:lnTo>
                  <a:lnTo>
                    <a:pt x="4812" y="3828"/>
                  </a:lnTo>
                  <a:lnTo>
                    <a:pt x="3882" y="5222"/>
                  </a:lnTo>
                  <a:lnTo>
                    <a:pt x="3827" y="5331"/>
                  </a:lnTo>
                  <a:lnTo>
                    <a:pt x="3800" y="5441"/>
                  </a:lnTo>
                  <a:lnTo>
                    <a:pt x="3827" y="5523"/>
                  </a:lnTo>
                  <a:lnTo>
                    <a:pt x="3882" y="5632"/>
                  </a:lnTo>
                  <a:lnTo>
                    <a:pt x="5495" y="7272"/>
                  </a:lnTo>
                  <a:lnTo>
                    <a:pt x="6698" y="7436"/>
                  </a:lnTo>
                  <a:lnTo>
                    <a:pt x="6834" y="7436"/>
                  </a:lnTo>
                  <a:lnTo>
                    <a:pt x="6944" y="7381"/>
                  </a:lnTo>
                  <a:lnTo>
                    <a:pt x="7053" y="7327"/>
                  </a:lnTo>
                  <a:lnTo>
                    <a:pt x="7135" y="7245"/>
                  </a:lnTo>
                  <a:lnTo>
                    <a:pt x="7190" y="7135"/>
                  </a:lnTo>
                  <a:lnTo>
                    <a:pt x="7217" y="7026"/>
                  </a:lnTo>
                  <a:lnTo>
                    <a:pt x="7190" y="6917"/>
                  </a:lnTo>
                  <a:lnTo>
                    <a:pt x="7108" y="6807"/>
                  </a:lnTo>
                  <a:lnTo>
                    <a:pt x="6014" y="5741"/>
                  </a:lnTo>
                  <a:lnTo>
                    <a:pt x="4948" y="4675"/>
                  </a:lnTo>
                  <a:lnTo>
                    <a:pt x="4894" y="4566"/>
                  </a:lnTo>
                  <a:lnTo>
                    <a:pt x="4866" y="4456"/>
                  </a:lnTo>
                  <a:lnTo>
                    <a:pt x="4866" y="4347"/>
                  </a:lnTo>
                  <a:lnTo>
                    <a:pt x="4921" y="4265"/>
                  </a:lnTo>
                  <a:lnTo>
                    <a:pt x="5850" y="2871"/>
                  </a:lnTo>
                  <a:lnTo>
                    <a:pt x="6752" y="1477"/>
                  </a:lnTo>
                  <a:lnTo>
                    <a:pt x="6807" y="1367"/>
                  </a:lnTo>
                  <a:lnTo>
                    <a:pt x="6807" y="1258"/>
                  </a:lnTo>
                  <a:lnTo>
                    <a:pt x="6780" y="1149"/>
                  </a:lnTo>
                  <a:lnTo>
                    <a:pt x="6725" y="1067"/>
                  </a:lnTo>
                  <a:lnTo>
                    <a:pt x="6616" y="1012"/>
                  </a:lnTo>
                  <a:lnTo>
                    <a:pt x="6506" y="957"/>
                  </a:lnTo>
                  <a:lnTo>
                    <a:pt x="6397" y="957"/>
                  </a:lnTo>
                  <a:lnTo>
                    <a:pt x="6260" y="1012"/>
                  </a:lnTo>
                  <a:lnTo>
                    <a:pt x="4730" y="1723"/>
                  </a:lnTo>
                  <a:lnTo>
                    <a:pt x="3144" y="2434"/>
                  </a:lnTo>
                  <a:lnTo>
                    <a:pt x="3035" y="2461"/>
                  </a:lnTo>
                  <a:lnTo>
                    <a:pt x="2925" y="2461"/>
                  </a:lnTo>
                  <a:lnTo>
                    <a:pt x="2816" y="2406"/>
                  </a:lnTo>
                  <a:lnTo>
                    <a:pt x="2707" y="2352"/>
                  </a:lnTo>
                  <a:lnTo>
                    <a:pt x="1668" y="1231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945;p52"/>
            <p:cNvSpPr/>
            <p:nvPr/>
          </p:nvSpPr>
          <p:spPr>
            <a:xfrm>
              <a:off x="1506525" y="2798025"/>
              <a:ext cx="51300" cy="51275"/>
            </a:xfrm>
            <a:custGeom>
              <a:avLst/>
              <a:gdLst/>
              <a:ahLst/>
              <a:cxnLst/>
              <a:rect l="l" t="t" r="r" b="b"/>
              <a:pathLst>
                <a:path w="2052" h="2051" extrusionOk="0">
                  <a:moveTo>
                    <a:pt x="848" y="1"/>
                  </a:moveTo>
                  <a:lnTo>
                    <a:pt x="821" y="28"/>
                  </a:lnTo>
                  <a:lnTo>
                    <a:pt x="1" y="1969"/>
                  </a:lnTo>
                  <a:lnTo>
                    <a:pt x="1" y="1996"/>
                  </a:lnTo>
                  <a:lnTo>
                    <a:pt x="55" y="2024"/>
                  </a:lnTo>
                  <a:lnTo>
                    <a:pt x="83" y="2051"/>
                  </a:lnTo>
                  <a:lnTo>
                    <a:pt x="138" y="1996"/>
                  </a:lnTo>
                  <a:lnTo>
                    <a:pt x="493" y="1094"/>
                  </a:lnTo>
                  <a:lnTo>
                    <a:pt x="1012" y="1313"/>
                  </a:lnTo>
                  <a:lnTo>
                    <a:pt x="1067" y="1313"/>
                  </a:lnTo>
                  <a:lnTo>
                    <a:pt x="1094" y="1286"/>
                  </a:lnTo>
                  <a:lnTo>
                    <a:pt x="1094" y="1231"/>
                  </a:lnTo>
                  <a:lnTo>
                    <a:pt x="1067" y="1204"/>
                  </a:lnTo>
                  <a:lnTo>
                    <a:pt x="548" y="985"/>
                  </a:lnTo>
                  <a:lnTo>
                    <a:pt x="903" y="137"/>
                  </a:lnTo>
                  <a:lnTo>
                    <a:pt x="1996" y="575"/>
                  </a:lnTo>
                  <a:lnTo>
                    <a:pt x="2024" y="575"/>
                  </a:lnTo>
                  <a:lnTo>
                    <a:pt x="2051" y="547"/>
                  </a:lnTo>
                  <a:lnTo>
                    <a:pt x="2051" y="493"/>
                  </a:lnTo>
                  <a:lnTo>
                    <a:pt x="2024" y="46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946;p52"/>
            <p:cNvSpPr/>
            <p:nvPr/>
          </p:nvSpPr>
          <p:spPr>
            <a:xfrm>
              <a:off x="1797675" y="2895075"/>
              <a:ext cx="43075" cy="60850"/>
            </a:xfrm>
            <a:custGeom>
              <a:avLst/>
              <a:gdLst/>
              <a:ahLst/>
              <a:cxnLst/>
              <a:rect l="l" t="t" r="r" b="b"/>
              <a:pathLst>
                <a:path w="1723" h="2434" extrusionOk="0">
                  <a:moveTo>
                    <a:pt x="629" y="110"/>
                  </a:moveTo>
                  <a:lnTo>
                    <a:pt x="1121" y="247"/>
                  </a:lnTo>
                  <a:lnTo>
                    <a:pt x="1340" y="329"/>
                  </a:lnTo>
                  <a:lnTo>
                    <a:pt x="1449" y="383"/>
                  </a:lnTo>
                  <a:lnTo>
                    <a:pt x="1504" y="465"/>
                  </a:lnTo>
                  <a:lnTo>
                    <a:pt x="1558" y="547"/>
                  </a:lnTo>
                  <a:lnTo>
                    <a:pt x="1586" y="629"/>
                  </a:lnTo>
                  <a:lnTo>
                    <a:pt x="1586" y="739"/>
                  </a:lnTo>
                  <a:lnTo>
                    <a:pt x="1586" y="848"/>
                  </a:lnTo>
                  <a:lnTo>
                    <a:pt x="1531" y="957"/>
                  </a:lnTo>
                  <a:lnTo>
                    <a:pt x="1476" y="1039"/>
                  </a:lnTo>
                  <a:lnTo>
                    <a:pt x="1422" y="1094"/>
                  </a:lnTo>
                  <a:lnTo>
                    <a:pt x="1340" y="1149"/>
                  </a:lnTo>
                  <a:lnTo>
                    <a:pt x="1230" y="1176"/>
                  </a:lnTo>
                  <a:lnTo>
                    <a:pt x="1121" y="1176"/>
                  </a:lnTo>
                  <a:lnTo>
                    <a:pt x="902" y="1149"/>
                  </a:lnTo>
                  <a:lnTo>
                    <a:pt x="410" y="1012"/>
                  </a:lnTo>
                  <a:lnTo>
                    <a:pt x="629" y="110"/>
                  </a:lnTo>
                  <a:close/>
                  <a:moveTo>
                    <a:pt x="547" y="1"/>
                  </a:moveTo>
                  <a:lnTo>
                    <a:pt x="547" y="28"/>
                  </a:lnTo>
                  <a:lnTo>
                    <a:pt x="0" y="2051"/>
                  </a:lnTo>
                  <a:lnTo>
                    <a:pt x="0" y="2078"/>
                  </a:lnTo>
                  <a:lnTo>
                    <a:pt x="28" y="2105"/>
                  </a:lnTo>
                  <a:lnTo>
                    <a:pt x="82" y="2105"/>
                  </a:lnTo>
                  <a:lnTo>
                    <a:pt x="110" y="2078"/>
                  </a:lnTo>
                  <a:lnTo>
                    <a:pt x="356" y="1121"/>
                  </a:lnTo>
                  <a:lnTo>
                    <a:pt x="875" y="1258"/>
                  </a:lnTo>
                  <a:lnTo>
                    <a:pt x="1176" y="2297"/>
                  </a:lnTo>
                  <a:lnTo>
                    <a:pt x="1176" y="2379"/>
                  </a:lnTo>
                  <a:lnTo>
                    <a:pt x="1203" y="2406"/>
                  </a:lnTo>
                  <a:lnTo>
                    <a:pt x="1230" y="2433"/>
                  </a:lnTo>
                  <a:lnTo>
                    <a:pt x="1258" y="2433"/>
                  </a:lnTo>
                  <a:lnTo>
                    <a:pt x="1285" y="2406"/>
                  </a:lnTo>
                  <a:lnTo>
                    <a:pt x="1312" y="2379"/>
                  </a:lnTo>
                  <a:lnTo>
                    <a:pt x="1312" y="2351"/>
                  </a:lnTo>
                  <a:lnTo>
                    <a:pt x="984" y="1285"/>
                  </a:lnTo>
                  <a:lnTo>
                    <a:pt x="1285" y="1285"/>
                  </a:lnTo>
                  <a:lnTo>
                    <a:pt x="1422" y="1231"/>
                  </a:lnTo>
                  <a:lnTo>
                    <a:pt x="1558" y="1149"/>
                  </a:lnTo>
                  <a:lnTo>
                    <a:pt x="1640" y="1039"/>
                  </a:lnTo>
                  <a:lnTo>
                    <a:pt x="1695" y="875"/>
                  </a:lnTo>
                  <a:lnTo>
                    <a:pt x="1722" y="684"/>
                  </a:lnTo>
                  <a:lnTo>
                    <a:pt x="1695" y="520"/>
                  </a:lnTo>
                  <a:lnTo>
                    <a:pt x="1613" y="383"/>
                  </a:lnTo>
                  <a:lnTo>
                    <a:pt x="1476" y="274"/>
                  </a:lnTo>
                  <a:lnTo>
                    <a:pt x="1340" y="192"/>
                  </a:lnTo>
                  <a:lnTo>
                    <a:pt x="1148" y="1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947;p52"/>
            <p:cNvSpPr/>
            <p:nvPr/>
          </p:nvSpPr>
          <p:spPr>
            <a:xfrm>
              <a:off x="2110000" y="2955900"/>
              <a:ext cx="10275" cy="54025"/>
            </a:xfrm>
            <a:custGeom>
              <a:avLst/>
              <a:gdLst/>
              <a:ahLst/>
              <a:cxnLst/>
              <a:rect l="l" t="t" r="r" b="b"/>
              <a:pathLst>
                <a:path w="411" h="2161" extrusionOk="0">
                  <a:moveTo>
                    <a:pt x="301" y="0"/>
                  </a:moveTo>
                  <a:lnTo>
                    <a:pt x="273" y="28"/>
                  </a:lnTo>
                  <a:lnTo>
                    <a:pt x="0" y="2105"/>
                  </a:lnTo>
                  <a:lnTo>
                    <a:pt x="27" y="2133"/>
                  </a:lnTo>
                  <a:lnTo>
                    <a:pt x="55" y="2160"/>
                  </a:lnTo>
                  <a:lnTo>
                    <a:pt x="109" y="2160"/>
                  </a:lnTo>
                  <a:lnTo>
                    <a:pt x="137" y="2105"/>
                  </a:lnTo>
                  <a:lnTo>
                    <a:pt x="410" y="5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948;p52"/>
            <p:cNvSpPr/>
            <p:nvPr/>
          </p:nvSpPr>
          <p:spPr>
            <a:xfrm>
              <a:off x="2401125" y="2975025"/>
              <a:ext cx="34200" cy="54700"/>
            </a:xfrm>
            <a:custGeom>
              <a:avLst/>
              <a:gdLst/>
              <a:ahLst/>
              <a:cxnLst/>
              <a:rect l="l" t="t" r="r" b="b"/>
              <a:pathLst>
                <a:path w="1368" h="2188" extrusionOk="0">
                  <a:moveTo>
                    <a:pt x="28" y="1"/>
                  </a:moveTo>
                  <a:lnTo>
                    <a:pt x="28" y="56"/>
                  </a:lnTo>
                  <a:lnTo>
                    <a:pt x="1" y="2133"/>
                  </a:lnTo>
                  <a:lnTo>
                    <a:pt x="28" y="2161"/>
                  </a:lnTo>
                  <a:lnTo>
                    <a:pt x="55" y="2188"/>
                  </a:lnTo>
                  <a:lnTo>
                    <a:pt x="1313" y="2188"/>
                  </a:lnTo>
                  <a:lnTo>
                    <a:pt x="1340" y="2161"/>
                  </a:lnTo>
                  <a:lnTo>
                    <a:pt x="1367" y="2133"/>
                  </a:lnTo>
                  <a:lnTo>
                    <a:pt x="1340" y="2078"/>
                  </a:lnTo>
                  <a:lnTo>
                    <a:pt x="137" y="2078"/>
                  </a:lnTo>
                  <a:lnTo>
                    <a:pt x="137" y="1149"/>
                  </a:lnTo>
                  <a:lnTo>
                    <a:pt x="684" y="1149"/>
                  </a:lnTo>
                  <a:lnTo>
                    <a:pt x="739" y="1122"/>
                  </a:lnTo>
                  <a:lnTo>
                    <a:pt x="739" y="1094"/>
                  </a:lnTo>
                  <a:lnTo>
                    <a:pt x="739" y="1040"/>
                  </a:lnTo>
                  <a:lnTo>
                    <a:pt x="137" y="1040"/>
                  </a:lnTo>
                  <a:lnTo>
                    <a:pt x="137" y="110"/>
                  </a:lnTo>
                  <a:lnTo>
                    <a:pt x="1285" y="83"/>
                  </a:lnTo>
                  <a:lnTo>
                    <a:pt x="1340" y="83"/>
                  </a:lnTo>
                  <a:lnTo>
                    <a:pt x="1340" y="28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949;p52"/>
            <p:cNvSpPr/>
            <p:nvPr/>
          </p:nvSpPr>
          <p:spPr>
            <a:xfrm>
              <a:off x="2696350" y="2953850"/>
              <a:ext cx="39675" cy="58125"/>
            </a:xfrm>
            <a:custGeom>
              <a:avLst/>
              <a:gdLst/>
              <a:ahLst/>
              <a:cxnLst/>
              <a:rect l="l" t="t" r="r" b="b"/>
              <a:pathLst>
                <a:path w="1587" h="2325" extrusionOk="0">
                  <a:moveTo>
                    <a:pt x="1258" y="0"/>
                  </a:moveTo>
                  <a:lnTo>
                    <a:pt x="1204" y="28"/>
                  </a:lnTo>
                  <a:lnTo>
                    <a:pt x="1204" y="55"/>
                  </a:lnTo>
                  <a:lnTo>
                    <a:pt x="1450" y="1914"/>
                  </a:lnTo>
                  <a:lnTo>
                    <a:pt x="165" y="247"/>
                  </a:lnTo>
                  <a:lnTo>
                    <a:pt x="138" y="219"/>
                  </a:lnTo>
                  <a:lnTo>
                    <a:pt x="110" y="164"/>
                  </a:lnTo>
                  <a:lnTo>
                    <a:pt x="28" y="164"/>
                  </a:lnTo>
                  <a:lnTo>
                    <a:pt x="1" y="219"/>
                  </a:lnTo>
                  <a:lnTo>
                    <a:pt x="247" y="2297"/>
                  </a:lnTo>
                  <a:lnTo>
                    <a:pt x="274" y="2324"/>
                  </a:lnTo>
                  <a:lnTo>
                    <a:pt x="356" y="2324"/>
                  </a:lnTo>
                  <a:lnTo>
                    <a:pt x="384" y="2269"/>
                  </a:lnTo>
                  <a:lnTo>
                    <a:pt x="138" y="411"/>
                  </a:lnTo>
                  <a:lnTo>
                    <a:pt x="1422" y="2078"/>
                  </a:lnTo>
                  <a:lnTo>
                    <a:pt x="1477" y="2133"/>
                  </a:lnTo>
                  <a:lnTo>
                    <a:pt x="1504" y="2160"/>
                  </a:lnTo>
                  <a:lnTo>
                    <a:pt x="1586" y="2160"/>
                  </a:lnTo>
                  <a:lnTo>
                    <a:pt x="1586" y="2105"/>
                  </a:lnTo>
                  <a:lnTo>
                    <a:pt x="1313" y="5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950;p52"/>
            <p:cNvSpPr/>
            <p:nvPr/>
          </p:nvSpPr>
          <p:spPr>
            <a:xfrm>
              <a:off x="2990225" y="2897800"/>
              <a:ext cx="43075" cy="58125"/>
            </a:xfrm>
            <a:custGeom>
              <a:avLst/>
              <a:gdLst/>
              <a:ahLst/>
              <a:cxnLst/>
              <a:rect l="l" t="t" r="r" b="b"/>
              <a:pathLst>
                <a:path w="1723" h="2325" extrusionOk="0">
                  <a:moveTo>
                    <a:pt x="903" y="110"/>
                  </a:moveTo>
                  <a:lnTo>
                    <a:pt x="985" y="138"/>
                  </a:lnTo>
                  <a:lnTo>
                    <a:pt x="1094" y="165"/>
                  </a:lnTo>
                  <a:lnTo>
                    <a:pt x="1176" y="220"/>
                  </a:lnTo>
                  <a:lnTo>
                    <a:pt x="1231" y="302"/>
                  </a:lnTo>
                  <a:lnTo>
                    <a:pt x="1286" y="384"/>
                  </a:lnTo>
                  <a:lnTo>
                    <a:pt x="1313" y="493"/>
                  </a:lnTo>
                  <a:lnTo>
                    <a:pt x="1559" y="1422"/>
                  </a:lnTo>
                  <a:lnTo>
                    <a:pt x="1586" y="1532"/>
                  </a:lnTo>
                  <a:lnTo>
                    <a:pt x="1586" y="1641"/>
                  </a:lnTo>
                  <a:lnTo>
                    <a:pt x="1586" y="1750"/>
                  </a:lnTo>
                  <a:lnTo>
                    <a:pt x="1532" y="1832"/>
                  </a:lnTo>
                  <a:lnTo>
                    <a:pt x="1477" y="1914"/>
                  </a:lnTo>
                  <a:lnTo>
                    <a:pt x="1395" y="1969"/>
                  </a:lnTo>
                  <a:lnTo>
                    <a:pt x="1286" y="2024"/>
                  </a:lnTo>
                  <a:lnTo>
                    <a:pt x="1176" y="2051"/>
                  </a:lnTo>
                  <a:lnTo>
                    <a:pt x="629" y="2188"/>
                  </a:lnTo>
                  <a:lnTo>
                    <a:pt x="137" y="274"/>
                  </a:lnTo>
                  <a:lnTo>
                    <a:pt x="657" y="138"/>
                  </a:lnTo>
                  <a:lnTo>
                    <a:pt x="793" y="110"/>
                  </a:lnTo>
                  <a:close/>
                  <a:moveTo>
                    <a:pt x="821" y="1"/>
                  </a:moveTo>
                  <a:lnTo>
                    <a:pt x="629" y="56"/>
                  </a:lnTo>
                  <a:lnTo>
                    <a:pt x="55" y="192"/>
                  </a:lnTo>
                  <a:lnTo>
                    <a:pt x="1" y="220"/>
                  </a:lnTo>
                  <a:lnTo>
                    <a:pt x="1" y="247"/>
                  </a:lnTo>
                  <a:lnTo>
                    <a:pt x="520" y="2270"/>
                  </a:lnTo>
                  <a:lnTo>
                    <a:pt x="547" y="2324"/>
                  </a:lnTo>
                  <a:lnTo>
                    <a:pt x="602" y="2324"/>
                  </a:lnTo>
                  <a:lnTo>
                    <a:pt x="1204" y="2160"/>
                  </a:lnTo>
                  <a:lnTo>
                    <a:pt x="1368" y="2106"/>
                  </a:lnTo>
                  <a:lnTo>
                    <a:pt x="1504" y="2024"/>
                  </a:lnTo>
                  <a:lnTo>
                    <a:pt x="1614" y="1887"/>
                  </a:lnTo>
                  <a:lnTo>
                    <a:pt x="1696" y="1750"/>
                  </a:lnTo>
                  <a:lnTo>
                    <a:pt x="1723" y="1586"/>
                  </a:lnTo>
                  <a:lnTo>
                    <a:pt x="1696" y="1395"/>
                  </a:lnTo>
                  <a:lnTo>
                    <a:pt x="1450" y="466"/>
                  </a:lnTo>
                  <a:lnTo>
                    <a:pt x="1368" y="274"/>
                  </a:lnTo>
                  <a:lnTo>
                    <a:pt x="1258" y="138"/>
                  </a:lnTo>
                  <a:lnTo>
                    <a:pt x="1121" y="56"/>
                  </a:lnTo>
                  <a:lnTo>
                    <a:pt x="985" y="28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951;p52"/>
            <p:cNvSpPr/>
            <p:nvPr/>
          </p:nvSpPr>
          <p:spPr>
            <a:xfrm>
              <a:off x="3280675" y="2800775"/>
              <a:ext cx="43075" cy="56725"/>
            </a:xfrm>
            <a:custGeom>
              <a:avLst/>
              <a:gdLst/>
              <a:ahLst/>
              <a:cxnLst/>
              <a:rect l="l" t="t" r="r" b="b"/>
              <a:pathLst>
                <a:path w="1723" h="2269" extrusionOk="0">
                  <a:moveTo>
                    <a:pt x="848" y="0"/>
                  </a:moveTo>
                  <a:lnTo>
                    <a:pt x="684" y="27"/>
                  </a:lnTo>
                  <a:lnTo>
                    <a:pt x="493" y="109"/>
                  </a:lnTo>
                  <a:lnTo>
                    <a:pt x="274" y="219"/>
                  </a:lnTo>
                  <a:lnTo>
                    <a:pt x="192" y="273"/>
                  </a:lnTo>
                  <a:lnTo>
                    <a:pt x="110" y="355"/>
                  </a:lnTo>
                  <a:lnTo>
                    <a:pt x="55" y="465"/>
                  </a:lnTo>
                  <a:lnTo>
                    <a:pt x="1" y="574"/>
                  </a:lnTo>
                  <a:lnTo>
                    <a:pt x="1" y="683"/>
                  </a:lnTo>
                  <a:lnTo>
                    <a:pt x="55" y="847"/>
                  </a:lnTo>
                  <a:lnTo>
                    <a:pt x="110" y="957"/>
                  </a:lnTo>
                  <a:lnTo>
                    <a:pt x="192" y="1039"/>
                  </a:lnTo>
                  <a:lnTo>
                    <a:pt x="301" y="1094"/>
                  </a:lnTo>
                  <a:lnTo>
                    <a:pt x="411" y="1121"/>
                  </a:lnTo>
                  <a:lnTo>
                    <a:pt x="657" y="1121"/>
                  </a:lnTo>
                  <a:lnTo>
                    <a:pt x="930" y="1094"/>
                  </a:lnTo>
                  <a:lnTo>
                    <a:pt x="1176" y="1121"/>
                  </a:lnTo>
                  <a:lnTo>
                    <a:pt x="1286" y="1148"/>
                  </a:lnTo>
                  <a:lnTo>
                    <a:pt x="1395" y="1203"/>
                  </a:lnTo>
                  <a:lnTo>
                    <a:pt x="1477" y="1285"/>
                  </a:lnTo>
                  <a:lnTo>
                    <a:pt x="1532" y="1422"/>
                  </a:lnTo>
                  <a:lnTo>
                    <a:pt x="1586" y="1558"/>
                  </a:lnTo>
                  <a:lnTo>
                    <a:pt x="1586" y="1695"/>
                  </a:lnTo>
                  <a:lnTo>
                    <a:pt x="1532" y="1804"/>
                  </a:lnTo>
                  <a:lnTo>
                    <a:pt x="1450" y="1914"/>
                  </a:lnTo>
                  <a:lnTo>
                    <a:pt x="1340" y="1996"/>
                  </a:lnTo>
                  <a:lnTo>
                    <a:pt x="1176" y="2078"/>
                  </a:lnTo>
                  <a:lnTo>
                    <a:pt x="1040" y="2132"/>
                  </a:lnTo>
                  <a:lnTo>
                    <a:pt x="903" y="2160"/>
                  </a:lnTo>
                  <a:lnTo>
                    <a:pt x="794" y="2160"/>
                  </a:lnTo>
                  <a:lnTo>
                    <a:pt x="712" y="2132"/>
                  </a:lnTo>
                  <a:lnTo>
                    <a:pt x="602" y="2078"/>
                  </a:lnTo>
                  <a:lnTo>
                    <a:pt x="520" y="2078"/>
                  </a:lnTo>
                  <a:lnTo>
                    <a:pt x="493" y="2105"/>
                  </a:lnTo>
                  <a:lnTo>
                    <a:pt x="493" y="2160"/>
                  </a:lnTo>
                  <a:lnTo>
                    <a:pt x="520" y="2187"/>
                  </a:lnTo>
                  <a:lnTo>
                    <a:pt x="602" y="2214"/>
                  </a:lnTo>
                  <a:lnTo>
                    <a:pt x="712" y="2242"/>
                  </a:lnTo>
                  <a:lnTo>
                    <a:pt x="876" y="2269"/>
                  </a:lnTo>
                  <a:lnTo>
                    <a:pt x="1040" y="2242"/>
                  </a:lnTo>
                  <a:lnTo>
                    <a:pt x="1231" y="2187"/>
                  </a:lnTo>
                  <a:lnTo>
                    <a:pt x="1422" y="2078"/>
                  </a:lnTo>
                  <a:lnTo>
                    <a:pt x="1559" y="1968"/>
                  </a:lnTo>
                  <a:lnTo>
                    <a:pt x="1641" y="1859"/>
                  </a:lnTo>
                  <a:lnTo>
                    <a:pt x="1696" y="1695"/>
                  </a:lnTo>
                  <a:lnTo>
                    <a:pt x="1723" y="1531"/>
                  </a:lnTo>
                  <a:lnTo>
                    <a:pt x="1668" y="1367"/>
                  </a:lnTo>
                  <a:lnTo>
                    <a:pt x="1586" y="1203"/>
                  </a:lnTo>
                  <a:lnTo>
                    <a:pt x="1477" y="1094"/>
                  </a:lnTo>
                  <a:lnTo>
                    <a:pt x="1368" y="1039"/>
                  </a:lnTo>
                  <a:lnTo>
                    <a:pt x="1258" y="1012"/>
                  </a:lnTo>
                  <a:lnTo>
                    <a:pt x="1012" y="984"/>
                  </a:lnTo>
                  <a:lnTo>
                    <a:pt x="739" y="1012"/>
                  </a:lnTo>
                  <a:lnTo>
                    <a:pt x="383" y="1012"/>
                  </a:lnTo>
                  <a:lnTo>
                    <a:pt x="301" y="957"/>
                  </a:lnTo>
                  <a:lnTo>
                    <a:pt x="219" y="902"/>
                  </a:lnTo>
                  <a:lnTo>
                    <a:pt x="165" y="793"/>
                  </a:lnTo>
                  <a:lnTo>
                    <a:pt x="110" y="629"/>
                  </a:lnTo>
                  <a:lnTo>
                    <a:pt x="137" y="519"/>
                  </a:lnTo>
                  <a:lnTo>
                    <a:pt x="192" y="410"/>
                  </a:lnTo>
                  <a:lnTo>
                    <a:pt x="301" y="328"/>
                  </a:lnTo>
                  <a:lnTo>
                    <a:pt x="520" y="191"/>
                  </a:lnTo>
                  <a:lnTo>
                    <a:pt x="657" y="164"/>
                  </a:lnTo>
                  <a:lnTo>
                    <a:pt x="766" y="137"/>
                  </a:lnTo>
                  <a:lnTo>
                    <a:pt x="1012" y="137"/>
                  </a:lnTo>
                  <a:lnTo>
                    <a:pt x="1040" y="109"/>
                  </a:lnTo>
                  <a:lnTo>
                    <a:pt x="1040" y="55"/>
                  </a:lnTo>
                  <a:lnTo>
                    <a:pt x="1040" y="27"/>
                  </a:lnTo>
                  <a:lnTo>
                    <a:pt x="1012" y="27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F8F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3" name="Google Shape;8043;p36"/>
          <p:cNvSpPr/>
          <p:nvPr/>
        </p:nvSpPr>
        <p:spPr>
          <a:xfrm>
            <a:off x="85345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C98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5" name="Google Shape;8045;p36"/>
          <p:cNvSpPr/>
          <p:nvPr/>
        </p:nvSpPr>
        <p:spPr>
          <a:xfrm>
            <a:off x="464310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5E4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7" name="Google Shape;8047;p36"/>
          <p:cNvSpPr txBox="1">
            <a:spLocks noGrp="1"/>
          </p:cNvSpPr>
          <p:nvPr>
            <p:ph type="title" idx="15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dk2"/>
                </a:solidFill>
              </a:rPr>
              <a:t>Content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8048" name="Google Shape;8048;p36"/>
          <p:cNvSpPr txBox="1">
            <a:spLocks noGrp="1"/>
          </p:cNvSpPr>
          <p:nvPr>
            <p:ph type="title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049" name="Google Shape;8049;p36"/>
          <p:cNvSpPr txBox="1">
            <a:spLocks noGrp="1"/>
          </p:cNvSpPr>
          <p:nvPr>
            <p:ph type="title" idx="2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52" name="Google Shape;8052;p36"/>
          <p:cNvSpPr txBox="1">
            <a:spLocks noGrp="1"/>
          </p:cNvSpPr>
          <p:nvPr>
            <p:ph type="subTitle" idx="1"/>
          </p:nvPr>
        </p:nvSpPr>
        <p:spPr>
          <a:xfrm>
            <a:off x="1913764" y="1368462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Listening</a:t>
            </a:r>
            <a:endParaRPr sz="36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8053" name="Google Shape;8053;p36"/>
          <p:cNvSpPr txBox="1">
            <a:spLocks noGrp="1"/>
          </p:cNvSpPr>
          <p:nvPr>
            <p:ph type="subTitle" idx="5"/>
          </p:nvPr>
        </p:nvSpPr>
        <p:spPr>
          <a:xfrm>
            <a:off x="5671270" y="1368453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Writing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8056" name="Google Shape;8056;p36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Listen </a:t>
            </a:r>
            <a:r>
              <a:rPr lang="en-US" sz="2800" dirty="0" smtClean="0">
                <a:latin typeface="Comic Sans MS" panose="030F0702030302020204" pitchFamily="66" charset="0"/>
              </a:rPr>
              <a:t>about best friends</a:t>
            </a:r>
            <a:endParaRPr sz="28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8057" name="Google Shape;8057;p36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Write a </a:t>
            </a:r>
            <a:r>
              <a:rPr lang="en-US" sz="2800" dirty="0" smtClean="0">
                <a:latin typeface="Comic Sans MS" panose="030F0702030302020204" pitchFamily="66" charset="0"/>
              </a:rPr>
              <a:t>diary entry about best friends.</a:t>
            </a:r>
            <a:endParaRPr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6" grpId="0" build="p"/>
      <p:bldP spid="80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84709" y="-113034"/>
            <a:ext cx="2864199" cy="2090937"/>
            <a:chOff x="-530146" y="1252371"/>
            <a:chExt cx="3403975" cy="23718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370" y="1252371"/>
              <a:ext cx="2982199" cy="237183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-530146" y="1475812"/>
              <a:ext cx="400376" cy="4023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573" y="763835"/>
            <a:ext cx="3789258" cy="2938263"/>
            <a:chOff x="2570116" y="250372"/>
            <a:chExt cx="3538248" cy="2555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943" y="250372"/>
              <a:ext cx="3288421" cy="25555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570116" y="611522"/>
              <a:ext cx="400376" cy="4023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01676" y="83945"/>
            <a:ext cx="2869558" cy="3731572"/>
            <a:chOff x="6293851" y="-17914"/>
            <a:chExt cx="2341727" cy="2933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744" y="-17914"/>
              <a:ext cx="1989834" cy="293322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293851" y="356043"/>
              <a:ext cx="400376" cy="4023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793" y="4586366"/>
            <a:ext cx="9080070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What are the students doing in each picture?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43FD98-8D08-4135-9D16-955797A24E14}"/>
              </a:ext>
            </a:extLst>
          </p:cNvPr>
          <p:cNvSpPr txBox="1"/>
          <p:nvPr/>
        </p:nvSpPr>
        <p:spPr>
          <a:xfrm>
            <a:off x="3493082" y="1869926"/>
            <a:ext cx="2602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43FD98-8D08-4135-9D16-955797A24E14}"/>
              </a:ext>
            </a:extLst>
          </p:cNvPr>
          <p:cNvSpPr txBox="1"/>
          <p:nvPr/>
        </p:nvSpPr>
        <p:spPr>
          <a:xfrm>
            <a:off x="552033" y="3480275"/>
            <a:ext cx="3620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They are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playing football</a:t>
            </a:r>
            <a:r>
              <a:rPr lang="en-US" sz="2800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43FD98-8D08-4135-9D16-955797A24E14}"/>
              </a:ext>
            </a:extLst>
          </p:cNvPr>
          <p:cNvSpPr txBox="1"/>
          <p:nvPr/>
        </p:nvSpPr>
        <p:spPr>
          <a:xfrm>
            <a:off x="5291125" y="3480274"/>
            <a:ext cx="2602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They are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walking</a:t>
            </a:r>
            <a:r>
              <a:rPr lang="en-US" sz="2800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43FD98-8D08-4135-9D16-955797A24E14}"/>
              </a:ext>
            </a:extLst>
          </p:cNvPr>
          <p:cNvSpPr txBox="1"/>
          <p:nvPr/>
        </p:nvSpPr>
        <p:spPr>
          <a:xfrm>
            <a:off x="3422393" y="1826051"/>
            <a:ext cx="2602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They are talking.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8346;p40"/>
          <p:cNvSpPr txBox="1">
            <a:spLocks/>
          </p:cNvSpPr>
          <p:nvPr/>
        </p:nvSpPr>
        <p:spPr>
          <a:xfrm>
            <a:off x="464574" y="0"/>
            <a:ext cx="83350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3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just"/>
            <a:r>
              <a:rPr lang="en-US" sz="2400" spc="-50" dirty="0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2. Listen to </a:t>
            </a:r>
            <a:r>
              <a:rPr lang="en-US" sz="2400" spc="-50" dirty="0" err="1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Mi</a:t>
            </a:r>
            <a:r>
              <a:rPr lang="en-US" sz="2400" spc="-50" dirty="0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and Minh talking about their best friends.  Look at the picture below and say which one is </a:t>
            </a:r>
            <a:r>
              <a:rPr lang="en-US" sz="2400" spc="-50" dirty="0" err="1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Lan</a:t>
            </a:r>
            <a:r>
              <a:rPr lang="en-US" sz="2400" spc="-50" dirty="0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and which one is Chi. </a:t>
            </a:r>
            <a:endParaRPr lang="en-US" sz="2400" spc="-50" dirty="0">
              <a:effectLst>
                <a:glow rad="88900">
                  <a:schemeClr val="bg1"/>
                </a:glo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1309200"/>
            <a:ext cx="3048931" cy="3659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4933" y="108302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Lan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is the girl wearing 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red and white jacket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and 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red cap.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867" y="2364625"/>
            <a:ext cx="5286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Chi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is the girl wearing 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white </a:t>
            </a:r>
            <a:r>
              <a:rPr lang="en-US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T-shirt</a:t>
            </a:r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and </a:t>
            </a:r>
            <a:r>
              <a:rPr lang="en-US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 blue skirt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Oval 4"/>
          <p:cNvSpPr/>
          <p:nvPr/>
        </p:nvSpPr>
        <p:spPr>
          <a:xfrm>
            <a:off x="125361" y="3138916"/>
            <a:ext cx="848032" cy="501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omic Sans MS" panose="030F0702030302020204" pitchFamily="66" charset="0"/>
              </a:rPr>
              <a:t>Lan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14638" y="1432468"/>
            <a:ext cx="818535" cy="501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Chi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Bản sao của B1_21">
            <a:hlinkClick r:id="" action="ppaction://media"/>
            <a:extLst>
              <a:ext uri="{FF2B5EF4-FFF2-40B4-BE49-F238E27FC236}">
                <a16:creationId xmlns="" xmlns:a16="http://schemas.microsoft.com/office/drawing/2014/main" id="{90321332-1BAA-4054-93C5-DA362D825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892" y="1271669"/>
            <a:ext cx="487363" cy="487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18935" y="3389638"/>
            <a:ext cx="4365523" cy="1514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2554" y="3489307"/>
            <a:ext cx="3022755" cy="317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4170" y="4390935"/>
            <a:ext cx="2070206" cy="406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199" y="3921070"/>
            <a:ext cx="1543129" cy="35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3953" y="3892123"/>
            <a:ext cx="1289116" cy="32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55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629704" y="107074"/>
            <a:ext cx="8143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3. Listen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to the talk again. Fill each blank with a word / number you hear. 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517358" y="1131422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1102204" y="1079225"/>
            <a:ext cx="703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Mi and Lan are studying in </a:t>
            </a:r>
            <a:r>
              <a:rPr lang="en-US" sz="2800" dirty="0" smtClean="0">
                <a:latin typeface="Comic Sans MS" panose="030F0702030302020204" pitchFamily="66" charset="0"/>
              </a:rPr>
              <a:t>class ______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26"/>
          <p:cNvSpPr txBox="1"/>
          <p:nvPr/>
        </p:nvSpPr>
        <p:spPr>
          <a:xfrm>
            <a:off x="517358" y="1850096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517358" y="2617741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9" name="TextBox 30"/>
          <p:cNvSpPr txBox="1"/>
          <p:nvPr/>
        </p:nvSpPr>
        <p:spPr>
          <a:xfrm>
            <a:off x="1411303" y="2522949"/>
            <a:ext cx="721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Lan is active and  </a:t>
            </a:r>
            <a:r>
              <a:rPr lang="en-US" sz="2800" dirty="0" smtClean="0">
                <a:latin typeface="Comic Sans MS" panose="030F0702030302020204" pitchFamily="66" charset="0"/>
              </a:rPr>
              <a:t>________.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517358" y="3471328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11" name="TextBox 33"/>
          <p:cNvSpPr txBox="1"/>
          <p:nvPr/>
        </p:nvSpPr>
        <p:spPr>
          <a:xfrm>
            <a:off x="1102204" y="3462675"/>
            <a:ext cx="804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Chi’s hair is long and black, and her nose </a:t>
            </a:r>
            <a:r>
              <a:rPr lang="en-US" sz="2800" dirty="0" smtClean="0">
                <a:latin typeface="Comic Sans MS" panose="030F0702030302020204" pitchFamily="66" charset="0"/>
              </a:rPr>
              <a:t>is ________                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517358" y="4325016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5.</a:t>
            </a:r>
          </a:p>
        </p:txBody>
      </p:sp>
      <p:sp>
        <p:nvSpPr>
          <p:cNvPr id="13" name="TextBox 35"/>
          <p:cNvSpPr txBox="1"/>
          <p:nvPr/>
        </p:nvSpPr>
        <p:spPr>
          <a:xfrm>
            <a:off x="1102205" y="4442297"/>
            <a:ext cx="70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mic Sans MS" panose="030F0702030302020204" pitchFamily="66" charset="0"/>
              </a:rPr>
              <a:t>Chi </a:t>
            </a:r>
            <a:r>
              <a:rPr lang="en-US" sz="2400" dirty="0" smtClean="0">
                <a:latin typeface="Comic Sans MS" panose="030F0702030302020204" pitchFamily="66" charset="0"/>
              </a:rPr>
              <a:t>is</a:t>
            </a:r>
            <a:r>
              <a:rPr lang="en-US" sz="2400" b="1" dirty="0" smtClean="0">
                <a:latin typeface="Comic Sans MS" panose="030F0702030302020204" pitchFamily="66" charset="0"/>
              </a:rPr>
              <a:t>__________ to Minh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102204" y="1797899"/>
            <a:ext cx="778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mic Sans MS" panose="030F0702030302020204" pitchFamily="66" charset="0"/>
              </a:rPr>
              <a:t>Lan</a:t>
            </a:r>
            <a:r>
              <a:rPr lang="en-US" sz="2800" dirty="0">
                <a:latin typeface="Comic Sans MS" panose="030F0702030302020204" pitchFamily="66" charset="0"/>
              </a:rPr>
              <a:t> has short </a:t>
            </a:r>
            <a:r>
              <a:rPr lang="en-US" sz="2800" dirty="0" smtClean="0">
                <a:latin typeface="Comic Sans MS" panose="030F0702030302020204" pitchFamily="66" charset="0"/>
              </a:rPr>
              <a:t>_____hair </a:t>
            </a:r>
            <a:r>
              <a:rPr lang="en-US" sz="2800" dirty="0">
                <a:latin typeface="Comic Sans MS" panose="030F0702030302020204" pitchFamily="66" charset="0"/>
              </a:rPr>
              <a:t>and a small </a:t>
            </a:r>
            <a:r>
              <a:rPr lang="en-US" sz="2800" dirty="0" smtClean="0">
                <a:latin typeface="Comic Sans MS" panose="030F0702030302020204" pitchFamily="66" charset="0"/>
              </a:rPr>
              <a:t>______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17358" y="1140780"/>
            <a:ext cx="5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1.</a:t>
            </a:r>
          </a:p>
        </p:txBody>
      </p:sp>
      <p:pic>
        <p:nvPicPr>
          <p:cNvPr id="16" name="Bản sao của B1_21">
            <a:hlinkClick r:id="" action="ppaction://media"/>
            <a:extLst>
              <a:ext uri="{FF2B5EF4-FFF2-40B4-BE49-F238E27FC236}">
                <a16:creationId xmlns="" xmlns:a16="http://schemas.microsoft.com/office/drawing/2014/main" id="{90321332-1BAA-4054-93C5-DA362D825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7569" y="591862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5492" y="1047184"/>
            <a:ext cx="1155700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6A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275" y="1767121"/>
            <a:ext cx="1206500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black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451" y="1767121"/>
            <a:ext cx="1479881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mouth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7246" y="2519507"/>
            <a:ext cx="1858111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friendly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1300" y="3939728"/>
            <a:ext cx="1075200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big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6500" y="4380741"/>
            <a:ext cx="1193133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kind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55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51"/>
          <p:cNvSpPr/>
          <p:nvPr/>
        </p:nvSpPr>
        <p:spPr>
          <a:xfrm>
            <a:off x="-597680" y="-16855"/>
            <a:ext cx="2436900" cy="243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1" name="Google Shape;8601;p51"/>
          <p:cNvGrpSpPr/>
          <p:nvPr/>
        </p:nvGrpSpPr>
        <p:grpSpPr>
          <a:xfrm>
            <a:off x="397149" y="367560"/>
            <a:ext cx="1079939" cy="1916658"/>
            <a:chOff x="2433550" y="1092625"/>
            <a:chExt cx="1413375" cy="2419050"/>
          </a:xfrm>
        </p:grpSpPr>
        <p:sp>
          <p:nvSpPr>
            <p:cNvPr id="8602" name="Google Shape;8602;p51"/>
            <p:cNvSpPr/>
            <p:nvPr/>
          </p:nvSpPr>
          <p:spPr>
            <a:xfrm>
              <a:off x="2629075" y="1382775"/>
              <a:ext cx="960975" cy="1141950"/>
            </a:xfrm>
            <a:custGeom>
              <a:avLst/>
              <a:gdLst/>
              <a:ahLst/>
              <a:cxnLst/>
              <a:rect l="l" t="t" r="r" b="b"/>
              <a:pathLst>
                <a:path w="38439" h="45678" extrusionOk="0">
                  <a:moveTo>
                    <a:pt x="10151" y="0"/>
                  </a:moveTo>
                  <a:lnTo>
                    <a:pt x="9818" y="84"/>
                  </a:lnTo>
                  <a:lnTo>
                    <a:pt x="9527" y="167"/>
                  </a:lnTo>
                  <a:lnTo>
                    <a:pt x="9235" y="250"/>
                  </a:lnTo>
                  <a:lnTo>
                    <a:pt x="9027" y="375"/>
                  </a:lnTo>
                  <a:lnTo>
                    <a:pt x="8611" y="708"/>
                  </a:lnTo>
                  <a:lnTo>
                    <a:pt x="8237" y="1082"/>
                  </a:lnTo>
                  <a:lnTo>
                    <a:pt x="7821" y="1540"/>
                  </a:lnTo>
                  <a:lnTo>
                    <a:pt x="7405" y="2080"/>
                  </a:lnTo>
                  <a:lnTo>
                    <a:pt x="6989" y="2704"/>
                  </a:lnTo>
                  <a:lnTo>
                    <a:pt x="6573" y="3412"/>
                  </a:lnTo>
                  <a:lnTo>
                    <a:pt x="6199" y="4244"/>
                  </a:lnTo>
                  <a:lnTo>
                    <a:pt x="5866" y="5159"/>
                  </a:lnTo>
                  <a:lnTo>
                    <a:pt x="5533" y="6157"/>
                  </a:lnTo>
                  <a:lnTo>
                    <a:pt x="5283" y="7239"/>
                  </a:lnTo>
                  <a:lnTo>
                    <a:pt x="5034" y="8487"/>
                  </a:lnTo>
                  <a:lnTo>
                    <a:pt x="4867" y="9818"/>
                  </a:lnTo>
                  <a:lnTo>
                    <a:pt x="4784" y="11232"/>
                  </a:lnTo>
                  <a:lnTo>
                    <a:pt x="4743" y="12813"/>
                  </a:lnTo>
                  <a:lnTo>
                    <a:pt x="4784" y="14477"/>
                  </a:lnTo>
                  <a:lnTo>
                    <a:pt x="4909" y="16308"/>
                  </a:lnTo>
                  <a:lnTo>
                    <a:pt x="5075" y="18263"/>
                  </a:lnTo>
                  <a:lnTo>
                    <a:pt x="5159" y="19927"/>
                  </a:lnTo>
                  <a:lnTo>
                    <a:pt x="5200" y="21300"/>
                  </a:lnTo>
                  <a:lnTo>
                    <a:pt x="5159" y="22506"/>
                  </a:lnTo>
                  <a:lnTo>
                    <a:pt x="5117" y="23463"/>
                  </a:lnTo>
                  <a:lnTo>
                    <a:pt x="4992" y="24253"/>
                  </a:lnTo>
                  <a:lnTo>
                    <a:pt x="4826" y="24919"/>
                  </a:lnTo>
                  <a:lnTo>
                    <a:pt x="4618" y="25418"/>
                  </a:lnTo>
                  <a:lnTo>
                    <a:pt x="4368" y="25834"/>
                  </a:lnTo>
                  <a:lnTo>
                    <a:pt x="4077" y="26208"/>
                  </a:lnTo>
                  <a:lnTo>
                    <a:pt x="3786" y="26499"/>
                  </a:lnTo>
                  <a:lnTo>
                    <a:pt x="3453" y="26749"/>
                  </a:lnTo>
                  <a:lnTo>
                    <a:pt x="2746" y="27331"/>
                  </a:lnTo>
                  <a:lnTo>
                    <a:pt x="2371" y="27664"/>
                  </a:lnTo>
                  <a:lnTo>
                    <a:pt x="1955" y="28080"/>
                  </a:lnTo>
                  <a:lnTo>
                    <a:pt x="1581" y="28579"/>
                  </a:lnTo>
                  <a:lnTo>
                    <a:pt x="1207" y="29037"/>
                  </a:lnTo>
                  <a:lnTo>
                    <a:pt x="915" y="29536"/>
                  </a:lnTo>
                  <a:lnTo>
                    <a:pt x="624" y="30035"/>
                  </a:lnTo>
                  <a:lnTo>
                    <a:pt x="375" y="30535"/>
                  </a:lnTo>
                  <a:lnTo>
                    <a:pt x="208" y="30992"/>
                  </a:lnTo>
                  <a:lnTo>
                    <a:pt x="83" y="31491"/>
                  </a:lnTo>
                  <a:lnTo>
                    <a:pt x="0" y="31991"/>
                  </a:lnTo>
                  <a:lnTo>
                    <a:pt x="0" y="32531"/>
                  </a:lnTo>
                  <a:lnTo>
                    <a:pt x="83" y="33031"/>
                  </a:lnTo>
                  <a:lnTo>
                    <a:pt x="208" y="33530"/>
                  </a:lnTo>
                  <a:lnTo>
                    <a:pt x="458" y="34029"/>
                  </a:lnTo>
                  <a:lnTo>
                    <a:pt x="791" y="34570"/>
                  </a:lnTo>
                  <a:lnTo>
                    <a:pt x="1207" y="35069"/>
                  </a:lnTo>
                  <a:lnTo>
                    <a:pt x="1706" y="35610"/>
                  </a:lnTo>
                  <a:lnTo>
                    <a:pt x="2330" y="36151"/>
                  </a:lnTo>
                  <a:lnTo>
                    <a:pt x="3536" y="37149"/>
                  </a:lnTo>
                  <a:lnTo>
                    <a:pt x="3994" y="37565"/>
                  </a:lnTo>
                  <a:lnTo>
                    <a:pt x="4410" y="37981"/>
                  </a:lnTo>
                  <a:lnTo>
                    <a:pt x="4743" y="38355"/>
                  </a:lnTo>
                  <a:lnTo>
                    <a:pt x="5034" y="38730"/>
                  </a:lnTo>
                  <a:lnTo>
                    <a:pt x="5283" y="39063"/>
                  </a:lnTo>
                  <a:lnTo>
                    <a:pt x="5450" y="39354"/>
                  </a:lnTo>
                  <a:lnTo>
                    <a:pt x="5616" y="39645"/>
                  </a:lnTo>
                  <a:lnTo>
                    <a:pt x="5699" y="39936"/>
                  </a:lnTo>
                  <a:lnTo>
                    <a:pt x="5783" y="40227"/>
                  </a:lnTo>
                  <a:lnTo>
                    <a:pt x="5824" y="40519"/>
                  </a:lnTo>
                  <a:lnTo>
                    <a:pt x="5824" y="41059"/>
                  </a:lnTo>
                  <a:lnTo>
                    <a:pt x="5783" y="41600"/>
                  </a:lnTo>
                  <a:lnTo>
                    <a:pt x="5783" y="41933"/>
                  </a:lnTo>
                  <a:lnTo>
                    <a:pt x="5824" y="42224"/>
                  </a:lnTo>
                  <a:lnTo>
                    <a:pt x="5907" y="42557"/>
                  </a:lnTo>
                  <a:lnTo>
                    <a:pt x="5991" y="42890"/>
                  </a:lnTo>
                  <a:lnTo>
                    <a:pt x="6157" y="43223"/>
                  </a:lnTo>
                  <a:lnTo>
                    <a:pt x="6407" y="43514"/>
                  </a:lnTo>
                  <a:lnTo>
                    <a:pt x="6656" y="43805"/>
                  </a:lnTo>
                  <a:lnTo>
                    <a:pt x="6989" y="44055"/>
                  </a:lnTo>
                  <a:lnTo>
                    <a:pt x="7363" y="44263"/>
                  </a:lnTo>
                  <a:lnTo>
                    <a:pt x="7779" y="44429"/>
                  </a:lnTo>
                  <a:lnTo>
                    <a:pt x="8279" y="44595"/>
                  </a:lnTo>
                  <a:lnTo>
                    <a:pt x="8819" y="44637"/>
                  </a:lnTo>
                  <a:lnTo>
                    <a:pt x="9443" y="44679"/>
                  </a:lnTo>
                  <a:lnTo>
                    <a:pt x="10151" y="44595"/>
                  </a:lnTo>
                  <a:lnTo>
                    <a:pt x="10941" y="44471"/>
                  </a:lnTo>
                  <a:lnTo>
                    <a:pt x="11773" y="44263"/>
                  </a:lnTo>
                  <a:lnTo>
                    <a:pt x="12355" y="44138"/>
                  </a:lnTo>
                  <a:lnTo>
                    <a:pt x="12896" y="44013"/>
                  </a:lnTo>
                  <a:lnTo>
                    <a:pt x="13395" y="43930"/>
                  </a:lnTo>
                  <a:lnTo>
                    <a:pt x="13895" y="43888"/>
                  </a:lnTo>
                  <a:lnTo>
                    <a:pt x="14851" y="43847"/>
                  </a:lnTo>
                  <a:lnTo>
                    <a:pt x="15725" y="43888"/>
                  </a:lnTo>
                  <a:lnTo>
                    <a:pt x="16515" y="44013"/>
                  </a:lnTo>
                  <a:lnTo>
                    <a:pt x="17306" y="44221"/>
                  </a:lnTo>
                  <a:lnTo>
                    <a:pt x="17971" y="44429"/>
                  </a:lnTo>
                  <a:lnTo>
                    <a:pt x="18637" y="44679"/>
                  </a:lnTo>
                  <a:lnTo>
                    <a:pt x="19802" y="45136"/>
                  </a:lnTo>
                  <a:lnTo>
                    <a:pt x="20343" y="45344"/>
                  </a:lnTo>
                  <a:lnTo>
                    <a:pt x="20883" y="45511"/>
                  </a:lnTo>
                  <a:lnTo>
                    <a:pt x="21383" y="45635"/>
                  </a:lnTo>
                  <a:lnTo>
                    <a:pt x="21840" y="45677"/>
                  </a:lnTo>
                  <a:lnTo>
                    <a:pt x="22090" y="45635"/>
                  </a:lnTo>
                  <a:lnTo>
                    <a:pt x="22298" y="45594"/>
                  </a:lnTo>
                  <a:lnTo>
                    <a:pt x="22547" y="45511"/>
                  </a:lnTo>
                  <a:lnTo>
                    <a:pt x="22797" y="45427"/>
                  </a:lnTo>
                  <a:lnTo>
                    <a:pt x="24128" y="44679"/>
                  </a:lnTo>
                  <a:lnTo>
                    <a:pt x="26167" y="43555"/>
                  </a:lnTo>
                  <a:lnTo>
                    <a:pt x="28663" y="42141"/>
                  </a:lnTo>
                  <a:lnTo>
                    <a:pt x="29952" y="41309"/>
                  </a:lnTo>
                  <a:lnTo>
                    <a:pt x="31283" y="40477"/>
                  </a:lnTo>
                  <a:lnTo>
                    <a:pt x="32615" y="39562"/>
                  </a:lnTo>
                  <a:lnTo>
                    <a:pt x="33821" y="38647"/>
                  </a:lnTo>
                  <a:lnTo>
                    <a:pt x="34986" y="37773"/>
                  </a:lnTo>
                  <a:lnTo>
                    <a:pt x="36026" y="36858"/>
                  </a:lnTo>
                  <a:lnTo>
                    <a:pt x="36483" y="36400"/>
                  </a:lnTo>
                  <a:lnTo>
                    <a:pt x="36941" y="35943"/>
                  </a:lnTo>
                  <a:lnTo>
                    <a:pt x="37315" y="35485"/>
                  </a:lnTo>
                  <a:lnTo>
                    <a:pt x="37607" y="35069"/>
                  </a:lnTo>
                  <a:lnTo>
                    <a:pt x="37898" y="34653"/>
                  </a:lnTo>
                  <a:lnTo>
                    <a:pt x="38106" y="34237"/>
                  </a:lnTo>
                  <a:lnTo>
                    <a:pt x="38272" y="33821"/>
                  </a:lnTo>
                  <a:lnTo>
                    <a:pt x="38355" y="33447"/>
                  </a:lnTo>
                  <a:lnTo>
                    <a:pt x="38397" y="32698"/>
                  </a:lnTo>
                  <a:lnTo>
                    <a:pt x="38439" y="31949"/>
                  </a:lnTo>
                  <a:lnTo>
                    <a:pt x="38397" y="31242"/>
                  </a:lnTo>
                  <a:lnTo>
                    <a:pt x="38314" y="30535"/>
                  </a:lnTo>
                  <a:lnTo>
                    <a:pt x="38147" y="29869"/>
                  </a:lnTo>
                  <a:lnTo>
                    <a:pt x="37981" y="29245"/>
                  </a:lnTo>
                  <a:lnTo>
                    <a:pt x="37773" y="28621"/>
                  </a:lnTo>
                  <a:lnTo>
                    <a:pt x="37482" y="28080"/>
                  </a:lnTo>
                  <a:lnTo>
                    <a:pt x="37191" y="27539"/>
                  </a:lnTo>
                  <a:lnTo>
                    <a:pt x="36816" y="27082"/>
                  </a:lnTo>
                  <a:lnTo>
                    <a:pt x="36442" y="26666"/>
                  </a:lnTo>
                  <a:lnTo>
                    <a:pt x="36026" y="26333"/>
                  </a:lnTo>
                  <a:lnTo>
                    <a:pt x="35568" y="26042"/>
                  </a:lnTo>
                  <a:lnTo>
                    <a:pt x="35069" y="25834"/>
                  </a:lnTo>
                  <a:lnTo>
                    <a:pt x="34528" y="25709"/>
                  </a:lnTo>
                  <a:lnTo>
                    <a:pt x="33987" y="25667"/>
                  </a:lnTo>
                  <a:lnTo>
                    <a:pt x="33447" y="25626"/>
                  </a:lnTo>
                  <a:lnTo>
                    <a:pt x="32989" y="25501"/>
                  </a:lnTo>
                  <a:lnTo>
                    <a:pt x="32615" y="25335"/>
                  </a:lnTo>
                  <a:lnTo>
                    <a:pt x="32282" y="25085"/>
                  </a:lnTo>
                  <a:lnTo>
                    <a:pt x="31991" y="24794"/>
                  </a:lnTo>
                  <a:lnTo>
                    <a:pt x="31783" y="24420"/>
                  </a:lnTo>
                  <a:lnTo>
                    <a:pt x="31616" y="24045"/>
                  </a:lnTo>
                  <a:lnTo>
                    <a:pt x="31491" y="23629"/>
                  </a:lnTo>
                  <a:lnTo>
                    <a:pt x="31408" y="23213"/>
                  </a:lnTo>
                  <a:lnTo>
                    <a:pt x="31408" y="22756"/>
                  </a:lnTo>
                  <a:lnTo>
                    <a:pt x="31408" y="22298"/>
                  </a:lnTo>
                  <a:lnTo>
                    <a:pt x="31408" y="21840"/>
                  </a:lnTo>
                  <a:lnTo>
                    <a:pt x="31491" y="21383"/>
                  </a:lnTo>
                  <a:lnTo>
                    <a:pt x="31575" y="20967"/>
                  </a:lnTo>
                  <a:lnTo>
                    <a:pt x="31783" y="20176"/>
                  </a:lnTo>
                  <a:lnTo>
                    <a:pt x="31824" y="19968"/>
                  </a:lnTo>
                  <a:lnTo>
                    <a:pt x="31824" y="19802"/>
                  </a:lnTo>
                  <a:lnTo>
                    <a:pt x="31824" y="19594"/>
                  </a:lnTo>
                  <a:lnTo>
                    <a:pt x="31783" y="19386"/>
                  </a:lnTo>
                  <a:lnTo>
                    <a:pt x="31616" y="19012"/>
                  </a:lnTo>
                  <a:lnTo>
                    <a:pt x="31408" y="18596"/>
                  </a:lnTo>
                  <a:lnTo>
                    <a:pt x="31117" y="18221"/>
                  </a:lnTo>
                  <a:lnTo>
                    <a:pt x="30743" y="17805"/>
                  </a:lnTo>
                  <a:lnTo>
                    <a:pt x="30327" y="17389"/>
                  </a:lnTo>
                  <a:lnTo>
                    <a:pt x="29869" y="17015"/>
                  </a:lnTo>
                  <a:lnTo>
                    <a:pt x="28912" y="16224"/>
                  </a:lnTo>
                  <a:lnTo>
                    <a:pt x="27997" y="15517"/>
                  </a:lnTo>
                  <a:lnTo>
                    <a:pt x="27165" y="14852"/>
                  </a:lnTo>
                  <a:lnTo>
                    <a:pt x="26791" y="14560"/>
                  </a:lnTo>
                  <a:lnTo>
                    <a:pt x="26499" y="14311"/>
                  </a:lnTo>
                  <a:lnTo>
                    <a:pt x="26250" y="14020"/>
                  </a:lnTo>
                  <a:lnTo>
                    <a:pt x="26042" y="13728"/>
                  </a:lnTo>
                  <a:lnTo>
                    <a:pt x="25834" y="13354"/>
                  </a:lnTo>
                  <a:lnTo>
                    <a:pt x="25626" y="12980"/>
                  </a:lnTo>
                  <a:lnTo>
                    <a:pt x="25251" y="12189"/>
                  </a:lnTo>
                  <a:lnTo>
                    <a:pt x="24960" y="11316"/>
                  </a:lnTo>
                  <a:lnTo>
                    <a:pt x="24752" y="10442"/>
                  </a:lnTo>
                  <a:lnTo>
                    <a:pt x="24627" y="9652"/>
                  </a:lnTo>
                  <a:lnTo>
                    <a:pt x="24586" y="8944"/>
                  </a:lnTo>
                  <a:lnTo>
                    <a:pt x="24627" y="8653"/>
                  </a:lnTo>
                  <a:lnTo>
                    <a:pt x="24669" y="8404"/>
                  </a:lnTo>
                  <a:lnTo>
                    <a:pt x="24711" y="8154"/>
                  </a:lnTo>
                  <a:lnTo>
                    <a:pt x="24669" y="7821"/>
                  </a:lnTo>
                  <a:lnTo>
                    <a:pt x="24586" y="7488"/>
                  </a:lnTo>
                  <a:lnTo>
                    <a:pt x="24461" y="7114"/>
                  </a:lnTo>
                  <a:lnTo>
                    <a:pt x="24253" y="6698"/>
                  </a:lnTo>
                  <a:lnTo>
                    <a:pt x="24045" y="6240"/>
                  </a:lnTo>
                  <a:lnTo>
                    <a:pt x="23504" y="5367"/>
                  </a:lnTo>
                  <a:lnTo>
                    <a:pt x="22880" y="4535"/>
                  </a:lnTo>
                  <a:lnTo>
                    <a:pt x="22256" y="3786"/>
                  </a:lnTo>
                  <a:lnTo>
                    <a:pt x="21965" y="3495"/>
                  </a:lnTo>
                  <a:lnTo>
                    <a:pt x="21674" y="3245"/>
                  </a:lnTo>
                  <a:lnTo>
                    <a:pt x="21424" y="3037"/>
                  </a:lnTo>
                  <a:lnTo>
                    <a:pt x="21216" y="2912"/>
                  </a:lnTo>
                  <a:lnTo>
                    <a:pt x="20426" y="2580"/>
                  </a:lnTo>
                  <a:lnTo>
                    <a:pt x="19136" y="2080"/>
                  </a:lnTo>
                  <a:lnTo>
                    <a:pt x="17431" y="1456"/>
                  </a:lnTo>
                  <a:lnTo>
                    <a:pt x="15517" y="874"/>
                  </a:lnTo>
                  <a:lnTo>
                    <a:pt x="14519" y="583"/>
                  </a:lnTo>
                  <a:lnTo>
                    <a:pt x="13562" y="375"/>
                  </a:lnTo>
                  <a:lnTo>
                    <a:pt x="12605" y="167"/>
                  </a:lnTo>
                  <a:lnTo>
                    <a:pt x="11690" y="42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2B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1"/>
            <p:cNvSpPr/>
            <p:nvPr/>
          </p:nvSpPr>
          <p:spPr>
            <a:xfrm>
              <a:off x="2629075" y="1593900"/>
              <a:ext cx="960975" cy="930825"/>
            </a:xfrm>
            <a:custGeom>
              <a:avLst/>
              <a:gdLst/>
              <a:ahLst/>
              <a:cxnLst/>
              <a:rect l="l" t="t" r="r" b="b"/>
              <a:pathLst>
                <a:path w="38439" h="37233" extrusionOk="0">
                  <a:moveTo>
                    <a:pt x="5075" y="0"/>
                  </a:moveTo>
                  <a:lnTo>
                    <a:pt x="4951" y="791"/>
                  </a:lnTo>
                  <a:lnTo>
                    <a:pt x="4867" y="1664"/>
                  </a:lnTo>
                  <a:lnTo>
                    <a:pt x="4784" y="2579"/>
                  </a:lnTo>
                  <a:lnTo>
                    <a:pt x="4743" y="3536"/>
                  </a:lnTo>
                  <a:lnTo>
                    <a:pt x="4743" y="4535"/>
                  </a:lnTo>
                  <a:lnTo>
                    <a:pt x="4784" y="5616"/>
                  </a:lnTo>
                  <a:lnTo>
                    <a:pt x="4826" y="6698"/>
                  </a:lnTo>
                  <a:lnTo>
                    <a:pt x="4909" y="7863"/>
                  </a:lnTo>
                  <a:lnTo>
                    <a:pt x="5075" y="9818"/>
                  </a:lnTo>
                  <a:lnTo>
                    <a:pt x="5159" y="11482"/>
                  </a:lnTo>
                  <a:lnTo>
                    <a:pt x="5200" y="12855"/>
                  </a:lnTo>
                  <a:lnTo>
                    <a:pt x="5159" y="14061"/>
                  </a:lnTo>
                  <a:lnTo>
                    <a:pt x="5117" y="15018"/>
                  </a:lnTo>
                  <a:lnTo>
                    <a:pt x="4992" y="15808"/>
                  </a:lnTo>
                  <a:lnTo>
                    <a:pt x="4826" y="16474"/>
                  </a:lnTo>
                  <a:lnTo>
                    <a:pt x="4618" y="16973"/>
                  </a:lnTo>
                  <a:lnTo>
                    <a:pt x="4368" y="17389"/>
                  </a:lnTo>
                  <a:lnTo>
                    <a:pt x="4077" y="17763"/>
                  </a:lnTo>
                  <a:lnTo>
                    <a:pt x="3786" y="18054"/>
                  </a:lnTo>
                  <a:lnTo>
                    <a:pt x="3453" y="18304"/>
                  </a:lnTo>
                  <a:lnTo>
                    <a:pt x="2746" y="18886"/>
                  </a:lnTo>
                  <a:lnTo>
                    <a:pt x="2371" y="19219"/>
                  </a:lnTo>
                  <a:lnTo>
                    <a:pt x="1955" y="19635"/>
                  </a:lnTo>
                  <a:lnTo>
                    <a:pt x="1581" y="20134"/>
                  </a:lnTo>
                  <a:lnTo>
                    <a:pt x="1207" y="20592"/>
                  </a:lnTo>
                  <a:lnTo>
                    <a:pt x="915" y="21091"/>
                  </a:lnTo>
                  <a:lnTo>
                    <a:pt x="624" y="21590"/>
                  </a:lnTo>
                  <a:lnTo>
                    <a:pt x="375" y="22090"/>
                  </a:lnTo>
                  <a:lnTo>
                    <a:pt x="208" y="22547"/>
                  </a:lnTo>
                  <a:lnTo>
                    <a:pt x="83" y="23046"/>
                  </a:lnTo>
                  <a:lnTo>
                    <a:pt x="0" y="23546"/>
                  </a:lnTo>
                  <a:lnTo>
                    <a:pt x="0" y="24086"/>
                  </a:lnTo>
                  <a:lnTo>
                    <a:pt x="83" y="24586"/>
                  </a:lnTo>
                  <a:lnTo>
                    <a:pt x="208" y="25085"/>
                  </a:lnTo>
                  <a:lnTo>
                    <a:pt x="458" y="25584"/>
                  </a:lnTo>
                  <a:lnTo>
                    <a:pt x="791" y="26125"/>
                  </a:lnTo>
                  <a:lnTo>
                    <a:pt x="1207" y="26624"/>
                  </a:lnTo>
                  <a:lnTo>
                    <a:pt x="1706" y="27165"/>
                  </a:lnTo>
                  <a:lnTo>
                    <a:pt x="2330" y="27706"/>
                  </a:lnTo>
                  <a:lnTo>
                    <a:pt x="3536" y="28704"/>
                  </a:lnTo>
                  <a:lnTo>
                    <a:pt x="3994" y="29120"/>
                  </a:lnTo>
                  <a:lnTo>
                    <a:pt x="4410" y="29536"/>
                  </a:lnTo>
                  <a:lnTo>
                    <a:pt x="4743" y="29910"/>
                  </a:lnTo>
                  <a:lnTo>
                    <a:pt x="5034" y="30285"/>
                  </a:lnTo>
                  <a:lnTo>
                    <a:pt x="5283" y="30618"/>
                  </a:lnTo>
                  <a:lnTo>
                    <a:pt x="5450" y="30909"/>
                  </a:lnTo>
                  <a:lnTo>
                    <a:pt x="5616" y="31200"/>
                  </a:lnTo>
                  <a:lnTo>
                    <a:pt x="5699" y="31491"/>
                  </a:lnTo>
                  <a:lnTo>
                    <a:pt x="5783" y="31782"/>
                  </a:lnTo>
                  <a:lnTo>
                    <a:pt x="5824" y="32074"/>
                  </a:lnTo>
                  <a:lnTo>
                    <a:pt x="5824" y="32614"/>
                  </a:lnTo>
                  <a:lnTo>
                    <a:pt x="5783" y="33155"/>
                  </a:lnTo>
                  <a:lnTo>
                    <a:pt x="5783" y="33488"/>
                  </a:lnTo>
                  <a:lnTo>
                    <a:pt x="5824" y="33779"/>
                  </a:lnTo>
                  <a:lnTo>
                    <a:pt x="5907" y="34112"/>
                  </a:lnTo>
                  <a:lnTo>
                    <a:pt x="5991" y="34445"/>
                  </a:lnTo>
                  <a:lnTo>
                    <a:pt x="6157" y="34778"/>
                  </a:lnTo>
                  <a:lnTo>
                    <a:pt x="6407" y="35069"/>
                  </a:lnTo>
                  <a:lnTo>
                    <a:pt x="6656" y="35360"/>
                  </a:lnTo>
                  <a:lnTo>
                    <a:pt x="6989" y="35610"/>
                  </a:lnTo>
                  <a:lnTo>
                    <a:pt x="7363" y="35818"/>
                  </a:lnTo>
                  <a:lnTo>
                    <a:pt x="7779" y="35984"/>
                  </a:lnTo>
                  <a:lnTo>
                    <a:pt x="8279" y="36150"/>
                  </a:lnTo>
                  <a:lnTo>
                    <a:pt x="8819" y="36192"/>
                  </a:lnTo>
                  <a:lnTo>
                    <a:pt x="9443" y="36234"/>
                  </a:lnTo>
                  <a:lnTo>
                    <a:pt x="10151" y="36150"/>
                  </a:lnTo>
                  <a:lnTo>
                    <a:pt x="10941" y="36026"/>
                  </a:lnTo>
                  <a:lnTo>
                    <a:pt x="11773" y="35818"/>
                  </a:lnTo>
                  <a:lnTo>
                    <a:pt x="12355" y="35693"/>
                  </a:lnTo>
                  <a:lnTo>
                    <a:pt x="12896" y="35568"/>
                  </a:lnTo>
                  <a:lnTo>
                    <a:pt x="13395" y="35485"/>
                  </a:lnTo>
                  <a:lnTo>
                    <a:pt x="13895" y="35443"/>
                  </a:lnTo>
                  <a:lnTo>
                    <a:pt x="14851" y="35402"/>
                  </a:lnTo>
                  <a:lnTo>
                    <a:pt x="15725" y="35443"/>
                  </a:lnTo>
                  <a:lnTo>
                    <a:pt x="16515" y="35568"/>
                  </a:lnTo>
                  <a:lnTo>
                    <a:pt x="17306" y="35776"/>
                  </a:lnTo>
                  <a:lnTo>
                    <a:pt x="17971" y="35984"/>
                  </a:lnTo>
                  <a:lnTo>
                    <a:pt x="18637" y="36234"/>
                  </a:lnTo>
                  <a:lnTo>
                    <a:pt x="19802" y="36691"/>
                  </a:lnTo>
                  <a:lnTo>
                    <a:pt x="20343" y="36899"/>
                  </a:lnTo>
                  <a:lnTo>
                    <a:pt x="20883" y="37066"/>
                  </a:lnTo>
                  <a:lnTo>
                    <a:pt x="21383" y="37190"/>
                  </a:lnTo>
                  <a:lnTo>
                    <a:pt x="21840" y="37232"/>
                  </a:lnTo>
                  <a:lnTo>
                    <a:pt x="22090" y="37190"/>
                  </a:lnTo>
                  <a:lnTo>
                    <a:pt x="22298" y="37149"/>
                  </a:lnTo>
                  <a:lnTo>
                    <a:pt x="22547" y="37066"/>
                  </a:lnTo>
                  <a:lnTo>
                    <a:pt x="22797" y="36982"/>
                  </a:lnTo>
                  <a:lnTo>
                    <a:pt x="24128" y="36234"/>
                  </a:lnTo>
                  <a:lnTo>
                    <a:pt x="26167" y="35110"/>
                  </a:lnTo>
                  <a:lnTo>
                    <a:pt x="28663" y="33696"/>
                  </a:lnTo>
                  <a:lnTo>
                    <a:pt x="29952" y="32864"/>
                  </a:lnTo>
                  <a:lnTo>
                    <a:pt x="31283" y="32032"/>
                  </a:lnTo>
                  <a:lnTo>
                    <a:pt x="32615" y="31117"/>
                  </a:lnTo>
                  <a:lnTo>
                    <a:pt x="33821" y="30202"/>
                  </a:lnTo>
                  <a:lnTo>
                    <a:pt x="34986" y="29328"/>
                  </a:lnTo>
                  <a:lnTo>
                    <a:pt x="36026" y="28413"/>
                  </a:lnTo>
                  <a:lnTo>
                    <a:pt x="36483" y="27955"/>
                  </a:lnTo>
                  <a:lnTo>
                    <a:pt x="36941" y="27498"/>
                  </a:lnTo>
                  <a:lnTo>
                    <a:pt x="37315" y="27040"/>
                  </a:lnTo>
                  <a:lnTo>
                    <a:pt x="37607" y="26624"/>
                  </a:lnTo>
                  <a:lnTo>
                    <a:pt x="37898" y="26208"/>
                  </a:lnTo>
                  <a:lnTo>
                    <a:pt x="38106" y="25792"/>
                  </a:lnTo>
                  <a:lnTo>
                    <a:pt x="38272" y="25376"/>
                  </a:lnTo>
                  <a:lnTo>
                    <a:pt x="38355" y="25002"/>
                  </a:lnTo>
                  <a:lnTo>
                    <a:pt x="38397" y="24253"/>
                  </a:lnTo>
                  <a:lnTo>
                    <a:pt x="38439" y="23504"/>
                  </a:lnTo>
                  <a:lnTo>
                    <a:pt x="38397" y="22797"/>
                  </a:lnTo>
                  <a:lnTo>
                    <a:pt x="38314" y="22090"/>
                  </a:lnTo>
                  <a:lnTo>
                    <a:pt x="38147" y="21424"/>
                  </a:lnTo>
                  <a:lnTo>
                    <a:pt x="37981" y="20800"/>
                  </a:lnTo>
                  <a:lnTo>
                    <a:pt x="37773" y="20176"/>
                  </a:lnTo>
                  <a:lnTo>
                    <a:pt x="37482" y="19635"/>
                  </a:lnTo>
                  <a:lnTo>
                    <a:pt x="37191" y="19094"/>
                  </a:lnTo>
                  <a:lnTo>
                    <a:pt x="36816" y="18637"/>
                  </a:lnTo>
                  <a:lnTo>
                    <a:pt x="36442" y="18221"/>
                  </a:lnTo>
                  <a:lnTo>
                    <a:pt x="36026" y="17888"/>
                  </a:lnTo>
                  <a:lnTo>
                    <a:pt x="35568" y="17597"/>
                  </a:lnTo>
                  <a:lnTo>
                    <a:pt x="35069" y="17389"/>
                  </a:lnTo>
                  <a:lnTo>
                    <a:pt x="34528" y="17264"/>
                  </a:lnTo>
                  <a:lnTo>
                    <a:pt x="33987" y="17222"/>
                  </a:lnTo>
                  <a:lnTo>
                    <a:pt x="33447" y="17181"/>
                  </a:lnTo>
                  <a:lnTo>
                    <a:pt x="32989" y="17056"/>
                  </a:lnTo>
                  <a:lnTo>
                    <a:pt x="32615" y="16890"/>
                  </a:lnTo>
                  <a:lnTo>
                    <a:pt x="32282" y="16640"/>
                  </a:lnTo>
                  <a:lnTo>
                    <a:pt x="31991" y="16349"/>
                  </a:lnTo>
                  <a:lnTo>
                    <a:pt x="31783" y="15975"/>
                  </a:lnTo>
                  <a:lnTo>
                    <a:pt x="31616" y="15600"/>
                  </a:lnTo>
                  <a:lnTo>
                    <a:pt x="31491" y="15184"/>
                  </a:lnTo>
                  <a:lnTo>
                    <a:pt x="31408" y="14768"/>
                  </a:lnTo>
                  <a:lnTo>
                    <a:pt x="31408" y="14311"/>
                  </a:lnTo>
                  <a:lnTo>
                    <a:pt x="31408" y="13853"/>
                  </a:lnTo>
                  <a:lnTo>
                    <a:pt x="31408" y="13395"/>
                  </a:lnTo>
                  <a:lnTo>
                    <a:pt x="31491" y="12938"/>
                  </a:lnTo>
                  <a:lnTo>
                    <a:pt x="31575" y="12522"/>
                  </a:lnTo>
                  <a:lnTo>
                    <a:pt x="31783" y="11731"/>
                  </a:lnTo>
                  <a:lnTo>
                    <a:pt x="31824" y="11399"/>
                  </a:lnTo>
                  <a:lnTo>
                    <a:pt x="31824" y="11107"/>
                  </a:lnTo>
                  <a:lnTo>
                    <a:pt x="31699" y="10775"/>
                  </a:lnTo>
                  <a:lnTo>
                    <a:pt x="31575" y="10442"/>
                  </a:lnTo>
                  <a:lnTo>
                    <a:pt x="31367" y="10109"/>
                  </a:lnTo>
                  <a:lnTo>
                    <a:pt x="31117" y="9776"/>
                  </a:lnTo>
                  <a:lnTo>
                    <a:pt x="30784" y="9443"/>
                  </a:lnTo>
                  <a:lnTo>
                    <a:pt x="30451" y="9111"/>
                  </a:lnTo>
                  <a:lnTo>
                    <a:pt x="29328" y="9152"/>
                  </a:lnTo>
                  <a:lnTo>
                    <a:pt x="28205" y="9194"/>
                  </a:lnTo>
                  <a:lnTo>
                    <a:pt x="27082" y="9152"/>
                  </a:lnTo>
                  <a:lnTo>
                    <a:pt x="26000" y="9111"/>
                  </a:lnTo>
                  <a:lnTo>
                    <a:pt x="24960" y="9027"/>
                  </a:lnTo>
                  <a:lnTo>
                    <a:pt x="23920" y="8903"/>
                  </a:lnTo>
                  <a:lnTo>
                    <a:pt x="22880" y="8736"/>
                  </a:lnTo>
                  <a:lnTo>
                    <a:pt x="21882" y="8570"/>
                  </a:lnTo>
                  <a:lnTo>
                    <a:pt x="20883" y="8362"/>
                  </a:lnTo>
                  <a:lnTo>
                    <a:pt x="19927" y="8112"/>
                  </a:lnTo>
                  <a:lnTo>
                    <a:pt x="19011" y="7863"/>
                  </a:lnTo>
                  <a:lnTo>
                    <a:pt x="18096" y="7571"/>
                  </a:lnTo>
                  <a:lnTo>
                    <a:pt x="17223" y="7280"/>
                  </a:lnTo>
                  <a:lnTo>
                    <a:pt x="16349" y="6947"/>
                  </a:lnTo>
                  <a:lnTo>
                    <a:pt x="14685" y="6240"/>
                  </a:lnTo>
                  <a:lnTo>
                    <a:pt x="13104" y="5491"/>
                  </a:lnTo>
                  <a:lnTo>
                    <a:pt x="11648" y="4701"/>
                  </a:lnTo>
                  <a:lnTo>
                    <a:pt x="10275" y="3869"/>
                  </a:lnTo>
                  <a:lnTo>
                    <a:pt x="9027" y="3079"/>
                  </a:lnTo>
                  <a:lnTo>
                    <a:pt x="7863" y="2247"/>
                  </a:lnTo>
                  <a:lnTo>
                    <a:pt x="6823" y="1456"/>
                  </a:lnTo>
                  <a:lnTo>
                    <a:pt x="5866" y="707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1"/>
            <p:cNvSpPr/>
            <p:nvPr/>
          </p:nvSpPr>
          <p:spPr>
            <a:xfrm>
              <a:off x="3059625" y="2269900"/>
              <a:ext cx="554350" cy="252725"/>
            </a:xfrm>
            <a:custGeom>
              <a:avLst/>
              <a:gdLst/>
              <a:ahLst/>
              <a:cxnLst/>
              <a:rect l="l" t="t" r="r" b="b"/>
              <a:pathLst>
                <a:path w="22174" h="10109" extrusionOk="0">
                  <a:moveTo>
                    <a:pt x="17265" y="0"/>
                  </a:moveTo>
                  <a:lnTo>
                    <a:pt x="16266" y="42"/>
                  </a:lnTo>
                  <a:lnTo>
                    <a:pt x="15101" y="125"/>
                  </a:lnTo>
                  <a:lnTo>
                    <a:pt x="13895" y="250"/>
                  </a:lnTo>
                  <a:lnTo>
                    <a:pt x="12605" y="458"/>
                  </a:lnTo>
                  <a:lnTo>
                    <a:pt x="11274" y="749"/>
                  </a:lnTo>
                  <a:lnTo>
                    <a:pt x="9943" y="1040"/>
                  </a:lnTo>
                  <a:lnTo>
                    <a:pt x="8612" y="1373"/>
                  </a:lnTo>
                  <a:lnTo>
                    <a:pt x="7364" y="1789"/>
                  </a:lnTo>
                  <a:lnTo>
                    <a:pt x="6157" y="2246"/>
                  </a:lnTo>
                  <a:lnTo>
                    <a:pt x="5076" y="2704"/>
                  </a:lnTo>
                  <a:lnTo>
                    <a:pt x="4077" y="3203"/>
                  </a:lnTo>
                  <a:lnTo>
                    <a:pt x="3661" y="3494"/>
                  </a:lnTo>
                  <a:lnTo>
                    <a:pt x="3287" y="3786"/>
                  </a:lnTo>
                  <a:lnTo>
                    <a:pt x="2913" y="4035"/>
                  </a:lnTo>
                  <a:lnTo>
                    <a:pt x="2621" y="4326"/>
                  </a:lnTo>
                  <a:lnTo>
                    <a:pt x="2372" y="4618"/>
                  </a:lnTo>
                  <a:lnTo>
                    <a:pt x="2205" y="4950"/>
                  </a:lnTo>
                  <a:lnTo>
                    <a:pt x="1623" y="6115"/>
                  </a:lnTo>
                  <a:lnTo>
                    <a:pt x="1165" y="7114"/>
                  </a:lnTo>
                  <a:lnTo>
                    <a:pt x="749" y="8029"/>
                  </a:lnTo>
                  <a:lnTo>
                    <a:pt x="458" y="8736"/>
                  </a:lnTo>
                  <a:lnTo>
                    <a:pt x="84" y="9776"/>
                  </a:lnTo>
                  <a:lnTo>
                    <a:pt x="1" y="10109"/>
                  </a:lnTo>
                  <a:lnTo>
                    <a:pt x="833" y="9984"/>
                  </a:lnTo>
                  <a:lnTo>
                    <a:pt x="3037" y="9610"/>
                  </a:lnTo>
                  <a:lnTo>
                    <a:pt x="6199" y="9027"/>
                  </a:lnTo>
                  <a:lnTo>
                    <a:pt x="8029" y="8653"/>
                  </a:lnTo>
                  <a:lnTo>
                    <a:pt x="9943" y="8237"/>
                  </a:lnTo>
                  <a:lnTo>
                    <a:pt x="11898" y="7779"/>
                  </a:lnTo>
                  <a:lnTo>
                    <a:pt x="13853" y="7280"/>
                  </a:lnTo>
                  <a:lnTo>
                    <a:pt x="15725" y="6781"/>
                  </a:lnTo>
                  <a:lnTo>
                    <a:pt x="17473" y="6198"/>
                  </a:lnTo>
                  <a:lnTo>
                    <a:pt x="19012" y="5658"/>
                  </a:lnTo>
                  <a:lnTo>
                    <a:pt x="19719" y="5325"/>
                  </a:lnTo>
                  <a:lnTo>
                    <a:pt x="20385" y="5034"/>
                  </a:lnTo>
                  <a:lnTo>
                    <a:pt x="20925" y="4742"/>
                  </a:lnTo>
                  <a:lnTo>
                    <a:pt x="21425" y="4410"/>
                  </a:lnTo>
                  <a:lnTo>
                    <a:pt x="21841" y="4118"/>
                  </a:lnTo>
                  <a:lnTo>
                    <a:pt x="22173" y="3786"/>
                  </a:lnTo>
                  <a:lnTo>
                    <a:pt x="22173" y="3661"/>
                  </a:lnTo>
                  <a:lnTo>
                    <a:pt x="22132" y="3328"/>
                  </a:lnTo>
                  <a:lnTo>
                    <a:pt x="21965" y="2829"/>
                  </a:lnTo>
                  <a:lnTo>
                    <a:pt x="21882" y="2538"/>
                  </a:lnTo>
                  <a:lnTo>
                    <a:pt x="21716" y="2246"/>
                  </a:lnTo>
                  <a:lnTo>
                    <a:pt x="21549" y="1955"/>
                  </a:lnTo>
                  <a:lnTo>
                    <a:pt x="21300" y="1622"/>
                  </a:lnTo>
                  <a:lnTo>
                    <a:pt x="21050" y="1331"/>
                  </a:lnTo>
                  <a:lnTo>
                    <a:pt x="20717" y="1040"/>
                  </a:lnTo>
                  <a:lnTo>
                    <a:pt x="20343" y="749"/>
                  </a:lnTo>
                  <a:lnTo>
                    <a:pt x="19927" y="499"/>
                  </a:lnTo>
                  <a:lnTo>
                    <a:pt x="19428" y="291"/>
                  </a:lnTo>
                  <a:lnTo>
                    <a:pt x="18845" y="125"/>
                  </a:lnTo>
                  <a:lnTo>
                    <a:pt x="18138" y="42"/>
                  </a:lnTo>
                  <a:lnTo>
                    <a:pt x="17265" y="0"/>
                  </a:lnTo>
                  <a:close/>
                </a:path>
              </a:pathLst>
            </a:custGeom>
            <a:solidFill>
              <a:srgbClr val="A07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51"/>
            <p:cNvSpPr/>
            <p:nvPr/>
          </p:nvSpPr>
          <p:spPr>
            <a:xfrm>
              <a:off x="2557300" y="2199175"/>
              <a:ext cx="1289625" cy="1159625"/>
            </a:xfrm>
            <a:custGeom>
              <a:avLst/>
              <a:gdLst/>
              <a:ahLst/>
              <a:cxnLst/>
              <a:rect l="l" t="t" r="r" b="b"/>
              <a:pathLst>
                <a:path w="51585" h="46385" extrusionOk="0">
                  <a:moveTo>
                    <a:pt x="35278" y="0"/>
                  </a:moveTo>
                  <a:lnTo>
                    <a:pt x="34903" y="42"/>
                  </a:lnTo>
                  <a:lnTo>
                    <a:pt x="34570" y="125"/>
                  </a:lnTo>
                  <a:lnTo>
                    <a:pt x="33905" y="291"/>
                  </a:lnTo>
                  <a:lnTo>
                    <a:pt x="33281" y="541"/>
                  </a:lnTo>
                  <a:lnTo>
                    <a:pt x="32740" y="791"/>
                  </a:lnTo>
                  <a:lnTo>
                    <a:pt x="32282" y="999"/>
                  </a:lnTo>
                  <a:lnTo>
                    <a:pt x="31866" y="1165"/>
                  </a:lnTo>
                  <a:lnTo>
                    <a:pt x="30078" y="1581"/>
                  </a:lnTo>
                  <a:lnTo>
                    <a:pt x="28039" y="2039"/>
                  </a:lnTo>
                  <a:lnTo>
                    <a:pt x="23671" y="2912"/>
                  </a:lnTo>
                  <a:lnTo>
                    <a:pt x="20052" y="3578"/>
                  </a:lnTo>
                  <a:lnTo>
                    <a:pt x="18554" y="3869"/>
                  </a:lnTo>
                  <a:lnTo>
                    <a:pt x="18513" y="3952"/>
                  </a:lnTo>
                  <a:lnTo>
                    <a:pt x="18513" y="4119"/>
                  </a:lnTo>
                  <a:lnTo>
                    <a:pt x="18596" y="4493"/>
                  </a:lnTo>
                  <a:lnTo>
                    <a:pt x="18721" y="4909"/>
                  </a:lnTo>
                  <a:lnTo>
                    <a:pt x="18929" y="5408"/>
                  </a:lnTo>
                  <a:lnTo>
                    <a:pt x="19345" y="6323"/>
                  </a:lnTo>
                  <a:lnTo>
                    <a:pt x="19636" y="6906"/>
                  </a:lnTo>
                  <a:lnTo>
                    <a:pt x="19802" y="7322"/>
                  </a:lnTo>
                  <a:lnTo>
                    <a:pt x="20052" y="7779"/>
                  </a:lnTo>
                  <a:lnTo>
                    <a:pt x="20551" y="8695"/>
                  </a:lnTo>
                  <a:lnTo>
                    <a:pt x="21092" y="9651"/>
                  </a:lnTo>
                  <a:lnTo>
                    <a:pt x="21591" y="10608"/>
                  </a:lnTo>
                  <a:lnTo>
                    <a:pt x="21799" y="11107"/>
                  </a:lnTo>
                  <a:lnTo>
                    <a:pt x="22007" y="11565"/>
                  </a:lnTo>
                  <a:lnTo>
                    <a:pt x="22132" y="12023"/>
                  </a:lnTo>
                  <a:lnTo>
                    <a:pt x="22174" y="12439"/>
                  </a:lnTo>
                  <a:lnTo>
                    <a:pt x="22174" y="12855"/>
                  </a:lnTo>
                  <a:lnTo>
                    <a:pt x="22090" y="13271"/>
                  </a:lnTo>
                  <a:lnTo>
                    <a:pt x="21924" y="13645"/>
                  </a:lnTo>
                  <a:lnTo>
                    <a:pt x="21799" y="13811"/>
                  </a:lnTo>
                  <a:lnTo>
                    <a:pt x="21674" y="13978"/>
                  </a:lnTo>
                  <a:lnTo>
                    <a:pt x="21009" y="14643"/>
                  </a:lnTo>
                  <a:lnTo>
                    <a:pt x="20385" y="15184"/>
                  </a:lnTo>
                  <a:lnTo>
                    <a:pt x="19137" y="16266"/>
                  </a:lnTo>
                  <a:lnTo>
                    <a:pt x="18471" y="16848"/>
                  </a:lnTo>
                  <a:lnTo>
                    <a:pt x="17764" y="17555"/>
                  </a:lnTo>
                  <a:lnTo>
                    <a:pt x="17015" y="18429"/>
                  </a:lnTo>
                  <a:lnTo>
                    <a:pt x="16142" y="19469"/>
                  </a:lnTo>
                  <a:lnTo>
                    <a:pt x="15102" y="20925"/>
                  </a:lnTo>
                  <a:lnTo>
                    <a:pt x="13895" y="22631"/>
                  </a:lnTo>
                  <a:lnTo>
                    <a:pt x="11274" y="26458"/>
                  </a:lnTo>
                  <a:lnTo>
                    <a:pt x="9985" y="28247"/>
                  </a:lnTo>
                  <a:lnTo>
                    <a:pt x="8862" y="29744"/>
                  </a:lnTo>
                  <a:lnTo>
                    <a:pt x="8362" y="30327"/>
                  </a:lnTo>
                  <a:lnTo>
                    <a:pt x="7946" y="30784"/>
                  </a:lnTo>
                  <a:lnTo>
                    <a:pt x="7572" y="31075"/>
                  </a:lnTo>
                  <a:lnTo>
                    <a:pt x="7447" y="31159"/>
                  </a:lnTo>
                  <a:lnTo>
                    <a:pt x="7322" y="31200"/>
                  </a:lnTo>
                  <a:lnTo>
                    <a:pt x="7281" y="31200"/>
                  </a:lnTo>
                  <a:lnTo>
                    <a:pt x="7239" y="31117"/>
                  </a:lnTo>
                  <a:lnTo>
                    <a:pt x="7198" y="30784"/>
                  </a:lnTo>
                  <a:lnTo>
                    <a:pt x="7239" y="30243"/>
                  </a:lnTo>
                  <a:lnTo>
                    <a:pt x="7322" y="29536"/>
                  </a:lnTo>
                  <a:lnTo>
                    <a:pt x="7530" y="27747"/>
                  </a:lnTo>
                  <a:lnTo>
                    <a:pt x="7863" y="25667"/>
                  </a:lnTo>
                  <a:lnTo>
                    <a:pt x="8446" y="21632"/>
                  </a:lnTo>
                  <a:lnTo>
                    <a:pt x="8654" y="20218"/>
                  </a:lnTo>
                  <a:lnTo>
                    <a:pt x="8695" y="19760"/>
                  </a:lnTo>
                  <a:lnTo>
                    <a:pt x="8737" y="19511"/>
                  </a:lnTo>
                  <a:lnTo>
                    <a:pt x="8654" y="19427"/>
                  </a:lnTo>
                  <a:lnTo>
                    <a:pt x="8529" y="19344"/>
                  </a:lnTo>
                  <a:lnTo>
                    <a:pt x="8030" y="19178"/>
                  </a:lnTo>
                  <a:lnTo>
                    <a:pt x="7322" y="18970"/>
                  </a:lnTo>
                  <a:lnTo>
                    <a:pt x="6490" y="18803"/>
                  </a:lnTo>
                  <a:lnTo>
                    <a:pt x="4993" y="18554"/>
                  </a:lnTo>
                  <a:lnTo>
                    <a:pt x="4452" y="18512"/>
                  </a:lnTo>
                  <a:lnTo>
                    <a:pt x="4244" y="18512"/>
                  </a:lnTo>
                  <a:lnTo>
                    <a:pt x="4119" y="18679"/>
                  </a:lnTo>
                  <a:lnTo>
                    <a:pt x="3994" y="18970"/>
                  </a:lnTo>
                  <a:lnTo>
                    <a:pt x="3662" y="19843"/>
                  </a:lnTo>
                  <a:lnTo>
                    <a:pt x="3246" y="21133"/>
                  </a:lnTo>
                  <a:lnTo>
                    <a:pt x="2788" y="22755"/>
                  </a:lnTo>
                  <a:lnTo>
                    <a:pt x="2289" y="24669"/>
                  </a:lnTo>
                  <a:lnTo>
                    <a:pt x="1790" y="26749"/>
                  </a:lnTo>
                  <a:lnTo>
                    <a:pt x="1290" y="28954"/>
                  </a:lnTo>
                  <a:lnTo>
                    <a:pt x="874" y="31242"/>
                  </a:lnTo>
                  <a:lnTo>
                    <a:pt x="500" y="33530"/>
                  </a:lnTo>
                  <a:lnTo>
                    <a:pt x="209" y="35818"/>
                  </a:lnTo>
                  <a:lnTo>
                    <a:pt x="126" y="36899"/>
                  </a:lnTo>
                  <a:lnTo>
                    <a:pt x="42" y="37939"/>
                  </a:lnTo>
                  <a:lnTo>
                    <a:pt x="1" y="38938"/>
                  </a:lnTo>
                  <a:lnTo>
                    <a:pt x="42" y="39895"/>
                  </a:lnTo>
                  <a:lnTo>
                    <a:pt x="84" y="40768"/>
                  </a:lnTo>
                  <a:lnTo>
                    <a:pt x="167" y="41600"/>
                  </a:lnTo>
                  <a:lnTo>
                    <a:pt x="292" y="42349"/>
                  </a:lnTo>
                  <a:lnTo>
                    <a:pt x="500" y="43015"/>
                  </a:lnTo>
                  <a:lnTo>
                    <a:pt x="750" y="43555"/>
                  </a:lnTo>
                  <a:lnTo>
                    <a:pt x="874" y="43805"/>
                  </a:lnTo>
                  <a:lnTo>
                    <a:pt x="1041" y="44055"/>
                  </a:lnTo>
                  <a:lnTo>
                    <a:pt x="1207" y="44221"/>
                  </a:lnTo>
                  <a:lnTo>
                    <a:pt x="1415" y="44387"/>
                  </a:lnTo>
                  <a:lnTo>
                    <a:pt x="1623" y="44512"/>
                  </a:lnTo>
                  <a:lnTo>
                    <a:pt x="1831" y="44637"/>
                  </a:lnTo>
                  <a:lnTo>
                    <a:pt x="2122" y="44720"/>
                  </a:lnTo>
                  <a:lnTo>
                    <a:pt x="2455" y="44803"/>
                  </a:lnTo>
                  <a:lnTo>
                    <a:pt x="2788" y="44845"/>
                  </a:lnTo>
                  <a:lnTo>
                    <a:pt x="3162" y="44803"/>
                  </a:lnTo>
                  <a:lnTo>
                    <a:pt x="3537" y="44803"/>
                  </a:lnTo>
                  <a:lnTo>
                    <a:pt x="3953" y="44720"/>
                  </a:lnTo>
                  <a:lnTo>
                    <a:pt x="4826" y="44512"/>
                  </a:lnTo>
                  <a:lnTo>
                    <a:pt x="5742" y="44179"/>
                  </a:lnTo>
                  <a:lnTo>
                    <a:pt x="6740" y="43722"/>
                  </a:lnTo>
                  <a:lnTo>
                    <a:pt x="7738" y="43223"/>
                  </a:lnTo>
                  <a:lnTo>
                    <a:pt x="8862" y="42599"/>
                  </a:lnTo>
                  <a:lnTo>
                    <a:pt x="9985" y="41933"/>
                  </a:lnTo>
                  <a:lnTo>
                    <a:pt x="11108" y="41184"/>
                  </a:lnTo>
                  <a:lnTo>
                    <a:pt x="12314" y="40352"/>
                  </a:lnTo>
                  <a:lnTo>
                    <a:pt x="13521" y="39520"/>
                  </a:lnTo>
                  <a:lnTo>
                    <a:pt x="15934" y="37690"/>
                  </a:lnTo>
                  <a:lnTo>
                    <a:pt x="18388" y="35776"/>
                  </a:lnTo>
                  <a:lnTo>
                    <a:pt x="20759" y="33821"/>
                  </a:lnTo>
                  <a:lnTo>
                    <a:pt x="23006" y="31907"/>
                  </a:lnTo>
                  <a:lnTo>
                    <a:pt x="26999" y="28538"/>
                  </a:lnTo>
                  <a:lnTo>
                    <a:pt x="28622" y="27165"/>
                  </a:lnTo>
                  <a:lnTo>
                    <a:pt x="29870" y="26167"/>
                  </a:lnTo>
                  <a:lnTo>
                    <a:pt x="30369" y="25751"/>
                  </a:lnTo>
                  <a:lnTo>
                    <a:pt x="30785" y="25501"/>
                  </a:lnTo>
                  <a:lnTo>
                    <a:pt x="31076" y="25335"/>
                  </a:lnTo>
                  <a:lnTo>
                    <a:pt x="31159" y="25293"/>
                  </a:lnTo>
                  <a:lnTo>
                    <a:pt x="31242" y="25293"/>
                  </a:lnTo>
                  <a:lnTo>
                    <a:pt x="31492" y="25418"/>
                  </a:lnTo>
                  <a:lnTo>
                    <a:pt x="31742" y="25543"/>
                  </a:lnTo>
                  <a:lnTo>
                    <a:pt x="32033" y="25751"/>
                  </a:lnTo>
                  <a:lnTo>
                    <a:pt x="32366" y="26000"/>
                  </a:lnTo>
                  <a:lnTo>
                    <a:pt x="33073" y="26666"/>
                  </a:lnTo>
                  <a:lnTo>
                    <a:pt x="33863" y="27456"/>
                  </a:lnTo>
                  <a:lnTo>
                    <a:pt x="34695" y="28371"/>
                  </a:lnTo>
                  <a:lnTo>
                    <a:pt x="35527" y="29411"/>
                  </a:lnTo>
                  <a:lnTo>
                    <a:pt x="36401" y="30493"/>
                  </a:lnTo>
                  <a:lnTo>
                    <a:pt x="37191" y="31616"/>
                  </a:lnTo>
                  <a:lnTo>
                    <a:pt x="37982" y="32739"/>
                  </a:lnTo>
                  <a:lnTo>
                    <a:pt x="38689" y="33821"/>
                  </a:lnTo>
                  <a:lnTo>
                    <a:pt x="39271" y="34819"/>
                  </a:lnTo>
                  <a:lnTo>
                    <a:pt x="39729" y="35735"/>
                  </a:lnTo>
                  <a:lnTo>
                    <a:pt x="40062" y="36525"/>
                  </a:lnTo>
                  <a:lnTo>
                    <a:pt x="40145" y="36858"/>
                  </a:lnTo>
                  <a:lnTo>
                    <a:pt x="40228" y="37149"/>
                  </a:lnTo>
                  <a:lnTo>
                    <a:pt x="40228" y="37399"/>
                  </a:lnTo>
                  <a:lnTo>
                    <a:pt x="40145" y="37565"/>
                  </a:lnTo>
                  <a:lnTo>
                    <a:pt x="40062" y="37690"/>
                  </a:lnTo>
                  <a:lnTo>
                    <a:pt x="39895" y="37773"/>
                  </a:lnTo>
                  <a:lnTo>
                    <a:pt x="31076" y="39479"/>
                  </a:lnTo>
                  <a:lnTo>
                    <a:pt x="28081" y="40061"/>
                  </a:lnTo>
                  <a:lnTo>
                    <a:pt x="25460" y="40602"/>
                  </a:lnTo>
                  <a:lnTo>
                    <a:pt x="23588" y="41018"/>
                  </a:lnTo>
                  <a:lnTo>
                    <a:pt x="23089" y="41184"/>
                  </a:lnTo>
                  <a:lnTo>
                    <a:pt x="22922" y="41267"/>
                  </a:lnTo>
                  <a:lnTo>
                    <a:pt x="22839" y="41309"/>
                  </a:lnTo>
                  <a:lnTo>
                    <a:pt x="22839" y="41434"/>
                  </a:lnTo>
                  <a:lnTo>
                    <a:pt x="22798" y="41642"/>
                  </a:lnTo>
                  <a:lnTo>
                    <a:pt x="22839" y="42141"/>
                  </a:lnTo>
                  <a:lnTo>
                    <a:pt x="22922" y="42765"/>
                  </a:lnTo>
                  <a:lnTo>
                    <a:pt x="23047" y="43472"/>
                  </a:lnTo>
                  <a:lnTo>
                    <a:pt x="23214" y="44179"/>
                  </a:lnTo>
                  <a:lnTo>
                    <a:pt x="23380" y="44803"/>
                  </a:lnTo>
                  <a:lnTo>
                    <a:pt x="23546" y="45303"/>
                  </a:lnTo>
                  <a:lnTo>
                    <a:pt x="23713" y="45677"/>
                  </a:lnTo>
                  <a:lnTo>
                    <a:pt x="23796" y="45677"/>
                  </a:lnTo>
                  <a:lnTo>
                    <a:pt x="24004" y="45760"/>
                  </a:lnTo>
                  <a:lnTo>
                    <a:pt x="24711" y="45843"/>
                  </a:lnTo>
                  <a:lnTo>
                    <a:pt x="25834" y="45968"/>
                  </a:lnTo>
                  <a:lnTo>
                    <a:pt x="27332" y="46093"/>
                  </a:lnTo>
                  <a:lnTo>
                    <a:pt x="29079" y="46218"/>
                  </a:lnTo>
                  <a:lnTo>
                    <a:pt x="31034" y="46301"/>
                  </a:lnTo>
                  <a:lnTo>
                    <a:pt x="33198" y="46384"/>
                  </a:lnTo>
                  <a:lnTo>
                    <a:pt x="35444" y="46384"/>
                  </a:lnTo>
                  <a:lnTo>
                    <a:pt x="37732" y="46343"/>
                  </a:lnTo>
                  <a:lnTo>
                    <a:pt x="40062" y="46218"/>
                  </a:lnTo>
                  <a:lnTo>
                    <a:pt x="42308" y="46051"/>
                  </a:lnTo>
                  <a:lnTo>
                    <a:pt x="43390" y="45927"/>
                  </a:lnTo>
                  <a:lnTo>
                    <a:pt x="44430" y="45760"/>
                  </a:lnTo>
                  <a:lnTo>
                    <a:pt x="45428" y="45594"/>
                  </a:lnTo>
                  <a:lnTo>
                    <a:pt x="46385" y="45386"/>
                  </a:lnTo>
                  <a:lnTo>
                    <a:pt x="47300" y="45136"/>
                  </a:lnTo>
                  <a:lnTo>
                    <a:pt x="48132" y="44887"/>
                  </a:lnTo>
                  <a:lnTo>
                    <a:pt x="48881" y="44595"/>
                  </a:lnTo>
                  <a:lnTo>
                    <a:pt x="49588" y="44263"/>
                  </a:lnTo>
                  <a:lnTo>
                    <a:pt x="50170" y="43888"/>
                  </a:lnTo>
                  <a:lnTo>
                    <a:pt x="50711" y="43472"/>
                  </a:lnTo>
                  <a:lnTo>
                    <a:pt x="50878" y="43264"/>
                  </a:lnTo>
                  <a:lnTo>
                    <a:pt x="51044" y="43056"/>
                  </a:lnTo>
                  <a:lnTo>
                    <a:pt x="51169" y="42765"/>
                  </a:lnTo>
                  <a:lnTo>
                    <a:pt x="51294" y="42432"/>
                  </a:lnTo>
                  <a:lnTo>
                    <a:pt x="51377" y="42099"/>
                  </a:lnTo>
                  <a:lnTo>
                    <a:pt x="51460" y="41683"/>
                  </a:lnTo>
                  <a:lnTo>
                    <a:pt x="51585" y="40810"/>
                  </a:lnTo>
                  <a:lnTo>
                    <a:pt x="51585" y="39770"/>
                  </a:lnTo>
                  <a:lnTo>
                    <a:pt x="51543" y="38647"/>
                  </a:lnTo>
                  <a:lnTo>
                    <a:pt x="51418" y="37399"/>
                  </a:lnTo>
                  <a:lnTo>
                    <a:pt x="51210" y="36067"/>
                  </a:lnTo>
                  <a:lnTo>
                    <a:pt x="50919" y="34653"/>
                  </a:lnTo>
                  <a:lnTo>
                    <a:pt x="50586" y="33197"/>
                  </a:lnTo>
                  <a:lnTo>
                    <a:pt x="50170" y="31699"/>
                  </a:lnTo>
                  <a:lnTo>
                    <a:pt x="49671" y="30119"/>
                  </a:lnTo>
                  <a:lnTo>
                    <a:pt x="49089" y="28538"/>
                  </a:lnTo>
                  <a:lnTo>
                    <a:pt x="48465" y="26957"/>
                  </a:lnTo>
                  <a:lnTo>
                    <a:pt x="47799" y="25335"/>
                  </a:lnTo>
                  <a:lnTo>
                    <a:pt x="47009" y="23754"/>
                  </a:lnTo>
                  <a:lnTo>
                    <a:pt x="45886" y="21591"/>
                  </a:lnTo>
                  <a:lnTo>
                    <a:pt x="44721" y="19469"/>
                  </a:lnTo>
                  <a:lnTo>
                    <a:pt x="43514" y="17389"/>
                  </a:lnTo>
                  <a:lnTo>
                    <a:pt x="42350" y="15309"/>
                  </a:lnTo>
                  <a:lnTo>
                    <a:pt x="41809" y="14269"/>
                  </a:lnTo>
                  <a:lnTo>
                    <a:pt x="41268" y="13187"/>
                  </a:lnTo>
                  <a:lnTo>
                    <a:pt x="40769" y="12106"/>
                  </a:lnTo>
                  <a:lnTo>
                    <a:pt x="40270" y="11024"/>
                  </a:lnTo>
                  <a:lnTo>
                    <a:pt x="39854" y="9901"/>
                  </a:lnTo>
                  <a:lnTo>
                    <a:pt x="39438" y="8778"/>
                  </a:lnTo>
                  <a:lnTo>
                    <a:pt x="39105" y="7613"/>
                  </a:lnTo>
                  <a:lnTo>
                    <a:pt x="38814" y="6407"/>
                  </a:lnTo>
                  <a:lnTo>
                    <a:pt x="38439" y="4826"/>
                  </a:lnTo>
                  <a:lnTo>
                    <a:pt x="37898" y="2829"/>
                  </a:lnTo>
                  <a:lnTo>
                    <a:pt x="37607" y="1872"/>
                  </a:lnTo>
                  <a:lnTo>
                    <a:pt x="37316" y="1040"/>
                  </a:lnTo>
                  <a:lnTo>
                    <a:pt x="37066" y="458"/>
                  </a:lnTo>
                  <a:lnTo>
                    <a:pt x="36942" y="291"/>
                  </a:lnTo>
                  <a:lnTo>
                    <a:pt x="36817" y="208"/>
                  </a:lnTo>
                  <a:lnTo>
                    <a:pt x="36442" y="83"/>
                  </a:lnTo>
                  <a:lnTo>
                    <a:pt x="36026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51"/>
            <p:cNvSpPr/>
            <p:nvPr/>
          </p:nvSpPr>
          <p:spPr>
            <a:xfrm>
              <a:off x="2557300" y="2481000"/>
              <a:ext cx="1289625" cy="877800"/>
            </a:xfrm>
            <a:custGeom>
              <a:avLst/>
              <a:gdLst/>
              <a:ahLst/>
              <a:cxnLst/>
              <a:rect l="l" t="t" r="r" b="b"/>
              <a:pathLst>
                <a:path w="51585" h="35112" extrusionOk="0">
                  <a:moveTo>
                    <a:pt x="35652" y="1"/>
                  </a:moveTo>
                  <a:lnTo>
                    <a:pt x="34362" y="42"/>
                  </a:lnTo>
                  <a:lnTo>
                    <a:pt x="33073" y="126"/>
                  </a:lnTo>
                  <a:lnTo>
                    <a:pt x="31783" y="250"/>
                  </a:lnTo>
                  <a:lnTo>
                    <a:pt x="30494" y="417"/>
                  </a:lnTo>
                  <a:lnTo>
                    <a:pt x="29204" y="625"/>
                  </a:lnTo>
                  <a:lnTo>
                    <a:pt x="27998" y="833"/>
                  </a:lnTo>
                  <a:lnTo>
                    <a:pt x="25710" y="1290"/>
                  </a:lnTo>
                  <a:lnTo>
                    <a:pt x="23671" y="1748"/>
                  </a:lnTo>
                  <a:lnTo>
                    <a:pt x="22049" y="2164"/>
                  </a:lnTo>
                  <a:lnTo>
                    <a:pt x="21882" y="2455"/>
                  </a:lnTo>
                  <a:lnTo>
                    <a:pt x="21674" y="2705"/>
                  </a:lnTo>
                  <a:lnTo>
                    <a:pt x="21009" y="3370"/>
                  </a:lnTo>
                  <a:lnTo>
                    <a:pt x="20385" y="3911"/>
                  </a:lnTo>
                  <a:lnTo>
                    <a:pt x="19137" y="4993"/>
                  </a:lnTo>
                  <a:lnTo>
                    <a:pt x="18471" y="5575"/>
                  </a:lnTo>
                  <a:lnTo>
                    <a:pt x="17764" y="6282"/>
                  </a:lnTo>
                  <a:lnTo>
                    <a:pt x="17015" y="7156"/>
                  </a:lnTo>
                  <a:lnTo>
                    <a:pt x="16142" y="8196"/>
                  </a:lnTo>
                  <a:lnTo>
                    <a:pt x="15102" y="9652"/>
                  </a:lnTo>
                  <a:lnTo>
                    <a:pt x="13895" y="11358"/>
                  </a:lnTo>
                  <a:lnTo>
                    <a:pt x="11274" y="15185"/>
                  </a:lnTo>
                  <a:lnTo>
                    <a:pt x="9985" y="16974"/>
                  </a:lnTo>
                  <a:lnTo>
                    <a:pt x="8862" y="18471"/>
                  </a:lnTo>
                  <a:lnTo>
                    <a:pt x="8362" y="19054"/>
                  </a:lnTo>
                  <a:lnTo>
                    <a:pt x="7946" y="19511"/>
                  </a:lnTo>
                  <a:lnTo>
                    <a:pt x="7572" y="19802"/>
                  </a:lnTo>
                  <a:lnTo>
                    <a:pt x="7447" y="19886"/>
                  </a:lnTo>
                  <a:lnTo>
                    <a:pt x="7322" y="19927"/>
                  </a:lnTo>
                  <a:lnTo>
                    <a:pt x="7281" y="19927"/>
                  </a:lnTo>
                  <a:lnTo>
                    <a:pt x="7239" y="19844"/>
                  </a:lnTo>
                  <a:lnTo>
                    <a:pt x="7198" y="19511"/>
                  </a:lnTo>
                  <a:lnTo>
                    <a:pt x="7239" y="19012"/>
                  </a:lnTo>
                  <a:lnTo>
                    <a:pt x="7322" y="18346"/>
                  </a:lnTo>
                  <a:lnTo>
                    <a:pt x="7530" y="16641"/>
                  </a:lnTo>
                  <a:lnTo>
                    <a:pt x="7822" y="14644"/>
                  </a:lnTo>
                  <a:lnTo>
                    <a:pt x="7489" y="14394"/>
                  </a:lnTo>
                  <a:lnTo>
                    <a:pt x="7198" y="14228"/>
                  </a:lnTo>
                  <a:lnTo>
                    <a:pt x="6823" y="14062"/>
                  </a:lnTo>
                  <a:lnTo>
                    <a:pt x="6490" y="13978"/>
                  </a:lnTo>
                  <a:lnTo>
                    <a:pt x="6116" y="13895"/>
                  </a:lnTo>
                  <a:lnTo>
                    <a:pt x="5367" y="13895"/>
                  </a:lnTo>
                  <a:lnTo>
                    <a:pt x="4951" y="13978"/>
                  </a:lnTo>
                  <a:lnTo>
                    <a:pt x="4577" y="14062"/>
                  </a:lnTo>
                  <a:lnTo>
                    <a:pt x="4161" y="14228"/>
                  </a:lnTo>
                  <a:lnTo>
                    <a:pt x="3745" y="14394"/>
                  </a:lnTo>
                  <a:lnTo>
                    <a:pt x="3329" y="14644"/>
                  </a:lnTo>
                  <a:lnTo>
                    <a:pt x="2913" y="14894"/>
                  </a:lnTo>
                  <a:lnTo>
                    <a:pt x="2497" y="15185"/>
                  </a:lnTo>
                  <a:lnTo>
                    <a:pt x="2081" y="15559"/>
                  </a:lnTo>
                  <a:lnTo>
                    <a:pt x="1665" y="15934"/>
                  </a:lnTo>
                  <a:lnTo>
                    <a:pt x="1124" y="18721"/>
                  </a:lnTo>
                  <a:lnTo>
                    <a:pt x="833" y="20094"/>
                  </a:lnTo>
                  <a:lnTo>
                    <a:pt x="625" y="21508"/>
                  </a:lnTo>
                  <a:lnTo>
                    <a:pt x="417" y="22922"/>
                  </a:lnTo>
                  <a:lnTo>
                    <a:pt x="250" y="24295"/>
                  </a:lnTo>
                  <a:lnTo>
                    <a:pt x="126" y="25626"/>
                  </a:lnTo>
                  <a:lnTo>
                    <a:pt x="42" y="26874"/>
                  </a:lnTo>
                  <a:lnTo>
                    <a:pt x="1" y="28081"/>
                  </a:lnTo>
                  <a:lnTo>
                    <a:pt x="42" y="29204"/>
                  </a:lnTo>
                  <a:lnTo>
                    <a:pt x="167" y="30244"/>
                  </a:lnTo>
                  <a:lnTo>
                    <a:pt x="334" y="31159"/>
                  </a:lnTo>
                  <a:lnTo>
                    <a:pt x="458" y="31575"/>
                  </a:lnTo>
                  <a:lnTo>
                    <a:pt x="583" y="31950"/>
                  </a:lnTo>
                  <a:lnTo>
                    <a:pt x="708" y="32282"/>
                  </a:lnTo>
                  <a:lnTo>
                    <a:pt x="916" y="32574"/>
                  </a:lnTo>
                  <a:lnTo>
                    <a:pt x="1082" y="32823"/>
                  </a:lnTo>
                  <a:lnTo>
                    <a:pt x="1332" y="33073"/>
                  </a:lnTo>
                  <a:lnTo>
                    <a:pt x="1582" y="33239"/>
                  </a:lnTo>
                  <a:lnTo>
                    <a:pt x="1831" y="33364"/>
                  </a:lnTo>
                  <a:lnTo>
                    <a:pt x="2122" y="33447"/>
                  </a:lnTo>
                  <a:lnTo>
                    <a:pt x="2455" y="33530"/>
                  </a:lnTo>
                  <a:lnTo>
                    <a:pt x="2788" y="33572"/>
                  </a:lnTo>
                  <a:lnTo>
                    <a:pt x="3162" y="33530"/>
                  </a:lnTo>
                  <a:lnTo>
                    <a:pt x="3537" y="33530"/>
                  </a:lnTo>
                  <a:lnTo>
                    <a:pt x="3953" y="33447"/>
                  </a:lnTo>
                  <a:lnTo>
                    <a:pt x="4826" y="33239"/>
                  </a:lnTo>
                  <a:lnTo>
                    <a:pt x="5742" y="32906"/>
                  </a:lnTo>
                  <a:lnTo>
                    <a:pt x="6740" y="32449"/>
                  </a:lnTo>
                  <a:lnTo>
                    <a:pt x="7738" y="31950"/>
                  </a:lnTo>
                  <a:lnTo>
                    <a:pt x="8862" y="31326"/>
                  </a:lnTo>
                  <a:lnTo>
                    <a:pt x="9985" y="30660"/>
                  </a:lnTo>
                  <a:lnTo>
                    <a:pt x="11108" y="29911"/>
                  </a:lnTo>
                  <a:lnTo>
                    <a:pt x="12314" y="29079"/>
                  </a:lnTo>
                  <a:lnTo>
                    <a:pt x="13521" y="28247"/>
                  </a:lnTo>
                  <a:lnTo>
                    <a:pt x="15934" y="26417"/>
                  </a:lnTo>
                  <a:lnTo>
                    <a:pt x="18388" y="24503"/>
                  </a:lnTo>
                  <a:lnTo>
                    <a:pt x="20759" y="22548"/>
                  </a:lnTo>
                  <a:lnTo>
                    <a:pt x="23006" y="20634"/>
                  </a:lnTo>
                  <a:lnTo>
                    <a:pt x="26999" y="17265"/>
                  </a:lnTo>
                  <a:lnTo>
                    <a:pt x="28622" y="15892"/>
                  </a:lnTo>
                  <a:lnTo>
                    <a:pt x="29870" y="14894"/>
                  </a:lnTo>
                  <a:lnTo>
                    <a:pt x="30369" y="14478"/>
                  </a:lnTo>
                  <a:lnTo>
                    <a:pt x="30785" y="14228"/>
                  </a:lnTo>
                  <a:lnTo>
                    <a:pt x="31076" y="14062"/>
                  </a:lnTo>
                  <a:lnTo>
                    <a:pt x="31159" y="14020"/>
                  </a:lnTo>
                  <a:lnTo>
                    <a:pt x="31242" y="14020"/>
                  </a:lnTo>
                  <a:lnTo>
                    <a:pt x="31492" y="14145"/>
                  </a:lnTo>
                  <a:lnTo>
                    <a:pt x="31742" y="14270"/>
                  </a:lnTo>
                  <a:lnTo>
                    <a:pt x="32033" y="14478"/>
                  </a:lnTo>
                  <a:lnTo>
                    <a:pt x="32366" y="14727"/>
                  </a:lnTo>
                  <a:lnTo>
                    <a:pt x="33073" y="15393"/>
                  </a:lnTo>
                  <a:lnTo>
                    <a:pt x="33863" y="16183"/>
                  </a:lnTo>
                  <a:lnTo>
                    <a:pt x="34695" y="17098"/>
                  </a:lnTo>
                  <a:lnTo>
                    <a:pt x="35527" y="18138"/>
                  </a:lnTo>
                  <a:lnTo>
                    <a:pt x="36401" y="19220"/>
                  </a:lnTo>
                  <a:lnTo>
                    <a:pt x="37191" y="20343"/>
                  </a:lnTo>
                  <a:lnTo>
                    <a:pt x="37982" y="21466"/>
                  </a:lnTo>
                  <a:lnTo>
                    <a:pt x="38689" y="22548"/>
                  </a:lnTo>
                  <a:lnTo>
                    <a:pt x="39271" y="23546"/>
                  </a:lnTo>
                  <a:lnTo>
                    <a:pt x="39729" y="24462"/>
                  </a:lnTo>
                  <a:lnTo>
                    <a:pt x="40062" y="25252"/>
                  </a:lnTo>
                  <a:lnTo>
                    <a:pt x="40145" y="25585"/>
                  </a:lnTo>
                  <a:lnTo>
                    <a:pt x="40228" y="25876"/>
                  </a:lnTo>
                  <a:lnTo>
                    <a:pt x="40228" y="26126"/>
                  </a:lnTo>
                  <a:lnTo>
                    <a:pt x="40145" y="26292"/>
                  </a:lnTo>
                  <a:lnTo>
                    <a:pt x="40062" y="26417"/>
                  </a:lnTo>
                  <a:lnTo>
                    <a:pt x="39895" y="26500"/>
                  </a:lnTo>
                  <a:lnTo>
                    <a:pt x="35610" y="27332"/>
                  </a:lnTo>
                  <a:lnTo>
                    <a:pt x="31950" y="28039"/>
                  </a:lnTo>
                  <a:lnTo>
                    <a:pt x="28206" y="28746"/>
                  </a:lnTo>
                  <a:lnTo>
                    <a:pt x="28039" y="29162"/>
                  </a:lnTo>
                  <a:lnTo>
                    <a:pt x="27914" y="29537"/>
                  </a:lnTo>
                  <a:lnTo>
                    <a:pt x="27831" y="29953"/>
                  </a:lnTo>
                  <a:lnTo>
                    <a:pt x="27790" y="30369"/>
                  </a:lnTo>
                  <a:lnTo>
                    <a:pt x="27748" y="30785"/>
                  </a:lnTo>
                  <a:lnTo>
                    <a:pt x="27790" y="31201"/>
                  </a:lnTo>
                  <a:lnTo>
                    <a:pt x="27831" y="31658"/>
                  </a:lnTo>
                  <a:lnTo>
                    <a:pt x="27956" y="32074"/>
                  </a:lnTo>
                  <a:lnTo>
                    <a:pt x="28081" y="32490"/>
                  </a:lnTo>
                  <a:lnTo>
                    <a:pt x="28247" y="32865"/>
                  </a:lnTo>
                  <a:lnTo>
                    <a:pt x="28455" y="33281"/>
                  </a:lnTo>
                  <a:lnTo>
                    <a:pt x="28746" y="33655"/>
                  </a:lnTo>
                  <a:lnTo>
                    <a:pt x="29038" y="34030"/>
                  </a:lnTo>
                  <a:lnTo>
                    <a:pt x="29370" y="34362"/>
                  </a:lnTo>
                  <a:lnTo>
                    <a:pt x="29703" y="34695"/>
                  </a:lnTo>
                  <a:lnTo>
                    <a:pt x="30119" y="34986"/>
                  </a:lnTo>
                  <a:lnTo>
                    <a:pt x="32865" y="35111"/>
                  </a:lnTo>
                  <a:lnTo>
                    <a:pt x="35818" y="35111"/>
                  </a:lnTo>
                  <a:lnTo>
                    <a:pt x="37316" y="35070"/>
                  </a:lnTo>
                  <a:lnTo>
                    <a:pt x="38814" y="35028"/>
                  </a:lnTo>
                  <a:lnTo>
                    <a:pt x="40311" y="34945"/>
                  </a:lnTo>
                  <a:lnTo>
                    <a:pt x="41809" y="34820"/>
                  </a:lnTo>
                  <a:lnTo>
                    <a:pt x="43223" y="34654"/>
                  </a:lnTo>
                  <a:lnTo>
                    <a:pt x="44596" y="34446"/>
                  </a:lnTo>
                  <a:lnTo>
                    <a:pt x="45886" y="34196"/>
                  </a:lnTo>
                  <a:lnTo>
                    <a:pt x="47092" y="33905"/>
                  </a:lnTo>
                  <a:lnTo>
                    <a:pt x="48215" y="33572"/>
                  </a:lnTo>
                  <a:lnTo>
                    <a:pt x="48714" y="33364"/>
                  </a:lnTo>
                  <a:lnTo>
                    <a:pt x="49172" y="33198"/>
                  </a:lnTo>
                  <a:lnTo>
                    <a:pt x="49630" y="32948"/>
                  </a:lnTo>
                  <a:lnTo>
                    <a:pt x="50004" y="32740"/>
                  </a:lnTo>
                  <a:lnTo>
                    <a:pt x="50378" y="32490"/>
                  </a:lnTo>
                  <a:lnTo>
                    <a:pt x="50711" y="32199"/>
                  </a:lnTo>
                  <a:lnTo>
                    <a:pt x="50878" y="31991"/>
                  </a:lnTo>
                  <a:lnTo>
                    <a:pt x="51044" y="31783"/>
                  </a:lnTo>
                  <a:lnTo>
                    <a:pt x="51169" y="31492"/>
                  </a:lnTo>
                  <a:lnTo>
                    <a:pt x="51294" y="31159"/>
                  </a:lnTo>
                  <a:lnTo>
                    <a:pt x="51377" y="30826"/>
                  </a:lnTo>
                  <a:lnTo>
                    <a:pt x="51460" y="30410"/>
                  </a:lnTo>
                  <a:lnTo>
                    <a:pt x="51585" y="29537"/>
                  </a:lnTo>
                  <a:lnTo>
                    <a:pt x="51585" y="28497"/>
                  </a:lnTo>
                  <a:lnTo>
                    <a:pt x="51543" y="27374"/>
                  </a:lnTo>
                  <a:lnTo>
                    <a:pt x="51418" y="26126"/>
                  </a:lnTo>
                  <a:lnTo>
                    <a:pt x="51210" y="24794"/>
                  </a:lnTo>
                  <a:lnTo>
                    <a:pt x="50919" y="23380"/>
                  </a:lnTo>
                  <a:lnTo>
                    <a:pt x="50586" y="21924"/>
                  </a:lnTo>
                  <a:lnTo>
                    <a:pt x="50170" y="20426"/>
                  </a:lnTo>
                  <a:lnTo>
                    <a:pt x="49671" y="18846"/>
                  </a:lnTo>
                  <a:lnTo>
                    <a:pt x="49089" y="17265"/>
                  </a:lnTo>
                  <a:lnTo>
                    <a:pt x="48465" y="15684"/>
                  </a:lnTo>
                  <a:lnTo>
                    <a:pt x="47799" y="14062"/>
                  </a:lnTo>
                  <a:lnTo>
                    <a:pt x="47009" y="12481"/>
                  </a:lnTo>
                  <a:lnTo>
                    <a:pt x="46218" y="10942"/>
                  </a:lnTo>
                  <a:lnTo>
                    <a:pt x="45386" y="9402"/>
                  </a:lnTo>
                  <a:lnTo>
                    <a:pt x="43681" y="6407"/>
                  </a:lnTo>
                  <a:lnTo>
                    <a:pt x="42849" y="4951"/>
                  </a:lnTo>
                  <a:lnTo>
                    <a:pt x="42017" y="3454"/>
                  </a:lnTo>
                  <a:lnTo>
                    <a:pt x="41268" y="1914"/>
                  </a:lnTo>
                  <a:lnTo>
                    <a:pt x="40561" y="375"/>
                  </a:lnTo>
                  <a:lnTo>
                    <a:pt x="39396" y="167"/>
                  </a:lnTo>
                  <a:lnTo>
                    <a:pt x="38190" y="42"/>
                  </a:lnTo>
                  <a:lnTo>
                    <a:pt x="369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51"/>
            <p:cNvSpPr/>
            <p:nvPr/>
          </p:nvSpPr>
          <p:spPr>
            <a:xfrm>
              <a:off x="3326900" y="2779500"/>
              <a:ext cx="298525" cy="383775"/>
            </a:xfrm>
            <a:custGeom>
              <a:avLst/>
              <a:gdLst/>
              <a:ahLst/>
              <a:cxnLst/>
              <a:rect l="l" t="t" r="r" b="b"/>
              <a:pathLst>
                <a:path w="11941" h="15351" extrusionOk="0">
                  <a:moveTo>
                    <a:pt x="3703" y="0"/>
                  </a:moveTo>
                  <a:lnTo>
                    <a:pt x="3578" y="83"/>
                  </a:lnTo>
                  <a:lnTo>
                    <a:pt x="3246" y="250"/>
                  </a:lnTo>
                  <a:lnTo>
                    <a:pt x="2705" y="582"/>
                  </a:lnTo>
                  <a:lnTo>
                    <a:pt x="1415" y="1290"/>
                  </a:lnTo>
                  <a:lnTo>
                    <a:pt x="666" y="1789"/>
                  </a:lnTo>
                  <a:lnTo>
                    <a:pt x="292" y="2038"/>
                  </a:lnTo>
                  <a:lnTo>
                    <a:pt x="1" y="2288"/>
                  </a:lnTo>
                  <a:lnTo>
                    <a:pt x="292" y="2122"/>
                  </a:lnTo>
                  <a:lnTo>
                    <a:pt x="375" y="2080"/>
                  </a:lnTo>
                  <a:lnTo>
                    <a:pt x="458" y="2080"/>
                  </a:lnTo>
                  <a:lnTo>
                    <a:pt x="708" y="2205"/>
                  </a:lnTo>
                  <a:lnTo>
                    <a:pt x="958" y="2330"/>
                  </a:lnTo>
                  <a:lnTo>
                    <a:pt x="1249" y="2538"/>
                  </a:lnTo>
                  <a:lnTo>
                    <a:pt x="1582" y="2787"/>
                  </a:lnTo>
                  <a:lnTo>
                    <a:pt x="2289" y="3453"/>
                  </a:lnTo>
                  <a:lnTo>
                    <a:pt x="3079" y="4243"/>
                  </a:lnTo>
                  <a:lnTo>
                    <a:pt x="3911" y="5158"/>
                  </a:lnTo>
                  <a:lnTo>
                    <a:pt x="4743" y="6198"/>
                  </a:lnTo>
                  <a:lnTo>
                    <a:pt x="5617" y="7280"/>
                  </a:lnTo>
                  <a:lnTo>
                    <a:pt x="6407" y="8403"/>
                  </a:lnTo>
                  <a:lnTo>
                    <a:pt x="7198" y="9526"/>
                  </a:lnTo>
                  <a:lnTo>
                    <a:pt x="7905" y="10608"/>
                  </a:lnTo>
                  <a:lnTo>
                    <a:pt x="8487" y="11606"/>
                  </a:lnTo>
                  <a:lnTo>
                    <a:pt x="8945" y="12522"/>
                  </a:lnTo>
                  <a:lnTo>
                    <a:pt x="9278" y="13312"/>
                  </a:lnTo>
                  <a:lnTo>
                    <a:pt x="9361" y="13645"/>
                  </a:lnTo>
                  <a:lnTo>
                    <a:pt x="9444" y="13936"/>
                  </a:lnTo>
                  <a:lnTo>
                    <a:pt x="9444" y="14186"/>
                  </a:lnTo>
                  <a:lnTo>
                    <a:pt x="9361" y="14352"/>
                  </a:lnTo>
                  <a:lnTo>
                    <a:pt x="9278" y="14477"/>
                  </a:lnTo>
                  <a:lnTo>
                    <a:pt x="9111" y="14560"/>
                  </a:lnTo>
                  <a:lnTo>
                    <a:pt x="5658" y="15226"/>
                  </a:lnTo>
                  <a:lnTo>
                    <a:pt x="6282" y="15309"/>
                  </a:lnTo>
                  <a:lnTo>
                    <a:pt x="6865" y="15350"/>
                  </a:lnTo>
                  <a:lnTo>
                    <a:pt x="8071" y="15350"/>
                  </a:lnTo>
                  <a:lnTo>
                    <a:pt x="8695" y="15267"/>
                  </a:lnTo>
                  <a:lnTo>
                    <a:pt x="9236" y="15184"/>
                  </a:lnTo>
                  <a:lnTo>
                    <a:pt x="9777" y="15101"/>
                  </a:lnTo>
                  <a:lnTo>
                    <a:pt x="10234" y="14976"/>
                  </a:lnTo>
                  <a:lnTo>
                    <a:pt x="10567" y="14893"/>
                  </a:lnTo>
                  <a:lnTo>
                    <a:pt x="10900" y="14726"/>
                  </a:lnTo>
                  <a:lnTo>
                    <a:pt x="11233" y="14560"/>
                  </a:lnTo>
                  <a:lnTo>
                    <a:pt x="11524" y="14310"/>
                  </a:lnTo>
                  <a:lnTo>
                    <a:pt x="11774" y="14061"/>
                  </a:lnTo>
                  <a:lnTo>
                    <a:pt x="11857" y="13894"/>
                  </a:lnTo>
                  <a:lnTo>
                    <a:pt x="11898" y="13770"/>
                  </a:lnTo>
                  <a:lnTo>
                    <a:pt x="11940" y="13603"/>
                  </a:lnTo>
                  <a:lnTo>
                    <a:pt x="11940" y="13437"/>
                  </a:lnTo>
                  <a:lnTo>
                    <a:pt x="11898" y="13229"/>
                  </a:lnTo>
                  <a:lnTo>
                    <a:pt x="11857" y="13021"/>
                  </a:lnTo>
                  <a:lnTo>
                    <a:pt x="11607" y="12563"/>
                  </a:lnTo>
                  <a:lnTo>
                    <a:pt x="11316" y="12106"/>
                  </a:lnTo>
                  <a:lnTo>
                    <a:pt x="10983" y="11648"/>
                  </a:lnTo>
                  <a:lnTo>
                    <a:pt x="10650" y="11232"/>
                  </a:lnTo>
                  <a:lnTo>
                    <a:pt x="9194" y="9568"/>
                  </a:lnTo>
                  <a:lnTo>
                    <a:pt x="8404" y="8570"/>
                  </a:lnTo>
                  <a:lnTo>
                    <a:pt x="7697" y="7530"/>
                  </a:lnTo>
                  <a:lnTo>
                    <a:pt x="7031" y="6490"/>
                  </a:lnTo>
                  <a:lnTo>
                    <a:pt x="6366" y="5408"/>
                  </a:lnTo>
                  <a:lnTo>
                    <a:pt x="5409" y="3744"/>
                  </a:lnTo>
                  <a:lnTo>
                    <a:pt x="4951" y="2870"/>
                  </a:lnTo>
                  <a:lnTo>
                    <a:pt x="4535" y="1997"/>
                  </a:lnTo>
                  <a:lnTo>
                    <a:pt x="4244" y="1331"/>
                  </a:lnTo>
                  <a:lnTo>
                    <a:pt x="3994" y="582"/>
                  </a:lnTo>
                  <a:lnTo>
                    <a:pt x="3911" y="291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rgbClr val="666666">
                <a:alpha val="51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51"/>
            <p:cNvSpPr/>
            <p:nvPr/>
          </p:nvSpPr>
          <p:spPr>
            <a:xfrm>
              <a:off x="3603550" y="2556925"/>
              <a:ext cx="243375" cy="769625"/>
            </a:xfrm>
            <a:custGeom>
              <a:avLst/>
              <a:gdLst/>
              <a:ahLst/>
              <a:cxnLst/>
              <a:rect l="l" t="t" r="r" b="b"/>
              <a:pathLst>
                <a:path w="9735" h="30785" extrusionOk="0">
                  <a:moveTo>
                    <a:pt x="0" y="1"/>
                  </a:moveTo>
                  <a:lnTo>
                    <a:pt x="84" y="916"/>
                  </a:lnTo>
                  <a:lnTo>
                    <a:pt x="250" y="1789"/>
                  </a:lnTo>
                  <a:lnTo>
                    <a:pt x="458" y="2663"/>
                  </a:lnTo>
                  <a:lnTo>
                    <a:pt x="749" y="3537"/>
                  </a:lnTo>
                  <a:lnTo>
                    <a:pt x="1082" y="4410"/>
                  </a:lnTo>
                  <a:lnTo>
                    <a:pt x="1456" y="5284"/>
                  </a:lnTo>
                  <a:lnTo>
                    <a:pt x="1914" y="6116"/>
                  </a:lnTo>
                  <a:lnTo>
                    <a:pt x="2330" y="6989"/>
                  </a:lnTo>
                  <a:lnTo>
                    <a:pt x="3245" y="8653"/>
                  </a:lnTo>
                  <a:lnTo>
                    <a:pt x="3703" y="9485"/>
                  </a:lnTo>
                  <a:lnTo>
                    <a:pt x="4119" y="10317"/>
                  </a:lnTo>
                  <a:lnTo>
                    <a:pt x="4743" y="11732"/>
                  </a:lnTo>
                  <a:lnTo>
                    <a:pt x="5284" y="13188"/>
                  </a:lnTo>
                  <a:lnTo>
                    <a:pt x="5824" y="14644"/>
                  </a:lnTo>
                  <a:lnTo>
                    <a:pt x="6324" y="16141"/>
                  </a:lnTo>
                  <a:lnTo>
                    <a:pt x="6740" y="17639"/>
                  </a:lnTo>
                  <a:lnTo>
                    <a:pt x="7114" y="19137"/>
                  </a:lnTo>
                  <a:lnTo>
                    <a:pt x="7447" y="20634"/>
                  </a:lnTo>
                  <a:lnTo>
                    <a:pt x="7738" y="22132"/>
                  </a:lnTo>
                  <a:lnTo>
                    <a:pt x="7821" y="22673"/>
                  </a:lnTo>
                  <a:lnTo>
                    <a:pt x="7863" y="23213"/>
                  </a:lnTo>
                  <a:lnTo>
                    <a:pt x="7904" y="23754"/>
                  </a:lnTo>
                  <a:lnTo>
                    <a:pt x="7904" y="24295"/>
                  </a:lnTo>
                  <a:lnTo>
                    <a:pt x="7863" y="24836"/>
                  </a:lnTo>
                  <a:lnTo>
                    <a:pt x="7821" y="25377"/>
                  </a:lnTo>
                  <a:lnTo>
                    <a:pt x="7738" y="25876"/>
                  </a:lnTo>
                  <a:lnTo>
                    <a:pt x="7613" y="26417"/>
                  </a:lnTo>
                  <a:lnTo>
                    <a:pt x="7322" y="27415"/>
                  </a:lnTo>
                  <a:lnTo>
                    <a:pt x="6948" y="28413"/>
                  </a:lnTo>
                  <a:lnTo>
                    <a:pt x="6490" y="29370"/>
                  </a:lnTo>
                  <a:lnTo>
                    <a:pt x="5908" y="30327"/>
                  </a:lnTo>
                  <a:lnTo>
                    <a:pt x="5616" y="30785"/>
                  </a:lnTo>
                  <a:lnTo>
                    <a:pt x="6573" y="30452"/>
                  </a:lnTo>
                  <a:lnTo>
                    <a:pt x="7447" y="30077"/>
                  </a:lnTo>
                  <a:lnTo>
                    <a:pt x="7863" y="29869"/>
                  </a:lnTo>
                  <a:lnTo>
                    <a:pt x="8237" y="29661"/>
                  </a:lnTo>
                  <a:lnTo>
                    <a:pt x="8570" y="29412"/>
                  </a:lnTo>
                  <a:lnTo>
                    <a:pt x="8861" y="29162"/>
                  </a:lnTo>
                  <a:lnTo>
                    <a:pt x="9028" y="28954"/>
                  </a:lnTo>
                  <a:lnTo>
                    <a:pt x="9194" y="28746"/>
                  </a:lnTo>
                  <a:lnTo>
                    <a:pt x="9319" y="28455"/>
                  </a:lnTo>
                  <a:lnTo>
                    <a:pt x="9444" y="28122"/>
                  </a:lnTo>
                  <a:lnTo>
                    <a:pt x="9527" y="27789"/>
                  </a:lnTo>
                  <a:lnTo>
                    <a:pt x="9610" y="27373"/>
                  </a:lnTo>
                  <a:lnTo>
                    <a:pt x="9735" y="26500"/>
                  </a:lnTo>
                  <a:lnTo>
                    <a:pt x="9735" y="25460"/>
                  </a:lnTo>
                  <a:lnTo>
                    <a:pt x="9693" y="24337"/>
                  </a:lnTo>
                  <a:lnTo>
                    <a:pt x="9568" y="23089"/>
                  </a:lnTo>
                  <a:lnTo>
                    <a:pt x="9360" y="21757"/>
                  </a:lnTo>
                  <a:lnTo>
                    <a:pt x="9069" y="20343"/>
                  </a:lnTo>
                  <a:lnTo>
                    <a:pt x="8736" y="18887"/>
                  </a:lnTo>
                  <a:lnTo>
                    <a:pt x="8320" y="17389"/>
                  </a:lnTo>
                  <a:lnTo>
                    <a:pt x="7821" y="15809"/>
                  </a:lnTo>
                  <a:lnTo>
                    <a:pt x="7239" y="14228"/>
                  </a:lnTo>
                  <a:lnTo>
                    <a:pt x="6615" y="12647"/>
                  </a:lnTo>
                  <a:lnTo>
                    <a:pt x="5949" y="11025"/>
                  </a:lnTo>
                  <a:lnTo>
                    <a:pt x="5159" y="9444"/>
                  </a:lnTo>
                  <a:lnTo>
                    <a:pt x="4535" y="8237"/>
                  </a:lnTo>
                  <a:lnTo>
                    <a:pt x="3911" y="7031"/>
                  </a:lnTo>
                  <a:lnTo>
                    <a:pt x="2580" y="4701"/>
                  </a:lnTo>
                  <a:lnTo>
                    <a:pt x="1248" y="23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1"/>
            <p:cNvSpPr/>
            <p:nvPr/>
          </p:nvSpPr>
          <p:spPr>
            <a:xfrm>
              <a:off x="2947300" y="3204850"/>
              <a:ext cx="229875" cy="306825"/>
            </a:xfrm>
            <a:custGeom>
              <a:avLst/>
              <a:gdLst/>
              <a:ahLst/>
              <a:cxnLst/>
              <a:rect l="l" t="t" r="r" b="b"/>
              <a:pathLst>
                <a:path w="9195" h="12273" extrusionOk="0">
                  <a:moveTo>
                    <a:pt x="6532" y="0"/>
                  </a:moveTo>
                  <a:lnTo>
                    <a:pt x="6366" y="42"/>
                  </a:lnTo>
                  <a:lnTo>
                    <a:pt x="6158" y="125"/>
                  </a:lnTo>
                  <a:lnTo>
                    <a:pt x="5991" y="208"/>
                  </a:lnTo>
                  <a:lnTo>
                    <a:pt x="5783" y="333"/>
                  </a:lnTo>
                  <a:lnTo>
                    <a:pt x="5409" y="708"/>
                  </a:lnTo>
                  <a:lnTo>
                    <a:pt x="4993" y="1207"/>
                  </a:lnTo>
                  <a:lnTo>
                    <a:pt x="4494" y="1831"/>
                  </a:lnTo>
                  <a:lnTo>
                    <a:pt x="3994" y="2580"/>
                  </a:lnTo>
                  <a:lnTo>
                    <a:pt x="3495" y="3453"/>
                  </a:lnTo>
                  <a:lnTo>
                    <a:pt x="2954" y="4327"/>
                  </a:lnTo>
                  <a:lnTo>
                    <a:pt x="2414" y="5284"/>
                  </a:lnTo>
                  <a:lnTo>
                    <a:pt x="1914" y="6282"/>
                  </a:lnTo>
                  <a:lnTo>
                    <a:pt x="1415" y="7239"/>
                  </a:lnTo>
                  <a:lnTo>
                    <a:pt x="999" y="8196"/>
                  </a:lnTo>
                  <a:lnTo>
                    <a:pt x="625" y="9111"/>
                  </a:lnTo>
                  <a:lnTo>
                    <a:pt x="334" y="9943"/>
                  </a:lnTo>
                  <a:lnTo>
                    <a:pt x="126" y="10692"/>
                  </a:lnTo>
                  <a:lnTo>
                    <a:pt x="1" y="11316"/>
                  </a:lnTo>
                  <a:lnTo>
                    <a:pt x="1" y="11565"/>
                  </a:lnTo>
                  <a:lnTo>
                    <a:pt x="1" y="11773"/>
                  </a:lnTo>
                  <a:lnTo>
                    <a:pt x="42" y="11981"/>
                  </a:lnTo>
                  <a:lnTo>
                    <a:pt x="126" y="12106"/>
                  </a:lnTo>
                  <a:lnTo>
                    <a:pt x="250" y="12189"/>
                  </a:lnTo>
                  <a:lnTo>
                    <a:pt x="417" y="12272"/>
                  </a:lnTo>
                  <a:lnTo>
                    <a:pt x="791" y="12272"/>
                  </a:lnTo>
                  <a:lnTo>
                    <a:pt x="1166" y="12231"/>
                  </a:lnTo>
                  <a:lnTo>
                    <a:pt x="1540" y="12189"/>
                  </a:lnTo>
                  <a:lnTo>
                    <a:pt x="1956" y="12064"/>
                  </a:lnTo>
                  <a:lnTo>
                    <a:pt x="2330" y="11898"/>
                  </a:lnTo>
                  <a:lnTo>
                    <a:pt x="2746" y="11732"/>
                  </a:lnTo>
                  <a:lnTo>
                    <a:pt x="3121" y="11482"/>
                  </a:lnTo>
                  <a:lnTo>
                    <a:pt x="3495" y="11232"/>
                  </a:lnTo>
                  <a:lnTo>
                    <a:pt x="4286" y="10650"/>
                  </a:lnTo>
                  <a:lnTo>
                    <a:pt x="5034" y="9984"/>
                  </a:lnTo>
                  <a:lnTo>
                    <a:pt x="5783" y="9236"/>
                  </a:lnTo>
                  <a:lnTo>
                    <a:pt x="6449" y="8445"/>
                  </a:lnTo>
                  <a:lnTo>
                    <a:pt x="7281" y="7364"/>
                  </a:lnTo>
                  <a:lnTo>
                    <a:pt x="7655" y="6864"/>
                  </a:lnTo>
                  <a:lnTo>
                    <a:pt x="7988" y="6324"/>
                  </a:lnTo>
                  <a:lnTo>
                    <a:pt x="8279" y="5824"/>
                  </a:lnTo>
                  <a:lnTo>
                    <a:pt x="8570" y="5325"/>
                  </a:lnTo>
                  <a:lnTo>
                    <a:pt x="8778" y="4868"/>
                  </a:lnTo>
                  <a:lnTo>
                    <a:pt x="8945" y="4368"/>
                  </a:lnTo>
                  <a:lnTo>
                    <a:pt x="9070" y="3911"/>
                  </a:lnTo>
                  <a:lnTo>
                    <a:pt x="9153" y="3495"/>
                  </a:lnTo>
                  <a:lnTo>
                    <a:pt x="9194" y="3037"/>
                  </a:lnTo>
                  <a:lnTo>
                    <a:pt x="9194" y="2663"/>
                  </a:lnTo>
                  <a:lnTo>
                    <a:pt x="9111" y="2288"/>
                  </a:lnTo>
                  <a:lnTo>
                    <a:pt x="9028" y="1914"/>
                  </a:lnTo>
                  <a:lnTo>
                    <a:pt x="8862" y="1581"/>
                  </a:lnTo>
                  <a:lnTo>
                    <a:pt x="8612" y="1290"/>
                  </a:lnTo>
                  <a:lnTo>
                    <a:pt x="8154" y="791"/>
                  </a:lnTo>
                  <a:lnTo>
                    <a:pt x="7738" y="416"/>
                  </a:lnTo>
                  <a:lnTo>
                    <a:pt x="7322" y="167"/>
                  </a:lnTo>
                  <a:lnTo>
                    <a:pt x="7114" y="84"/>
                  </a:lnTo>
                  <a:lnTo>
                    <a:pt x="6948" y="42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1"/>
            <p:cNvSpPr/>
            <p:nvPr/>
          </p:nvSpPr>
          <p:spPr>
            <a:xfrm>
              <a:off x="3012825" y="3224600"/>
              <a:ext cx="164350" cy="273550"/>
            </a:xfrm>
            <a:custGeom>
              <a:avLst/>
              <a:gdLst/>
              <a:ahLst/>
              <a:cxnLst/>
              <a:rect l="l" t="t" r="r" b="b"/>
              <a:pathLst>
                <a:path w="6574" h="10942" extrusionOk="0">
                  <a:moveTo>
                    <a:pt x="5533" y="1"/>
                  </a:moveTo>
                  <a:lnTo>
                    <a:pt x="4743" y="999"/>
                  </a:lnTo>
                  <a:lnTo>
                    <a:pt x="3828" y="2247"/>
                  </a:lnTo>
                  <a:lnTo>
                    <a:pt x="2871" y="3703"/>
                  </a:lnTo>
                  <a:lnTo>
                    <a:pt x="1914" y="5242"/>
                  </a:lnTo>
                  <a:lnTo>
                    <a:pt x="1457" y="6033"/>
                  </a:lnTo>
                  <a:lnTo>
                    <a:pt x="1082" y="6823"/>
                  </a:lnTo>
                  <a:lnTo>
                    <a:pt x="708" y="7614"/>
                  </a:lnTo>
                  <a:lnTo>
                    <a:pt x="417" y="8362"/>
                  </a:lnTo>
                  <a:lnTo>
                    <a:pt x="209" y="9070"/>
                  </a:lnTo>
                  <a:lnTo>
                    <a:pt x="84" y="9735"/>
                  </a:lnTo>
                  <a:lnTo>
                    <a:pt x="1" y="10401"/>
                  </a:lnTo>
                  <a:lnTo>
                    <a:pt x="42" y="10692"/>
                  </a:lnTo>
                  <a:lnTo>
                    <a:pt x="84" y="10942"/>
                  </a:lnTo>
                  <a:lnTo>
                    <a:pt x="583" y="10650"/>
                  </a:lnTo>
                  <a:lnTo>
                    <a:pt x="1082" y="10318"/>
                  </a:lnTo>
                  <a:lnTo>
                    <a:pt x="1540" y="9943"/>
                  </a:lnTo>
                  <a:lnTo>
                    <a:pt x="2039" y="9569"/>
                  </a:lnTo>
                  <a:lnTo>
                    <a:pt x="2497" y="9111"/>
                  </a:lnTo>
                  <a:lnTo>
                    <a:pt x="2954" y="8654"/>
                  </a:lnTo>
                  <a:lnTo>
                    <a:pt x="3828" y="7655"/>
                  </a:lnTo>
                  <a:lnTo>
                    <a:pt x="4660" y="6574"/>
                  </a:lnTo>
                  <a:lnTo>
                    <a:pt x="5034" y="6074"/>
                  </a:lnTo>
                  <a:lnTo>
                    <a:pt x="5367" y="5534"/>
                  </a:lnTo>
                  <a:lnTo>
                    <a:pt x="5658" y="5034"/>
                  </a:lnTo>
                  <a:lnTo>
                    <a:pt x="5949" y="4535"/>
                  </a:lnTo>
                  <a:lnTo>
                    <a:pt x="6157" y="4078"/>
                  </a:lnTo>
                  <a:lnTo>
                    <a:pt x="6324" y="3578"/>
                  </a:lnTo>
                  <a:lnTo>
                    <a:pt x="6449" y="3121"/>
                  </a:lnTo>
                  <a:lnTo>
                    <a:pt x="6532" y="2705"/>
                  </a:lnTo>
                  <a:lnTo>
                    <a:pt x="6573" y="2247"/>
                  </a:lnTo>
                  <a:lnTo>
                    <a:pt x="6573" y="1873"/>
                  </a:lnTo>
                  <a:lnTo>
                    <a:pt x="6490" y="1498"/>
                  </a:lnTo>
                  <a:lnTo>
                    <a:pt x="6407" y="1124"/>
                  </a:lnTo>
                  <a:lnTo>
                    <a:pt x="6241" y="791"/>
                  </a:lnTo>
                  <a:lnTo>
                    <a:pt x="5991" y="500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1"/>
            <p:cNvSpPr/>
            <p:nvPr/>
          </p:nvSpPr>
          <p:spPr>
            <a:xfrm>
              <a:off x="2947300" y="3204850"/>
              <a:ext cx="203875" cy="306825"/>
            </a:xfrm>
            <a:custGeom>
              <a:avLst/>
              <a:gdLst/>
              <a:ahLst/>
              <a:cxnLst/>
              <a:rect l="l" t="t" r="r" b="b"/>
              <a:pathLst>
                <a:path w="8155" h="12273" extrusionOk="0">
                  <a:moveTo>
                    <a:pt x="6740" y="0"/>
                  </a:moveTo>
                  <a:lnTo>
                    <a:pt x="6407" y="42"/>
                  </a:lnTo>
                  <a:lnTo>
                    <a:pt x="6074" y="167"/>
                  </a:lnTo>
                  <a:lnTo>
                    <a:pt x="5742" y="375"/>
                  </a:lnTo>
                  <a:lnTo>
                    <a:pt x="5409" y="708"/>
                  </a:lnTo>
                  <a:lnTo>
                    <a:pt x="4993" y="1207"/>
                  </a:lnTo>
                  <a:lnTo>
                    <a:pt x="4494" y="1831"/>
                  </a:lnTo>
                  <a:lnTo>
                    <a:pt x="3994" y="2580"/>
                  </a:lnTo>
                  <a:lnTo>
                    <a:pt x="3495" y="3453"/>
                  </a:lnTo>
                  <a:lnTo>
                    <a:pt x="2954" y="4327"/>
                  </a:lnTo>
                  <a:lnTo>
                    <a:pt x="2414" y="5284"/>
                  </a:lnTo>
                  <a:lnTo>
                    <a:pt x="1914" y="6282"/>
                  </a:lnTo>
                  <a:lnTo>
                    <a:pt x="1415" y="7239"/>
                  </a:lnTo>
                  <a:lnTo>
                    <a:pt x="999" y="8196"/>
                  </a:lnTo>
                  <a:lnTo>
                    <a:pt x="625" y="9111"/>
                  </a:lnTo>
                  <a:lnTo>
                    <a:pt x="334" y="9943"/>
                  </a:lnTo>
                  <a:lnTo>
                    <a:pt x="126" y="10692"/>
                  </a:lnTo>
                  <a:lnTo>
                    <a:pt x="1" y="11316"/>
                  </a:lnTo>
                  <a:lnTo>
                    <a:pt x="1" y="11565"/>
                  </a:lnTo>
                  <a:lnTo>
                    <a:pt x="1" y="11773"/>
                  </a:lnTo>
                  <a:lnTo>
                    <a:pt x="42" y="11981"/>
                  </a:lnTo>
                  <a:lnTo>
                    <a:pt x="126" y="12106"/>
                  </a:lnTo>
                  <a:lnTo>
                    <a:pt x="250" y="12189"/>
                  </a:lnTo>
                  <a:lnTo>
                    <a:pt x="417" y="12272"/>
                  </a:lnTo>
                  <a:lnTo>
                    <a:pt x="958" y="12272"/>
                  </a:lnTo>
                  <a:lnTo>
                    <a:pt x="1540" y="12189"/>
                  </a:lnTo>
                  <a:lnTo>
                    <a:pt x="2122" y="11981"/>
                  </a:lnTo>
                  <a:lnTo>
                    <a:pt x="2705" y="11732"/>
                  </a:lnTo>
                  <a:lnTo>
                    <a:pt x="2663" y="11482"/>
                  </a:lnTo>
                  <a:lnTo>
                    <a:pt x="2622" y="11191"/>
                  </a:lnTo>
                  <a:lnTo>
                    <a:pt x="2705" y="10525"/>
                  </a:lnTo>
                  <a:lnTo>
                    <a:pt x="2830" y="9860"/>
                  </a:lnTo>
                  <a:lnTo>
                    <a:pt x="3038" y="9152"/>
                  </a:lnTo>
                  <a:lnTo>
                    <a:pt x="3329" y="8404"/>
                  </a:lnTo>
                  <a:lnTo>
                    <a:pt x="3703" y="7613"/>
                  </a:lnTo>
                  <a:lnTo>
                    <a:pt x="4078" y="6823"/>
                  </a:lnTo>
                  <a:lnTo>
                    <a:pt x="4535" y="6032"/>
                  </a:lnTo>
                  <a:lnTo>
                    <a:pt x="5492" y="4493"/>
                  </a:lnTo>
                  <a:lnTo>
                    <a:pt x="6449" y="3037"/>
                  </a:lnTo>
                  <a:lnTo>
                    <a:pt x="7364" y="1789"/>
                  </a:lnTo>
                  <a:lnTo>
                    <a:pt x="8154" y="791"/>
                  </a:lnTo>
                  <a:lnTo>
                    <a:pt x="7780" y="458"/>
                  </a:lnTo>
                  <a:lnTo>
                    <a:pt x="7406" y="208"/>
                  </a:lnTo>
                  <a:lnTo>
                    <a:pt x="7073" y="84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rgbClr val="2B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1"/>
            <p:cNvSpPr/>
            <p:nvPr/>
          </p:nvSpPr>
          <p:spPr>
            <a:xfrm>
              <a:off x="2511550" y="2472700"/>
              <a:ext cx="303700" cy="234025"/>
            </a:xfrm>
            <a:custGeom>
              <a:avLst/>
              <a:gdLst/>
              <a:ahLst/>
              <a:cxnLst/>
              <a:rect l="l" t="t" r="r" b="b"/>
              <a:pathLst>
                <a:path w="12148" h="9361" extrusionOk="0">
                  <a:moveTo>
                    <a:pt x="500" y="0"/>
                  </a:moveTo>
                  <a:lnTo>
                    <a:pt x="333" y="42"/>
                  </a:lnTo>
                  <a:lnTo>
                    <a:pt x="167" y="125"/>
                  </a:lnTo>
                  <a:lnTo>
                    <a:pt x="84" y="250"/>
                  </a:lnTo>
                  <a:lnTo>
                    <a:pt x="42" y="416"/>
                  </a:lnTo>
                  <a:lnTo>
                    <a:pt x="0" y="790"/>
                  </a:lnTo>
                  <a:lnTo>
                    <a:pt x="0" y="1165"/>
                  </a:lnTo>
                  <a:lnTo>
                    <a:pt x="84" y="1539"/>
                  </a:lnTo>
                  <a:lnTo>
                    <a:pt x="167" y="1955"/>
                  </a:lnTo>
                  <a:lnTo>
                    <a:pt x="333" y="2330"/>
                  </a:lnTo>
                  <a:lnTo>
                    <a:pt x="500" y="2746"/>
                  </a:lnTo>
                  <a:lnTo>
                    <a:pt x="708" y="3120"/>
                  </a:lnTo>
                  <a:lnTo>
                    <a:pt x="957" y="3536"/>
                  </a:lnTo>
                  <a:lnTo>
                    <a:pt x="1540" y="4326"/>
                  </a:lnTo>
                  <a:lnTo>
                    <a:pt x="2205" y="5075"/>
                  </a:lnTo>
                  <a:lnTo>
                    <a:pt x="2954" y="5824"/>
                  </a:lnTo>
                  <a:lnTo>
                    <a:pt x="3744" y="6531"/>
                  </a:lnTo>
                  <a:lnTo>
                    <a:pt x="4784" y="7363"/>
                  </a:lnTo>
                  <a:lnTo>
                    <a:pt x="5284" y="7738"/>
                  </a:lnTo>
                  <a:lnTo>
                    <a:pt x="5783" y="8112"/>
                  </a:lnTo>
                  <a:lnTo>
                    <a:pt x="6324" y="8403"/>
                  </a:lnTo>
                  <a:lnTo>
                    <a:pt x="6781" y="8653"/>
                  </a:lnTo>
                  <a:lnTo>
                    <a:pt x="7280" y="8902"/>
                  </a:lnTo>
                  <a:lnTo>
                    <a:pt x="7738" y="9069"/>
                  </a:lnTo>
                  <a:lnTo>
                    <a:pt x="8196" y="9235"/>
                  </a:lnTo>
                  <a:lnTo>
                    <a:pt x="8653" y="9318"/>
                  </a:lnTo>
                  <a:lnTo>
                    <a:pt x="9069" y="9360"/>
                  </a:lnTo>
                  <a:lnTo>
                    <a:pt x="9485" y="9360"/>
                  </a:lnTo>
                  <a:lnTo>
                    <a:pt x="9860" y="9318"/>
                  </a:lnTo>
                  <a:lnTo>
                    <a:pt x="10192" y="9194"/>
                  </a:lnTo>
                  <a:lnTo>
                    <a:pt x="10525" y="9027"/>
                  </a:lnTo>
                  <a:lnTo>
                    <a:pt x="10858" y="8819"/>
                  </a:lnTo>
                  <a:lnTo>
                    <a:pt x="11357" y="8362"/>
                  </a:lnTo>
                  <a:lnTo>
                    <a:pt x="11732" y="7946"/>
                  </a:lnTo>
                  <a:lnTo>
                    <a:pt x="11981" y="7530"/>
                  </a:lnTo>
                  <a:lnTo>
                    <a:pt x="12064" y="7322"/>
                  </a:lnTo>
                  <a:lnTo>
                    <a:pt x="12106" y="7155"/>
                  </a:lnTo>
                  <a:lnTo>
                    <a:pt x="12148" y="6947"/>
                  </a:lnTo>
                  <a:lnTo>
                    <a:pt x="12148" y="6781"/>
                  </a:lnTo>
                  <a:lnTo>
                    <a:pt x="12106" y="6573"/>
                  </a:lnTo>
                  <a:lnTo>
                    <a:pt x="12064" y="6406"/>
                  </a:lnTo>
                  <a:lnTo>
                    <a:pt x="11940" y="6198"/>
                  </a:lnTo>
                  <a:lnTo>
                    <a:pt x="11815" y="5990"/>
                  </a:lnTo>
                  <a:lnTo>
                    <a:pt x="11482" y="5616"/>
                  </a:lnTo>
                  <a:lnTo>
                    <a:pt x="10983" y="5158"/>
                  </a:lnTo>
                  <a:lnTo>
                    <a:pt x="10359" y="4701"/>
                  </a:lnTo>
                  <a:lnTo>
                    <a:pt x="9610" y="4160"/>
                  </a:lnTo>
                  <a:lnTo>
                    <a:pt x="8778" y="3619"/>
                  </a:lnTo>
                  <a:lnTo>
                    <a:pt x="7904" y="3078"/>
                  </a:lnTo>
                  <a:lnTo>
                    <a:pt x="6948" y="2538"/>
                  </a:lnTo>
                  <a:lnTo>
                    <a:pt x="5991" y="1997"/>
                  </a:lnTo>
                  <a:lnTo>
                    <a:pt x="4992" y="1539"/>
                  </a:lnTo>
                  <a:lnTo>
                    <a:pt x="4077" y="1082"/>
                  </a:lnTo>
                  <a:lnTo>
                    <a:pt x="3162" y="707"/>
                  </a:lnTo>
                  <a:lnTo>
                    <a:pt x="2330" y="374"/>
                  </a:lnTo>
                  <a:lnTo>
                    <a:pt x="1623" y="166"/>
                  </a:lnTo>
                  <a:lnTo>
                    <a:pt x="999" y="42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1"/>
            <p:cNvSpPr/>
            <p:nvPr/>
          </p:nvSpPr>
          <p:spPr>
            <a:xfrm>
              <a:off x="2511550" y="2472700"/>
              <a:ext cx="303700" cy="200725"/>
            </a:xfrm>
            <a:custGeom>
              <a:avLst/>
              <a:gdLst/>
              <a:ahLst/>
              <a:cxnLst/>
              <a:rect l="l" t="t" r="r" b="b"/>
              <a:pathLst>
                <a:path w="12148" h="8029" extrusionOk="0">
                  <a:moveTo>
                    <a:pt x="500" y="0"/>
                  </a:moveTo>
                  <a:lnTo>
                    <a:pt x="333" y="42"/>
                  </a:lnTo>
                  <a:lnTo>
                    <a:pt x="167" y="125"/>
                  </a:lnTo>
                  <a:lnTo>
                    <a:pt x="84" y="250"/>
                  </a:lnTo>
                  <a:lnTo>
                    <a:pt x="42" y="416"/>
                  </a:lnTo>
                  <a:lnTo>
                    <a:pt x="0" y="707"/>
                  </a:lnTo>
                  <a:lnTo>
                    <a:pt x="0" y="998"/>
                  </a:lnTo>
                  <a:lnTo>
                    <a:pt x="42" y="1290"/>
                  </a:lnTo>
                  <a:lnTo>
                    <a:pt x="84" y="1581"/>
                  </a:lnTo>
                  <a:lnTo>
                    <a:pt x="292" y="2205"/>
                  </a:lnTo>
                  <a:lnTo>
                    <a:pt x="541" y="2829"/>
                  </a:lnTo>
                  <a:lnTo>
                    <a:pt x="1748" y="3245"/>
                  </a:lnTo>
                  <a:lnTo>
                    <a:pt x="3162" y="3827"/>
                  </a:lnTo>
                  <a:lnTo>
                    <a:pt x="4701" y="4534"/>
                  </a:lnTo>
                  <a:lnTo>
                    <a:pt x="6324" y="5325"/>
                  </a:lnTo>
                  <a:lnTo>
                    <a:pt x="9402" y="6822"/>
                  </a:lnTo>
                  <a:lnTo>
                    <a:pt x="11648" y="8029"/>
                  </a:lnTo>
                  <a:lnTo>
                    <a:pt x="11898" y="7696"/>
                  </a:lnTo>
                  <a:lnTo>
                    <a:pt x="12023" y="7405"/>
                  </a:lnTo>
                  <a:lnTo>
                    <a:pt x="12148" y="7114"/>
                  </a:lnTo>
                  <a:lnTo>
                    <a:pt x="12148" y="6822"/>
                  </a:lnTo>
                  <a:lnTo>
                    <a:pt x="12106" y="6531"/>
                  </a:lnTo>
                  <a:lnTo>
                    <a:pt x="11981" y="6240"/>
                  </a:lnTo>
                  <a:lnTo>
                    <a:pt x="11773" y="5907"/>
                  </a:lnTo>
                  <a:lnTo>
                    <a:pt x="11482" y="5616"/>
                  </a:lnTo>
                  <a:lnTo>
                    <a:pt x="10983" y="5158"/>
                  </a:lnTo>
                  <a:lnTo>
                    <a:pt x="10359" y="4701"/>
                  </a:lnTo>
                  <a:lnTo>
                    <a:pt x="9610" y="4160"/>
                  </a:lnTo>
                  <a:lnTo>
                    <a:pt x="8778" y="3619"/>
                  </a:lnTo>
                  <a:lnTo>
                    <a:pt x="7904" y="3078"/>
                  </a:lnTo>
                  <a:lnTo>
                    <a:pt x="6948" y="2538"/>
                  </a:lnTo>
                  <a:lnTo>
                    <a:pt x="5991" y="1997"/>
                  </a:lnTo>
                  <a:lnTo>
                    <a:pt x="4992" y="1539"/>
                  </a:lnTo>
                  <a:lnTo>
                    <a:pt x="4077" y="1082"/>
                  </a:lnTo>
                  <a:lnTo>
                    <a:pt x="3162" y="707"/>
                  </a:lnTo>
                  <a:lnTo>
                    <a:pt x="2330" y="374"/>
                  </a:lnTo>
                  <a:lnTo>
                    <a:pt x="1623" y="166"/>
                  </a:lnTo>
                  <a:lnTo>
                    <a:pt x="999" y="42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2B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1"/>
            <p:cNvSpPr/>
            <p:nvPr/>
          </p:nvSpPr>
          <p:spPr>
            <a:xfrm>
              <a:off x="3362275" y="1231975"/>
              <a:ext cx="308900" cy="504425"/>
            </a:xfrm>
            <a:custGeom>
              <a:avLst/>
              <a:gdLst/>
              <a:ahLst/>
              <a:cxnLst/>
              <a:rect l="l" t="t" r="r" b="b"/>
              <a:pathLst>
                <a:path w="12356" h="20177" extrusionOk="0">
                  <a:moveTo>
                    <a:pt x="1706" y="0"/>
                  </a:moveTo>
                  <a:lnTo>
                    <a:pt x="0" y="2039"/>
                  </a:lnTo>
                  <a:lnTo>
                    <a:pt x="832" y="2871"/>
                  </a:lnTo>
                  <a:lnTo>
                    <a:pt x="1706" y="3828"/>
                  </a:lnTo>
                  <a:lnTo>
                    <a:pt x="2746" y="5076"/>
                  </a:lnTo>
                  <a:lnTo>
                    <a:pt x="3287" y="5741"/>
                  </a:lnTo>
                  <a:lnTo>
                    <a:pt x="3827" y="6448"/>
                  </a:lnTo>
                  <a:lnTo>
                    <a:pt x="4327" y="7197"/>
                  </a:lnTo>
                  <a:lnTo>
                    <a:pt x="4784" y="7946"/>
                  </a:lnTo>
                  <a:lnTo>
                    <a:pt x="5200" y="8695"/>
                  </a:lnTo>
                  <a:lnTo>
                    <a:pt x="5575" y="9485"/>
                  </a:lnTo>
                  <a:lnTo>
                    <a:pt x="5824" y="10192"/>
                  </a:lnTo>
                  <a:lnTo>
                    <a:pt x="5991" y="10941"/>
                  </a:lnTo>
                  <a:lnTo>
                    <a:pt x="6032" y="11482"/>
                  </a:lnTo>
                  <a:lnTo>
                    <a:pt x="5991" y="12023"/>
                  </a:lnTo>
                  <a:lnTo>
                    <a:pt x="5907" y="12605"/>
                  </a:lnTo>
                  <a:lnTo>
                    <a:pt x="5783" y="13229"/>
                  </a:lnTo>
                  <a:lnTo>
                    <a:pt x="5533" y="14560"/>
                  </a:lnTo>
                  <a:lnTo>
                    <a:pt x="5450" y="15268"/>
                  </a:lnTo>
                  <a:lnTo>
                    <a:pt x="5367" y="16016"/>
                  </a:lnTo>
                  <a:lnTo>
                    <a:pt x="5408" y="16224"/>
                  </a:lnTo>
                  <a:lnTo>
                    <a:pt x="5533" y="16557"/>
                  </a:lnTo>
                  <a:lnTo>
                    <a:pt x="5699" y="17015"/>
                  </a:lnTo>
                  <a:lnTo>
                    <a:pt x="5949" y="17514"/>
                  </a:lnTo>
                  <a:lnTo>
                    <a:pt x="6282" y="18055"/>
                  </a:lnTo>
                  <a:lnTo>
                    <a:pt x="6615" y="18596"/>
                  </a:lnTo>
                  <a:lnTo>
                    <a:pt x="7031" y="19095"/>
                  </a:lnTo>
                  <a:lnTo>
                    <a:pt x="7488" y="19552"/>
                  </a:lnTo>
                  <a:lnTo>
                    <a:pt x="7696" y="19719"/>
                  </a:lnTo>
                  <a:lnTo>
                    <a:pt x="7946" y="19885"/>
                  </a:lnTo>
                  <a:lnTo>
                    <a:pt x="8195" y="20010"/>
                  </a:lnTo>
                  <a:lnTo>
                    <a:pt x="8445" y="20093"/>
                  </a:lnTo>
                  <a:lnTo>
                    <a:pt x="8736" y="20176"/>
                  </a:lnTo>
                  <a:lnTo>
                    <a:pt x="8986" y="20176"/>
                  </a:lnTo>
                  <a:lnTo>
                    <a:pt x="9235" y="20135"/>
                  </a:lnTo>
                  <a:lnTo>
                    <a:pt x="9527" y="20052"/>
                  </a:lnTo>
                  <a:lnTo>
                    <a:pt x="9776" y="19885"/>
                  </a:lnTo>
                  <a:lnTo>
                    <a:pt x="10067" y="19677"/>
                  </a:lnTo>
                  <a:lnTo>
                    <a:pt x="10359" y="19428"/>
                  </a:lnTo>
                  <a:lnTo>
                    <a:pt x="10608" y="19095"/>
                  </a:lnTo>
                  <a:lnTo>
                    <a:pt x="10899" y="18679"/>
                  </a:lnTo>
                  <a:lnTo>
                    <a:pt x="11149" y="18180"/>
                  </a:lnTo>
                  <a:lnTo>
                    <a:pt x="11440" y="17597"/>
                  </a:lnTo>
                  <a:lnTo>
                    <a:pt x="11690" y="16973"/>
                  </a:lnTo>
                  <a:lnTo>
                    <a:pt x="11815" y="16474"/>
                  </a:lnTo>
                  <a:lnTo>
                    <a:pt x="11981" y="15892"/>
                  </a:lnTo>
                  <a:lnTo>
                    <a:pt x="12189" y="14436"/>
                  </a:lnTo>
                  <a:lnTo>
                    <a:pt x="12314" y="13063"/>
                  </a:lnTo>
                  <a:lnTo>
                    <a:pt x="12355" y="12522"/>
                  </a:lnTo>
                  <a:lnTo>
                    <a:pt x="12355" y="12106"/>
                  </a:lnTo>
                  <a:lnTo>
                    <a:pt x="12272" y="11648"/>
                  </a:lnTo>
                  <a:lnTo>
                    <a:pt x="12189" y="11191"/>
                  </a:lnTo>
                  <a:lnTo>
                    <a:pt x="12023" y="10733"/>
                  </a:lnTo>
                  <a:lnTo>
                    <a:pt x="11815" y="10234"/>
                  </a:lnTo>
                  <a:lnTo>
                    <a:pt x="11565" y="9735"/>
                  </a:lnTo>
                  <a:lnTo>
                    <a:pt x="11274" y="9236"/>
                  </a:lnTo>
                  <a:lnTo>
                    <a:pt x="10941" y="8736"/>
                  </a:lnTo>
                  <a:lnTo>
                    <a:pt x="10567" y="8237"/>
                  </a:lnTo>
                  <a:lnTo>
                    <a:pt x="9735" y="7197"/>
                  </a:lnTo>
                  <a:lnTo>
                    <a:pt x="8861" y="6199"/>
                  </a:lnTo>
                  <a:lnTo>
                    <a:pt x="7904" y="5200"/>
                  </a:lnTo>
                  <a:lnTo>
                    <a:pt x="6906" y="4285"/>
                  </a:lnTo>
                  <a:lnTo>
                    <a:pt x="5949" y="3370"/>
                  </a:lnTo>
                  <a:lnTo>
                    <a:pt x="4992" y="2580"/>
                  </a:lnTo>
                  <a:lnTo>
                    <a:pt x="3328" y="1207"/>
                  </a:lnTo>
                  <a:lnTo>
                    <a:pt x="2122" y="292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1"/>
            <p:cNvSpPr/>
            <p:nvPr/>
          </p:nvSpPr>
          <p:spPr>
            <a:xfrm>
              <a:off x="3496425" y="1589725"/>
              <a:ext cx="166425" cy="146675"/>
            </a:xfrm>
            <a:custGeom>
              <a:avLst/>
              <a:gdLst/>
              <a:ahLst/>
              <a:cxnLst/>
              <a:rect l="l" t="t" r="r" b="b"/>
              <a:pathLst>
                <a:path w="6657" h="5867" extrusionOk="0">
                  <a:moveTo>
                    <a:pt x="209" y="1"/>
                  </a:moveTo>
                  <a:lnTo>
                    <a:pt x="84" y="833"/>
                  </a:lnTo>
                  <a:lnTo>
                    <a:pt x="1" y="1706"/>
                  </a:lnTo>
                  <a:lnTo>
                    <a:pt x="42" y="1914"/>
                  </a:lnTo>
                  <a:lnTo>
                    <a:pt x="167" y="2247"/>
                  </a:lnTo>
                  <a:lnTo>
                    <a:pt x="333" y="2705"/>
                  </a:lnTo>
                  <a:lnTo>
                    <a:pt x="583" y="3204"/>
                  </a:lnTo>
                  <a:lnTo>
                    <a:pt x="916" y="3745"/>
                  </a:lnTo>
                  <a:lnTo>
                    <a:pt x="1249" y="4286"/>
                  </a:lnTo>
                  <a:lnTo>
                    <a:pt x="1665" y="4785"/>
                  </a:lnTo>
                  <a:lnTo>
                    <a:pt x="2122" y="5242"/>
                  </a:lnTo>
                  <a:lnTo>
                    <a:pt x="2330" y="5409"/>
                  </a:lnTo>
                  <a:lnTo>
                    <a:pt x="2580" y="5575"/>
                  </a:lnTo>
                  <a:lnTo>
                    <a:pt x="2829" y="5700"/>
                  </a:lnTo>
                  <a:lnTo>
                    <a:pt x="3079" y="5783"/>
                  </a:lnTo>
                  <a:lnTo>
                    <a:pt x="3370" y="5866"/>
                  </a:lnTo>
                  <a:lnTo>
                    <a:pt x="3620" y="5866"/>
                  </a:lnTo>
                  <a:lnTo>
                    <a:pt x="3869" y="5825"/>
                  </a:lnTo>
                  <a:lnTo>
                    <a:pt x="4161" y="5742"/>
                  </a:lnTo>
                  <a:lnTo>
                    <a:pt x="4410" y="5575"/>
                  </a:lnTo>
                  <a:lnTo>
                    <a:pt x="4701" y="5367"/>
                  </a:lnTo>
                  <a:lnTo>
                    <a:pt x="4993" y="5118"/>
                  </a:lnTo>
                  <a:lnTo>
                    <a:pt x="5242" y="4785"/>
                  </a:lnTo>
                  <a:lnTo>
                    <a:pt x="5533" y="4369"/>
                  </a:lnTo>
                  <a:lnTo>
                    <a:pt x="5783" y="3870"/>
                  </a:lnTo>
                  <a:lnTo>
                    <a:pt x="6074" y="3287"/>
                  </a:lnTo>
                  <a:lnTo>
                    <a:pt x="6324" y="2663"/>
                  </a:lnTo>
                  <a:lnTo>
                    <a:pt x="6490" y="1998"/>
                  </a:lnTo>
                  <a:lnTo>
                    <a:pt x="6657" y="1124"/>
                  </a:lnTo>
                  <a:lnTo>
                    <a:pt x="5866" y="1082"/>
                  </a:lnTo>
                  <a:lnTo>
                    <a:pt x="4993" y="999"/>
                  </a:lnTo>
                  <a:lnTo>
                    <a:pt x="4119" y="874"/>
                  </a:lnTo>
                  <a:lnTo>
                    <a:pt x="3245" y="708"/>
                  </a:lnTo>
                  <a:lnTo>
                    <a:pt x="1581" y="375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D0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1"/>
            <p:cNvSpPr/>
            <p:nvPr/>
          </p:nvSpPr>
          <p:spPr>
            <a:xfrm>
              <a:off x="3197950" y="1092625"/>
              <a:ext cx="210100" cy="209050"/>
            </a:xfrm>
            <a:custGeom>
              <a:avLst/>
              <a:gdLst/>
              <a:ahLst/>
              <a:cxnLst/>
              <a:rect l="l" t="t" r="r" b="b"/>
              <a:pathLst>
                <a:path w="8404" h="8362" extrusionOk="0">
                  <a:moveTo>
                    <a:pt x="4493" y="0"/>
                  </a:moveTo>
                  <a:lnTo>
                    <a:pt x="4327" y="42"/>
                  </a:lnTo>
                  <a:lnTo>
                    <a:pt x="4244" y="83"/>
                  </a:lnTo>
                  <a:lnTo>
                    <a:pt x="4119" y="208"/>
                  </a:lnTo>
                  <a:lnTo>
                    <a:pt x="4077" y="374"/>
                  </a:lnTo>
                  <a:lnTo>
                    <a:pt x="4036" y="541"/>
                  </a:lnTo>
                  <a:lnTo>
                    <a:pt x="3994" y="1040"/>
                  </a:lnTo>
                  <a:lnTo>
                    <a:pt x="4036" y="1581"/>
                  </a:lnTo>
                  <a:lnTo>
                    <a:pt x="4160" y="2579"/>
                  </a:lnTo>
                  <a:lnTo>
                    <a:pt x="4244" y="3037"/>
                  </a:lnTo>
                  <a:lnTo>
                    <a:pt x="4119" y="2954"/>
                  </a:lnTo>
                  <a:lnTo>
                    <a:pt x="3869" y="2662"/>
                  </a:lnTo>
                  <a:lnTo>
                    <a:pt x="3120" y="1914"/>
                  </a:lnTo>
                  <a:lnTo>
                    <a:pt x="2663" y="1539"/>
                  </a:lnTo>
                  <a:lnTo>
                    <a:pt x="2247" y="1248"/>
                  </a:lnTo>
                  <a:lnTo>
                    <a:pt x="2039" y="1165"/>
                  </a:lnTo>
                  <a:lnTo>
                    <a:pt x="1872" y="1082"/>
                  </a:lnTo>
                  <a:lnTo>
                    <a:pt x="1748" y="1082"/>
                  </a:lnTo>
                  <a:lnTo>
                    <a:pt x="1623" y="1165"/>
                  </a:lnTo>
                  <a:lnTo>
                    <a:pt x="1540" y="1290"/>
                  </a:lnTo>
                  <a:lnTo>
                    <a:pt x="1456" y="1498"/>
                  </a:lnTo>
                  <a:lnTo>
                    <a:pt x="1456" y="1706"/>
                  </a:lnTo>
                  <a:lnTo>
                    <a:pt x="1498" y="1955"/>
                  </a:lnTo>
                  <a:lnTo>
                    <a:pt x="1581" y="2205"/>
                  </a:lnTo>
                  <a:lnTo>
                    <a:pt x="1706" y="2454"/>
                  </a:lnTo>
                  <a:lnTo>
                    <a:pt x="1956" y="2954"/>
                  </a:lnTo>
                  <a:lnTo>
                    <a:pt x="2247" y="3453"/>
                  </a:lnTo>
                  <a:lnTo>
                    <a:pt x="2538" y="3910"/>
                  </a:lnTo>
                  <a:lnTo>
                    <a:pt x="2704" y="4202"/>
                  </a:lnTo>
                  <a:lnTo>
                    <a:pt x="2788" y="4326"/>
                  </a:lnTo>
                  <a:lnTo>
                    <a:pt x="2788" y="4326"/>
                  </a:lnTo>
                  <a:lnTo>
                    <a:pt x="2663" y="4285"/>
                  </a:lnTo>
                  <a:lnTo>
                    <a:pt x="2330" y="4118"/>
                  </a:lnTo>
                  <a:lnTo>
                    <a:pt x="1456" y="3578"/>
                  </a:lnTo>
                  <a:lnTo>
                    <a:pt x="957" y="3328"/>
                  </a:lnTo>
                  <a:lnTo>
                    <a:pt x="500" y="3203"/>
                  </a:lnTo>
                  <a:lnTo>
                    <a:pt x="333" y="3162"/>
                  </a:lnTo>
                  <a:lnTo>
                    <a:pt x="167" y="3203"/>
                  </a:lnTo>
                  <a:lnTo>
                    <a:pt x="42" y="3245"/>
                  </a:lnTo>
                  <a:lnTo>
                    <a:pt x="0" y="3370"/>
                  </a:lnTo>
                  <a:lnTo>
                    <a:pt x="0" y="3536"/>
                  </a:lnTo>
                  <a:lnTo>
                    <a:pt x="42" y="3744"/>
                  </a:lnTo>
                  <a:lnTo>
                    <a:pt x="167" y="3952"/>
                  </a:lnTo>
                  <a:lnTo>
                    <a:pt x="333" y="4202"/>
                  </a:lnTo>
                  <a:lnTo>
                    <a:pt x="791" y="4701"/>
                  </a:lnTo>
                  <a:lnTo>
                    <a:pt x="1332" y="5242"/>
                  </a:lnTo>
                  <a:lnTo>
                    <a:pt x="2330" y="6198"/>
                  </a:lnTo>
                  <a:lnTo>
                    <a:pt x="2704" y="6531"/>
                  </a:lnTo>
                  <a:lnTo>
                    <a:pt x="2829" y="6656"/>
                  </a:lnTo>
                  <a:lnTo>
                    <a:pt x="2372" y="6781"/>
                  </a:lnTo>
                  <a:lnTo>
                    <a:pt x="1872" y="6947"/>
                  </a:lnTo>
                  <a:lnTo>
                    <a:pt x="1332" y="7114"/>
                  </a:lnTo>
                  <a:lnTo>
                    <a:pt x="832" y="7322"/>
                  </a:lnTo>
                  <a:lnTo>
                    <a:pt x="416" y="7530"/>
                  </a:lnTo>
                  <a:lnTo>
                    <a:pt x="250" y="7654"/>
                  </a:lnTo>
                  <a:lnTo>
                    <a:pt x="167" y="7779"/>
                  </a:lnTo>
                  <a:lnTo>
                    <a:pt x="125" y="7904"/>
                  </a:lnTo>
                  <a:lnTo>
                    <a:pt x="167" y="8070"/>
                  </a:lnTo>
                  <a:lnTo>
                    <a:pt x="250" y="8154"/>
                  </a:lnTo>
                  <a:lnTo>
                    <a:pt x="416" y="8237"/>
                  </a:lnTo>
                  <a:lnTo>
                    <a:pt x="583" y="8278"/>
                  </a:lnTo>
                  <a:lnTo>
                    <a:pt x="791" y="8278"/>
                  </a:lnTo>
                  <a:lnTo>
                    <a:pt x="1207" y="8320"/>
                  </a:lnTo>
                  <a:lnTo>
                    <a:pt x="1498" y="8278"/>
                  </a:lnTo>
                  <a:lnTo>
                    <a:pt x="2704" y="8278"/>
                  </a:lnTo>
                  <a:lnTo>
                    <a:pt x="4493" y="8320"/>
                  </a:lnTo>
                  <a:lnTo>
                    <a:pt x="6282" y="8362"/>
                  </a:lnTo>
                  <a:lnTo>
                    <a:pt x="6989" y="8320"/>
                  </a:lnTo>
                  <a:lnTo>
                    <a:pt x="7488" y="8278"/>
                  </a:lnTo>
                  <a:lnTo>
                    <a:pt x="7530" y="8154"/>
                  </a:lnTo>
                  <a:lnTo>
                    <a:pt x="7655" y="7862"/>
                  </a:lnTo>
                  <a:lnTo>
                    <a:pt x="7988" y="6989"/>
                  </a:lnTo>
                  <a:lnTo>
                    <a:pt x="8404" y="5699"/>
                  </a:lnTo>
                  <a:lnTo>
                    <a:pt x="8029" y="4160"/>
                  </a:lnTo>
                  <a:lnTo>
                    <a:pt x="7863" y="3453"/>
                  </a:lnTo>
                  <a:lnTo>
                    <a:pt x="7655" y="2621"/>
                  </a:lnTo>
                  <a:lnTo>
                    <a:pt x="7405" y="1456"/>
                  </a:lnTo>
                  <a:lnTo>
                    <a:pt x="7322" y="1082"/>
                  </a:lnTo>
                  <a:lnTo>
                    <a:pt x="7239" y="790"/>
                  </a:lnTo>
                  <a:lnTo>
                    <a:pt x="7114" y="541"/>
                  </a:lnTo>
                  <a:lnTo>
                    <a:pt x="7072" y="458"/>
                  </a:lnTo>
                  <a:lnTo>
                    <a:pt x="6989" y="416"/>
                  </a:lnTo>
                  <a:lnTo>
                    <a:pt x="6864" y="416"/>
                  </a:lnTo>
                  <a:lnTo>
                    <a:pt x="6781" y="458"/>
                  </a:lnTo>
                  <a:lnTo>
                    <a:pt x="6698" y="541"/>
                  </a:lnTo>
                  <a:lnTo>
                    <a:pt x="6615" y="707"/>
                  </a:lnTo>
                  <a:lnTo>
                    <a:pt x="6448" y="1040"/>
                  </a:lnTo>
                  <a:lnTo>
                    <a:pt x="6324" y="1456"/>
                  </a:lnTo>
                  <a:lnTo>
                    <a:pt x="6116" y="2246"/>
                  </a:lnTo>
                  <a:lnTo>
                    <a:pt x="6074" y="2579"/>
                  </a:lnTo>
                  <a:lnTo>
                    <a:pt x="5866" y="2330"/>
                  </a:lnTo>
                  <a:lnTo>
                    <a:pt x="5700" y="1955"/>
                  </a:lnTo>
                  <a:lnTo>
                    <a:pt x="5325" y="1040"/>
                  </a:lnTo>
                  <a:lnTo>
                    <a:pt x="5117" y="624"/>
                  </a:lnTo>
                  <a:lnTo>
                    <a:pt x="4868" y="291"/>
                  </a:lnTo>
                  <a:lnTo>
                    <a:pt x="4743" y="166"/>
                  </a:lnTo>
                  <a:lnTo>
                    <a:pt x="4618" y="83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1"/>
            <p:cNvSpPr/>
            <p:nvPr/>
          </p:nvSpPr>
          <p:spPr>
            <a:xfrm>
              <a:off x="2433550" y="1256925"/>
              <a:ext cx="287075" cy="636500"/>
            </a:xfrm>
            <a:custGeom>
              <a:avLst/>
              <a:gdLst/>
              <a:ahLst/>
              <a:cxnLst/>
              <a:rect l="l" t="t" r="r" b="b"/>
              <a:pathLst>
                <a:path w="11483" h="25460" extrusionOk="0">
                  <a:moveTo>
                    <a:pt x="9527" y="1"/>
                  </a:moveTo>
                  <a:lnTo>
                    <a:pt x="9111" y="334"/>
                  </a:lnTo>
                  <a:lnTo>
                    <a:pt x="8029" y="1249"/>
                  </a:lnTo>
                  <a:lnTo>
                    <a:pt x="6448" y="2622"/>
                  </a:lnTo>
                  <a:lnTo>
                    <a:pt x="5575" y="3454"/>
                  </a:lnTo>
                  <a:lnTo>
                    <a:pt x="4701" y="4327"/>
                  </a:lnTo>
                  <a:lnTo>
                    <a:pt x="3786" y="5242"/>
                  </a:lnTo>
                  <a:lnTo>
                    <a:pt x="2912" y="6199"/>
                  </a:lnTo>
                  <a:lnTo>
                    <a:pt x="2122" y="7156"/>
                  </a:lnTo>
                  <a:lnTo>
                    <a:pt x="1415" y="8154"/>
                  </a:lnTo>
                  <a:lnTo>
                    <a:pt x="1082" y="8612"/>
                  </a:lnTo>
                  <a:lnTo>
                    <a:pt x="791" y="9111"/>
                  </a:lnTo>
                  <a:lnTo>
                    <a:pt x="541" y="9569"/>
                  </a:lnTo>
                  <a:lnTo>
                    <a:pt x="333" y="10026"/>
                  </a:lnTo>
                  <a:lnTo>
                    <a:pt x="208" y="10484"/>
                  </a:lnTo>
                  <a:lnTo>
                    <a:pt x="84" y="10900"/>
                  </a:lnTo>
                  <a:lnTo>
                    <a:pt x="0" y="11316"/>
                  </a:lnTo>
                  <a:lnTo>
                    <a:pt x="0" y="11732"/>
                  </a:lnTo>
                  <a:lnTo>
                    <a:pt x="42" y="12148"/>
                  </a:lnTo>
                  <a:lnTo>
                    <a:pt x="125" y="12606"/>
                  </a:lnTo>
                  <a:lnTo>
                    <a:pt x="333" y="13521"/>
                  </a:lnTo>
                  <a:lnTo>
                    <a:pt x="666" y="14436"/>
                  </a:lnTo>
                  <a:lnTo>
                    <a:pt x="1082" y="15434"/>
                  </a:lnTo>
                  <a:lnTo>
                    <a:pt x="1581" y="16391"/>
                  </a:lnTo>
                  <a:lnTo>
                    <a:pt x="2122" y="17390"/>
                  </a:lnTo>
                  <a:lnTo>
                    <a:pt x="2746" y="18388"/>
                  </a:lnTo>
                  <a:lnTo>
                    <a:pt x="3412" y="19345"/>
                  </a:lnTo>
                  <a:lnTo>
                    <a:pt x="4119" y="20260"/>
                  </a:lnTo>
                  <a:lnTo>
                    <a:pt x="4868" y="21134"/>
                  </a:lnTo>
                  <a:lnTo>
                    <a:pt x="5616" y="22007"/>
                  </a:lnTo>
                  <a:lnTo>
                    <a:pt x="6365" y="22798"/>
                  </a:lnTo>
                  <a:lnTo>
                    <a:pt x="7114" y="23505"/>
                  </a:lnTo>
                  <a:lnTo>
                    <a:pt x="7821" y="24129"/>
                  </a:lnTo>
                  <a:lnTo>
                    <a:pt x="8528" y="24670"/>
                  </a:lnTo>
                  <a:lnTo>
                    <a:pt x="9194" y="25127"/>
                  </a:lnTo>
                  <a:lnTo>
                    <a:pt x="9527" y="25294"/>
                  </a:lnTo>
                  <a:lnTo>
                    <a:pt x="9776" y="25418"/>
                  </a:lnTo>
                  <a:lnTo>
                    <a:pt x="10026" y="25460"/>
                  </a:lnTo>
                  <a:lnTo>
                    <a:pt x="10276" y="25460"/>
                  </a:lnTo>
                  <a:lnTo>
                    <a:pt x="10484" y="25418"/>
                  </a:lnTo>
                  <a:lnTo>
                    <a:pt x="10650" y="25335"/>
                  </a:lnTo>
                  <a:lnTo>
                    <a:pt x="10816" y="25210"/>
                  </a:lnTo>
                  <a:lnTo>
                    <a:pt x="10983" y="25044"/>
                  </a:lnTo>
                  <a:lnTo>
                    <a:pt x="11066" y="24836"/>
                  </a:lnTo>
                  <a:lnTo>
                    <a:pt x="11191" y="24586"/>
                  </a:lnTo>
                  <a:lnTo>
                    <a:pt x="11357" y="24046"/>
                  </a:lnTo>
                  <a:lnTo>
                    <a:pt x="11440" y="23422"/>
                  </a:lnTo>
                  <a:lnTo>
                    <a:pt x="11482" y="22714"/>
                  </a:lnTo>
                  <a:lnTo>
                    <a:pt x="11482" y="22007"/>
                  </a:lnTo>
                  <a:lnTo>
                    <a:pt x="11482" y="21300"/>
                  </a:lnTo>
                  <a:lnTo>
                    <a:pt x="11357" y="20010"/>
                  </a:lnTo>
                  <a:lnTo>
                    <a:pt x="11232" y="19095"/>
                  </a:lnTo>
                  <a:lnTo>
                    <a:pt x="11191" y="18721"/>
                  </a:lnTo>
                  <a:lnTo>
                    <a:pt x="10442" y="17847"/>
                  </a:lnTo>
                  <a:lnTo>
                    <a:pt x="8820" y="15934"/>
                  </a:lnTo>
                  <a:lnTo>
                    <a:pt x="7072" y="13812"/>
                  </a:lnTo>
                  <a:lnTo>
                    <a:pt x="6448" y="12938"/>
                  </a:lnTo>
                  <a:lnTo>
                    <a:pt x="6240" y="12647"/>
                  </a:lnTo>
                  <a:lnTo>
                    <a:pt x="6116" y="12398"/>
                  </a:lnTo>
                  <a:lnTo>
                    <a:pt x="6032" y="12190"/>
                  </a:lnTo>
                  <a:lnTo>
                    <a:pt x="5949" y="11982"/>
                  </a:lnTo>
                  <a:lnTo>
                    <a:pt x="5908" y="11690"/>
                  </a:lnTo>
                  <a:lnTo>
                    <a:pt x="5908" y="11399"/>
                  </a:lnTo>
                  <a:lnTo>
                    <a:pt x="5949" y="11066"/>
                  </a:lnTo>
                  <a:lnTo>
                    <a:pt x="6032" y="10650"/>
                  </a:lnTo>
                  <a:lnTo>
                    <a:pt x="6157" y="10234"/>
                  </a:lnTo>
                  <a:lnTo>
                    <a:pt x="6365" y="9694"/>
                  </a:lnTo>
                  <a:lnTo>
                    <a:pt x="6656" y="9111"/>
                  </a:lnTo>
                  <a:lnTo>
                    <a:pt x="6989" y="8404"/>
                  </a:lnTo>
                  <a:lnTo>
                    <a:pt x="7405" y="7655"/>
                  </a:lnTo>
                  <a:lnTo>
                    <a:pt x="7946" y="6782"/>
                  </a:lnTo>
                  <a:lnTo>
                    <a:pt x="8570" y="5825"/>
                  </a:lnTo>
                  <a:lnTo>
                    <a:pt x="9319" y="4743"/>
                  </a:lnTo>
                  <a:lnTo>
                    <a:pt x="10151" y="3537"/>
                  </a:lnTo>
                  <a:lnTo>
                    <a:pt x="11108" y="2206"/>
                  </a:lnTo>
                  <a:lnTo>
                    <a:pt x="9527" y="1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1"/>
            <p:cNvSpPr/>
            <p:nvPr/>
          </p:nvSpPr>
          <p:spPr>
            <a:xfrm>
              <a:off x="2581225" y="1682300"/>
              <a:ext cx="139400" cy="211125"/>
            </a:xfrm>
            <a:custGeom>
              <a:avLst/>
              <a:gdLst/>
              <a:ahLst/>
              <a:cxnLst/>
              <a:rect l="l" t="t" r="r" b="b"/>
              <a:pathLst>
                <a:path w="5576" h="8445" extrusionOk="0">
                  <a:moveTo>
                    <a:pt x="3828" y="0"/>
                  </a:moveTo>
                  <a:lnTo>
                    <a:pt x="3578" y="583"/>
                  </a:lnTo>
                  <a:lnTo>
                    <a:pt x="3287" y="1290"/>
                  </a:lnTo>
                  <a:lnTo>
                    <a:pt x="2871" y="2080"/>
                  </a:lnTo>
                  <a:lnTo>
                    <a:pt x="2372" y="2871"/>
                  </a:lnTo>
                  <a:lnTo>
                    <a:pt x="1873" y="3661"/>
                  </a:lnTo>
                  <a:lnTo>
                    <a:pt x="1581" y="3994"/>
                  </a:lnTo>
                  <a:lnTo>
                    <a:pt x="1290" y="4368"/>
                  </a:lnTo>
                  <a:lnTo>
                    <a:pt x="957" y="4659"/>
                  </a:lnTo>
                  <a:lnTo>
                    <a:pt x="666" y="4909"/>
                  </a:lnTo>
                  <a:lnTo>
                    <a:pt x="333" y="5117"/>
                  </a:lnTo>
                  <a:lnTo>
                    <a:pt x="1" y="5283"/>
                  </a:lnTo>
                  <a:lnTo>
                    <a:pt x="833" y="6157"/>
                  </a:lnTo>
                  <a:lnTo>
                    <a:pt x="1706" y="6947"/>
                  </a:lnTo>
                  <a:lnTo>
                    <a:pt x="2538" y="7571"/>
                  </a:lnTo>
                  <a:lnTo>
                    <a:pt x="3287" y="8112"/>
                  </a:lnTo>
                  <a:lnTo>
                    <a:pt x="3620" y="8279"/>
                  </a:lnTo>
                  <a:lnTo>
                    <a:pt x="3869" y="8403"/>
                  </a:lnTo>
                  <a:lnTo>
                    <a:pt x="4119" y="8445"/>
                  </a:lnTo>
                  <a:lnTo>
                    <a:pt x="4369" y="8445"/>
                  </a:lnTo>
                  <a:lnTo>
                    <a:pt x="4577" y="8403"/>
                  </a:lnTo>
                  <a:lnTo>
                    <a:pt x="4743" y="8320"/>
                  </a:lnTo>
                  <a:lnTo>
                    <a:pt x="4909" y="8195"/>
                  </a:lnTo>
                  <a:lnTo>
                    <a:pt x="5076" y="8029"/>
                  </a:lnTo>
                  <a:lnTo>
                    <a:pt x="5159" y="7821"/>
                  </a:lnTo>
                  <a:lnTo>
                    <a:pt x="5284" y="7571"/>
                  </a:lnTo>
                  <a:lnTo>
                    <a:pt x="5450" y="7031"/>
                  </a:lnTo>
                  <a:lnTo>
                    <a:pt x="5533" y="6407"/>
                  </a:lnTo>
                  <a:lnTo>
                    <a:pt x="5575" y="5699"/>
                  </a:lnTo>
                  <a:lnTo>
                    <a:pt x="5575" y="4992"/>
                  </a:lnTo>
                  <a:lnTo>
                    <a:pt x="5575" y="4285"/>
                  </a:lnTo>
                  <a:lnTo>
                    <a:pt x="5450" y="2995"/>
                  </a:lnTo>
                  <a:lnTo>
                    <a:pt x="5325" y="2080"/>
                  </a:lnTo>
                  <a:lnTo>
                    <a:pt x="5284" y="1706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rgbClr val="D0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1"/>
            <p:cNvSpPr/>
            <p:nvPr/>
          </p:nvSpPr>
          <p:spPr>
            <a:xfrm>
              <a:off x="2663400" y="1116525"/>
              <a:ext cx="209050" cy="210100"/>
            </a:xfrm>
            <a:custGeom>
              <a:avLst/>
              <a:gdLst/>
              <a:ahLst/>
              <a:cxnLst/>
              <a:rect l="l" t="t" r="r" b="b"/>
              <a:pathLst>
                <a:path w="8362" h="8404" extrusionOk="0">
                  <a:moveTo>
                    <a:pt x="3661" y="1"/>
                  </a:moveTo>
                  <a:lnTo>
                    <a:pt x="3536" y="42"/>
                  </a:lnTo>
                  <a:lnTo>
                    <a:pt x="3411" y="126"/>
                  </a:lnTo>
                  <a:lnTo>
                    <a:pt x="3286" y="250"/>
                  </a:lnTo>
                  <a:lnTo>
                    <a:pt x="3078" y="625"/>
                  </a:lnTo>
                  <a:lnTo>
                    <a:pt x="2870" y="1041"/>
                  </a:lnTo>
                  <a:lnTo>
                    <a:pt x="2538" y="1956"/>
                  </a:lnTo>
                  <a:lnTo>
                    <a:pt x="2371" y="2330"/>
                  </a:lnTo>
                  <a:lnTo>
                    <a:pt x="2205" y="2580"/>
                  </a:lnTo>
                  <a:lnTo>
                    <a:pt x="2080" y="2247"/>
                  </a:lnTo>
                  <a:lnTo>
                    <a:pt x="1872" y="1498"/>
                  </a:lnTo>
                  <a:lnTo>
                    <a:pt x="1747" y="1082"/>
                  </a:lnTo>
                  <a:lnTo>
                    <a:pt x="1581" y="750"/>
                  </a:lnTo>
                  <a:lnTo>
                    <a:pt x="1498" y="625"/>
                  </a:lnTo>
                  <a:lnTo>
                    <a:pt x="1373" y="542"/>
                  </a:lnTo>
                  <a:lnTo>
                    <a:pt x="1290" y="500"/>
                  </a:lnTo>
                  <a:lnTo>
                    <a:pt x="1165" y="500"/>
                  </a:lnTo>
                  <a:lnTo>
                    <a:pt x="1123" y="542"/>
                  </a:lnTo>
                  <a:lnTo>
                    <a:pt x="1040" y="625"/>
                  </a:lnTo>
                  <a:lnTo>
                    <a:pt x="957" y="833"/>
                  </a:lnTo>
                  <a:lnTo>
                    <a:pt x="874" y="1166"/>
                  </a:lnTo>
                  <a:lnTo>
                    <a:pt x="790" y="1540"/>
                  </a:lnTo>
                  <a:lnTo>
                    <a:pt x="624" y="2746"/>
                  </a:lnTo>
                  <a:lnTo>
                    <a:pt x="416" y="3537"/>
                  </a:lnTo>
                  <a:lnTo>
                    <a:pt x="291" y="4286"/>
                  </a:lnTo>
                  <a:lnTo>
                    <a:pt x="0" y="5825"/>
                  </a:lnTo>
                  <a:lnTo>
                    <a:pt x="458" y="7073"/>
                  </a:lnTo>
                  <a:lnTo>
                    <a:pt x="790" y="7946"/>
                  </a:lnTo>
                  <a:lnTo>
                    <a:pt x="915" y="8238"/>
                  </a:lnTo>
                  <a:lnTo>
                    <a:pt x="998" y="8362"/>
                  </a:lnTo>
                  <a:lnTo>
                    <a:pt x="1498" y="8404"/>
                  </a:lnTo>
                  <a:lnTo>
                    <a:pt x="2205" y="8404"/>
                  </a:lnTo>
                  <a:lnTo>
                    <a:pt x="3994" y="8279"/>
                  </a:lnTo>
                  <a:lnTo>
                    <a:pt x="5741" y="8154"/>
                  </a:lnTo>
                  <a:lnTo>
                    <a:pt x="6448" y="8113"/>
                  </a:lnTo>
                  <a:lnTo>
                    <a:pt x="7696" y="8113"/>
                  </a:lnTo>
                  <a:lnTo>
                    <a:pt x="7904" y="8071"/>
                  </a:lnTo>
                  <a:lnTo>
                    <a:pt x="8070" y="8030"/>
                  </a:lnTo>
                  <a:lnTo>
                    <a:pt x="8195" y="7946"/>
                  </a:lnTo>
                  <a:lnTo>
                    <a:pt x="8320" y="7822"/>
                  </a:lnTo>
                  <a:lnTo>
                    <a:pt x="8362" y="7697"/>
                  </a:lnTo>
                  <a:lnTo>
                    <a:pt x="8320" y="7572"/>
                  </a:lnTo>
                  <a:lnTo>
                    <a:pt x="8195" y="7447"/>
                  </a:lnTo>
                  <a:lnTo>
                    <a:pt x="8070" y="7322"/>
                  </a:lnTo>
                  <a:lnTo>
                    <a:pt x="7613" y="7114"/>
                  </a:lnTo>
                  <a:lnTo>
                    <a:pt x="7114" y="6948"/>
                  </a:lnTo>
                  <a:lnTo>
                    <a:pt x="6573" y="6782"/>
                  </a:lnTo>
                  <a:lnTo>
                    <a:pt x="6074" y="6657"/>
                  </a:lnTo>
                  <a:lnTo>
                    <a:pt x="5574" y="6532"/>
                  </a:lnTo>
                  <a:lnTo>
                    <a:pt x="5699" y="6407"/>
                  </a:lnTo>
                  <a:lnTo>
                    <a:pt x="6032" y="6074"/>
                  </a:lnTo>
                  <a:lnTo>
                    <a:pt x="7030" y="5076"/>
                  </a:lnTo>
                  <a:lnTo>
                    <a:pt x="7530" y="4535"/>
                  </a:lnTo>
                  <a:lnTo>
                    <a:pt x="7946" y="3994"/>
                  </a:lnTo>
                  <a:lnTo>
                    <a:pt x="8112" y="3745"/>
                  </a:lnTo>
                  <a:lnTo>
                    <a:pt x="8237" y="3495"/>
                  </a:lnTo>
                  <a:lnTo>
                    <a:pt x="8278" y="3329"/>
                  </a:lnTo>
                  <a:lnTo>
                    <a:pt x="8278" y="3162"/>
                  </a:lnTo>
                  <a:lnTo>
                    <a:pt x="8195" y="3038"/>
                  </a:lnTo>
                  <a:lnTo>
                    <a:pt x="8112" y="2954"/>
                  </a:lnTo>
                  <a:lnTo>
                    <a:pt x="7946" y="2954"/>
                  </a:lnTo>
                  <a:lnTo>
                    <a:pt x="7738" y="2996"/>
                  </a:lnTo>
                  <a:lnTo>
                    <a:pt x="7322" y="3162"/>
                  </a:lnTo>
                  <a:lnTo>
                    <a:pt x="6822" y="3412"/>
                  </a:lnTo>
                  <a:lnTo>
                    <a:pt x="5949" y="3994"/>
                  </a:lnTo>
                  <a:lnTo>
                    <a:pt x="5658" y="4161"/>
                  </a:lnTo>
                  <a:lnTo>
                    <a:pt x="5533" y="4244"/>
                  </a:lnTo>
                  <a:lnTo>
                    <a:pt x="5574" y="4078"/>
                  </a:lnTo>
                  <a:lnTo>
                    <a:pt x="5782" y="3786"/>
                  </a:lnTo>
                  <a:lnTo>
                    <a:pt x="6032" y="3329"/>
                  </a:lnTo>
                  <a:lnTo>
                    <a:pt x="6323" y="2830"/>
                  </a:lnTo>
                  <a:lnTo>
                    <a:pt x="6573" y="2289"/>
                  </a:lnTo>
                  <a:lnTo>
                    <a:pt x="6656" y="2039"/>
                  </a:lnTo>
                  <a:lnTo>
                    <a:pt x="6698" y="1790"/>
                  </a:lnTo>
                  <a:lnTo>
                    <a:pt x="6739" y="1540"/>
                  </a:lnTo>
                  <a:lnTo>
                    <a:pt x="6739" y="1332"/>
                  </a:lnTo>
                  <a:lnTo>
                    <a:pt x="6656" y="1166"/>
                  </a:lnTo>
                  <a:lnTo>
                    <a:pt x="6531" y="999"/>
                  </a:lnTo>
                  <a:lnTo>
                    <a:pt x="6448" y="958"/>
                  </a:lnTo>
                  <a:lnTo>
                    <a:pt x="6282" y="958"/>
                  </a:lnTo>
                  <a:lnTo>
                    <a:pt x="6115" y="999"/>
                  </a:lnTo>
                  <a:lnTo>
                    <a:pt x="5949" y="1124"/>
                  </a:lnTo>
                  <a:lnTo>
                    <a:pt x="5533" y="1415"/>
                  </a:lnTo>
                  <a:lnTo>
                    <a:pt x="5117" y="1831"/>
                  </a:lnTo>
                  <a:lnTo>
                    <a:pt x="4368" y="2622"/>
                  </a:lnTo>
                  <a:lnTo>
                    <a:pt x="4118" y="2871"/>
                  </a:lnTo>
                  <a:lnTo>
                    <a:pt x="3994" y="2996"/>
                  </a:lnTo>
                  <a:lnTo>
                    <a:pt x="4077" y="2538"/>
                  </a:lnTo>
                  <a:lnTo>
                    <a:pt x="4160" y="1540"/>
                  </a:lnTo>
                  <a:lnTo>
                    <a:pt x="4160" y="999"/>
                  </a:lnTo>
                  <a:lnTo>
                    <a:pt x="4118" y="500"/>
                  </a:lnTo>
                  <a:lnTo>
                    <a:pt x="4077" y="292"/>
                  </a:lnTo>
                  <a:lnTo>
                    <a:pt x="3994" y="167"/>
                  </a:lnTo>
                  <a:lnTo>
                    <a:pt x="3910" y="42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1"/>
            <p:cNvSpPr/>
            <p:nvPr/>
          </p:nvSpPr>
          <p:spPr>
            <a:xfrm>
              <a:off x="2590600" y="1593900"/>
              <a:ext cx="1092000" cy="928725"/>
            </a:xfrm>
            <a:custGeom>
              <a:avLst/>
              <a:gdLst/>
              <a:ahLst/>
              <a:cxnLst/>
              <a:rect l="l" t="t" r="r" b="b"/>
              <a:pathLst>
                <a:path w="43680" h="37149" extrusionOk="0">
                  <a:moveTo>
                    <a:pt x="36026" y="0"/>
                  </a:moveTo>
                  <a:lnTo>
                    <a:pt x="35859" y="416"/>
                  </a:lnTo>
                  <a:lnTo>
                    <a:pt x="35693" y="791"/>
                  </a:lnTo>
                  <a:lnTo>
                    <a:pt x="35485" y="1207"/>
                  </a:lnTo>
                  <a:lnTo>
                    <a:pt x="35194" y="1623"/>
                  </a:lnTo>
                  <a:lnTo>
                    <a:pt x="34902" y="2039"/>
                  </a:lnTo>
                  <a:lnTo>
                    <a:pt x="34570" y="2496"/>
                  </a:lnTo>
                  <a:lnTo>
                    <a:pt x="33779" y="3370"/>
                  </a:lnTo>
                  <a:lnTo>
                    <a:pt x="32864" y="4243"/>
                  </a:lnTo>
                  <a:lnTo>
                    <a:pt x="31866" y="5159"/>
                  </a:lnTo>
                  <a:lnTo>
                    <a:pt x="30784" y="6074"/>
                  </a:lnTo>
                  <a:lnTo>
                    <a:pt x="29619" y="6947"/>
                  </a:lnTo>
                  <a:lnTo>
                    <a:pt x="28413" y="7779"/>
                  </a:lnTo>
                  <a:lnTo>
                    <a:pt x="27123" y="8611"/>
                  </a:lnTo>
                  <a:lnTo>
                    <a:pt x="25875" y="9402"/>
                  </a:lnTo>
                  <a:lnTo>
                    <a:pt x="24586" y="10151"/>
                  </a:lnTo>
                  <a:lnTo>
                    <a:pt x="23296" y="10816"/>
                  </a:lnTo>
                  <a:lnTo>
                    <a:pt x="22090" y="11440"/>
                  </a:lnTo>
                  <a:lnTo>
                    <a:pt x="20883" y="11981"/>
                  </a:lnTo>
                  <a:lnTo>
                    <a:pt x="19760" y="12439"/>
                  </a:lnTo>
                  <a:lnTo>
                    <a:pt x="19178" y="12605"/>
                  </a:lnTo>
                  <a:lnTo>
                    <a:pt x="18637" y="12688"/>
                  </a:lnTo>
                  <a:lnTo>
                    <a:pt x="18013" y="12688"/>
                  </a:lnTo>
                  <a:lnTo>
                    <a:pt x="17389" y="12647"/>
                  </a:lnTo>
                  <a:lnTo>
                    <a:pt x="16765" y="12563"/>
                  </a:lnTo>
                  <a:lnTo>
                    <a:pt x="16141" y="12397"/>
                  </a:lnTo>
                  <a:lnTo>
                    <a:pt x="15475" y="12189"/>
                  </a:lnTo>
                  <a:lnTo>
                    <a:pt x="14810" y="11898"/>
                  </a:lnTo>
                  <a:lnTo>
                    <a:pt x="14144" y="11607"/>
                  </a:lnTo>
                  <a:lnTo>
                    <a:pt x="13478" y="11274"/>
                  </a:lnTo>
                  <a:lnTo>
                    <a:pt x="12854" y="10899"/>
                  </a:lnTo>
                  <a:lnTo>
                    <a:pt x="12189" y="10483"/>
                  </a:lnTo>
                  <a:lnTo>
                    <a:pt x="10899" y="9610"/>
                  </a:lnTo>
                  <a:lnTo>
                    <a:pt x="9651" y="8653"/>
                  </a:lnTo>
                  <a:lnTo>
                    <a:pt x="8445" y="7696"/>
                  </a:lnTo>
                  <a:lnTo>
                    <a:pt x="7363" y="6739"/>
                  </a:lnTo>
                  <a:lnTo>
                    <a:pt x="6406" y="5824"/>
                  </a:lnTo>
                  <a:lnTo>
                    <a:pt x="5533" y="5034"/>
                  </a:lnTo>
                  <a:lnTo>
                    <a:pt x="4326" y="3786"/>
                  </a:lnTo>
                  <a:lnTo>
                    <a:pt x="3869" y="3287"/>
                  </a:lnTo>
                  <a:lnTo>
                    <a:pt x="3786" y="3869"/>
                  </a:lnTo>
                  <a:lnTo>
                    <a:pt x="3661" y="4493"/>
                  </a:lnTo>
                  <a:lnTo>
                    <a:pt x="3453" y="5159"/>
                  </a:lnTo>
                  <a:lnTo>
                    <a:pt x="3162" y="5824"/>
                  </a:lnTo>
                  <a:lnTo>
                    <a:pt x="2870" y="6531"/>
                  </a:lnTo>
                  <a:lnTo>
                    <a:pt x="2538" y="7197"/>
                  </a:lnTo>
                  <a:lnTo>
                    <a:pt x="1830" y="8528"/>
                  </a:lnTo>
                  <a:lnTo>
                    <a:pt x="1165" y="9735"/>
                  </a:lnTo>
                  <a:lnTo>
                    <a:pt x="582" y="10691"/>
                  </a:lnTo>
                  <a:lnTo>
                    <a:pt x="0" y="11607"/>
                  </a:lnTo>
                  <a:lnTo>
                    <a:pt x="13645" y="23046"/>
                  </a:lnTo>
                  <a:lnTo>
                    <a:pt x="14810" y="25501"/>
                  </a:lnTo>
                  <a:lnTo>
                    <a:pt x="15766" y="27622"/>
                  </a:lnTo>
                  <a:lnTo>
                    <a:pt x="16515" y="29494"/>
                  </a:lnTo>
                  <a:lnTo>
                    <a:pt x="17139" y="31117"/>
                  </a:lnTo>
                  <a:lnTo>
                    <a:pt x="17680" y="32656"/>
                  </a:lnTo>
                  <a:lnTo>
                    <a:pt x="18096" y="34112"/>
                  </a:lnTo>
                  <a:lnTo>
                    <a:pt x="18429" y="35568"/>
                  </a:lnTo>
                  <a:lnTo>
                    <a:pt x="18762" y="37149"/>
                  </a:lnTo>
                  <a:lnTo>
                    <a:pt x="19760" y="36442"/>
                  </a:lnTo>
                  <a:lnTo>
                    <a:pt x="20966" y="35693"/>
                  </a:lnTo>
                  <a:lnTo>
                    <a:pt x="22506" y="34736"/>
                  </a:lnTo>
                  <a:lnTo>
                    <a:pt x="24336" y="33738"/>
                  </a:lnTo>
                  <a:lnTo>
                    <a:pt x="25334" y="33238"/>
                  </a:lnTo>
                  <a:lnTo>
                    <a:pt x="26416" y="32781"/>
                  </a:lnTo>
                  <a:lnTo>
                    <a:pt x="27498" y="32282"/>
                  </a:lnTo>
                  <a:lnTo>
                    <a:pt x="28579" y="31866"/>
                  </a:lnTo>
                  <a:lnTo>
                    <a:pt x="29744" y="31491"/>
                  </a:lnTo>
                  <a:lnTo>
                    <a:pt x="30867" y="31158"/>
                  </a:lnTo>
                  <a:lnTo>
                    <a:pt x="32365" y="30784"/>
                  </a:lnTo>
                  <a:lnTo>
                    <a:pt x="33696" y="30493"/>
                  </a:lnTo>
                  <a:lnTo>
                    <a:pt x="34861" y="30326"/>
                  </a:lnTo>
                  <a:lnTo>
                    <a:pt x="35942" y="30202"/>
                  </a:lnTo>
                  <a:lnTo>
                    <a:pt x="36858" y="30118"/>
                  </a:lnTo>
                  <a:lnTo>
                    <a:pt x="37690" y="30077"/>
                  </a:lnTo>
                  <a:lnTo>
                    <a:pt x="38397" y="30118"/>
                  </a:lnTo>
                  <a:lnTo>
                    <a:pt x="39021" y="30160"/>
                  </a:lnTo>
                  <a:lnTo>
                    <a:pt x="39520" y="30243"/>
                  </a:lnTo>
                  <a:lnTo>
                    <a:pt x="39936" y="30368"/>
                  </a:lnTo>
                  <a:lnTo>
                    <a:pt x="40269" y="30451"/>
                  </a:lnTo>
                  <a:lnTo>
                    <a:pt x="40518" y="30576"/>
                  </a:lnTo>
                  <a:lnTo>
                    <a:pt x="40851" y="30742"/>
                  </a:lnTo>
                  <a:lnTo>
                    <a:pt x="40934" y="30826"/>
                  </a:lnTo>
                  <a:lnTo>
                    <a:pt x="40893" y="30285"/>
                  </a:lnTo>
                  <a:lnTo>
                    <a:pt x="40810" y="29744"/>
                  </a:lnTo>
                  <a:lnTo>
                    <a:pt x="40685" y="29203"/>
                  </a:lnTo>
                  <a:lnTo>
                    <a:pt x="40518" y="28621"/>
                  </a:lnTo>
                  <a:lnTo>
                    <a:pt x="40144" y="27498"/>
                  </a:lnTo>
                  <a:lnTo>
                    <a:pt x="39686" y="26333"/>
                  </a:lnTo>
                  <a:lnTo>
                    <a:pt x="39146" y="25210"/>
                  </a:lnTo>
                  <a:lnTo>
                    <a:pt x="38522" y="24086"/>
                  </a:lnTo>
                  <a:lnTo>
                    <a:pt x="37898" y="23005"/>
                  </a:lnTo>
                  <a:lnTo>
                    <a:pt x="37274" y="22006"/>
                  </a:lnTo>
                  <a:lnTo>
                    <a:pt x="36650" y="21050"/>
                  </a:lnTo>
                  <a:lnTo>
                    <a:pt x="36026" y="20176"/>
                  </a:lnTo>
                  <a:lnTo>
                    <a:pt x="34944" y="18720"/>
                  </a:lnTo>
                  <a:lnTo>
                    <a:pt x="34195" y="17763"/>
                  </a:lnTo>
                  <a:lnTo>
                    <a:pt x="33946" y="17389"/>
                  </a:lnTo>
                  <a:lnTo>
                    <a:pt x="34570" y="16973"/>
                  </a:lnTo>
                  <a:lnTo>
                    <a:pt x="35194" y="16474"/>
                  </a:lnTo>
                  <a:lnTo>
                    <a:pt x="35818" y="15975"/>
                  </a:lnTo>
                  <a:lnTo>
                    <a:pt x="36358" y="15434"/>
                  </a:lnTo>
                  <a:lnTo>
                    <a:pt x="36941" y="14893"/>
                  </a:lnTo>
                  <a:lnTo>
                    <a:pt x="37440" y="14311"/>
                  </a:lnTo>
                  <a:lnTo>
                    <a:pt x="37939" y="13728"/>
                  </a:lnTo>
                  <a:lnTo>
                    <a:pt x="38438" y="13104"/>
                  </a:lnTo>
                  <a:lnTo>
                    <a:pt x="39312" y="11856"/>
                  </a:lnTo>
                  <a:lnTo>
                    <a:pt x="40102" y="10567"/>
                  </a:lnTo>
                  <a:lnTo>
                    <a:pt x="40810" y="9319"/>
                  </a:lnTo>
                  <a:lnTo>
                    <a:pt x="41434" y="8071"/>
                  </a:lnTo>
                  <a:lnTo>
                    <a:pt x="41974" y="6864"/>
                  </a:lnTo>
                  <a:lnTo>
                    <a:pt x="42474" y="5741"/>
                  </a:lnTo>
                  <a:lnTo>
                    <a:pt x="42848" y="4743"/>
                  </a:lnTo>
                  <a:lnTo>
                    <a:pt x="43139" y="3869"/>
                  </a:lnTo>
                  <a:lnTo>
                    <a:pt x="43555" y="2579"/>
                  </a:lnTo>
                  <a:lnTo>
                    <a:pt x="43680" y="2080"/>
                  </a:lnTo>
                  <a:lnTo>
                    <a:pt x="3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1"/>
            <p:cNvSpPr/>
            <p:nvPr/>
          </p:nvSpPr>
          <p:spPr>
            <a:xfrm>
              <a:off x="3311300" y="1866375"/>
              <a:ext cx="125875" cy="150825"/>
            </a:xfrm>
            <a:custGeom>
              <a:avLst/>
              <a:gdLst/>
              <a:ahLst/>
              <a:cxnLst/>
              <a:rect l="l" t="t" r="r" b="b"/>
              <a:pathLst>
                <a:path w="5035" h="6033" extrusionOk="0">
                  <a:moveTo>
                    <a:pt x="1" y="0"/>
                  </a:moveTo>
                  <a:lnTo>
                    <a:pt x="250" y="250"/>
                  </a:lnTo>
                  <a:lnTo>
                    <a:pt x="916" y="749"/>
                  </a:lnTo>
                  <a:lnTo>
                    <a:pt x="1623" y="1373"/>
                  </a:lnTo>
                  <a:lnTo>
                    <a:pt x="2206" y="1914"/>
                  </a:lnTo>
                  <a:lnTo>
                    <a:pt x="2622" y="2372"/>
                  </a:lnTo>
                  <a:lnTo>
                    <a:pt x="2996" y="2871"/>
                  </a:lnTo>
                  <a:lnTo>
                    <a:pt x="3370" y="3370"/>
                  </a:lnTo>
                  <a:lnTo>
                    <a:pt x="3703" y="3911"/>
                  </a:lnTo>
                  <a:lnTo>
                    <a:pt x="4369" y="4992"/>
                  </a:lnTo>
                  <a:lnTo>
                    <a:pt x="5034" y="6032"/>
                  </a:lnTo>
                  <a:lnTo>
                    <a:pt x="4868" y="5492"/>
                  </a:lnTo>
                  <a:lnTo>
                    <a:pt x="4660" y="4909"/>
                  </a:lnTo>
                  <a:lnTo>
                    <a:pt x="4327" y="4160"/>
                  </a:lnTo>
                  <a:lnTo>
                    <a:pt x="3911" y="3370"/>
                  </a:lnTo>
                  <a:lnTo>
                    <a:pt x="3454" y="2580"/>
                  </a:lnTo>
                  <a:lnTo>
                    <a:pt x="3162" y="2164"/>
                  </a:lnTo>
                  <a:lnTo>
                    <a:pt x="2830" y="1831"/>
                  </a:lnTo>
                  <a:lnTo>
                    <a:pt x="2497" y="1456"/>
                  </a:lnTo>
                  <a:lnTo>
                    <a:pt x="2164" y="1165"/>
                  </a:lnTo>
                  <a:lnTo>
                    <a:pt x="1665" y="832"/>
                  </a:lnTo>
                  <a:lnTo>
                    <a:pt x="958" y="458"/>
                  </a:lnTo>
                  <a:lnTo>
                    <a:pt x="292" y="12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A7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1"/>
            <p:cNvSpPr/>
            <p:nvPr/>
          </p:nvSpPr>
          <p:spPr>
            <a:xfrm>
              <a:off x="3407000" y="1841400"/>
              <a:ext cx="39525" cy="160200"/>
            </a:xfrm>
            <a:custGeom>
              <a:avLst/>
              <a:gdLst/>
              <a:ahLst/>
              <a:cxnLst/>
              <a:rect l="l" t="t" r="r" b="b"/>
              <a:pathLst>
                <a:path w="1581" h="6408" extrusionOk="0">
                  <a:moveTo>
                    <a:pt x="0" y="1"/>
                  </a:moveTo>
                  <a:lnTo>
                    <a:pt x="333" y="1083"/>
                  </a:lnTo>
                  <a:lnTo>
                    <a:pt x="582" y="1915"/>
                  </a:lnTo>
                  <a:lnTo>
                    <a:pt x="790" y="2747"/>
                  </a:lnTo>
                  <a:lnTo>
                    <a:pt x="1206" y="4494"/>
                  </a:lnTo>
                  <a:lnTo>
                    <a:pt x="1456" y="5659"/>
                  </a:lnTo>
                  <a:lnTo>
                    <a:pt x="1581" y="6407"/>
                  </a:lnTo>
                  <a:lnTo>
                    <a:pt x="1581" y="5908"/>
                  </a:lnTo>
                  <a:lnTo>
                    <a:pt x="1498" y="4660"/>
                  </a:lnTo>
                  <a:lnTo>
                    <a:pt x="1414" y="3911"/>
                  </a:lnTo>
                  <a:lnTo>
                    <a:pt x="1331" y="3121"/>
                  </a:lnTo>
                  <a:lnTo>
                    <a:pt x="1206" y="2414"/>
                  </a:lnTo>
                  <a:lnTo>
                    <a:pt x="1040" y="1831"/>
                  </a:lnTo>
                  <a:lnTo>
                    <a:pt x="915" y="1499"/>
                  </a:lnTo>
                  <a:lnTo>
                    <a:pt x="790" y="1166"/>
                  </a:lnTo>
                  <a:lnTo>
                    <a:pt x="416" y="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7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1"/>
            <p:cNvSpPr/>
            <p:nvPr/>
          </p:nvSpPr>
          <p:spPr>
            <a:xfrm>
              <a:off x="2928600" y="1964125"/>
              <a:ext cx="72825" cy="195550"/>
            </a:xfrm>
            <a:custGeom>
              <a:avLst/>
              <a:gdLst/>
              <a:ahLst/>
              <a:cxnLst/>
              <a:rect l="l" t="t" r="r" b="b"/>
              <a:pathLst>
                <a:path w="2913" h="7822" extrusionOk="0">
                  <a:moveTo>
                    <a:pt x="0" y="1"/>
                  </a:moveTo>
                  <a:lnTo>
                    <a:pt x="42" y="375"/>
                  </a:lnTo>
                  <a:lnTo>
                    <a:pt x="291" y="1249"/>
                  </a:lnTo>
                  <a:lnTo>
                    <a:pt x="541" y="2538"/>
                  </a:lnTo>
                  <a:lnTo>
                    <a:pt x="790" y="3994"/>
                  </a:lnTo>
                  <a:lnTo>
                    <a:pt x="957" y="5409"/>
                  </a:lnTo>
                  <a:lnTo>
                    <a:pt x="1040" y="6657"/>
                  </a:lnTo>
                  <a:lnTo>
                    <a:pt x="1082" y="7821"/>
                  </a:lnTo>
                  <a:lnTo>
                    <a:pt x="1206" y="7697"/>
                  </a:lnTo>
                  <a:lnTo>
                    <a:pt x="1498" y="7281"/>
                  </a:lnTo>
                  <a:lnTo>
                    <a:pt x="1664" y="6989"/>
                  </a:lnTo>
                  <a:lnTo>
                    <a:pt x="1830" y="6657"/>
                  </a:lnTo>
                  <a:lnTo>
                    <a:pt x="2122" y="5991"/>
                  </a:lnTo>
                  <a:lnTo>
                    <a:pt x="2288" y="5617"/>
                  </a:lnTo>
                  <a:lnTo>
                    <a:pt x="2496" y="5159"/>
                  </a:lnTo>
                  <a:lnTo>
                    <a:pt x="2662" y="4535"/>
                  </a:lnTo>
                  <a:lnTo>
                    <a:pt x="2746" y="4119"/>
                  </a:lnTo>
                  <a:lnTo>
                    <a:pt x="2829" y="3578"/>
                  </a:lnTo>
                  <a:lnTo>
                    <a:pt x="2870" y="3037"/>
                  </a:lnTo>
                  <a:lnTo>
                    <a:pt x="2912" y="2497"/>
                  </a:lnTo>
                  <a:lnTo>
                    <a:pt x="2870" y="1457"/>
                  </a:lnTo>
                  <a:lnTo>
                    <a:pt x="2787" y="708"/>
                  </a:lnTo>
                  <a:lnTo>
                    <a:pt x="2746" y="375"/>
                  </a:lnTo>
                  <a:lnTo>
                    <a:pt x="2496" y="1997"/>
                  </a:lnTo>
                  <a:lnTo>
                    <a:pt x="2371" y="2954"/>
                  </a:lnTo>
                  <a:lnTo>
                    <a:pt x="2163" y="3911"/>
                  </a:lnTo>
                  <a:lnTo>
                    <a:pt x="1997" y="4868"/>
                  </a:lnTo>
                  <a:lnTo>
                    <a:pt x="1747" y="5825"/>
                  </a:lnTo>
                  <a:lnTo>
                    <a:pt x="1498" y="6490"/>
                  </a:lnTo>
                  <a:lnTo>
                    <a:pt x="1290" y="6989"/>
                  </a:lnTo>
                  <a:lnTo>
                    <a:pt x="1331" y="5908"/>
                  </a:lnTo>
                  <a:lnTo>
                    <a:pt x="1290" y="4951"/>
                  </a:lnTo>
                  <a:lnTo>
                    <a:pt x="1248" y="4452"/>
                  </a:lnTo>
                  <a:lnTo>
                    <a:pt x="1206" y="3994"/>
                  </a:lnTo>
                  <a:lnTo>
                    <a:pt x="874" y="2621"/>
                  </a:lnTo>
                  <a:lnTo>
                    <a:pt x="541" y="1332"/>
                  </a:lnTo>
                  <a:lnTo>
                    <a:pt x="250" y="375"/>
                  </a:lnTo>
                  <a:lnTo>
                    <a:pt x="125" y="126"/>
                  </a:lnTo>
                  <a:lnTo>
                    <a:pt x="42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7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1"/>
            <p:cNvSpPr/>
            <p:nvPr/>
          </p:nvSpPr>
          <p:spPr>
            <a:xfrm>
              <a:off x="3188600" y="1541900"/>
              <a:ext cx="104025" cy="116500"/>
            </a:xfrm>
            <a:custGeom>
              <a:avLst/>
              <a:gdLst/>
              <a:ahLst/>
              <a:cxnLst/>
              <a:rect l="l" t="t" r="r" b="b"/>
              <a:pathLst>
                <a:path w="4161" h="4660" extrusionOk="0">
                  <a:moveTo>
                    <a:pt x="1872" y="0"/>
                  </a:moveTo>
                  <a:lnTo>
                    <a:pt x="1456" y="42"/>
                  </a:lnTo>
                  <a:lnTo>
                    <a:pt x="1040" y="208"/>
                  </a:lnTo>
                  <a:lnTo>
                    <a:pt x="707" y="458"/>
                  </a:lnTo>
                  <a:lnTo>
                    <a:pt x="458" y="749"/>
                  </a:lnTo>
                  <a:lnTo>
                    <a:pt x="208" y="1082"/>
                  </a:lnTo>
                  <a:lnTo>
                    <a:pt x="83" y="1498"/>
                  </a:lnTo>
                  <a:lnTo>
                    <a:pt x="0" y="1955"/>
                  </a:lnTo>
                  <a:lnTo>
                    <a:pt x="0" y="2413"/>
                  </a:lnTo>
                  <a:lnTo>
                    <a:pt x="83" y="2871"/>
                  </a:lnTo>
                  <a:lnTo>
                    <a:pt x="250" y="3287"/>
                  </a:lnTo>
                  <a:lnTo>
                    <a:pt x="458" y="3703"/>
                  </a:lnTo>
                  <a:lnTo>
                    <a:pt x="749" y="4035"/>
                  </a:lnTo>
                  <a:lnTo>
                    <a:pt x="1082" y="4285"/>
                  </a:lnTo>
                  <a:lnTo>
                    <a:pt x="1456" y="4493"/>
                  </a:lnTo>
                  <a:lnTo>
                    <a:pt x="1872" y="4618"/>
                  </a:lnTo>
                  <a:lnTo>
                    <a:pt x="2288" y="4659"/>
                  </a:lnTo>
                  <a:lnTo>
                    <a:pt x="2704" y="4576"/>
                  </a:lnTo>
                  <a:lnTo>
                    <a:pt x="3078" y="4410"/>
                  </a:lnTo>
                  <a:lnTo>
                    <a:pt x="3411" y="4202"/>
                  </a:lnTo>
                  <a:lnTo>
                    <a:pt x="3702" y="3869"/>
                  </a:lnTo>
                  <a:lnTo>
                    <a:pt x="3910" y="3536"/>
                  </a:lnTo>
                  <a:lnTo>
                    <a:pt x="4077" y="3120"/>
                  </a:lnTo>
                  <a:lnTo>
                    <a:pt x="4160" y="2704"/>
                  </a:lnTo>
                  <a:lnTo>
                    <a:pt x="4160" y="2247"/>
                  </a:lnTo>
                  <a:lnTo>
                    <a:pt x="4077" y="1789"/>
                  </a:lnTo>
                  <a:lnTo>
                    <a:pt x="3910" y="1331"/>
                  </a:lnTo>
                  <a:lnTo>
                    <a:pt x="3661" y="915"/>
                  </a:lnTo>
                  <a:lnTo>
                    <a:pt x="3370" y="583"/>
                  </a:lnTo>
                  <a:lnTo>
                    <a:pt x="3037" y="333"/>
                  </a:lnTo>
                  <a:lnTo>
                    <a:pt x="2662" y="125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rgbClr val="D0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1"/>
            <p:cNvSpPr/>
            <p:nvPr/>
          </p:nvSpPr>
          <p:spPr>
            <a:xfrm>
              <a:off x="2995150" y="1765500"/>
              <a:ext cx="275625" cy="261050"/>
            </a:xfrm>
            <a:custGeom>
              <a:avLst/>
              <a:gdLst/>
              <a:ahLst/>
              <a:cxnLst/>
              <a:rect l="l" t="t" r="r" b="b"/>
              <a:pathLst>
                <a:path w="11025" h="10442" extrusionOk="0">
                  <a:moveTo>
                    <a:pt x="3245" y="0"/>
                  </a:moveTo>
                  <a:lnTo>
                    <a:pt x="2704" y="83"/>
                  </a:lnTo>
                  <a:lnTo>
                    <a:pt x="2205" y="167"/>
                  </a:lnTo>
                  <a:lnTo>
                    <a:pt x="1956" y="250"/>
                  </a:lnTo>
                  <a:lnTo>
                    <a:pt x="1748" y="333"/>
                  </a:lnTo>
                  <a:lnTo>
                    <a:pt x="1581" y="458"/>
                  </a:lnTo>
                  <a:lnTo>
                    <a:pt x="1415" y="624"/>
                  </a:lnTo>
                  <a:lnTo>
                    <a:pt x="1290" y="791"/>
                  </a:lnTo>
                  <a:lnTo>
                    <a:pt x="1207" y="957"/>
                  </a:lnTo>
                  <a:lnTo>
                    <a:pt x="1124" y="1165"/>
                  </a:lnTo>
                  <a:lnTo>
                    <a:pt x="1124" y="1415"/>
                  </a:lnTo>
                  <a:lnTo>
                    <a:pt x="1124" y="1706"/>
                  </a:lnTo>
                  <a:lnTo>
                    <a:pt x="1165" y="1997"/>
                  </a:lnTo>
                  <a:lnTo>
                    <a:pt x="1290" y="2371"/>
                  </a:lnTo>
                  <a:lnTo>
                    <a:pt x="1415" y="2746"/>
                  </a:lnTo>
                  <a:lnTo>
                    <a:pt x="1623" y="3162"/>
                  </a:lnTo>
                  <a:lnTo>
                    <a:pt x="1664" y="3495"/>
                  </a:lnTo>
                  <a:lnTo>
                    <a:pt x="1664" y="3786"/>
                  </a:lnTo>
                  <a:lnTo>
                    <a:pt x="1623" y="3994"/>
                  </a:lnTo>
                  <a:lnTo>
                    <a:pt x="1498" y="4202"/>
                  </a:lnTo>
                  <a:lnTo>
                    <a:pt x="1332" y="4327"/>
                  </a:lnTo>
                  <a:lnTo>
                    <a:pt x="916" y="4576"/>
                  </a:lnTo>
                  <a:lnTo>
                    <a:pt x="708" y="4701"/>
                  </a:lnTo>
                  <a:lnTo>
                    <a:pt x="500" y="4867"/>
                  </a:lnTo>
                  <a:lnTo>
                    <a:pt x="292" y="5075"/>
                  </a:lnTo>
                  <a:lnTo>
                    <a:pt x="167" y="5283"/>
                  </a:lnTo>
                  <a:lnTo>
                    <a:pt x="42" y="5575"/>
                  </a:lnTo>
                  <a:lnTo>
                    <a:pt x="0" y="5949"/>
                  </a:lnTo>
                  <a:lnTo>
                    <a:pt x="0" y="6407"/>
                  </a:lnTo>
                  <a:lnTo>
                    <a:pt x="84" y="6989"/>
                  </a:lnTo>
                  <a:lnTo>
                    <a:pt x="208" y="7280"/>
                  </a:lnTo>
                  <a:lnTo>
                    <a:pt x="333" y="7571"/>
                  </a:lnTo>
                  <a:lnTo>
                    <a:pt x="500" y="7821"/>
                  </a:lnTo>
                  <a:lnTo>
                    <a:pt x="708" y="8112"/>
                  </a:lnTo>
                  <a:lnTo>
                    <a:pt x="916" y="8362"/>
                  </a:lnTo>
                  <a:lnTo>
                    <a:pt x="1207" y="8570"/>
                  </a:lnTo>
                  <a:lnTo>
                    <a:pt x="1498" y="8819"/>
                  </a:lnTo>
                  <a:lnTo>
                    <a:pt x="1789" y="9027"/>
                  </a:lnTo>
                  <a:lnTo>
                    <a:pt x="2496" y="9402"/>
                  </a:lnTo>
                  <a:lnTo>
                    <a:pt x="3245" y="9735"/>
                  </a:lnTo>
                  <a:lnTo>
                    <a:pt x="4077" y="9984"/>
                  </a:lnTo>
                  <a:lnTo>
                    <a:pt x="4909" y="10192"/>
                  </a:lnTo>
                  <a:lnTo>
                    <a:pt x="5783" y="10358"/>
                  </a:lnTo>
                  <a:lnTo>
                    <a:pt x="6615" y="10442"/>
                  </a:lnTo>
                  <a:lnTo>
                    <a:pt x="7405" y="10442"/>
                  </a:lnTo>
                  <a:lnTo>
                    <a:pt x="8196" y="10400"/>
                  </a:lnTo>
                  <a:lnTo>
                    <a:pt x="8861" y="10275"/>
                  </a:lnTo>
                  <a:lnTo>
                    <a:pt x="9485" y="10109"/>
                  </a:lnTo>
                  <a:lnTo>
                    <a:pt x="9735" y="9984"/>
                  </a:lnTo>
                  <a:lnTo>
                    <a:pt x="9984" y="9818"/>
                  </a:lnTo>
                  <a:lnTo>
                    <a:pt x="10192" y="9651"/>
                  </a:lnTo>
                  <a:lnTo>
                    <a:pt x="10359" y="9485"/>
                  </a:lnTo>
                  <a:lnTo>
                    <a:pt x="10608" y="9111"/>
                  </a:lnTo>
                  <a:lnTo>
                    <a:pt x="10816" y="8653"/>
                  </a:lnTo>
                  <a:lnTo>
                    <a:pt x="10941" y="8195"/>
                  </a:lnTo>
                  <a:lnTo>
                    <a:pt x="10983" y="7738"/>
                  </a:lnTo>
                  <a:lnTo>
                    <a:pt x="11024" y="7239"/>
                  </a:lnTo>
                  <a:lnTo>
                    <a:pt x="10983" y="6781"/>
                  </a:lnTo>
                  <a:lnTo>
                    <a:pt x="10900" y="6282"/>
                  </a:lnTo>
                  <a:lnTo>
                    <a:pt x="10775" y="5824"/>
                  </a:lnTo>
                  <a:lnTo>
                    <a:pt x="10608" y="5408"/>
                  </a:lnTo>
                  <a:lnTo>
                    <a:pt x="10400" y="5034"/>
                  </a:lnTo>
                  <a:lnTo>
                    <a:pt x="10151" y="4659"/>
                  </a:lnTo>
                  <a:lnTo>
                    <a:pt x="9901" y="4368"/>
                  </a:lnTo>
                  <a:lnTo>
                    <a:pt x="9610" y="4160"/>
                  </a:lnTo>
                  <a:lnTo>
                    <a:pt x="9319" y="3994"/>
                  </a:lnTo>
                  <a:lnTo>
                    <a:pt x="8986" y="3911"/>
                  </a:lnTo>
                  <a:lnTo>
                    <a:pt x="8362" y="3911"/>
                  </a:lnTo>
                  <a:lnTo>
                    <a:pt x="8071" y="3827"/>
                  </a:lnTo>
                  <a:lnTo>
                    <a:pt x="7821" y="3703"/>
                  </a:lnTo>
                  <a:lnTo>
                    <a:pt x="7613" y="3495"/>
                  </a:lnTo>
                  <a:lnTo>
                    <a:pt x="7405" y="3203"/>
                  </a:lnTo>
                  <a:lnTo>
                    <a:pt x="7197" y="2912"/>
                  </a:lnTo>
                  <a:lnTo>
                    <a:pt x="7072" y="2621"/>
                  </a:lnTo>
                  <a:lnTo>
                    <a:pt x="6906" y="2288"/>
                  </a:lnTo>
                  <a:lnTo>
                    <a:pt x="6698" y="1623"/>
                  </a:lnTo>
                  <a:lnTo>
                    <a:pt x="6573" y="1040"/>
                  </a:lnTo>
                  <a:lnTo>
                    <a:pt x="6490" y="458"/>
                  </a:lnTo>
                  <a:lnTo>
                    <a:pt x="6157" y="375"/>
                  </a:lnTo>
                  <a:lnTo>
                    <a:pt x="5408" y="208"/>
                  </a:lnTo>
                  <a:lnTo>
                    <a:pt x="4368" y="83"/>
                  </a:lnTo>
                  <a:lnTo>
                    <a:pt x="3828" y="42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1"/>
            <p:cNvSpPr/>
            <p:nvPr/>
          </p:nvSpPr>
          <p:spPr>
            <a:xfrm>
              <a:off x="3023225" y="1765500"/>
              <a:ext cx="152900" cy="84250"/>
            </a:xfrm>
            <a:custGeom>
              <a:avLst/>
              <a:gdLst/>
              <a:ahLst/>
              <a:cxnLst/>
              <a:rect l="l" t="t" r="r" b="b"/>
              <a:pathLst>
                <a:path w="6116" h="3370" extrusionOk="0">
                  <a:moveTo>
                    <a:pt x="2122" y="0"/>
                  </a:moveTo>
                  <a:lnTo>
                    <a:pt x="1581" y="83"/>
                  </a:lnTo>
                  <a:lnTo>
                    <a:pt x="1082" y="167"/>
                  </a:lnTo>
                  <a:lnTo>
                    <a:pt x="833" y="250"/>
                  </a:lnTo>
                  <a:lnTo>
                    <a:pt x="625" y="333"/>
                  </a:lnTo>
                  <a:lnTo>
                    <a:pt x="458" y="458"/>
                  </a:lnTo>
                  <a:lnTo>
                    <a:pt x="292" y="624"/>
                  </a:lnTo>
                  <a:lnTo>
                    <a:pt x="167" y="791"/>
                  </a:lnTo>
                  <a:lnTo>
                    <a:pt x="84" y="957"/>
                  </a:lnTo>
                  <a:lnTo>
                    <a:pt x="1" y="1165"/>
                  </a:lnTo>
                  <a:lnTo>
                    <a:pt x="1" y="1415"/>
                  </a:lnTo>
                  <a:lnTo>
                    <a:pt x="1" y="1706"/>
                  </a:lnTo>
                  <a:lnTo>
                    <a:pt x="42" y="1997"/>
                  </a:lnTo>
                  <a:lnTo>
                    <a:pt x="167" y="2371"/>
                  </a:lnTo>
                  <a:lnTo>
                    <a:pt x="292" y="2746"/>
                  </a:lnTo>
                  <a:lnTo>
                    <a:pt x="417" y="2954"/>
                  </a:lnTo>
                  <a:lnTo>
                    <a:pt x="1665" y="3203"/>
                  </a:lnTo>
                  <a:lnTo>
                    <a:pt x="2413" y="3287"/>
                  </a:lnTo>
                  <a:lnTo>
                    <a:pt x="3162" y="3328"/>
                  </a:lnTo>
                  <a:lnTo>
                    <a:pt x="3953" y="3370"/>
                  </a:lnTo>
                  <a:lnTo>
                    <a:pt x="4743" y="3328"/>
                  </a:lnTo>
                  <a:lnTo>
                    <a:pt x="5450" y="3203"/>
                  </a:lnTo>
                  <a:lnTo>
                    <a:pt x="5825" y="3120"/>
                  </a:lnTo>
                  <a:lnTo>
                    <a:pt x="6116" y="2995"/>
                  </a:lnTo>
                  <a:lnTo>
                    <a:pt x="5908" y="2579"/>
                  </a:lnTo>
                  <a:lnTo>
                    <a:pt x="5741" y="2163"/>
                  </a:lnTo>
                  <a:lnTo>
                    <a:pt x="5533" y="1331"/>
                  </a:lnTo>
                  <a:lnTo>
                    <a:pt x="5367" y="707"/>
                  </a:lnTo>
                  <a:lnTo>
                    <a:pt x="5367" y="458"/>
                  </a:lnTo>
                  <a:lnTo>
                    <a:pt x="5034" y="375"/>
                  </a:lnTo>
                  <a:lnTo>
                    <a:pt x="4285" y="208"/>
                  </a:lnTo>
                  <a:lnTo>
                    <a:pt x="3245" y="83"/>
                  </a:lnTo>
                  <a:lnTo>
                    <a:pt x="2705" y="42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D0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1"/>
            <p:cNvSpPr/>
            <p:nvPr/>
          </p:nvSpPr>
          <p:spPr>
            <a:xfrm>
              <a:off x="2849550" y="1400450"/>
              <a:ext cx="390025" cy="431625"/>
            </a:xfrm>
            <a:custGeom>
              <a:avLst/>
              <a:gdLst/>
              <a:ahLst/>
              <a:cxnLst/>
              <a:rect l="l" t="t" r="r" b="b"/>
              <a:pathLst>
                <a:path w="15601" h="17265" extrusionOk="0">
                  <a:moveTo>
                    <a:pt x="6116" y="1"/>
                  </a:moveTo>
                  <a:lnTo>
                    <a:pt x="5367" y="84"/>
                  </a:lnTo>
                  <a:lnTo>
                    <a:pt x="4951" y="167"/>
                  </a:lnTo>
                  <a:lnTo>
                    <a:pt x="4576" y="250"/>
                  </a:lnTo>
                  <a:lnTo>
                    <a:pt x="4202" y="375"/>
                  </a:lnTo>
                  <a:lnTo>
                    <a:pt x="3828" y="541"/>
                  </a:lnTo>
                  <a:lnTo>
                    <a:pt x="3495" y="708"/>
                  </a:lnTo>
                  <a:lnTo>
                    <a:pt x="3162" y="916"/>
                  </a:lnTo>
                  <a:lnTo>
                    <a:pt x="2829" y="1124"/>
                  </a:lnTo>
                  <a:lnTo>
                    <a:pt x="2496" y="1415"/>
                  </a:lnTo>
                  <a:lnTo>
                    <a:pt x="2205" y="1665"/>
                  </a:lnTo>
                  <a:lnTo>
                    <a:pt x="1914" y="1997"/>
                  </a:lnTo>
                  <a:lnTo>
                    <a:pt x="1664" y="2289"/>
                  </a:lnTo>
                  <a:lnTo>
                    <a:pt x="1415" y="2663"/>
                  </a:lnTo>
                  <a:lnTo>
                    <a:pt x="999" y="3370"/>
                  </a:lnTo>
                  <a:lnTo>
                    <a:pt x="666" y="4202"/>
                  </a:lnTo>
                  <a:lnTo>
                    <a:pt x="375" y="5034"/>
                  </a:lnTo>
                  <a:lnTo>
                    <a:pt x="167" y="5908"/>
                  </a:lnTo>
                  <a:lnTo>
                    <a:pt x="42" y="6823"/>
                  </a:lnTo>
                  <a:lnTo>
                    <a:pt x="0" y="7780"/>
                  </a:lnTo>
                  <a:lnTo>
                    <a:pt x="42" y="8695"/>
                  </a:lnTo>
                  <a:lnTo>
                    <a:pt x="167" y="9652"/>
                  </a:lnTo>
                  <a:lnTo>
                    <a:pt x="375" y="10567"/>
                  </a:lnTo>
                  <a:lnTo>
                    <a:pt x="666" y="11441"/>
                  </a:lnTo>
                  <a:lnTo>
                    <a:pt x="874" y="11898"/>
                  </a:lnTo>
                  <a:lnTo>
                    <a:pt x="1082" y="12314"/>
                  </a:lnTo>
                  <a:lnTo>
                    <a:pt x="1290" y="12730"/>
                  </a:lnTo>
                  <a:lnTo>
                    <a:pt x="1540" y="13105"/>
                  </a:lnTo>
                  <a:lnTo>
                    <a:pt x="1831" y="13479"/>
                  </a:lnTo>
                  <a:lnTo>
                    <a:pt x="2122" y="13853"/>
                  </a:lnTo>
                  <a:lnTo>
                    <a:pt x="2788" y="14519"/>
                  </a:lnTo>
                  <a:lnTo>
                    <a:pt x="3453" y="15101"/>
                  </a:lnTo>
                  <a:lnTo>
                    <a:pt x="4160" y="15601"/>
                  </a:lnTo>
                  <a:lnTo>
                    <a:pt x="4909" y="16017"/>
                  </a:lnTo>
                  <a:lnTo>
                    <a:pt x="5658" y="16391"/>
                  </a:lnTo>
                  <a:lnTo>
                    <a:pt x="6448" y="16682"/>
                  </a:lnTo>
                  <a:lnTo>
                    <a:pt x="7239" y="16890"/>
                  </a:lnTo>
                  <a:lnTo>
                    <a:pt x="7988" y="17057"/>
                  </a:lnTo>
                  <a:lnTo>
                    <a:pt x="8736" y="17181"/>
                  </a:lnTo>
                  <a:lnTo>
                    <a:pt x="9444" y="17223"/>
                  </a:lnTo>
                  <a:lnTo>
                    <a:pt x="10109" y="17265"/>
                  </a:lnTo>
                  <a:lnTo>
                    <a:pt x="10733" y="17223"/>
                  </a:lnTo>
                  <a:lnTo>
                    <a:pt x="11316" y="17181"/>
                  </a:lnTo>
                  <a:lnTo>
                    <a:pt x="11815" y="17057"/>
                  </a:lnTo>
                  <a:lnTo>
                    <a:pt x="12231" y="16932"/>
                  </a:lnTo>
                  <a:lnTo>
                    <a:pt x="12813" y="16682"/>
                  </a:lnTo>
                  <a:lnTo>
                    <a:pt x="13312" y="16349"/>
                  </a:lnTo>
                  <a:lnTo>
                    <a:pt x="13812" y="15933"/>
                  </a:lnTo>
                  <a:lnTo>
                    <a:pt x="14228" y="15434"/>
                  </a:lnTo>
                  <a:lnTo>
                    <a:pt x="14602" y="14893"/>
                  </a:lnTo>
                  <a:lnTo>
                    <a:pt x="14893" y="14269"/>
                  </a:lnTo>
                  <a:lnTo>
                    <a:pt x="15184" y="13604"/>
                  </a:lnTo>
                  <a:lnTo>
                    <a:pt x="15392" y="12897"/>
                  </a:lnTo>
                  <a:lnTo>
                    <a:pt x="15517" y="12148"/>
                  </a:lnTo>
                  <a:lnTo>
                    <a:pt x="15600" y="11357"/>
                  </a:lnTo>
                  <a:lnTo>
                    <a:pt x="15600" y="10567"/>
                  </a:lnTo>
                  <a:lnTo>
                    <a:pt x="15559" y="9693"/>
                  </a:lnTo>
                  <a:lnTo>
                    <a:pt x="15434" y="8861"/>
                  </a:lnTo>
                  <a:lnTo>
                    <a:pt x="15226" y="7988"/>
                  </a:lnTo>
                  <a:lnTo>
                    <a:pt x="14976" y="7114"/>
                  </a:lnTo>
                  <a:lnTo>
                    <a:pt x="14644" y="6282"/>
                  </a:lnTo>
                  <a:lnTo>
                    <a:pt x="14228" y="5409"/>
                  </a:lnTo>
                  <a:lnTo>
                    <a:pt x="13728" y="4618"/>
                  </a:lnTo>
                  <a:lnTo>
                    <a:pt x="13229" y="3869"/>
                  </a:lnTo>
                  <a:lnTo>
                    <a:pt x="12647" y="3204"/>
                  </a:lnTo>
                  <a:lnTo>
                    <a:pt x="12023" y="2538"/>
                  </a:lnTo>
                  <a:lnTo>
                    <a:pt x="11357" y="1956"/>
                  </a:lnTo>
                  <a:lnTo>
                    <a:pt x="10650" y="1457"/>
                  </a:lnTo>
                  <a:lnTo>
                    <a:pt x="9943" y="1041"/>
                  </a:lnTo>
                  <a:lnTo>
                    <a:pt x="9194" y="666"/>
                  </a:lnTo>
                  <a:lnTo>
                    <a:pt x="8445" y="375"/>
                  </a:lnTo>
                  <a:lnTo>
                    <a:pt x="7655" y="167"/>
                  </a:lnTo>
                  <a:lnTo>
                    <a:pt x="6906" y="42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rgbClr val="EC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1"/>
            <p:cNvSpPr/>
            <p:nvPr/>
          </p:nvSpPr>
          <p:spPr>
            <a:xfrm>
              <a:off x="2849550" y="1400450"/>
              <a:ext cx="357775" cy="356750"/>
            </a:xfrm>
            <a:custGeom>
              <a:avLst/>
              <a:gdLst/>
              <a:ahLst/>
              <a:cxnLst/>
              <a:rect l="l" t="t" r="r" b="b"/>
              <a:pathLst>
                <a:path w="14311" h="14270" extrusionOk="0">
                  <a:moveTo>
                    <a:pt x="5991" y="1"/>
                  </a:moveTo>
                  <a:lnTo>
                    <a:pt x="5284" y="84"/>
                  </a:lnTo>
                  <a:lnTo>
                    <a:pt x="4535" y="250"/>
                  </a:lnTo>
                  <a:lnTo>
                    <a:pt x="3828" y="541"/>
                  </a:lnTo>
                  <a:lnTo>
                    <a:pt x="3495" y="708"/>
                  </a:lnTo>
                  <a:lnTo>
                    <a:pt x="3162" y="916"/>
                  </a:lnTo>
                  <a:lnTo>
                    <a:pt x="2829" y="1124"/>
                  </a:lnTo>
                  <a:lnTo>
                    <a:pt x="2496" y="1415"/>
                  </a:lnTo>
                  <a:lnTo>
                    <a:pt x="2205" y="1665"/>
                  </a:lnTo>
                  <a:lnTo>
                    <a:pt x="1914" y="1997"/>
                  </a:lnTo>
                  <a:lnTo>
                    <a:pt x="1664" y="2289"/>
                  </a:lnTo>
                  <a:lnTo>
                    <a:pt x="1415" y="2663"/>
                  </a:lnTo>
                  <a:lnTo>
                    <a:pt x="999" y="3370"/>
                  </a:lnTo>
                  <a:lnTo>
                    <a:pt x="666" y="4202"/>
                  </a:lnTo>
                  <a:lnTo>
                    <a:pt x="375" y="5034"/>
                  </a:lnTo>
                  <a:lnTo>
                    <a:pt x="167" y="5908"/>
                  </a:lnTo>
                  <a:lnTo>
                    <a:pt x="42" y="6823"/>
                  </a:lnTo>
                  <a:lnTo>
                    <a:pt x="0" y="7780"/>
                  </a:lnTo>
                  <a:lnTo>
                    <a:pt x="42" y="8695"/>
                  </a:lnTo>
                  <a:lnTo>
                    <a:pt x="167" y="9652"/>
                  </a:lnTo>
                  <a:lnTo>
                    <a:pt x="375" y="10567"/>
                  </a:lnTo>
                  <a:lnTo>
                    <a:pt x="666" y="11441"/>
                  </a:lnTo>
                  <a:lnTo>
                    <a:pt x="874" y="11898"/>
                  </a:lnTo>
                  <a:lnTo>
                    <a:pt x="1082" y="12314"/>
                  </a:lnTo>
                  <a:lnTo>
                    <a:pt x="1290" y="12730"/>
                  </a:lnTo>
                  <a:lnTo>
                    <a:pt x="1540" y="13105"/>
                  </a:lnTo>
                  <a:lnTo>
                    <a:pt x="2039" y="13729"/>
                  </a:lnTo>
                  <a:lnTo>
                    <a:pt x="2496" y="14269"/>
                  </a:lnTo>
                  <a:lnTo>
                    <a:pt x="2330" y="12397"/>
                  </a:lnTo>
                  <a:lnTo>
                    <a:pt x="2205" y="10026"/>
                  </a:lnTo>
                  <a:lnTo>
                    <a:pt x="2164" y="8820"/>
                  </a:lnTo>
                  <a:lnTo>
                    <a:pt x="2164" y="7738"/>
                  </a:lnTo>
                  <a:lnTo>
                    <a:pt x="2205" y="6740"/>
                  </a:lnTo>
                  <a:lnTo>
                    <a:pt x="2330" y="5991"/>
                  </a:lnTo>
                  <a:lnTo>
                    <a:pt x="3204" y="6324"/>
                  </a:lnTo>
                  <a:lnTo>
                    <a:pt x="4077" y="6573"/>
                  </a:lnTo>
                  <a:lnTo>
                    <a:pt x="4576" y="6698"/>
                  </a:lnTo>
                  <a:lnTo>
                    <a:pt x="5034" y="6781"/>
                  </a:lnTo>
                  <a:lnTo>
                    <a:pt x="5533" y="6823"/>
                  </a:lnTo>
                  <a:lnTo>
                    <a:pt x="5949" y="6865"/>
                  </a:lnTo>
                  <a:lnTo>
                    <a:pt x="6365" y="6781"/>
                  </a:lnTo>
                  <a:lnTo>
                    <a:pt x="6656" y="6698"/>
                  </a:lnTo>
                  <a:lnTo>
                    <a:pt x="6823" y="6615"/>
                  </a:lnTo>
                  <a:lnTo>
                    <a:pt x="6906" y="6490"/>
                  </a:lnTo>
                  <a:lnTo>
                    <a:pt x="6989" y="6365"/>
                  </a:lnTo>
                  <a:lnTo>
                    <a:pt x="7031" y="6241"/>
                  </a:lnTo>
                  <a:lnTo>
                    <a:pt x="7031" y="6074"/>
                  </a:lnTo>
                  <a:lnTo>
                    <a:pt x="7031" y="5866"/>
                  </a:lnTo>
                  <a:lnTo>
                    <a:pt x="6948" y="5617"/>
                  </a:lnTo>
                  <a:lnTo>
                    <a:pt x="6864" y="5367"/>
                  </a:lnTo>
                  <a:lnTo>
                    <a:pt x="7696" y="5575"/>
                  </a:lnTo>
                  <a:lnTo>
                    <a:pt x="8528" y="5700"/>
                  </a:lnTo>
                  <a:lnTo>
                    <a:pt x="9402" y="5825"/>
                  </a:lnTo>
                  <a:lnTo>
                    <a:pt x="10234" y="5825"/>
                  </a:lnTo>
                  <a:lnTo>
                    <a:pt x="10567" y="5741"/>
                  </a:lnTo>
                  <a:lnTo>
                    <a:pt x="10816" y="5617"/>
                  </a:lnTo>
                  <a:lnTo>
                    <a:pt x="10900" y="5533"/>
                  </a:lnTo>
                  <a:lnTo>
                    <a:pt x="10983" y="5450"/>
                  </a:lnTo>
                  <a:lnTo>
                    <a:pt x="11024" y="5325"/>
                  </a:lnTo>
                  <a:lnTo>
                    <a:pt x="11066" y="5201"/>
                  </a:lnTo>
                  <a:lnTo>
                    <a:pt x="11024" y="5034"/>
                  </a:lnTo>
                  <a:lnTo>
                    <a:pt x="10983" y="4868"/>
                  </a:lnTo>
                  <a:lnTo>
                    <a:pt x="10733" y="4452"/>
                  </a:lnTo>
                  <a:lnTo>
                    <a:pt x="11316" y="4826"/>
                  </a:lnTo>
                  <a:lnTo>
                    <a:pt x="11856" y="5201"/>
                  </a:lnTo>
                  <a:lnTo>
                    <a:pt x="12439" y="5533"/>
                  </a:lnTo>
                  <a:lnTo>
                    <a:pt x="13021" y="5783"/>
                  </a:lnTo>
                  <a:lnTo>
                    <a:pt x="13229" y="5825"/>
                  </a:lnTo>
                  <a:lnTo>
                    <a:pt x="13437" y="5825"/>
                  </a:lnTo>
                  <a:lnTo>
                    <a:pt x="13562" y="5783"/>
                  </a:lnTo>
                  <a:lnTo>
                    <a:pt x="13645" y="5741"/>
                  </a:lnTo>
                  <a:lnTo>
                    <a:pt x="13645" y="5658"/>
                  </a:lnTo>
                  <a:lnTo>
                    <a:pt x="13645" y="5409"/>
                  </a:lnTo>
                  <a:lnTo>
                    <a:pt x="13562" y="5117"/>
                  </a:lnTo>
                  <a:lnTo>
                    <a:pt x="13770" y="5242"/>
                  </a:lnTo>
                  <a:lnTo>
                    <a:pt x="14020" y="5367"/>
                  </a:lnTo>
                  <a:lnTo>
                    <a:pt x="14311" y="5575"/>
                  </a:lnTo>
                  <a:lnTo>
                    <a:pt x="14311" y="5575"/>
                  </a:lnTo>
                  <a:lnTo>
                    <a:pt x="13853" y="4826"/>
                  </a:lnTo>
                  <a:lnTo>
                    <a:pt x="13396" y="4119"/>
                  </a:lnTo>
                  <a:lnTo>
                    <a:pt x="12855" y="3412"/>
                  </a:lnTo>
                  <a:lnTo>
                    <a:pt x="12272" y="2788"/>
                  </a:lnTo>
                  <a:lnTo>
                    <a:pt x="11648" y="2205"/>
                  </a:lnTo>
                  <a:lnTo>
                    <a:pt x="11024" y="1706"/>
                  </a:lnTo>
                  <a:lnTo>
                    <a:pt x="10359" y="1249"/>
                  </a:lnTo>
                  <a:lnTo>
                    <a:pt x="9652" y="874"/>
                  </a:lnTo>
                  <a:lnTo>
                    <a:pt x="8944" y="541"/>
                  </a:lnTo>
                  <a:lnTo>
                    <a:pt x="8196" y="292"/>
                  </a:lnTo>
                  <a:lnTo>
                    <a:pt x="7488" y="125"/>
                  </a:lnTo>
                  <a:lnTo>
                    <a:pt x="6740" y="42"/>
                  </a:lnTo>
                  <a:lnTo>
                    <a:pt x="5991" y="1"/>
                  </a:lnTo>
                  <a:close/>
                </a:path>
              </a:pathLst>
            </a:custGeom>
            <a:solidFill>
              <a:srgbClr val="D0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1"/>
            <p:cNvSpPr/>
            <p:nvPr/>
          </p:nvSpPr>
          <p:spPr>
            <a:xfrm>
              <a:off x="2789225" y="1303725"/>
              <a:ext cx="441000" cy="844500"/>
            </a:xfrm>
            <a:custGeom>
              <a:avLst/>
              <a:gdLst/>
              <a:ahLst/>
              <a:cxnLst/>
              <a:rect l="l" t="t" r="r" b="b"/>
              <a:pathLst>
                <a:path w="17640" h="33780" extrusionOk="0">
                  <a:moveTo>
                    <a:pt x="10109" y="1"/>
                  </a:moveTo>
                  <a:lnTo>
                    <a:pt x="9402" y="42"/>
                  </a:lnTo>
                  <a:lnTo>
                    <a:pt x="8737" y="84"/>
                  </a:lnTo>
                  <a:lnTo>
                    <a:pt x="8071" y="167"/>
                  </a:lnTo>
                  <a:lnTo>
                    <a:pt x="7489" y="292"/>
                  </a:lnTo>
                  <a:lnTo>
                    <a:pt x="6906" y="458"/>
                  </a:lnTo>
                  <a:lnTo>
                    <a:pt x="6365" y="666"/>
                  </a:lnTo>
                  <a:lnTo>
                    <a:pt x="5866" y="874"/>
                  </a:lnTo>
                  <a:lnTo>
                    <a:pt x="5409" y="1124"/>
                  </a:lnTo>
                  <a:lnTo>
                    <a:pt x="4951" y="1374"/>
                  </a:lnTo>
                  <a:lnTo>
                    <a:pt x="4535" y="1665"/>
                  </a:lnTo>
                  <a:lnTo>
                    <a:pt x="4161" y="1956"/>
                  </a:lnTo>
                  <a:lnTo>
                    <a:pt x="3786" y="2247"/>
                  </a:lnTo>
                  <a:lnTo>
                    <a:pt x="3162" y="2913"/>
                  </a:lnTo>
                  <a:lnTo>
                    <a:pt x="2621" y="3578"/>
                  </a:lnTo>
                  <a:lnTo>
                    <a:pt x="2164" y="4202"/>
                  </a:lnTo>
                  <a:lnTo>
                    <a:pt x="1789" y="4826"/>
                  </a:lnTo>
                  <a:lnTo>
                    <a:pt x="1540" y="5409"/>
                  </a:lnTo>
                  <a:lnTo>
                    <a:pt x="1332" y="5866"/>
                  </a:lnTo>
                  <a:lnTo>
                    <a:pt x="1165" y="6241"/>
                  </a:lnTo>
                  <a:lnTo>
                    <a:pt x="1082" y="6574"/>
                  </a:lnTo>
                  <a:lnTo>
                    <a:pt x="957" y="6865"/>
                  </a:lnTo>
                  <a:lnTo>
                    <a:pt x="749" y="7697"/>
                  </a:lnTo>
                  <a:lnTo>
                    <a:pt x="458" y="8986"/>
                  </a:lnTo>
                  <a:lnTo>
                    <a:pt x="292" y="9735"/>
                  </a:lnTo>
                  <a:lnTo>
                    <a:pt x="167" y="10609"/>
                  </a:lnTo>
                  <a:lnTo>
                    <a:pt x="84" y="11524"/>
                  </a:lnTo>
                  <a:lnTo>
                    <a:pt x="42" y="12481"/>
                  </a:lnTo>
                  <a:lnTo>
                    <a:pt x="1" y="13479"/>
                  </a:lnTo>
                  <a:lnTo>
                    <a:pt x="42" y="14519"/>
                  </a:lnTo>
                  <a:lnTo>
                    <a:pt x="167" y="15559"/>
                  </a:lnTo>
                  <a:lnTo>
                    <a:pt x="333" y="16641"/>
                  </a:lnTo>
                  <a:lnTo>
                    <a:pt x="625" y="17681"/>
                  </a:lnTo>
                  <a:lnTo>
                    <a:pt x="791" y="18180"/>
                  </a:lnTo>
                  <a:lnTo>
                    <a:pt x="999" y="18679"/>
                  </a:lnTo>
                  <a:lnTo>
                    <a:pt x="1373" y="19470"/>
                  </a:lnTo>
                  <a:lnTo>
                    <a:pt x="1748" y="20218"/>
                  </a:lnTo>
                  <a:lnTo>
                    <a:pt x="2205" y="20926"/>
                  </a:lnTo>
                  <a:lnTo>
                    <a:pt x="2705" y="21591"/>
                  </a:lnTo>
                  <a:lnTo>
                    <a:pt x="3204" y="22215"/>
                  </a:lnTo>
                  <a:lnTo>
                    <a:pt x="3745" y="22798"/>
                  </a:lnTo>
                  <a:lnTo>
                    <a:pt x="4285" y="23380"/>
                  </a:lnTo>
                  <a:lnTo>
                    <a:pt x="4868" y="23921"/>
                  </a:lnTo>
                  <a:lnTo>
                    <a:pt x="6074" y="24919"/>
                  </a:lnTo>
                  <a:lnTo>
                    <a:pt x="7239" y="25834"/>
                  </a:lnTo>
                  <a:lnTo>
                    <a:pt x="9527" y="27498"/>
                  </a:lnTo>
                  <a:lnTo>
                    <a:pt x="9777" y="27706"/>
                  </a:lnTo>
                  <a:lnTo>
                    <a:pt x="10026" y="27914"/>
                  </a:lnTo>
                  <a:lnTo>
                    <a:pt x="10442" y="28413"/>
                  </a:lnTo>
                  <a:lnTo>
                    <a:pt x="10775" y="28954"/>
                  </a:lnTo>
                  <a:lnTo>
                    <a:pt x="11066" y="29495"/>
                  </a:lnTo>
                  <a:lnTo>
                    <a:pt x="11274" y="30077"/>
                  </a:lnTo>
                  <a:lnTo>
                    <a:pt x="11482" y="30660"/>
                  </a:lnTo>
                  <a:lnTo>
                    <a:pt x="11607" y="31242"/>
                  </a:lnTo>
                  <a:lnTo>
                    <a:pt x="11732" y="31741"/>
                  </a:lnTo>
                  <a:lnTo>
                    <a:pt x="11898" y="32698"/>
                  </a:lnTo>
                  <a:lnTo>
                    <a:pt x="12023" y="33405"/>
                  </a:lnTo>
                  <a:lnTo>
                    <a:pt x="12106" y="33613"/>
                  </a:lnTo>
                  <a:lnTo>
                    <a:pt x="12231" y="33738"/>
                  </a:lnTo>
                  <a:lnTo>
                    <a:pt x="12314" y="33780"/>
                  </a:lnTo>
                  <a:lnTo>
                    <a:pt x="12356" y="33738"/>
                  </a:lnTo>
                  <a:lnTo>
                    <a:pt x="12564" y="33613"/>
                  </a:lnTo>
                  <a:lnTo>
                    <a:pt x="13146" y="32989"/>
                  </a:lnTo>
                  <a:lnTo>
                    <a:pt x="13729" y="32365"/>
                  </a:lnTo>
                  <a:lnTo>
                    <a:pt x="14228" y="31741"/>
                  </a:lnTo>
                  <a:lnTo>
                    <a:pt x="14685" y="31076"/>
                  </a:lnTo>
                  <a:lnTo>
                    <a:pt x="15060" y="30452"/>
                  </a:lnTo>
                  <a:lnTo>
                    <a:pt x="15309" y="29786"/>
                  </a:lnTo>
                  <a:lnTo>
                    <a:pt x="15517" y="29162"/>
                  </a:lnTo>
                  <a:lnTo>
                    <a:pt x="15559" y="28829"/>
                  </a:lnTo>
                  <a:lnTo>
                    <a:pt x="15601" y="28497"/>
                  </a:lnTo>
                  <a:lnTo>
                    <a:pt x="15601" y="28206"/>
                  </a:lnTo>
                  <a:lnTo>
                    <a:pt x="15559" y="27873"/>
                  </a:lnTo>
                  <a:lnTo>
                    <a:pt x="15517" y="27540"/>
                  </a:lnTo>
                  <a:lnTo>
                    <a:pt x="15393" y="27207"/>
                  </a:lnTo>
                  <a:lnTo>
                    <a:pt x="15268" y="26916"/>
                  </a:lnTo>
                  <a:lnTo>
                    <a:pt x="15101" y="26583"/>
                  </a:lnTo>
                  <a:lnTo>
                    <a:pt x="14935" y="26292"/>
                  </a:lnTo>
                  <a:lnTo>
                    <a:pt x="14685" y="25959"/>
                  </a:lnTo>
                  <a:lnTo>
                    <a:pt x="14394" y="25668"/>
                  </a:lnTo>
                  <a:lnTo>
                    <a:pt x="14103" y="25335"/>
                  </a:lnTo>
                  <a:lnTo>
                    <a:pt x="13729" y="25044"/>
                  </a:lnTo>
                  <a:lnTo>
                    <a:pt x="13354" y="24711"/>
                  </a:lnTo>
                  <a:lnTo>
                    <a:pt x="12897" y="24420"/>
                  </a:lnTo>
                  <a:lnTo>
                    <a:pt x="12439" y="24129"/>
                  </a:lnTo>
                  <a:lnTo>
                    <a:pt x="11316" y="23546"/>
                  </a:lnTo>
                  <a:lnTo>
                    <a:pt x="10567" y="23130"/>
                  </a:lnTo>
                  <a:lnTo>
                    <a:pt x="9860" y="22756"/>
                  </a:lnTo>
                  <a:lnTo>
                    <a:pt x="9194" y="22340"/>
                  </a:lnTo>
                  <a:lnTo>
                    <a:pt x="8612" y="21924"/>
                  </a:lnTo>
                  <a:lnTo>
                    <a:pt x="8029" y="21508"/>
                  </a:lnTo>
                  <a:lnTo>
                    <a:pt x="7530" y="21092"/>
                  </a:lnTo>
                  <a:lnTo>
                    <a:pt x="7073" y="20634"/>
                  </a:lnTo>
                  <a:lnTo>
                    <a:pt x="6657" y="20218"/>
                  </a:lnTo>
                  <a:lnTo>
                    <a:pt x="6282" y="19761"/>
                  </a:lnTo>
                  <a:lnTo>
                    <a:pt x="5908" y="19303"/>
                  </a:lnTo>
                  <a:lnTo>
                    <a:pt x="5617" y="18887"/>
                  </a:lnTo>
                  <a:lnTo>
                    <a:pt x="5325" y="18430"/>
                  </a:lnTo>
                  <a:lnTo>
                    <a:pt x="5076" y="17930"/>
                  </a:lnTo>
                  <a:lnTo>
                    <a:pt x="4868" y="17473"/>
                  </a:lnTo>
                  <a:lnTo>
                    <a:pt x="4701" y="17015"/>
                  </a:lnTo>
                  <a:lnTo>
                    <a:pt x="4535" y="16558"/>
                  </a:lnTo>
                  <a:lnTo>
                    <a:pt x="4285" y="15601"/>
                  </a:lnTo>
                  <a:lnTo>
                    <a:pt x="4119" y="14644"/>
                  </a:lnTo>
                  <a:lnTo>
                    <a:pt x="4036" y="13646"/>
                  </a:lnTo>
                  <a:lnTo>
                    <a:pt x="3994" y="12689"/>
                  </a:lnTo>
                  <a:lnTo>
                    <a:pt x="3994" y="11732"/>
                  </a:lnTo>
                  <a:lnTo>
                    <a:pt x="3994" y="10775"/>
                  </a:lnTo>
                  <a:lnTo>
                    <a:pt x="4036" y="8862"/>
                  </a:lnTo>
                  <a:lnTo>
                    <a:pt x="5076" y="9361"/>
                  </a:lnTo>
                  <a:lnTo>
                    <a:pt x="6116" y="9735"/>
                  </a:lnTo>
                  <a:lnTo>
                    <a:pt x="6657" y="9943"/>
                  </a:lnTo>
                  <a:lnTo>
                    <a:pt x="7197" y="10110"/>
                  </a:lnTo>
                  <a:lnTo>
                    <a:pt x="7697" y="10234"/>
                  </a:lnTo>
                  <a:lnTo>
                    <a:pt x="8154" y="10276"/>
                  </a:lnTo>
                  <a:lnTo>
                    <a:pt x="8529" y="10234"/>
                  </a:lnTo>
                  <a:lnTo>
                    <a:pt x="8653" y="10193"/>
                  </a:lnTo>
                  <a:lnTo>
                    <a:pt x="8737" y="10110"/>
                  </a:lnTo>
                  <a:lnTo>
                    <a:pt x="8820" y="10026"/>
                  </a:lnTo>
                  <a:lnTo>
                    <a:pt x="8861" y="9902"/>
                  </a:lnTo>
                  <a:lnTo>
                    <a:pt x="8861" y="9735"/>
                  </a:lnTo>
                  <a:lnTo>
                    <a:pt x="8820" y="9527"/>
                  </a:lnTo>
                  <a:lnTo>
                    <a:pt x="8695" y="9278"/>
                  </a:lnTo>
                  <a:lnTo>
                    <a:pt x="8570" y="9028"/>
                  </a:lnTo>
                  <a:lnTo>
                    <a:pt x="8113" y="8362"/>
                  </a:lnTo>
                  <a:lnTo>
                    <a:pt x="8362" y="8487"/>
                  </a:lnTo>
                  <a:lnTo>
                    <a:pt x="8986" y="8737"/>
                  </a:lnTo>
                  <a:lnTo>
                    <a:pt x="9860" y="9070"/>
                  </a:lnTo>
                  <a:lnTo>
                    <a:pt x="10359" y="9194"/>
                  </a:lnTo>
                  <a:lnTo>
                    <a:pt x="10817" y="9319"/>
                  </a:lnTo>
                  <a:lnTo>
                    <a:pt x="11274" y="9361"/>
                  </a:lnTo>
                  <a:lnTo>
                    <a:pt x="11732" y="9361"/>
                  </a:lnTo>
                  <a:lnTo>
                    <a:pt x="12106" y="9319"/>
                  </a:lnTo>
                  <a:lnTo>
                    <a:pt x="12231" y="9236"/>
                  </a:lnTo>
                  <a:lnTo>
                    <a:pt x="12397" y="9153"/>
                  </a:lnTo>
                  <a:lnTo>
                    <a:pt x="12481" y="9028"/>
                  </a:lnTo>
                  <a:lnTo>
                    <a:pt x="12564" y="8903"/>
                  </a:lnTo>
                  <a:lnTo>
                    <a:pt x="12647" y="8737"/>
                  </a:lnTo>
                  <a:lnTo>
                    <a:pt x="12689" y="8529"/>
                  </a:lnTo>
                  <a:lnTo>
                    <a:pt x="12647" y="8321"/>
                  </a:lnTo>
                  <a:lnTo>
                    <a:pt x="12605" y="8071"/>
                  </a:lnTo>
                  <a:lnTo>
                    <a:pt x="12564" y="7738"/>
                  </a:lnTo>
                  <a:lnTo>
                    <a:pt x="12439" y="7406"/>
                  </a:lnTo>
                  <a:lnTo>
                    <a:pt x="12439" y="7406"/>
                  </a:lnTo>
                  <a:lnTo>
                    <a:pt x="13188" y="8030"/>
                  </a:lnTo>
                  <a:lnTo>
                    <a:pt x="13937" y="8529"/>
                  </a:lnTo>
                  <a:lnTo>
                    <a:pt x="14311" y="8737"/>
                  </a:lnTo>
                  <a:lnTo>
                    <a:pt x="14685" y="8945"/>
                  </a:lnTo>
                  <a:lnTo>
                    <a:pt x="15060" y="9111"/>
                  </a:lnTo>
                  <a:lnTo>
                    <a:pt x="15309" y="9153"/>
                  </a:lnTo>
                  <a:lnTo>
                    <a:pt x="15517" y="9153"/>
                  </a:lnTo>
                  <a:lnTo>
                    <a:pt x="15601" y="9111"/>
                  </a:lnTo>
                  <a:lnTo>
                    <a:pt x="15642" y="9028"/>
                  </a:lnTo>
                  <a:lnTo>
                    <a:pt x="15642" y="8903"/>
                  </a:lnTo>
                  <a:lnTo>
                    <a:pt x="15642" y="8778"/>
                  </a:lnTo>
                  <a:lnTo>
                    <a:pt x="15517" y="8362"/>
                  </a:lnTo>
                  <a:lnTo>
                    <a:pt x="15226" y="7780"/>
                  </a:lnTo>
                  <a:lnTo>
                    <a:pt x="14769" y="7031"/>
                  </a:lnTo>
                  <a:lnTo>
                    <a:pt x="15185" y="7530"/>
                  </a:lnTo>
                  <a:lnTo>
                    <a:pt x="15601" y="8113"/>
                  </a:lnTo>
                  <a:lnTo>
                    <a:pt x="16141" y="8778"/>
                  </a:lnTo>
                  <a:lnTo>
                    <a:pt x="16641" y="9569"/>
                  </a:lnTo>
                  <a:lnTo>
                    <a:pt x="17098" y="10359"/>
                  </a:lnTo>
                  <a:lnTo>
                    <a:pt x="17306" y="10775"/>
                  </a:lnTo>
                  <a:lnTo>
                    <a:pt x="17473" y="11150"/>
                  </a:lnTo>
                  <a:lnTo>
                    <a:pt x="17556" y="11524"/>
                  </a:lnTo>
                  <a:lnTo>
                    <a:pt x="17639" y="11857"/>
                  </a:lnTo>
                  <a:lnTo>
                    <a:pt x="17639" y="11399"/>
                  </a:lnTo>
                  <a:lnTo>
                    <a:pt x="17556" y="10151"/>
                  </a:lnTo>
                  <a:lnTo>
                    <a:pt x="17473" y="9319"/>
                  </a:lnTo>
                  <a:lnTo>
                    <a:pt x="17389" y="8362"/>
                  </a:lnTo>
                  <a:lnTo>
                    <a:pt x="17181" y="7364"/>
                  </a:lnTo>
                  <a:lnTo>
                    <a:pt x="16973" y="6324"/>
                  </a:lnTo>
                  <a:lnTo>
                    <a:pt x="16641" y="5242"/>
                  </a:lnTo>
                  <a:lnTo>
                    <a:pt x="16266" y="4202"/>
                  </a:lnTo>
                  <a:lnTo>
                    <a:pt x="16017" y="3703"/>
                  </a:lnTo>
                  <a:lnTo>
                    <a:pt x="15767" y="3246"/>
                  </a:lnTo>
                  <a:lnTo>
                    <a:pt x="15476" y="2746"/>
                  </a:lnTo>
                  <a:lnTo>
                    <a:pt x="15185" y="2330"/>
                  </a:lnTo>
                  <a:lnTo>
                    <a:pt x="14852" y="1914"/>
                  </a:lnTo>
                  <a:lnTo>
                    <a:pt x="14477" y="1540"/>
                  </a:lnTo>
                  <a:lnTo>
                    <a:pt x="14103" y="1207"/>
                  </a:lnTo>
                  <a:lnTo>
                    <a:pt x="13645" y="874"/>
                  </a:lnTo>
                  <a:lnTo>
                    <a:pt x="13188" y="625"/>
                  </a:lnTo>
                  <a:lnTo>
                    <a:pt x="12689" y="417"/>
                  </a:lnTo>
                  <a:lnTo>
                    <a:pt x="12189" y="250"/>
                  </a:lnTo>
                  <a:lnTo>
                    <a:pt x="11607" y="126"/>
                  </a:lnTo>
                  <a:lnTo>
                    <a:pt x="10817" y="42"/>
                  </a:lnTo>
                  <a:lnTo>
                    <a:pt x="10109" y="1"/>
                  </a:lnTo>
                  <a:close/>
                </a:path>
              </a:pathLst>
            </a:custGeom>
            <a:solidFill>
              <a:srgbClr val="2B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1"/>
            <p:cNvSpPr/>
            <p:nvPr/>
          </p:nvSpPr>
          <p:spPr>
            <a:xfrm>
              <a:off x="2952500" y="1580375"/>
              <a:ext cx="59325" cy="49950"/>
            </a:xfrm>
            <a:custGeom>
              <a:avLst/>
              <a:gdLst/>
              <a:ahLst/>
              <a:cxnLst/>
              <a:rect l="l" t="t" r="r" b="b"/>
              <a:pathLst>
                <a:path w="2373" h="1998" extrusionOk="0">
                  <a:moveTo>
                    <a:pt x="874" y="0"/>
                  </a:moveTo>
                  <a:lnTo>
                    <a:pt x="666" y="42"/>
                  </a:lnTo>
                  <a:lnTo>
                    <a:pt x="458" y="125"/>
                  </a:lnTo>
                  <a:lnTo>
                    <a:pt x="292" y="292"/>
                  </a:lnTo>
                  <a:lnTo>
                    <a:pt x="167" y="583"/>
                  </a:lnTo>
                  <a:lnTo>
                    <a:pt x="42" y="916"/>
                  </a:lnTo>
                  <a:lnTo>
                    <a:pt x="1" y="1415"/>
                  </a:lnTo>
                  <a:lnTo>
                    <a:pt x="1" y="1997"/>
                  </a:lnTo>
                  <a:lnTo>
                    <a:pt x="42" y="1664"/>
                  </a:lnTo>
                  <a:lnTo>
                    <a:pt x="167" y="1332"/>
                  </a:lnTo>
                  <a:lnTo>
                    <a:pt x="375" y="999"/>
                  </a:lnTo>
                  <a:lnTo>
                    <a:pt x="500" y="832"/>
                  </a:lnTo>
                  <a:lnTo>
                    <a:pt x="666" y="708"/>
                  </a:lnTo>
                  <a:lnTo>
                    <a:pt x="833" y="583"/>
                  </a:lnTo>
                  <a:lnTo>
                    <a:pt x="1082" y="500"/>
                  </a:lnTo>
                  <a:lnTo>
                    <a:pt x="1332" y="458"/>
                  </a:lnTo>
                  <a:lnTo>
                    <a:pt x="1623" y="500"/>
                  </a:lnTo>
                  <a:lnTo>
                    <a:pt x="1956" y="541"/>
                  </a:lnTo>
                  <a:lnTo>
                    <a:pt x="2372" y="708"/>
                  </a:lnTo>
                  <a:lnTo>
                    <a:pt x="2372" y="708"/>
                  </a:lnTo>
                  <a:lnTo>
                    <a:pt x="2247" y="624"/>
                  </a:lnTo>
                  <a:lnTo>
                    <a:pt x="1956" y="416"/>
                  </a:lnTo>
                  <a:lnTo>
                    <a:pt x="1582" y="167"/>
                  </a:lnTo>
                  <a:lnTo>
                    <a:pt x="1332" y="84"/>
                  </a:lnTo>
                  <a:lnTo>
                    <a:pt x="1124" y="4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1"/>
            <p:cNvSpPr/>
            <p:nvPr/>
          </p:nvSpPr>
          <p:spPr>
            <a:xfrm>
              <a:off x="3121000" y="1532525"/>
              <a:ext cx="66575" cy="41625"/>
            </a:xfrm>
            <a:custGeom>
              <a:avLst/>
              <a:gdLst/>
              <a:ahLst/>
              <a:cxnLst/>
              <a:rect l="l" t="t" r="r" b="b"/>
              <a:pathLst>
                <a:path w="2663" h="1665" extrusionOk="0">
                  <a:moveTo>
                    <a:pt x="874" y="1"/>
                  </a:moveTo>
                  <a:lnTo>
                    <a:pt x="666" y="126"/>
                  </a:lnTo>
                  <a:lnTo>
                    <a:pt x="458" y="334"/>
                  </a:lnTo>
                  <a:lnTo>
                    <a:pt x="291" y="666"/>
                  </a:lnTo>
                  <a:lnTo>
                    <a:pt x="125" y="1082"/>
                  </a:lnTo>
                  <a:lnTo>
                    <a:pt x="0" y="1665"/>
                  </a:lnTo>
                  <a:lnTo>
                    <a:pt x="208" y="1374"/>
                  </a:lnTo>
                  <a:lnTo>
                    <a:pt x="416" y="1124"/>
                  </a:lnTo>
                  <a:lnTo>
                    <a:pt x="707" y="874"/>
                  </a:lnTo>
                  <a:lnTo>
                    <a:pt x="874" y="750"/>
                  </a:lnTo>
                  <a:lnTo>
                    <a:pt x="1082" y="666"/>
                  </a:lnTo>
                  <a:lnTo>
                    <a:pt x="1331" y="625"/>
                  </a:lnTo>
                  <a:lnTo>
                    <a:pt x="1539" y="625"/>
                  </a:lnTo>
                  <a:lnTo>
                    <a:pt x="1789" y="708"/>
                  </a:lnTo>
                  <a:lnTo>
                    <a:pt x="2080" y="833"/>
                  </a:lnTo>
                  <a:lnTo>
                    <a:pt x="2371" y="999"/>
                  </a:lnTo>
                  <a:lnTo>
                    <a:pt x="2662" y="1249"/>
                  </a:lnTo>
                  <a:lnTo>
                    <a:pt x="2662" y="1249"/>
                  </a:lnTo>
                  <a:lnTo>
                    <a:pt x="2330" y="833"/>
                  </a:lnTo>
                  <a:lnTo>
                    <a:pt x="1997" y="458"/>
                  </a:lnTo>
                  <a:lnTo>
                    <a:pt x="1747" y="292"/>
                  </a:lnTo>
                  <a:lnTo>
                    <a:pt x="1539" y="126"/>
                  </a:lnTo>
                  <a:lnTo>
                    <a:pt x="1331" y="42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1"/>
            <p:cNvSpPr/>
            <p:nvPr/>
          </p:nvSpPr>
          <p:spPr>
            <a:xfrm>
              <a:off x="3108500" y="1592850"/>
              <a:ext cx="46825" cy="85300"/>
            </a:xfrm>
            <a:custGeom>
              <a:avLst/>
              <a:gdLst/>
              <a:ahLst/>
              <a:cxnLst/>
              <a:rect l="l" t="t" r="r" b="b"/>
              <a:pathLst>
                <a:path w="1873" h="3412" extrusionOk="0">
                  <a:moveTo>
                    <a:pt x="1" y="1"/>
                  </a:moveTo>
                  <a:lnTo>
                    <a:pt x="1" y="333"/>
                  </a:lnTo>
                  <a:lnTo>
                    <a:pt x="1" y="625"/>
                  </a:lnTo>
                  <a:lnTo>
                    <a:pt x="42" y="999"/>
                  </a:lnTo>
                  <a:lnTo>
                    <a:pt x="126" y="1415"/>
                  </a:lnTo>
                  <a:lnTo>
                    <a:pt x="250" y="1789"/>
                  </a:lnTo>
                  <a:lnTo>
                    <a:pt x="375" y="1956"/>
                  </a:lnTo>
                  <a:lnTo>
                    <a:pt x="458" y="2081"/>
                  </a:lnTo>
                  <a:lnTo>
                    <a:pt x="625" y="2205"/>
                  </a:lnTo>
                  <a:lnTo>
                    <a:pt x="750" y="2289"/>
                  </a:lnTo>
                  <a:lnTo>
                    <a:pt x="916" y="2413"/>
                  </a:lnTo>
                  <a:lnTo>
                    <a:pt x="1041" y="2538"/>
                  </a:lnTo>
                  <a:lnTo>
                    <a:pt x="1041" y="2663"/>
                  </a:lnTo>
                  <a:lnTo>
                    <a:pt x="1041" y="2829"/>
                  </a:lnTo>
                  <a:lnTo>
                    <a:pt x="958" y="2996"/>
                  </a:lnTo>
                  <a:lnTo>
                    <a:pt x="874" y="3121"/>
                  </a:lnTo>
                  <a:lnTo>
                    <a:pt x="666" y="3412"/>
                  </a:lnTo>
                  <a:lnTo>
                    <a:pt x="666" y="3412"/>
                  </a:lnTo>
                  <a:lnTo>
                    <a:pt x="958" y="3245"/>
                  </a:lnTo>
                  <a:lnTo>
                    <a:pt x="1207" y="3121"/>
                  </a:lnTo>
                  <a:lnTo>
                    <a:pt x="1498" y="2913"/>
                  </a:lnTo>
                  <a:lnTo>
                    <a:pt x="1748" y="2705"/>
                  </a:lnTo>
                  <a:lnTo>
                    <a:pt x="1831" y="2621"/>
                  </a:lnTo>
                  <a:lnTo>
                    <a:pt x="1873" y="2497"/>
                  </a:lnTo>
                  <a:lnTo>
                    <a:pt x="1873" y="2413"/>
                  </a:lnTo>
                  <a:lnTo>
                    <a:pt x="1831" y="2330"/>
                  </a:lnTo>
                  <a:lnTo>
                    <a:pt x="1748" y="2247"/>
                  </a:lnTo>
                  <a:lnTo>
                    <a:pt x="1582" y="2164"/>
                  </a:lnTo>
                  <a:lnTo>
                    <a:pt x="1332" y="2039"/>
                  </a:lnTo>
                  <a:lnTo>
                    <a:pt x="1082" y="1914"/>
                  </a:lnTo>
                  <a:lnTo>
                    <a:pt x="874" y="1748"/>
                  </a:lnTo>
                  <a:lnTo>
                    <a:pt x="708" y="1581"/>
                  </a:lnTo>
                  <a:lnTo>
                    <a:pt x="417" y="1249"/>
                  </a:lnTo>
                  <a:lnTo>
                    <a:pt x="250" y="874"/>
                  </a:lnTo>
                  <a:lnTo>
                    <a:pt x="126" y="541"/>
                  </a:lnTo>
                  <a:lnTo>
                    <a:pt x="42" y="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1"/>
            <p:cNvSpPr/>
            <p:nvPr/>
          </p:nvSpPr>
          <p:spPr>
            <a:xfrm>
              <a:off x="3052350" y="1694775"/>
              <a:ext cx="95700" cy="72825"/>
            </a:xfrm>
            <a:custGeom>
              <a:avLst/>
              <a:gdLst/>
              <a:ahLst/>
              <a:cxnLst/>
              <a:rect l="l" t="t" r="r" b="b"/>
              <a:pathLst>
                <a:path w="3828" h="2913" extrusionOk="0">
                  <a:moveTo>
                    <a:pt x="1040" y="0"/>
                  </a:moveTo>
                  <a:lnTo>
                    <a:pt x="292" y="42"/>
                  </a:lnTo>
                  <a:lnTo>
                    <a:pt x="167" y="84"/>
                  </a:lnTo>
                  <a:lnTo>
                    <a:pt x="84" y="167"/>
                  </a:lnTo>
                  <a:lnTo>
                    <a:pt x="42" y="292"/>
                  </a:lnTo>
                  <a:lnTo>
                    <a:pt x="0" y="500"/>
                  </a:lnTo>
                  <a:lnTo>
                    <a:pt x="0" y="708"/>
                  </a:lnTo>
                  <a:lnTo>
                    <a:pt x="0" y="916"/>
                  </a:lnTo>
                  <a:lnTo>
                    <a:pt x="84" y="1207"/>
                  </a:lnTo>
                  <a:lnTo>
                    <a:pt x="167" y="1456"/>
                  </a:lnTo>
                  <a:lnTo>
                    <a:pt x="250" y="1706"/>
                  </a:lnTo>
                  <a:lnTo>
                    <a:pt x="416" y="1956"/>
                  </a:lnTo>
                  <a:lnTo>
                    <a:pt x="583" y="2205"/>
                  </a:lnTo>
                  <a:lnTo>
                    <a:pt x="749" y="2413"/>
                  </a:lnTo>
                  <a:lnTo>
                    <a:pt x="999" y="2621"/>
                  </a:lnTo>
                  <a:lnTo>
                    <a:pt x="1248" y="2746"/>
                  </a:lnTo>
                  <a:lnTo>
                    <a:pt x="1540" y="2871"/>
                  </a:lnTo>
                  <a:lnTo>
                    <a:pt x="1872" y="2912"/>
                  </a:lnTo>
                  <a:lnTo>
                    <a:pt x="2164" y="2871"/>
                  </a:lnTo>
                  <a:lnTo>
                    <a:pt x="2455" y="2788"/>
                  </a:lnTo>
                  <a:lnTo>
                    <a:pt x="2704" y="2663"/>
                  </a:lnTo>
                  <a:lnTo>
                    <a:pt x="2954" y="2496"/>
                  </a:lnTo>
                  <a:lnTo>
                    <a:pt x="3162" y="2288"/>
                  </a:lnTo>
                  <a:lnTo>
                    <a:pt x="3328" y="2039"/>
                  </a:lnTo>
                  <a:lnTo>
                    <a:pt x="3495" y="1789"/>
                  </a:lnTo>
                  <a:lnTo>
                    <a:pt x="3620" y="1498"/>
                  </a:lnTo>
                  <a:lnTo>
                    <a:pt x="3703" y="1248"/>
                  </a:lnTo>
                  <a:lnTo>
                    <a:pt x="3786" y="999"/>
                  </a:lnTo>
                  <a:lnTo>
                    <a:pt x="3828" y="749"/>
                  </a:lnTo>
                  <a:lnTo>
                    <a:pt x="3828" y="500"/>
                  </a:lnTo>
                  <a:lnTo>
                    <a:pt x="3786" y="333"/>
                  </a:lnTo>
                  <a:lnTo>
                    <a:pt x="3744" y="167"/>
                  </a:lnTo>
                  <a:lnTo>
                    <a:pt x="3661" y="84"/>
                  </a:lnTo>
                  <a:lnTo>
                    <a:pt x="3578" y="4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1"/>
            <p:cNvSpPr/>
            <p:nvPr/>
          </p:nvSpPr>
          <p:spPr>
            <a:xfrm>
              <a:off x="3053400" y="1694775"/>
              <a:ext cx="93625" cy="20825"/>
            </a:xfrm>
            <a:custGeom>
              <a:avLst/>
              <a:gdLst/>
              <a:ahLst/>
              <a:cxnLst/>
              <a:rect l="l" t="t" r="r" b="b"/>
              <a:pathLst>
                <a:path w="3745" h="833" extrusionOk="0">
                  <a:moveTo>
                    <a:pt x="998" y="0"/>
                  </a:moveTo>
                  <a:lnTo>
                    <a:pt x="250" y="42"/>
                  </a:lnTo>
                  <a:lnTo>
                    <a:pt x="166" y="42"/>
                  </a:lnTo>
                  <a:lnTo>
                    <a:pt x="83" y="125"/>
                  </a:lnTo>
                  <a:lnTo>
                    <a:pt x="42" y="208"/>
                  </a:lnTo>
                  <a:lnTo>
                    <a:pt x="0" y="333"/>
                  </a:lnTo>
                  <a:lnTo>
                    <a:pt x="125" y="416"/>
                  </a:lnTo>
                  <a:lnTo>
                    <a:pt x="250" y="541"/>
                  </a:lnTo>
                  <a:lnTo>
                    <a:pt x="458" y="624"/>
                  </a:lnTo>
                  <a:lnTo>
                    <a:pt x="666" y="708"/>
                  </a:lnTo>
                  <a:lnTo>
                    <a:pt x="1290" y="791"/>
                  </a:lnTo>
                  <a:lnTo>
                    <a:pt x="2122" y="832"/>
                  </a:lnTo>
                  <a:lnTo>
                    <a:pt x="2454" y="832"/>
                  </a:lnTo>
                  <a:lnTo>
                    <a:pt x="2746" y="791"/>
                  </a:lnTo>
                  <a:lnTo>
                    <a:pt x="2995" y="708"/>
                  </a:lnTo>
                  <a:lnTo>
                    <a:pt x="3203" y="624"/>
                  </a:lnTo>
                  <a:lnTo>
                    <a:pt x="3411" y="541"/>
                  </a:lnTo>
                  <a:lnTo>
                    <a:pt x="3536" y="416"/>
                  </a:lnTo>
                  <a:lnTo>
                    <a:pt x="3744" y="208"/>
                  </a:lnTo>
                  <a:lnTo>
                    <a:pt x="3661" y="84"/>
                  </a:lnTo>
                  <a:lnTo>
                    <a:pt x="3536" y="4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1"/>
            <p:cNvSpPr/>
            <p:nvPr/>
          </p:nvSpPr>
          <p:spPr>
            <a:xfrm>
              <a:off x="3136600" y="1583500"/>
              <a:ext cx="48900" cy="26025"/>
            </a:xfrm>
            <a:custGeom>
              <a:avLst/>
              <a:gdLst/>
              <a:ahLst/>
              <a:cxnLst/>
              <a:rect l="l" t="t" r="r" b="b"/>
              <a:pathLst>
                <a:path w="1956" h="1041" extrusionOk="0">
                  <a:moveTo>
                    <a:pt x="874" y="0"/>
                  </a:moveTo>
                  <a:lnTo>
                    <a:pt x="707" y="42"/>
                  </a:lnTo>
                  <a:lnTo>
                    <a:pt x="582" y="125"/>
                  </a:lnTo>
                  <a:lnTo>
                    <a:pt x="458" y="208"/>
                  </a:lnTo>
                  <a:lnTo>
                    <a:pt x="250" y="458"/>
                  </a:lnTo>
                  <a:lnTo>
                    <a:pt x="125" y="749"/>
                  </a:lnTo>
                  <a:lnTo>
                    <a:pt x="0" y="1040"/>
                  </a:lnTo>
                  <a:lnTo>
                    <a:pt x="250" y="832"/>
                  </a:lnTo>
                  <a:lnTo>
                    <a:pt x="499" y="666"/>
                  </a:lnTo>
                  <a:lnTo>
                    <a:pt x="749" y="583"/>
                  </a:lnTo>
                  <a:lnTo>
                    <a:pt x="998" y="499"/>
                  </a:lnTo>
                  <a:lnTo>
                    <a:pt x="1456" y="499"/>
                  </a:lnTo>
                  <a:lnTo>
                    <a:pt x="1706" y="583"/>
                  </a:lnTo>
                  <a:lnTo>
                    <a:pt x="1955" y="666"/>
                  </a:lnTo>
                  <a:lnTo>
                    <a:pt x="1664" y="416"/>
                  </a:lnTo>
                  <a:lnTo>
                    <a:pt x="1456" y="208"/>
                  </a:lnTo>
                  <a:lnTo>
                    <a:pt x="1248" y="83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1"/>
            <p:cNvSpPr/>
            <p:nvPr/>
          </p:nvSpPr>
          <p:spPr>
            <a:xfrm>
              <a:off x="2982675" y="1632375"/>
              <a:ext cx="53050" cy="37450"/>
            </a:xfrm>
            <a:custGeom>
              <a:avLst/>
              <a:gdLst/>
              <a:ahLst/>
              <a:cxnLst/>
              <a:rect l="l" t="t" r="r" b="b"/>
              <a:pathLst>
                <a:path w="2122" h="1498" extrusionOk="0">
                  <a:moveTo>
                    <a:pt x="832" y="0"/>
                  </a:moveTo>
                  <a:lnTo>
                    <a:pt x="624" y="84"/>
                  </a:lnTo>
                  <a:lnTo>
                    <a:pt x="458" y="167"/>
                  </a:lnTo>
                  <a:lnTo>
                    <a:pt x="333" y="292"/>
                  </a:lnTo>
                  <a:lnTo>
                    <a:pt x="208" y="458"/>
                  </a:lnTo>
                  <a:lnTo>
                    <a:pt x="125" y="624"/>
                  </a:lnTo>
                  <a:lnTo>
                    <a:pt x="83" y="832"/>
                  </a:lnTo>
                  <a:lnTo>
                    <a:pt x="42" y="1165"/>
                  </a:lnTo>
                  <a:lnTo>
                    <a:pt x="0" y="1498"/>
                  </a:lnTo>
                  <a:lnTo>
                    <a:pt x="250" y="1207"/>
                  </a:lnTo>
                  <a:lnTo>
                    <a:pt x="458" y="916"/>
                  </a:lnTo>
                  <a:lnTo>
                    <a:pt x="707" y="708"/>
                  </a:lnTo>
                  <a:lnTo>
                    <a:pt x="957" y="583"/>
                  </a:lnTo>
                  <a:lnTo>
                    <a:pt x="1248" y="458"/>
                  </a:lnTo>
                  <a:lnTo>
                    <a:pt x="1539" y="416"/>
                  </a:lnTo>
                  <a:lnTo>
                    <a:pt x="1831" y="375"/>
                  </a:lnTo>
                  <a:lnTo>
                    <a:pt x="2122" y="375"/>
                  </a:lnTo>
                  <a:lnTo>
                    <a:pt x="1747" y="208"/>
                  </a:lnTo>
                  <a:lnTo>
                    <a:pt x="1415" y="8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56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7" name="Google Shape;8637;p51"/>
          <p:cNvGrpSpPr/>
          <p:nvPr/>
        </p:nvGrpSpPr>
        <p:grpSpPr>
          <a:xfrm rot="2030034">
            <a:off x="-2984123" y="2468866"/>
            <a:ext cx="5337531" cy="355276"/>
            <a:chOff x="3478000" y="1937600"/>
            <a:chExt cx="3896000" cy="259325"/>
          </a:xfrm>
        </p:grpSpPr>
        <p:sp>
          <p:nvSpPr>
            <p:cNvPr id="8638" name="Google Shape;8638;p51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1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1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1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1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1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1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1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1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1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1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1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1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1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1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1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1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1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1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1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1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1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1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1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1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1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1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1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1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1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1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1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1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1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1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1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1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1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1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1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1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1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1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1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1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1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1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1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1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1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1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1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1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1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1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1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1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1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1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1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1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1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1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1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1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1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1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1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1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1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1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1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1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1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1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1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1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1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1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7" name="Google Shape;8717;p51"/>
          <p:cNvGrpSpPr/>
          <p:nvPr/>
        </p:nvGrpSpPr>
        <p:grpSpPr>
          <a:xfrm rot="-1366169">
            <a:off x="-47852" y="4595962"/>
            <a:ext cx="3676174" cy="492945"/>
            <a:chOff x="3492650" y="2384025"/>
            <a:chExt cx="3875700" cy="519700"/>
          </a:xfrm>
        </p:grpSpPr>
        <p:sp>
          <p:nvSpPr>
            <p:cNvPr id="8718" name="Google Shape;8718;p5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" name="Google Shape;8599;p51"/>
          <p:cNvSpPr txBox="1">
            <a:spLocks noGrp="1"/>
          </p:cNvSpPr>
          <p:nvPr>
            <p:ph type="title" idx="2"/>
          </p:nvPr>
        </p:nvSpPr>
        <p:spPr>
          <a:xfrm>
            <a:off x="2165174" y="258018"/>
            <a:ext cx="6824619" cy="4588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Reorder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letters in italics to complete the paragraphs. </a:t>
            </a:r>
            <a:b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- </a:t>
            </a:r>
            <a: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2 minutes</a:t>
            </a:r>
            <a: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- </a:t>
            </a:r>
            <a:r>
              <a:rPr lang="en-US" sz="2400" i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r</a:t>
            </a:r>
            <a: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eorder </a:t>
            </a:r>
            <a: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words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613957" y="2692039"/>
            <a:ext cx="3808193" cy="1350755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BINGO!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7" name="Google Shape;8717;p51"/>
          <p:cNvGrpSpPr/>
          <p:nvPr/>
        </p:nvGrpSpPr>
        <p:grpSpPr>
          <a:xfrm rot="-1366169">
            <a:off x="-47852" y="4595962"/>
            <a:ext cx="3676174" cy="492945"/>
            <a:chOff x="3492650" y="2384025"/>
            <a:chExt cx="3875700" cy="519700"/>
          </a:xfrm>
        </p:grpSpPr>
        <p:sp>
          <p:nvSpPr>
            <p:cNvPr id="8718" name="Google Shape;8718;p5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" name="Google Shape;8599;p51"/>
          <p:cNvSpPr txBox="1">
            <a:spLocks noGrp="1"/>
          </p:cNvSpPr>
          <p:nvPr>
            <p:ph type="title" idx="2"/>
          </p:nvPr>
        </p:nvSpPr>
        <p:spPr>
          <a:xfrm>
            <a:off x="2165174" y="258018"/>
            <a:ext cx="6824619" cy="4588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Mi</a:t>
            </a: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  <a:r>
              <a:rPr lang="en-US" sz="2000" b="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My best friend is </a:t>
            </a:r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Lan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6A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studies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me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in She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with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class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  <a:r>
              <a:rPr lang="en-US" sz="2000" b="0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She’s tall and slim.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black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and mouth has hair a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short small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  <a:r>
              <a:rPr lang="en-US" sz="2000" b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She’s very active and friendly.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and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has many She 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friends playing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likes</a:t>
            </a:r>
            <a:r>
              <a:rPr lang="en-US" sz="2000" i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i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sports.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Look, she’s playing football over there!</a:t>
            </a:r>
            <a:b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Minh:</a:t>
            </a:r>
            <a:r>
              <a:rPr lang="en-US" sz="2000" b="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best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is my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friend Chi</a:t>
            </a:r>
            <a:r>
              <a:rPr lang="en-US" sz="2000" b="0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We’re in class 6B. She’s short with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and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black hair nose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 big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long</a:t>
            </a:r>
            <a:r>
              <a:rPr lang="en-US" sz="2000" b="0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me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kind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to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like because her </a:t>
            </a:r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she’s</a:t>
            </a:r>
            <a:r>
              <a:rPr lang="en-US" sz="2000" b="0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helps me with my English. She’s also hard-working. She always does her homework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before class. Look, she’s going to the library.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33" y="2017033"/>
            <a:ext cx="2376133" cy="2851917"/>
          </a:xfrm>
          <a:prstGeom prst="rect">
            <a:avLst/>
          </a:prstGeom>
        </p:spPr>
      </p:pic>
      <p:pic>
        <p:nvPicPr>
          <p:cNvPr id="3" name="2 Minute Timer with Music for Kids! Countdown Videos HD!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84" y="449738"/>
            <a:ext cx="2019182" cy="11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7" name="Google Shape;8717;p51"/>
          <p:cNvGrpSpPr/>
          <p:nvPr/>
        </p:nvGrpSpPr>
        <p:grpSpPr>
          <a:xfrm rot="-1366169">
            <a:off x="-47852" y="4595962"/>
            <a:ext cx="3676174" cy="492945"/>
            <a:chOff x="3492650" y="2384025"/>
            <a:chExt cx="3875700" cy="519700"/>
          </a:xfrm>
        </p:grpSpPr>
        <p:sp>
          <p:nvSpPr>
            <p:cNvPr id="8718" name="Google Shape;8718;p5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" name="Google Shape;8599;p51"/>
          <p:cNvSpPr txBox="1">
            <a:spLocks noGrp="1"/>
          </p:cNvSpPr>
          <p:nvPr>
            <p:ph type="title" idx="2"/>
          </p:nvPr>
        </p:nvSpPr>
        <p:spPr>
          <a:xfrm>
            <a:off x="2165174" y="258018"/>
            <a:ext cx="6824619" cy="4588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ANSWER: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000" i="1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Mi</a:t>
            </a: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  <a:r>
              <a:rPr lang="en-US" sz="2000" b="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My best friend is </a:t>
            </a:r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Lan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studies with me in class 6A.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She’s tall and slim.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has short black hair and a small mouth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She’s very active and friendly.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likes playing sports and has many friends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Look, she’s playing football over there!</a:t>
            </a:r>
            <a:r>
              <a:rPr lang="en-US" sz="2000" b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Minh:</a:t>
            </a:r>
            <a:r>
              <a:rPr lang="en-US" sz="2000" b="0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Chi is my best friend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We’re in class 6B. She’s short with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long black hair and a big nose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 like her because she’s kind to me. 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She helps me with my English. She’s also hard-working. She always does her homework before class. Look, she’s going to the library.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565"/>
            <a:ext cx="2376133" cy="28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endship Bracelets Workshop by Slidesgo">
  <a:themeElements>
    <a:clrScheme name="Simple Light">
      <a:dk1>
        <a:srgbClr val="FFFFFF"/>
      </a:dk1>
      <a:lt1>
        <a:srgbClr val="4A1354"/>
      </a:lt1>
      <a:dk2>
        <a:srgbClr val="FFAC2B"/>
      </a:dk2>
      <a:lt2>
        <a:srgbClr val="FF5E43"/>
      </a:lt2>
      <a:accent1>
        <a:srgbClr val="FFC988"/>
      </a:accent1>
      <a:accent2>
        <a:srgbClr val="02A56F"/>
      </a:accent2>
      <a:accent3>
        <a:srgbClr val="08B982"/>
      </a:accent3>
      <a:accent4>
        <a:srgbClr val="F02C00"/>
      </a:accent4>
      <a:accent5>
        <a:srgbClr val="0366E2"/>
      </a:accent5>
      <a:accent6>
        <a:srgbClr val="D31E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381</Words>
  <Application>Microsoft Office PowerPoint</Application>
  <PresentationFormat>On-screen Show (16:9)</PresentationFormat>
  <Paragraphs>76</Paragraphs>
  <Slides>15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Rubik</vt:lpstr>
      <vt:lpstr>Times New Roman</vt:lpstr>
      <vt:lpstr>Arial</vt:lpstr>
      <vt:lpstr>Comic Sans MS</vt:lpstr>
      <vt:lpstr>Pangolin</vt:lpstr>
      <vt:lpstr>Friendship Bracelets Workshop by Slidesgo</vt:lpstr>
      <vt:lpstr>Jumbled words</vt:lpstr>
      <vt:lpstr>English 6 - Unit 3: My friends Lesson 6 – Skills 2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  <vt:lpstr>Homework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  Jumbled words</dc:title>
  <cp:lastModifiedBy>XUAN MY</cp:lastModifiedBy>
  <cp:revision>42</cp:revision>
  <dcterms:modified xsi:type="dcterms:W3CDTF">2024-03-10T16:28:32Z</dcterms:modified>
</cp:coreProperties>
</file>