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5"/>
  </p:notesMasterIdLst>
  <p:sldIdLst>
    <p:sldId id="256" r:id="rId2"/>
    <p:sldId id="257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259" r:id="rId16"/>
    <p:sldId id="325" r:id="rId17"/>
    <p:sldId id="261" r:id="rId18"/>
    <p:sldId id="328" r:id="rId19"/>
    <p:sldId id="329" r:id="rId20"/>
    <p:sldId id="330" r:id="rId21"/>
    <p:sldId id="331" r:id="rId22"/>
    <p:sldId id="290" r:id="rId23"/>
    <p:sldId id="267" r:id="rId24"/>
  </p:sldIdLst>
  <p:sldSz cx="9144000" cy="5143500" type="screen16x9"/>
  <p:notesSz cx="6858000" cy="9144000"/>
  <p:embeddedFontLst>
    <p:embeddedFont>
      <p:font typeface="Bebas Neu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Patrick Hand" panose="020B0604020202020204" charset="0"/>
      <p:regular r:id="rId39"/>
    </p:embeddedFont>
    <p:embeddedFont>
      <p:font typeface="Sofi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F00"/>
    <a:srgbClr val="B7D1EF"/>
    <a:srgbClr val="EDC4AD"/>
    <a:srgbClr val="000000"/>
    <a:srgbClr val="C8CCF2"/>
    <a:srgbClr val="D9F90B"/>
    <a:srgbClr val="EA92FF"/>
    <a:srgbClr val="B24FFF"/>
    <a:srgbClr val="9143CD"/>
    <a:srgbClr val="1ED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D1B53C-53A9-4387-95D4-4068962A6FE1}">
  <a:tblStyle styleId="{17D1B53C-53A9-4387-95D4-4068962A6F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6C0FBEE-02E4-40C1-8F55-0C497AA918F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ặng Thảo" userId="67fd0d9a1aa333e6" providerId="LiveId" clId="{8823C199-F680-4423-8FEE-E83BA1FFCF17}"/>
    <pc:docChg chg="delSld">
      <pc:chgData name="Đặng Thảo" userId="67fd0d9a1aa333e6" providerId="LiveId" clId="{8823C199-F680-4423-8FEE-E83BA1FFCF17}" dt="2026-01-11T13:31:48.881" v="1" actId="47"/>
      <pc:docMkLst>
        <pc:docMk/>
      </pc:docMkLst>
      <pc:sldChg chg="del">
        <pc:chgData name="Đặng Thảo" userId="67fd0d9a1aa333e6" providerId="LiveId" clId="{8823C199-F680-4423-8FEE-E83BA1FFCF17}" dt="2026-01-11T13:31:04.265" v="0" actId="47"/>
        <pc:sldMkLst>
          <pc:docMk/>
          <pc:sldMk cId="1710175133" sldId="326"/>
        </pc:sldMkLst>
      </pc:sldChg>
      <pc:sldChg chg="del">
        <pc:chgData name="Đặng Thảo" userId="67fd0d9a1aa333e6" providerId="LiveId" clId="{8823C199-F680-4423-8FEE-E83BA1FFCF17}" dt="2026-01-11T13:31:48.881" v="1" actId="47"/>
        <pc:sldMkLst>
          <pc:docMk/>
          <pc:sldMk cId="125643055" sldId="327"/>
        </pc:sldMkLst>
      </pc:sldChg>
      <pc:sldMasterChg chg="delSldLayout">
        <pc:chgData name="Đặng Thảo" userId="67fd0d9a1aa333e6" providerId="LiveId" clId="{8823C199-F680-4423-8FEE-E83BA1FFCF17}" dt="2026-01-11T13:31:48.881" v="1" actId="47"/>
        <pc:sldMasterMkLst>
          <pc:docMk/>
          <pc:sldMasterMk cId="0" sldId="2147483683"/>
        </pc:sldMasterMkLst>
        <pc:sldLayoutChg chg="del">
          <pc:chgData name="Đặng Thảo" userId="67fd0d9a1aa333e6" providerId="LiveId" clId="{8823C199-F680-4423-8FEE-E83BA1FFCF17}" dt="2026-01-11T13:31:48.881" v="1" actId="47"/>
          <pc:sldLayoutMkLst>
            <pc:docMk/>
            <pc:sldMasterMk cId="0" sldId="2147483683"/>
            <pc:sldLayoutMk cId="0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23649704e9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23649704e9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123649704e9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123649704e9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70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23649704e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23649704e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23649704e9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23649704e9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123649704e9_0_2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123649704e9_0_2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23649704e9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23649704e9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834" y="-33742"/>
            <a:ext cx="9492876" cy="5183509"/>
            <a:chOff x="-13834" y="-33742"/>
            <a:chExt cx="9492876" cy="5183509"/>
          </a:xfrm>
        </p:grpSpPr>
        <p:sp>
          <p:nvSpPr>
            <p:cNvPr id="10" name="Google Shape;10;p2"/>
            <p:cNvSpPr/>
            <p:nvPr/>
          </p:nvSpPr>
          <p:spPr>
            <a:xfrm>
              <a:off x="-13834" y="-3374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3247276" y="-19909"/>
              <a:ext cx="4408810" cy="660434"/>
              <a:chOff x="2763768" y="837025"/>
              <a:chExt cx="3368332" cy="504572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450925" y="-19909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27225" y="425425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-7" y="1698300"/>
              <a:ext cx="2700534" cy="3445239"/>
              <a:chOff x="170254" y="1681993"/>
              <a:chExt cx="2275667" cy="290321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70259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0254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4702226" y="4115854"/>
              <a:ext cx="3214444" cy="1033912"/>
              <a:chOff x="4071500" y="4134396"/>
              <a:chExt cx="2708725" cy="8712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2"/>
            <p:cNvSpPr/>
            <p:nvPr/>
          </p:nvSpPr>
          <p:spPr>
            <a:xfrm>
              <a:off x="6248501" y="2731886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69291" y="2144179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427550" y="3403375"/>
            <a:ext cx="4307400" cy="3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328700" y="1343525"/>
            <a:ext cx="5480400" cy="192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1600"/>
              <a:buNone/>
              <a:defRPr sz="5600" b="1">
                <a:solidFill>
                  <a:srgbClr val="25A0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34"/>
          <p:cNvGrpSpPr/>
          <p:nvPr/>
        </p:nvGrpSpPr>
        <p:grpSpPr>
          <a:xfrm>
            <a:off x="-75991" y="-33742"/>
            <a:ext cx="9469549" cy="5204291"/>
            <a:chOff x="-75991" y="-33742"/>
            <a:chExt cx="9469549" cy="5204291"/>
          </a:xfrm>
        </p:grpSpPr>
        <p:sp>
          <p:nvSpPr>
            <p:cNvPr id="435" name="Google Shape;435;p34"/>
            <p:cNvSpPr/>
            <p:nvPr/>
          </p:nvSpPr>
          <p:spPr>
            <a:xfrm rot="10800000">
              <a:off x="5893273" y="3720473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34"/>
            <p:cNvGrpSpPr/>
            <p:nvPr/>
          </p:nvGrpSpPr>
          <p:grpSpPr>
            <a:xfrm rot="10800000">
              <a:off x="1484464" y="4496281"/>
              <a:ext cx="4408810" cy="660434"/>
              <a:chOff x="2763768" y="837025"/>
              <a:chExt cx="3368332" cy="504572"/>
            </a:xfrm>
          </p:grpSpPr>
          <p:sp>
            <p:nvSpPr>
              <p:cNvPr id="437" name="Google Shape;437;p34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10800000">
              <a:off x="-3456" y="2152394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 rot="10800000">
              <a:off x="-17388" y="3808620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34"/>
            <p:cNvGrpSpPr/>
            <p:nvPr/>
          </p:nvGrpSpPr>
          <p:grpSpPr>
            <a:xfrm rot="10800000">
              <a:off x="7531213" y="-17500"/>
              <a:ext cx="1697883" cy="5184325"/>
              <a:chOff x="151536" y="-11925"/>
              <a:chExt cx="1291952" cy="5184325"/>
            </a:xfrm>
          </p:grpSpPr>
          <p:sp>
            <p:nvSpPr>
              <p:cNvPr id="442" name="Google Shape;442;p34"/>
              <p:cNvSpPr/>
              <p:nvPr/>
            </p:nvSpPr>
            <p:spPr>
              <a:xfrm rot="5400000">
                <a:off x="-1670927" y="2051431"/>
                <a:ext cx="5177771" cy="1051060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151536" y="-6200"/>
                <a:ext cx="271800" cy="51786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34"/>
            <p:cNvSpPr/>
            <p:nvPr/>
          </p:nvSpPr>
          <p:spPr>
            <a:xfrm rot="10800000">
              <a:off x="1366607" y="4465201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 rot="10800000">
              <a:off x="6595925" y="-27500"/>
              <a:ext cx="2700482" cy="755824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4"/>
            <p:cNvGrpSpPr/>
            <p:nvPr/>
          </p:nvGrpSpPr>
          <p:grpSpPr>
            <a:xfrm rot="10800000">
              <a:off x="1223880" y="-33742"/>
              <a:ext cx="3214444" cy="1033912"/>
              <a:chOff x="4071500" y="4134396"/>
              <a:chExt cx="2708725" cy="871250"/>
            </a:xfrm>
          </p:grpSpPr>
          <p:sp>
            <p:nvSpPr>
              <p:cNvPr id="447" name="Google Shape;447;p34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9" name="Google Shape;449;p34"/>
            <p:cNvSpPr/>
            <p:nvPr/>
          </p:nvSpPr>
          <p:spPr>
            <a:xfrm rot="10800000">
              <a:off x="-75991" y="-3352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 rot="10800000">
              <a:off x="8103955" y="3104059"/>
              <a:ext cx="881094" cy="881388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-35157" y="-18935"/>
            <a:ext cx="9211440" cy="5176087"/>
            <a:chOff x="-35157" y="-18935"/>
            <a:chExt cx="9211440" cy="5176087"/>
          </a:xfrm>
        </p:grpSpPr>
        <p:sp>
          <p:nvSpPr>
            <p:cNvPr id="30" name="Google Shape;30;p3"/>
            <p:cNvSpPr/>
            <p:nvPr/>
          </p:nvSpPr>
          <p:spPr>
            <a:xfrm rot="5400000">
              <a:off x="6701102" y="1016550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3228651" y="-18935"/>
              <a:ext cx="4408810" cy="670825"/>
              <a:chOff x="2763768" y="829086"/>
              <a:chExt cx="3368332" cy="51251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931850" y="829086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2763768" y="1098672"/>
                <a:ext cx="24110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-5400000">
              <a:off x="-187999" y="169932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35;p3"/>
            <p:cNvGrpSpPr/>
            <p:nvPr/>
          </p:nvGrpSpPr>
          <p:grpSpPr>
            <a:xfrm>
              <a:off x="-35157" y="1523975"/>
              <a:ext cx="2700534" cy="3619564"/>
              <a:chOff x="140634" y="1535094"/>
              <a:chExt cx="2275667" cy="3050109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62234" y="1535094"/>
                <a:ext cx="1004408" cy="2515085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40634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>
              <a:off x="3836380" y="4121017"/>
              <a:ext cx="4080290" cy="1033912"/>
              <a:chOff x="3341875" y="4134396"/>
              <a:chExt cx="3438350" cy="8712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3341875" y="4567271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42;p3"/>
            <p:cNvSpPr/>
            <p:nvPr/>
          </p:nvSpPr>
          <p:spPr>
            <a:xfrm>
              <a:off x="6263976" y="2739488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2127825" y="2197975"/>
            <a:ext cx="48387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ofia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4037250" y="1168650"/>
            <a:ext cx="1069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Sofia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2140225" y="3571475"/>
            <a:ext cx="48387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6"/>
          <p:cNvGrpSpPr/>
          <p:nvPr/>
        </p:nvGrpSpPr>
        <p:grpSpPr>
          <a:xfrm>
            <a:off x="-10398" y="-41790"/>
            <a:ext cx="9191582" cy="5237983"/>
            <a:chOff x="-10398" y="-41790"/>
            <a:chExt cx="9191582" cy="5237983"/>
          </a:xfrm>
        </p:grpSpPr>
        <p:sp>
          <p:nvSpPr>
            <p:cNvPr id="74" name="Google Shape;74;p6"/>
            <p:cNvSpPr/>
            <p:nvPr/>
          </p:nvSpPr>
          <p:spPr>
            <a:xfrm>
              <a:off x="62000" y="4698219"/>
              <a:ext cx="8005278" cy="487168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rot="10800000">
              <a:off x="-10398" y="3483262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10800000">
              <a:off x="-10367" y="-41790"/>
              <a:ext cx="1529626" cy="1381493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7011576" y="3393793"/>
              <a:ext cx="2155903" cy="1802399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6085224" y="2096857"/>
              <a:ext cx="5224207" cy="967713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8"/>
          <p:cNvGrpSpPr/>
          <p:nvPr/>
        </p:nvGrpSpPr>
        <p:grpSpPr>
          <a:xfrm>
            <a:off x="-39035" y="-30890"/>
            <a:ext cx="9264359" cy="5188798"/>
            <a:chOff x="-2" y="-30889"/>
            <a:chExt cx="9212767" cy="5188798"/>
          </a:xfrm>
        </p:grpSpPr>
        <p:sp>
          <p:nvSpPr>
            <p:cNvPr id="91" name="Google Shape;91;p8"/>
            <p:cNvSpPr/>
            <p:nvPr/>
          </p:nvSpPr>
          <p:spPr>
            <a:xfrm rot="10800000">
              <a:off x="5" y="121047"/>
              <a:ext cx="793894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F6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0" y="-30889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8"/>
            <p:cNvGrpSpPr/>
            <p:nvPr/>
          </p:nvGrpSpPr>
          <p:grpSpPr>
            <a:xfrm>
              <a:off x="-2" y="453200"/>
              <a:ext cx="3137471" cy="4690381"/>
              <a:chOff x="170259" y="632781"/>
              <a:chExt cx="2643862" cy="3952457"/>
            </a:xfrm>
          </p:grpSpPr>
          <p:sp>
            <p:nvSpPr>
              <p:cNvPr id="94" name="Google Shape;94;p8"/>
              <p:cNvSpPr/>
              <p:nvPr/>
            </p:nvSpPr>
            <p:spPr>
              <a:xfrm>
                <a:off x="170259" y="1535094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>
                <a:off x="170261" y="3845262"/>
                <a:ext cx="2643860" cy="739976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F6BA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>
                <a:off x="569411" y="632781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" name="Google Shape;97;p8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7088034" y="-12418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20926" y="274024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-7749" y="-29360"/>
            <a:ext cx="9175299" cy="5222399"/>
            <a:chOff x="-7749" y="-29360"/>
            <a:chExt cx="9175299" cy="5222399"/>
          </a:xfrm>
        </p:grpSpPr>
        <p:sp>
          <p:nvSpPr>
            <p:cNvPr id="103" name="Google Shape;103;p9"/>
            <p:cNvSpPr/>
            <p:nvPr/>
          </p:nvSpPr>
          <p:spPr>
            <a:xfrm rot="10800000">
              <a:off x="1688947" y="-24737"/>
              <a:ext cx="7478603" cy="1012237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-7749" y="-2932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105;p9"/>
            <p:cNvGrpSpPr/>
            <p:nvPr/>
          </p:nvGrpSpPr>
          <p:grpSpPr>
            <a:xfrm>
              <a:off x="-7749" y="-29360"/>
              <a:ext cx="9168235" cy="5222399"/>
              <a:chOff x="-7749" y="-29360"/>
              <a:chExt cx="9168235" cy="5222399"/>
            </a:xfrm>
          </p:grpSpPr>
          <p:sp>
            <p:nvSpPr>
              <p:cNvPr id="106" name="Google Shape;106;p9"/>
              <p:cNvSpPr/>
              <p:nvPr/>
            </p:nvSpPr>
            <p:spPr>
              <a:xfrm rot="10800000">
                <a:off x="-7745" y="810722"/>
                <a:ext cx="793894" cy="2619203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34" extrusionOk="0">
                    <a:moveTo>
                      <a:pt x="34839" y="0"/>
                    </a:moveTo>
                    <a:cubicBezTo>
                      <a:pt x="25110" y="13"/>
                      <a:pt x="17967" y="2012"/>
                      <a:pt x="11053" y="6214"/>
                    </a:cubicBezTo>
                    <a:cubicBezTo>
                      <a:pt x="0" y="12925"/>
                      <a:pt x="11167" y="23239"/>
                      <a:pt x="14389" y="31108"/>
                    </a:cubicBezTo>
                    <a:cubicBezTo>
                      <a:pt x="16821" y="37016"/>
                      <a:pt x="16172" y="43561"/>
                      <a:pt x="15102" y="49788"/>
                    </a:cubicBezTo>
                    <a:cubicBezTo>
                      <a:pt x="13956" y="56434"/>
                      <a:pt x="12364" y="63323"/>
                      <a:pt x="14453" y="69779"/>
                    </a:cubicBezTo>
                    <a:cubicBezTo>
                      <a:pt x="17025" y="77788"/>
                      <a:pt x="25607" y="83913"/>
                      <a:pt x="34839" y="84333"/>
                    </a:cubicBezTo>
                    <a:cubicBezTo>
                      <a:pt x="34839" y="84333"/>
                      <a:pt x="34839" y="0"/>
                      <a:pt x="34839" y="0"/>
                    </a:cubicBezTo>
                    <a:close/>
                  </a:path>
                </a:pathLst>
              </a:custGeom>
              <a:solidFill>
                <a:srgbClr val="F6BA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107;p9"/>
              <p:cNvGrpSpPr/>
              <p:nvPr/>
            </p:nvGrpSpPr>
            <p:grpSpPr>
              <a:xfrm>
                <a:off x="-7749" y="-29360"/>
                <a:ext cx="9168235" cy="5222399"/>
                <a:chOff x="-7749" y="-29360"/>
                <a:chExt cx="9168235" cy="5222399"/>
              </a:xfrm>
            </p:grpSpPr>
            <p:sp>
              <p:nvSpPr>
                <p:cNvPr id="108" name="Google Shape;108;p9"/>
                <p:cNvSpPr/>
                <p:nvPr/>
              </p:nvSpPr>
              <p:spPr>
                <a:xfrm>
                  <a:off x="-7749" y="3975301"/>
                  <a:ext cx="6591225" cy="1168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35" h="33540" extrusionOk="0">
                      <a:moveTo>
                        <a:pt x="14841" y="1"/>
                      </a:moveTo>
                      <a:cubicBezTo>
                        <a:pt x="9457" y="1"/>
                        <a:pt x="2160" y="2350"/>
                        <a:pt x="39" y="5055"/>
                      </a:cubicBezTo>
                      <a:lnTo>
                        <a:pt x="1" y="33539"/>
                      </a:lnTo>
                      <a:lnTo>
                        <a:pt x="119835" y="33539"/>
                      </a:lnTo>
                      <a:cubicBezTo>
                        <a:pt x="118358" y="25606"/>
                        <a:pt x="112169" y="15942"/>
                        <a:pt x="103574" y="12096"/>
                      </a:cubicBezTo>
                      <a:cubicBezTo>
                        <a:pt x="98867" y="9986"/>
                        <a:pt x="93504" y="8920"/>
                        <a:pt x="88144" y="8920"/>
                      </a:cubicBezTo>
                      <a:cubicBezTo>
                        <a:pt x="83704" y="8920"/>
                        <a:pt x="79266" y="9652"/>
                        <a:pt x="75204" y="11129"/>
                      </a:cubicBezTo>
                      <a:cubicBezTo>
                        <a:pt x="68889" y="13421"/>
                        <a:pt x="63655" y="17304"/>
                        <a:pt x="57632" y="20080"/>
                      </a:cubicBezTo>
                      <a:cubicBezTo>
                        <a:pt x="53810" y="21837"/>
                        <a:pt x="49324" y="23110"/>
                        <a:pt x="45002" y="23110"/>
                      </a:cubicBezTo>
                      <a:cubicBezTo>
                        <a:pt x="42528" y="23110"/>
                        <a:pt x="40107" y="22693"/>
                        <a:pt x="37895" y="21710"/>
                      </a:cubicBezTo>
                      <a:cubicBezTo>
                        <a:pt x="33235" y="19635"/>
                        <a:pt x="30561" y="15547"/>
                        <a:pt x="28294" y="11613"/>
                      </a:cubicBezTo>
                      <a:cubicBezTo>
                        <a:pt x="26041" y="7691"/>
                        <a:pt x="23774" y="3514"/>
                        <a:pt x="19496" y="955"/>
                      </a:cubicBezTo>
                      <a:cubicBezTo>
                        <a:pt x="18384" y="290"/>
                        <a:pt x="16731" y="1"/>
                        <a:pt x="14841" y="1"/>
                      </a:cubicBezTo>
                      <a:close/>
                    </a:path>
                  </a:pathLst>
                </a:custGeom>
                <a:solidFill>
                  <a:srgbClr val="6FC2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9"/>
                <p:cNvSpPr/>
                <p:nvPr/>
              </p:nvSpPr>
              <p:spPr>
                <a:xfrm>
                  <a:off x="473675" y="324225"/>
                  <a:ext cx="742965" cy="74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65" h="38965" extrusionOk="0">
                      <a:moveTo>
                        <a:pt x="19483" y="0"/>
                      </a:moveTo>
                      <a:cubicBezTo>
                        <a:pt x="8723" y="0"/>
                        <a:pt x="1" y="8723"/>
                        <a:pt x="1" y="19482"/>
                      </a:cubicBezTo>
                      <a:cubicBezTo>
                        <a:pt x="1" y="30242"/>
                        <a:pt x="8723" y="38964"/>
                        <a:pt x="19483" y="38964"/>
                      </a:cubicBezTo>
                      <a:cubicBezTo>
                        <a:pt x="30243" y="38964"/>
                        <a:pt x="38965" y="30242"/>
                        <a:pt x="38965" y="19482"/>
                      </a:cubicBezTo>
                      <a:cubicBezTo>
                        <a:pt x="38965" y="8723"/>
                        <a:pt x="30243" y="0"/>
                        <a:pt x="19483" y="0"/>
                      </a:cubicBezTo>
                      <a:close/>
                    </a:path>
                  </a:pathLst>
                </a:custGeom>
                <a:solidFill>
                  <a:srgbClr val="FFB1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9"/>
                <p:cNvSpPr/>
                <p:nvPr/>
              </p:nvSpPr>
              <p:spPr>
                <a:xfrm>
                  <a:off x="7101390" y="-29360"/>
                  <a:ext cx="2059096" cy="1702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35" h="58473" extrusionOk="0">
                      <a:moveTo>
                        <a:pt x="70735" y="1"/>
                      </a:moveTo>
                      <a:lnTo>
                        <a:pt x="5680" y="39"/>
                      </a:lnTo>
                      <a:cubicBezTo>
                        <a:pt x="1" y="10289"/>
                        <a:pt x="10417" y="10659"/>
                        <a:pt x="16720" y="12059"/>
                      </a:cubicBezTo>
                      <a:cubicBezTo>
                        <a:pt x="23035" y="13447"/>
                        <a:pt x="29861" y="12696"/>
                        <a:pt x="35883" y="14873"/>
                      </a:cubicBezTo>
                      <a:cubicBezTo>
                        <a:pt x="46630" y="18757"/>
                        <a:pt x="51113" y="30523"/>
                        <a:pt x="51125" y="40964"/>
                      </a:cubicBezTo>
                      <a:cubicBezTo>
                        <a:pt x="51138" y="44631"/>
                        <a:pt x="50820" y="48528"/>
                        <a:pt x="52793" y="51736"/>
                      </a:cubicBezTo>
                      <a:cubicBezTo>
                        <a:pt x="56079" y="57084"/>
                        <a:pt x="63973" y="58090"/>
                        <a:pt x="70735" y="58472"/>
                      </a:cubicBezTo>
                      <a:lnTo>
                        <a:pt x="70735" y="1"/>
                      </a:lnTo>
                      <a:close/>
                    </a:path>
                  </a:pathLst>
                </a:custGeom>
                <a:solidFill>
                  <a:srgbClr val="FF5F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9"/>
                <p:cNvSpPr/>
                <p:nvPr/>
              </p:nvSpPr>
              <p:spPr>
                <a:xfrm>
                  <a:off x="6327842" y="2775375"/>
                  <a:ext cx="2819464" cy="2417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5" h="81492" extrusionOk="0">
                      <a:moveTo>
                        <a:pt x="85875" y="1"/>
                      </a:moveTo>
                      <a:cubicBezTo>
                        <a:pt x="80450" y="1"/>
                        <a:pt x="75020" y="1428"/>
                        <a:pt x="70556" y="4213"/>
                      </a:cubicBezTo>
                      <a:cubicBezTo>
                        <a:pt x="62801" y="9052"/>
                        <a:pt x="58268" y="17800"/>
                        <a:pt x="59109" y="26280"/>
                      </a:cubicBezTo>
                      <a:cubicBezTo>
                        <a:pt x="59758" y="32812"/>
                        <a:pt x="63311" y="38797"/>
                        <a:pt x="64992" y="45176"/>
                      </a:cubicBezTo>
                      <a:cubicBezTo>
                        <a:pt x="66685" y="51568"/>
                        <a:pt x="65896" y="59361"/>
                        <a:pt x="59936" y="63117"/>
                      </a:cubicBezTo>
                      <a:cubicBezTo>
                        <a:pt x="57588" y="64596"/>
                        <a:pt x="54860" y="65188"/>
                        <a:pt x="52028" y="65188"/>
                      </a:cubicBezTo>
                      <a:cubicBezTo>
                        <a:pt x="48226" y="65188"/>
                        <a:pt x="44238" y="64120"/>
                        <a:pt x="40735" y="62697"/>
                      </a:cubicBezTo>
                      <a:cubicBezTo>
                        <a:pt x="34622" y="60214"/>
                        <a:pt x="28752" y="56713"/>
                        <a:pt x="22067" y="56229"/>
                      </a:cubicBezTo>
                      <a:cubicBezTo>
                        <a:pt x="21586" y="56194"/>
                        <a:pt x="21104" y="56177"/>
                        <a:pt x="20623" y="56177"/>
                      </a:cubicBezTo>
                      <a:cubicBezTo>
                        <a:pt x="14359" y="56177"/>
                        <a:pt x="8141" y="59055"/>
                        <a:pt x="4546" y="63690"/>
                      </a:cubicBezTo>
                      <a:cubicBezTo>
                        <a:pt x="688" y="68695"/>
                        <a:pt x="0" y="75571"/>
                        <a:pt x="2827" y="81110"/>
                      </a:cubicBezTo>
                      <a:lnTo>
                        <a:pt x="97474" y="81492"/>
                      </a:lnTo>
                      <a:lnTo>
                        <a:pt x="97474" y="2354"/>
                      </a:lnTo>
                      <a:cubicBezTo>
                        <a:pt x="93870" y="776"/>
                        <a:pt x="89874" y="1"/>
                        <a:pt x="85875" y="1"/>
                      </a:cubicBezTo>
                      <a:close/>
                    </a:path>
                  </a:pathLst>
                </a:custGeom>
                <a:solidFill>
                  <a:srgbClr val="FFC7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59400" y="1363300"/>
            <a:ext cx="4520400" cy="15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Font typeface="Sofia"/>
              <a:buNone/>
              <a:defRPr sz="12000" b="1">
                <a:solidFill>
                  <a:srgbClr val="25A0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1843200" y="3118697"/>
            <a:ext cx="51528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9_2_1_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 rot="10800000">
            <a:off x="-15306" y="-15492"/>
            <a:ext cx="9179180" cy="5172739"/>
            <a:chOff x="-10408" y="-9268"/>
            <a:chExt cx="9179180" cy="5160354"/>
          </a:xfrm>
        </p:grpSpPr>
        <p:sp>
          <p:nvSpPr>
            <p:cNvPr id="353" name="Google Shape;353;p28"/>
            <p:cNvSpPr/>
            <p:nvPr/>
          </p:nvSpPr>
          <p:spPr>
            <a:xfrm rot="-5400000" flipH="1">
              <a:off x="-792539" y="772883"/>
              <a:ext cx="2679795" cy="1115501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-10408" y="4479632"/>
              <a:ext cx="2366741" cy="662415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 rot="10800000" flipH="1">
              <a:off x="8435299" y="1526216"/>
              <a:ext cx="733448" cy="2394875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 rot="10800000" flipH="1">
              <a:off x="7105998" y="3448937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 rot="10800000" flipH="1">
              <a:off x="7189786" y="-9268"/>
              <a:ext cx="1978986" cy="1654491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28"/>
          <p:cNvSpPr/>
          <p:nvPr/>
        </p:nvSpPr>
        <p:spPr>
          <a:xfrm rot="10800000" flipH="1">
            <a:off x="8564145" y="237231"/>
            <a:ext cx="733448" cy="2400567"/>
          </a:xfrm>
          <a:custGeom>
            <a:avLst/>
            <a:gdLst/>
            <a:ahLst/>
            <a:cxnLst/>
            <a:rect l="l" t="t" r="r" b="b"/>
            <a:pathLst>
              <a:path w="34839" h="84334" extrusionOk="0">
                <a:moveTo>
                  <a:pt x="34839" y="0"/>
                </a:moveTo>
                <a:cubicBezTo>
                  <a:pt x="25110" y="13"/>
                  <a:pt x="17967" y="2012"/>
                  <a:pt x="11053" y="6214"/>
                </a:cubicBezTo>
                <a:cubicBezTo>
                  <a:pt x="0" y="12925"/>
                  <a:pt x="11167" y="23239"/>
                  <a:pt x="14389" y="31108"/>
                </a:cubicBezTo>
                <a:cubicBezTo>
                  <a:pt x="16821" y="37016"/>
                  <a:pt x="16172" y="43561"/>
                  <a:pt x="15102" y="49788"/>
                </a:cubicBezTo>
                <a:cubicBezTo>
                  <a:pt x="13956" y="56434"/>
                  <a:pt x="12364" y="63323"/>
                  <a:pt x="14453" y="69779"/>
                </a:cubicBezTo>
                <a:cubicBezTo>
                  <a:pt x="17025" y="77788"/>
                  <a:pt x="25607" y="83913"/>
                  <a:pt x="34839" y="84333"/>
                </a:cubicBezTo>
                <a:cubicBezTo>
                  <a:pt x="34839" y="84333"/>
                  <a:pt x="34839" y="0"/>
                  <a:pt x="348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2"/>
          <p:cNvGrpSpPr/>
          <p:nvPr/>
        </p:nvGrpSpPr>
        <p:grpSpPr>
          <a:xfrm>
            <a:off x="-13834" y="-33742"/>
            <a:ext cx="9492876" cy="5210795"/>
            <a:chOff x="-13834" y="-33742"/>
            <a:chExt cx="9492876" cy="5210795"/>
          </a:xfrm>
        </p:grpSpPr>
        <p:sp>
          <p:nvSpPr>
            <p:cNvPr id="399" name="Google Shape;399;p32"/>
            <p:cNvSpPr/>
            <p:nvPr/>
          </p:nvSpPr>
          <p:spPr>
            <a:xfrm>
              <a:off x="-13834" y="-3374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2"/>
            <p:cNvGrpSpPr/>
            <p:nvPr/>
          </p:nvGrpSpPr>
          <p:grpSpPr>
            <a:xfrm>
              <a:off x="3247276" y="-19909"/>
              <a:ext cx="4408810" cy="660434"/>
              <a:chOff x="2763768" y="837025"/>
              <a:chExt cx="3368332" cy="504572"/>
            </a:xfrm>
          </p:grpSpPr>
          <p:sp>
            <p:nvSpPr>
              <p:cNvPr id="401" name="Google Shape;401;p32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32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450925" y="-19909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7527225" y="425425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32"/>
            <p:cNvGrpSpPr/>
            <p:nvPr/>
          </p:nvGrpSpPr>
          <p:grpSpPr>
            <a:xfrm>
              <a:off x="-7" y="1698300"/>
              <a:ext cx="2700534" cy="3458882"/>
              <a:chOff x="170254" y="1681993"/>
              <a:chExt cx="2275667" cy="2914707"/>
            </a:xfrm>
          </p:grpSpPr>
          <p:sp>
            <p:nvSpPr>
              <p:cNvPr id="407" name="Google Shape;407;p32"/>
              <p:cNvSpPr/>
              <p:nvPr/>
            </p:nvSpPr>
            <p:spPr>
              <a:xfrm>
                <a:off x="170259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170254" y="3959775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32"/>
            <p:cNvGrpSpPr/>
            <p:nvPr/>
          </p:nvGrpSpPr>
          <p:grpSpPr>
            <a:xfrm>
              <a:off x="4702226" y="4143141"/>
              <a:ext cx="3214444" cy="1033912"/>
              <a:chOff x="4071500" y="4157390"/>
              <a:chExt cx="2708725" cy="871250"/>
            </a:xfrm>
          </p:grpSpPr>
          <p:sp>
            <p:nvSpPr>
              <p:cNvPr id="411" name="Google Shape;411;p32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4071500" y="4157390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32"/>
            <p:cNvSpPr/>
            <p:nvPr/>
          </p:nvSpPr>
          <p:spPr>
            <a:xfrm>
              <a:off x="6262145" y="2745529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8269291" y="2144179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33"/>
          <p:cNvGrpSpPr/>
          <p:nvPr/>
        </p:nvGrpSpPr>
        <p:grpSpPr>
          <a:xfrm>
            <a:off x="-338493" y="-33742"/>
            <a:ext cx="9526801" cy="5204291"/>
            <a:chOff x="-338493" y="-33742"/>
            <a:chExt cx="9526801" cy="5204291"/>
          </a:xfrm>
        </p:grpSpPr>
        <p:sp>
          <p:nvSpPr>
            <p:cNvPr id="417" name="Google Shape;417;p33"/>
            <p:cNvSpPr/>
            <p:nvPr/>
          </p:nvSpPr>
          <p:spPr>
            <a:xfrm rot="10800000">
              <a:off x="5654098" y="3720473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3"/>
            <p:cNvGrpSpPr/>
            <p:nvPr/>
          </p:nvGrpSpPr>
          <p:grpSpPr>
            <a:xfrm rot="10800000">
              <a:off x="1484238" y="4516676"/>
              <a:ext cx="4272773" cy="640049"/>
              <a:chOff x="2763768" y="837026"/>
              <a:chExt cx="3368366" cy="504571"/>
            </a:xfrm>
          </p:grpSpPr>
          <p:sp>
            <p:nvSpPr>
              <p:cNvPr id="419" name="Google Shape;419;p33"/>
              <p:cNvSpPr/>
              <p:nvPr/>
            </p:nvSpPr>
            <p:spPr>
              <a:xfrm>
                <a:off x="3282951" y="837026"/>
                <a:ext cx="2849183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3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1" name="Google Shape;421;p33"/>
            <p:cNvSpPr/>
            <p:nvPr/>
          </p:nvSpPr>
          <p:spPr>
            <a:xfrm rot="10800000">
              <a:off x="-3456" y="2152394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 rot="10800000">
              <a:off x="-17388" y="3808620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 rot="10800000">
              <a:off x="1366607" y="4465201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4" name="Google Shape;424;p33"/>
            <p:cNvGrpSpPr/>
            <p:nvPr/>
          </p:nvGrpSpPr>
          <p:grpSpPr>
            <a:xfrm rot="10800000">
              <a:off x="6487775" y="-27515"/>
              <a:ext cx="2700534" cy="3445239"/>
              <a:chOff x="130016" y="1681993"/>
              <a:chExt cx="2275667" cy="2903210"/>
            </a:xfrm>
          </p:grpSpPr>
          <p:sp>
            <p:nvSpPr>
              <p:cNvPr id="425" name="Google Shape;425;p33"/>
              <p:cNvSpPr/>
              <p:nvPr/>
            </p:nvSpPr>
            <p:spPr>
              <a:xfrm>
                <a:off x="153014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3"/>
              <p:cNvSpPr/>
              <p:nvPr/>
            </p:nvSpPr>
            <p:spPr>
              <a:xfrm>
                <a:off x="130016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33"/>
            <p:cNvGrpSpPr/>
            <p:nvPr/>
          </p:nvGrpSpPr>
          <p:grpSpPr>
            <a:xfrm rot="10800000">
              <a:off x="1223880" y="-33742"/>
              <a:ext cx="3214444" cy="1033912"/>
              <a:chOff x="4071500" y="4134396"/>
              <a:chExt cx="2708725" cy="871250"/>
            </a:xfrm>
          </p:grpSpPr>
          <p:sp>
            <p:nvSpPr>
              <p:cNvPr id="429" name="Google Shape;429;p33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3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" name="Google Shape;431;p33"/>
            <p:cNvSpPr/>
            <p:nvPr/>
          </p:nvSpPr>
          <p:spPr>
            <a:xfrm rot="10800000">
              <a:off x="-16641" y="-3352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 rot="10800000">
              <a:off x="-338493" y="1761691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  <p:sldLayoutId id="2147483674" r:id="rId7"/>
    <p:sldLayoutId id="2147483678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6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4"/><Relationship Id="rId7" Type="http://schemas.openxmlformats.org/officeDocument/2006/relationships/image" Target="../media/image1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0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5.xml"/><Relationship Id="rId7" Type="http://schemas.openxmlformats.org/officeDocument/2006/relationships/slide" Target="slide10.xml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4.gif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/>
          <p:nvPr/>
        </p:nvSpPr>
        <p:spPr>
          <a:xfrm>
            <a:off x="1752605" y="2843634"/>
            <a:ext cx="4362000" cy="352200"/>
          </a:xfrm>
          <a:prstGeom prst="roundRect">
            <a:avLst>
              <a:gd name="adj" fmla="val 50000"/>
            </a:avLst>
          </a:prstGeom>
          <a:solidFill>
            <a:srgbClr val="FF5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2" name="Google Shape;462;p38"/>
          <p:cNvCxnSpPr/>
          <p:nvPr/>
        </p:nvCxnSpPr>
        <p:spPr>
          <a:xfrm>
            <a:off x="6482700" y="3711950"/>
            <a:ext cx="2680500" cy="1431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B9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463" name="Google Shape;463;p38"/>
          <p:cNvGrpSpPr/>
          <p:nvPr/>
        </p:nvGrpSpPr>
        <p:grpSpPr>
          <a:xfrm rot="-546829">
            <a:off x="6265756" y="1204369"/>
            <a:ext cx="2005140" cy="2363706"/>
            <a:chOff x="6649608" y="1067507"/>
            <a:chExt cx="2005091" cy="2363648"/>
          </a:xfrm>
        </p:grpSpPr>
        <p:grpSp>
          <p:nvGrpSpPr>
            <p:cNvPr id="464" name="Google Shape;464;p38"/>
            <p:cNvGrpSpPr/>
            <p:nvPr/>
          </p:nvGrpSpPr>
          <p:grpSpPr>
            <a:xfrm>
              <a:off x="6649608" y="1067507"/>
              <a:ext cx="2005091" cy="2363648"/>
              <a:chOff x="3313825" y="3772475"/>
              <a:chExt cx="892500" cy="1052100"/>
            </a:xfrm>
          </p:grpSpPr>
          <p:sp>
            <p:nvSpPr>
              <p:cNvPr id="465" name="Google Shape;465;p38"/>
              <p:cNvSpPr/>
              <p:nvPr/>
            </p:nvSpPr>
            <p:spPr>
              <a:xfrm>
                <a:off x="3332650" y="3772475"/>
                <a:ext cx="873675" cy="994850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39794" extrusionOk="0">
                    <a:moveTo>
                      <a:pt x="28550" y="0"/>
                    </a:moveTo>
                    <a:cubicBezTo>
                      <a:pt x="26734" y="0"/>
                      <a:pt x="24905" y="817"/>
                      <a:pt x="23648" y="2375"/>
                    </a:cubicBezTo>
                    <a:lnTo>
                      <a:pt x="1530" y="29788"/>
                    </a:lnTo>
                    <a:cubicBezTo>
                      <a:pt x="457" y="31135"/>
                      <a:pt x="1" y="32778"/>
                      <a:pt x="138" y="34353"/>
                    </a:cubicBezTo>
                    <a:cubicBezTo>
                      <a:pt x="206" y="34992"/>
                      <a:pt x="343" y="35609"/>
                      <a:pt x="594" y="36202"/>
                    </a:cubicBezTo>
                    <a:cubicBezTo>
                      <a:pt x="982" y="37070"/>
                      <a:pt x="1553" y="37868"/>
                      <a:pt x="2329" y="38485"/>
                    </a:cubicBezTo>
                    <a:cubicBezTo>
                      <a:pt x="2922" y="38964"/>
                      <a:pt x="3561" y="39306"/>
                      <a:pt x="4246" y="39512"/>
                    </a:cubicBezTo>
                    <a:cubicBezTo>
                      <a:pt x="4836" y="39701"/>
                      <a:pt x="5449" y="39794"/>
                      <a:pt x="6063" y="39794"/>
                    </a:cubicBezTo>
                    <a:cubicBezTo>
                      <a:pt x="7896" y="39794"/>
                      <a:pt x="9737" y="38968"/>
                      <a:pt x="11002" y="37412"/>
                    </a:cubicBezTo>
                    <a:lnTo>
                      <a:pt x="33120" y="9999"/>
                    </a:lnTo>
                    <a:cubicBezTo>
                      <a:pt x="34786" y="7922"/>
                      <a:pt x="34946" y="5114"/>
                      <a:pt x="33736" y="2969"/>
                    </a:cubicBezTo>
                    <a:cubicBezTo>
                      <a:pt x="33371" y="2352"/>
                      <a:pt x="32915" y="1782"/>
                      <a:pt x="32321" y="1302"/>
                    </a:cubicBezTo>
                    <a:cubicBezTo>
                      <a:pt x="31545" y="686"/>
                      <a:pt x="30655" y="275"/>
                      <a:pt x="29719" y="115"/>
                    </a:cubicBezTo>
                    <a:cubicBezTo>
                      <a:pt x="29334" y="38"/>
                      <a:pt x="28942" y="0"/>
                      <a:pt x="28550" y="0"/>
                    </a:cubicBezTo>
                    <a:close/>
                  </a:path>
                </a:pathLst>
              </a:custGeom>
              <a:solidFill>
                <a:srgbClr val="F98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8"/>
              <p:cNvSpPr/>
              <p:nvPr/>
            </p:nvSpPr>
            <p:spPr>
              <a:xfrm>
                <a:off x="3347500" y="3775350"/>
                <a:ext cx="828575" cy="984925"/>
              </a:xfrm>
              <a:custGeom>
                <a:avLst/>
                <a:gdLst/>
                <a:ahLst/>
                <a:cxnLst/>
                <a:rect l="l" t="t" r="r" b="b"/>
                <a:pathLst>
                  <a:path w="33143" h="39397" extrusionOk="0">
                    <a:moveTo>
                      <a:pt x="29125" y="0"/>
                    </a:moveTo>
                    <a:lnTo>
                      <a:pt x="0" y="36087"/>
                    </a:lnTo>
                    <a:cubicBezTo>
                      <a:pt x="388" y="36955"/>
                      <a:pt x="959" y="37753"/>
                      <a:pt x="1735" y="38370"/>
                    </a:cubicBezTo>
                    <a:cubicBezTo>
                      <a:pt x="2328" y="38849"/>
                      <a:pt x="2967" y="39191"/>
                      <a:pt x="3652" y="39397"/>
                    </a:cubicBezTo>
                    <a:lnTo>
                      <a:pt x="33142" y="2854"/>
                    </a:lnTo>
                    <a:cubicBezTo>
                      <a:pt x="32777" y="2237"/>
                      <a:pt x="32321" y="1667"/>
                      <a:pt x="31727" y="1187"/>
                    </a:cubicBezTo>
                    <a:cubicBezTo>
                      <a:pt x="30951" y="571"/>
                      <a:pt x="30061" y="160"/>
                      <a:pt x="29125" y="0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8"/>
              <p:cNvSpPr/>
              <p:nvPr/>
            </p:nvSpPr>
            <p:spPr>
              <a:xfrm>
                <a:off x="3313825" y="4589650"/>
                <a:ext cx="229425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397" extrusionOk="0">
                    <a:moveTo>
                      <a:pt x="891" y="0"/>
                    </a:moveTo>
                    <a:cubicBezTo>
                      <a:pt x="891" y="0"/>
                      <a:pt x="126" y="8912"/>
                      <a:pt x="12" y="9378"/>
                    </a:cubicBezTo>
                    <a:lnTo>
                      <a:pt x="12" y="9378"/>
                    </a:lnTo>
                    <a:lnTo>
                      <a:pt x="9176" y="6688"/>
                    </a:lnTo>
                    <a:lnTo>
                      <a:pt x="891" y="0"/>
                    </a:lnTo>
                    <a:close/>
                    <a:moveTo>
                      <a:pt x="12" y="9378"/>
                    </a:moveTo>
                    <a:lnTo>
                      <a:pt x="0" y="9381"/>
                    </a:lnTo>
                    <a:cubicBezTo>
                      <a:pt x="1" y="9392"/>
                      <a:pt x="3" y="9397"/>
                      <a:pt x="5" y="9397"/>
                    </a:cubicBezTo>
                    <a:cubicBezTo>
                      <a:pt x="7" y="9397"/>
                      <a:pt x="9" y="9390"/>
                      <a:pt x="12" y="9378"/>
                    </a:cubicBezTo>
                    <a:close/>
                  </a:path>
                </a:pathLst>
              </a:custGeom>
              <a:solidFill>
                <a:srgbClr val="FFC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8"/>
              <p:cNvSpPr/>
              <p:nvPr/>
            </p:nvSpPr>
            <p:spPr>
              <a:xfrm>
                <a:off x="3314400" y="4735150"/>
                <a:ext cx="87325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562" extrusionOk="0">
                    <a:moveTo>
                      <a:pt x="365" y="1"/>
                    </a:moveTo>
                    <a:cubicBezTo>
                      <a:pt x="183" y="1804"/>
                      <a:pt x="46" y="3356"/>
                      <a:pt x="0" y="3561"/>
                    </a:cubicBezTo>
                    <a:lnTo>
                      <a:pt x="3493" y="2534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B900"/>
                  </a:solidFill>
                </a:endParaRPr>
              </a:p>
            </p:txBody>
          </p:sp>
          <p:sp>
            <p:nvSpPr>
              <p:cNvPr id="469" name="Google Shape;469;p38"/>
              <p:cNvSpPr/>
              <p:nvPr/>
            </p:nvSpPr>
            <p:spPr>
              <a:xfrm>
                <a:off x="3912975" y="3772475"/>
                <a:ext cx="293350" cy="263675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10547" extrusionOk="0">
                    <a:moveTo>
                      <a:pt x="5337" y="0"/>
                    </a:moveTo>
                    <a:cubicBezTo>
                      <a:pt x="3521" y="0"/>
                      <a:pt x="1692" y="817"/>
                      <a:pt x="435" y="2375"/>
                    </a:cubicBezTo>
                    <a:lnTo>
                      <a:pt x="1" y="2923"/>
                    </a:lnTo>
                    <a:lnTo>
                      <a:pt x="9451" y="10547"/>
                    </a:lnTo>
                    <a:lnTo>
                      <a:pt x="9907" y="9999"/>
                    </a:lnTo>
                    <a:cubicBezTo>
                      <a:pt x="11573" y="7922"/>
                      <a:pt x="11733" y="5114"/>
                      <a:pt x="10523" y="2969"/>
                    </a:cubicBezTo>
                    <a:cubicBezTo>
                      <a:pt x="10158" y="2352"/>
                      <a:pt x="9702" y="1782"/>
                      <a:pt x="9108" y="1302"/>
                    </a:cubicBezTo>
                    <a:cubicBezTo>
                      <a:pt x="8332" y="686"/>
                      <a:pt x="7442" y="275"/>
                      <a:pt x="6506" y="115"/>
                    </a:cubicBezTo>
                    <a:cubicBezTo>
                      <a:pt x="6121" y="38"/>
                      <a:pt x="5729" y="0"/>
                      <a:pt x="5337" y="0"/>
                    </a:cubicBezTo>
                    <a:close/>
                  </a:path>
                </a:pathLst>
              </a:custGeom>
              <a:solidFill>
                <a:srgbClr val="FF5F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8"/>
              <p:cNvSpPr/>
              <p:nvPr/>
            </p:nvSpPr>
            <p:spPr>
              <a:xfrm>
                <a:off x="3871900" y="3828150"/>
                <a:ext cx="292200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1688" h="9677" extrusionOk="0">
                    <a:moveTo>
                      <a:pt x="1530" y="1"/>
                    </a:moveTo>
                    <a:cubicBezTo>
                      <a:pt x="1128" y="1"/>
                      <a:pt x="730" y="176"/>
                      <a:pt x="457" y="513"/>
                    </a:cubicBezTo>
                    <a:cubicBezTo>
                      <a:pt x="1" y="1084"/>
                      <a:pt x="92" y="1951"/>
                      <a:pt x="662" y="2431"/>
                    </a:cubicBezTo>
                    <a:lnTo>
                      <a:pt x="9268" y="9370"/>
                    </a:lnTo>
                    <a:cubicBezTo>
                      <a:pt x="9523" y="9576"/>
                      <a:pt x="9830" y="9677"/>
                      <a:pt x="10135" y="9677"/>
                    </a:cubicBezTo>
                    <a:cubicBezTo>
                      <a:pt x="10537" y="9677"/>
                      <a:pt x="10935" y="9502"/>
                      <a:pt x="11208" y="9164"/>
                    </a:cubicBezTo>
                    <a:cubicBezTo>
                      <a:pt x="11687" y="8593"/>
                      <a:pt x="11596" y="7726"/>
                      <a:pt x="11002" y="7247"/>
                    </a:cubicBezTo>
                    <a:lnTo>
                      <a:pt x="2397" y="308"/>
                    </a:lnTo>
                    <a:cubicBezTo>
                      <a:pt x="2141" y="101"/>
                      <a:pt x="1835" y="1"/>
                      <a:pt x="1530" y="1"/>
                    </a:cubicBezTo>
                    <a:close/>
                  </a:path>
                </a:pathLst>
              </a:custGeom>
              <a:solidFill>
                <a:srgbClr val="E1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8"/>
              <p:cNvSpPr/>
              <p:nvPr/>
            </p:nvSpPr>
            <p:spPr>
              <a:xfrm>
                <a:off x="3793725" y="3929000"/>
                <a:ext cx="292750" cy="24265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9706" extrusionOk="0">
                    <a:moveTo>
                      <a:pt x="1564" y="1"/>
                    </a:moveTo>
                    <a:cubicBezTo>
                      <a:pt x="1170" y="1"/>
                      <a:pt x="777" y="170"/>
                      <a:pt x="503" y="497"/>
                    </a:cubicBezTo>
                    <a:lnTo>
                      <a:pt x="480" y="542"/>
                    </a:lnTo>
                    <a:cubicBezTo>
                      <a:pt x="0" y="1113"/>
                      <a:pt x="92" y="1980"/>
                      <a:pt x="685" y="2437"/>
                    </a:cubicBezTo>
                    <a:lnTo>
                      <a:pt x="9313" y="9398"/>
                    </a:lnTo>
                    <a:cubicBezTo>
                      <a:pt x="9569" y="9605"/>
                      <a:pt x="9872" y="9706"/>
                      <a:pt x="10171" y="9706"/>
                    </a:cubicBezTo>
                    <a:cubicBezTo>
                      <a:pt x="10567" y="9706"/>
                      <a:pt x="10958" y="9531"/>
                      <a:pt x="11231" y="9193"/>
                    </a:cubicBezTo>
                    <a:lnTo>
                      <a:pt x="11253" y="9170"/>
                    </a:lnTo>
                    <a:cubicBezTo>
                      <a:pt x="11710" y="8600"/>
                      <a:pt x="11619" y="7732"/>
                      <a:pt x="11048" y="7276"/>
                    </a:cubicBezTo>
                    <a:lnTo>
                      <a:pt x="2397" y="291"/>
                    </a:lnTo>
                    <a:cubicBezTo>
                      <a:pt x="2153" y="96"/>
                      <a:pt x="1858" y="1"/>
                      <a:pt x="1564" y="1"/>
                    </a:cubicBezTo>
                    <a:close/>
                  </a:path>
                </a:pathLst>
              </a:custGeom>
              <a:solidFill>
                <a:srgbClr val="E1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8"/>
              <p:cNvSpPr/>
              <p:nvPr/>
            </p:nvSpPr>
            <p:spPr>
              <a:xfrm>
                <a:off x="3837675" y="3880075"/>
                <a:ext cx="292175" cy="242650"/>
              </a:xfrm>
              <a:custGeom>
                <a:avLst/>
                <a:gdLst/>
                <a:ahLst/>
                <a:cxnLst/>
                <a:rect l="l" t="t" r="r" b="b"/>
                <a:pathLst>
                  <a:path w="11687" h="9706" extrusionOk="0">
                    <a:moveTo>
                      <a:pt x="1538" y="1"/>
                    </a:moveTo>
                    <a:cubicBezTo>
                      <a:pt x="1143" y="1"/>
                      <a:pt x="752" y="176"/>
                      <a:pt x="479" y="513"/>
                    </a:cubicBezTo>
                    <a:lnTo>
                      <a:pt x="457" y="536"/>
                    </a:lnTo>
                    <a:cubicBezTo>
                      <a:pt x="0" y="1107"/>
                      <a:pt x="91" y="1974"/>
                      <a:pt x="662" y="2431"/>
                    </a:cubicBezTo>
                    <a:lnTo>
                      <a:pt x="9313" y="9415"/>
                    </a:lnTo>
                    <a:cubicBezTo>
                      <a:pt x="9557" y="9611"/>
                      <a:pt x="9852" y="9706"/>
                      <a:pt x="10146" y="9706"/>
                    </a:cubicBezTo>
                    <a:cubicBezTo>
                      <a:pt x="10540" y="9706"/>
                      <a:pt x="10933" y="9536"/>
                      <a:pt x="11207" y="9210"/>
                    </a:cubicBezTo>
                    <a:lnTo>
                      <a:pt x="11230" y="9164"/>
                    </a:lnTo>
                    <a:cubicBezTo>
                      <a:pt x="11687" y="8594"/>
                      <a:pt x="11595" y="7726"/>
                      <a:pt x="11025" y="7270"/>
                    </a:cubicBezTo>
                    <a:lnTo>
                      <a:pt x="2397" y="308"/>
                    </a:lnTo>
                    <a:cubicBezTo>
                      <a:pt x="2141" y="101"/>
                      <a:pt x="1838" y="1"/>
                      <a:pt x="1538" y="1"/>
                    </a:cubicBezTo>
                    <a:close/>
                  </a:path>
                </a:pathLst>
              </a:custGeom>
              <a:solidFill>
                <a:srgbClr val="C5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8"/>
            <p:cNvGrpSpPr/>
            <p:nvPr/>
          </p:nvGrpSpPr>
          <p:grpSpPr>
            <a:xfrm rot="243460">
              <a:off x="7596904" y="1764754"/>
              <a:ext cx="491445" cy="379647"/>
              <a:chOff x="3732675" y="3565925"/>
              <a:chExt cx="215725" cy="166650"/>
            </a:xfrm>
          </p:grpSpPr>
          <p:sp>
            <p:nvSpPr>
              <p:cNvPr id="474" name="Google Shape;474;p38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8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8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8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8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479" name="Google Shape;479;p38"/>
          <p:cNvCxnSpPr/>
          <p:nvPr/>
        </p:nvCxnSpPr>
        <p:spPr>
          <a:xfrm>
            <a:off x="0" y="59300"/>
            <a:ext cx="773100" cy="767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B9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80" name="Google Shape;480;p38"/>
          <p:cNvSpPr txBox="1">
            <a:spLocks noGrp="1"/>
          </p:cNvSpPr>
          <p:nvPr>
            <p:ph type="subTitle" idx="1"/>
          </p:nvPr>
        </p:nvSpPr>
        <p:spPr>
          <a:xfrm>
            <a:off x="1851455" y="2821434"/>
            <a:ext cx="4307400" cy="3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4. Communication</a:t>
            </a:r>
            <a:endParaRPr b="1" dirty="0"/>
          </a:p>
        </p:txBody>
      </p:sp>
      <p:sp>
        <p:nvSpPr>
          <p:cNvPr id="481" name="Google Shape;481;p38"/>
          <p:cNvSpPr txBox="1">
            <a:spLocks noGrp="1"/>
          </p:cNvSpPr>
          <p:nvPr>
            <p:ph type="ctrTitle"/>
          </p:nvPr>
        </p:nvSpPr>
        <p:spPr>
          <a:xfrm>
            <a:off x="828773" y="1175381"/>
            <a:ext cx="6518390" cy="19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</a:rPr>
              <a:t>Unit 1. My new school</a:t>
            </a:r>
            <a:endParaRPr sz="8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354;p62">
            <a:extLst>
              <a:ext uri="{FF2B5EF4-FFF2-40B4-BE49-F238E27FC236}">
                <a16:creationId xmlns:a16="http://schemas.microsoft.com/office/drawing/2014/main" id="{486F6987-C7A9-FA4F-B2D5-360E6C92271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9" name="Google Shape;1355;p62">
              <a:extLst>
                <a:ext uri="{FF2B5EF4-FFF2-40B4-BE49-F238E27FC236}">
                  <a16:creationId xmlns:a16="http://schemas.microsoft.com/office/drawing/2014/main" id="{8757AB42-BCAB-9640-9787-3D10492DCA40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6;p62">
              <a:extLst>
                <a:ext uri="{FF2B5EF4-FFF2-40B4-BE49-F238E27FC236}">
                  <a16:creationId xmlns:a16="http://schemas.microsoft.com/office/drawing/2014/main" id="{ED3DF540-DCFF-DC43-9E97-C2FC87452CB5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7;p62">
              <a:extLst>
                <a:ext uri="{FF2B5EF4-FFF2-40B4-BE49-F238E27FC236}">
                  <a16:creationId xmlns:a16="http://schemas.microsoft.com/office/drawing/2014/main" id="{15A65E73-F625-5B49-8C09-92EFB27DBAD6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1FE03D65-C326-9644-9791-DA71F72D3E0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59;p62">
              <a:extLst>
                <a:ext uri="{FF2B5EF4-FFF2-40B4-BE49-F238E27FC236}">
                  <a16:creationId xmlns:a16="http://schemas.microsoft.com/office/drawing/2014/main" id="{A60D5F91-BE4D-054E-AFFD-958026E00B50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12DC381C-E246-C948-958A-A128C55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7C761C48-25EE-8D4F-BACD-A6DA3C7A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9" y="-2894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2AAEE952-81E3-2B4A-8BF7-703FFF4D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32" y="-2895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6 Profit Sharing Illustrations - Free in SVG, PNG, EPS - IconScout">
            <a:extLst>
              <a:ext uri="{FF2B5EF4-FFF2-40B4-BE49-F238E27FC236}">
                <a16:creationId xmlns:a16="http://schemas.microsoft.com/office/drawing/2014/main" id="{0BD368B8-99BD-1D40-A8D3-4911B298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54" y="428126"/>
            <a:ext cx="4111263" cy="35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343;p62">
            <a:extLst>
              <a:ext uri="{FF2B5EF4-FFF2-40B4-BE49-F238E27FC236}">
                <a16:creationId xmlns:a16="http://schemas.microsoft.com/office/drawing/2014/main" id="{C2EAA4B8-2E6A-BE4A-A67F-2E222CAEE834}"/>
              </a:ext>
            </a:extLst>
          </p:cNvPr>
          <p:cNvSpPr txBox="1">
            <a:spLocks/>
          </p:cNvSpPr>
          <p:nvPr/>
        </p:nvSpPr>
        <p:spPr>
          <a:xfrm>
            <a:off x="2889494" y="3571692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8563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354;p62">
            <a:extLst>
              <a:ext uri="{FF2B5EF4-FFF2-40B4-BE49-F238E27FC236}">
                <a16:creationId xmlns:a16="http://schemas.microsoft.com/office/drawing/2014/main" id="{789833C9-71CC-C646-9960-A0A6BD6B6C1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5" name="Google Shape;1355;p62">
              <a:extLst>
                <a:ext uri="{FF2B5EF4-FFF2-40B4-BE49-F238E27FC236}">
                  <a16:creationId xmlns:a16="http://schemas.microsoft.com/office/drawing/2014/main" id="{10CDB6C6-9628-5B46-AE72-59F842A0B1E0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6;p62">
              <a:extLst>
                <a:ext uri="{FF2B5EF4-FFF2-40B4-BE49-F238E27FC236}">
                  <a16:creationId xmlns:a16="http://schemas.microsoft.com/office/drawing/2014/main" id="{E8D90927-4C48-984D-9751-E7381EE5AD67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7;p62">
              <a:extLst>
                <a:ext uri="{FF2B5EF4-FFF2-40B4-BE49-F238E27FC236}">
                  <a16:creationId xmlns:a16="http://schemas.microsoft.com/office/drawing/2014/main" id="{B86F99AF-0BD9-0E47-85DC-A9AE0C79E0CC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74975A02-FA31-0942-A7A0-A5398B435425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9;p62">
              <a:extLst>
                <a:ext uri="{FF2B5EF4-FFF2-40B4-BE49-F238E27FC236}">
                  <a16:creationId xmlns:a16="http://schemas.microsoft.com/office/drawing/2014/main" id="{B0919A77-792E-8D4E-ADDD-7191AE8D2186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4DE09705-9BA1-444E-8847-FCA5B6B8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4A0C53AD-148E-834D-90D5-1DC6BD69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70" y="-1318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cret | Latest News, Photos &amp; Videos | WIRED">
            <a:extLst>
              <a:ext uri="{FF2B5EF4-FFF2-40B4-BE49-F238E27FC236}">
                <a16:creationId xmlns:a16="http://schemas.microsoft.com/office/drawing/2014/main" id="{EB5EA3D5-52E2-3648-B8F4-58A53958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49" y="698988"/>
            <a:ext cx="3681456" cy="24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11582A-8FAD-DB44-A669-46A3C9401DAA}"/>
              </a:ext>
            </a:extLst>
          </p:cNvPr>
          <p:cNvSpPr/>
          <p:nvPr/>
        </p:nvSpPr>
        <p:spPr>
          <a:xfrm>
            <a:off x="2480279" y="620785"/>
            <a:ext cx="3794686" cy="2608976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Google Shape;1343;p62">
            <a:extLst>
              <a:ext uri="{FF2B5EF4-FFF2-40B4-BE49-F238E27FC236}">
                <a16:creationId xmlns:a16="http://schemas.microsoft.com/office/drawing/2014/main" id="{3EF2CEEF-F570-F84F-A376-60A1E1B36BF5}"/>
              </a:ext>
            </a:extLst>
          </p:cNvPr>
          <p:cNvSpPr txBox="1">
            <a:spLocks/>
          </p:cNvSpPr>
          <p:nvPr/>
        </p:nvSpPr>
        <p:spPr>
          <a:xfrm>
            <a:off x="513902" y="3854019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secret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A439CD67-F9D3-5648-95DA-463D403FA768}"/>
              </a:ext>
            </a:extLst>
          </p:cNvPr>
          <p:cNvSpPr/>
          <p:nvPr/>
        </p:nvSpPr>
        <p:spPr>
          <a:xfrm>
            <a:off x="3542458" y="108434"/>
            <a:ext cx="1930900" cy="686613"/>
          </a:xfrm>
          <a:prstGeom prst="wedgeRoundRectCallout">
            <a:avLst>
              <a:gd name="adj1" fmla="val 63924"/>
              <a:gd name="adj2" fmla="val 6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on’t tell anyone this story!</a:t>
            </a:r>
          </a:p>
        </p:txBody>
      </p:sp>
    </p:spTree>
    <p:extLst>
      <p:ext uri="{BB962C8B-B14F-4D97-AF65-F5344CB8AC3E}">
        <p14:creationId xmlns:p14="http://schemas.microsoft.com/office/powerpoint/2010/main" val="18940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354;p62">
            <a:extLst>
              <a:ext uri="{FF2B5EF4-FFF2-40B4-BE49-F238E27FC236}">
                <a16:creationId xmlns:a16="http://schemas.microsoft.com/office/drawing/2014/main" id="{207BBFD0-C75A-E847-9A0C-473CE5221827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7" name="Google Shape;1355;p62">
              <a:extLst>
                <a:ext uri="{FF2B5EF4-FFF2-40B4-BE49-F238E27FC236}">
                  <a16:creationId xmlns:a16="http://schemas.microsoft.com/office/drawing/2014/main" id="{BDA9BC5A-E167-BB41-9215-CACF320BD8D8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56;p62">
              <a:extLst>
                <a:ext uri="{FF2B5EF4-FFF2-40B4-BE49-F238E27FC236}">
                  <a16:creationId xmlns:a16="http://schemas.microsoft.com/office/drawing/2014/main" id="{684E47B8-C737-B44C-BDE3-484C5340ECC9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57;p62">
              <a:extLst>
                <a:ext uri="{FF2B5EF4-FFF2-40B4-BE49-F238E27FC236}">
                  <a16:creationId xmlns:a16="http://schemas.microsoft.com/office/drawing/2014/main" id="{51EE4FC5-0142-684C-813F-350BE5346D2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2D7E2184-C595-D745-80B5-19CCF76D261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9;p62">
              <a:extLst>
                <a:ext uri="{FF2B5EF4-FFF2-40B4-BE49-F238E27FC236}">
                  <a16:creationId xmlns:a16="http://schemas.microsoft.com/office/drawing/2014/main" id="{C100E7C6-CB34-7C40-96F1-C830E3B74F1A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School Bell Ringing GIFs - Get the best GIF on GIPHY">
            <a:extLst>
              <a:ext uri="{FF2B5EF4-FFF2-40B4-BE49-F238E27FC236}">
                <a16:creationId xmlns:a16="http://schemas.microsoft.com/office/drawing/2014/main" id="{482705DC-F0DB-D946-B79D-69721752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580780"/>
            <a:ext cx="5664544" cy="31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43;p62">
            <a:extLst>
              <a:ext uri="{FF2B5EF4-FFF2-40B4-BE49-F238E27FC236}">
                <a16:creationId xmlns:a16="http://schemas.microsoft.com/office/drawing/2014/main" id="{75E7E0B3-C149-004F-936E-5A0A008E8AE6}"/>
              </a:ext>
            </a:extLst>
          </p:cNvPr>
          <p:cNvSpPr txBox="1">
            <a:spLocks/>
          </p:cNvSpPr>
          <p:nvPr/>
        </p:nvSpPr>
        <p:spPr>
          <a:xfrm>
            <a:off x="936942" y="4229441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at break time</a:t>
            </a:r>
          </a:p>
        </p:txBody>
      </p:sp>
      <p:pic>
        <p:nvPicPr>
          <p:cNvPr id="12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8830AE1A-841C-5C40-8E4C-E234B4A3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307E3BDC-02D7-AB4D-AF52-92ECE67A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9" y="-2894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DBAA6948-7991-2B42-87B8-A72D599A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32" y="-2895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4CC4DA9A-A6CD-2A4B-86C6-BCCF51EA585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3541D07F-1615-7D42-9E80-CF3D4AA1BD58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D6F26D1A-9C6A-5B4C-951E-5FE6B5F8B391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7689DF86-92BF-034B-98FE-E15A3545FE51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FFEBF718-AF78-E446-8509-49A81B54BE21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C3629459-0D42-4A4F-9A9D-BB843DFEF6BB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BC685C1C-8892-1949-A9F2-C903F9C9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emium Vector | Young good looking woman feeling tired and sick">
            <a:extLst>
              <a:ext uri="{FF2B5EF4-FFF2-40B4-BE49-F238E27FC236}">
                <a16:creationId xmlns:a16="http://schemas.microsoft.com/office/drawing/2014/main" id="{92614361-B801-9349-BEB9-7A179EE2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1263" y="974289"/>
            <a:ext cx="2091721" cy="31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emium Vector | Young man cartoon">
            <a:extLst>
              <a:ext uri="{FF2B5EF4-FFF2-40B4-BE49-F238E27FC236}">
                <a16:creationId xmlns:a16="http://schemas.microsoft.com/office/drawing/2014/main" id="{C224E230-23C4-1440-B1D7-81184761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47" y="860732"/>
            <a:ext cx="2091721" cy="314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C06412AD-8ECD-F74D-980B-2CA1C0FB7FCB}"/>
              </a:ext>
            </a:extLst>
          </p:cNvPr>
          <p:cNvSpPr/>
          <p:nvPr/>
        </p:nvSpPr>
        <p:spPr>
          <a:xfrm>
            <a:off x="595619" y="860732"/>
            <a:ext cx="1322598" cy="692398"/>
          </a:xfrm>
          <a:prstGeom prst="wedgeRoundRectCallout">
            <a:avLst>
              <a:gd name="adj1" fmla="val 43229"/>
              <a:gd name="adj2" fmla="val 7825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’m tired.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159B6C3C-5487-1B4C-A1D4-70269CE6349B}"/>
              </a:ext>
            </a:extLst>
          </p:cNvPr>
          <p:cNvSpPr/>
          <p:nvPr/>
        </p:nvSpPr>
        <p:spPr>
          <a:xfrm>
            <a:off x="4548231" y="623717"/>
            <a:ext cx="1777067" cy="820355"/>
          </a:xfrm>
          <a:prstGeom prst="wedgeRoundRectCallout">
            <a:avLst>
              <a:gd name="adj1" fmla="val -50010"/>
              <a:gd name="adj2" fmla="val 84309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vi-VN" sz="2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  <a:r>
              <a:rPr lang="vi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bed.</a:t>
            </a:r>
            <a:endParaRPr lang="en-VN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343;p62">
            <a:extLst>
              <a:ext uri="{FF2B5EF4-FFF2-40B4-BE49-F238E27FC236}">
                <a16:creationId xmlns:a16="http://schemas.microsoft.com/office/drawing/2014/main" id="{8F29E485-F78D-D74C-926F-2E1DB5F34DE6}"/>
              </a:ext>
            </a:extLst>
          </p:cNvPr>
          <p:cNvSpPr txBox="1">
            <a:spLocks/>
          </p:cNvSpPr>
          <p:nvPr/>
        </p:nvSpPr>
        <p:spPr>
          <a:xfrm>
            <a:off x="2968147" y="2833683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8800" dirty="0"/>
              <a:t>advice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604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6EFB-7582-9A49-8125-236D56364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403" y="321637"/>
            <a:ext cx="7702550" cy="347663"/>
          </a:xfrm>
        </p:spPr>
        <p:txBody>
          <a:bodyPr/>
          <a:lstStyle/>
          <a:p>
            <a:r>
              <a:rPr lang="en-US" sz="6000" dirty="0"/>
              <a:t>V</a:t>
            </a:r>
            <a:r>
              <a:rPr lang="en-VN" sz="6000" dirty="0"/>
              <a:t>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956147-AA94-C74B-8B8E-50BF3C3CD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52442"/>
              </p:ext>
            </p:extLst>
          </p:nvPr>
        </p:nvGraphicFramePr>
        <p:xfrm>
          <a:off x="906011" y="1018301"/>
          <a:ext cx="7549334" cy="37015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95693">
                  <a:extLst>
                    <a:ext uri="{9D8B030D-6E8A-4147-A177-3AD203B41FA5}">
                      <a16:colId xmlns:a16="http://schemas.microsoft.com/office/drawing/2014/main" val="474731501"/>
                    </a:ext>
                  </a:extLst>
                </a:gridCol>
                <a:gridCol w="2195131">
                  <a:extLst>
                    <a:ext uri="{9D8B030D-6E8A-4147-A177-3AD203B41FA5}">
                      <a16:colId xmlns:a16="http://schemas.microsoft.com/office/drawing/2014/main" val="2810504788"/>
                    </a:ext>
                  </a:extLst>
                </a:gridCol>
                <a:gridCol w="2758510">
                  <a:extLst>
                    <a:ext uri="{9D8B030D-6E8A-4147-A177-3AD203B41FA5}">
                      <a16:colId xmlns:a16="http://schemas.microsoft.com/office/drawing/2014/main" val="480248161"/>
                    </a:ext>
                  </a:extLst>
                </a:gridCol>
              </a:tblGrid>
              <a:tr h="4257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415388"/>
                  </a:ext>
                </a:extLst>
              </a:tr>
              <a:tr h="412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pocket money (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pɒkɪt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mʌni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vặt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8619474"/>
                  </a:ext>
                </a:extLst>
              </a:tr>
              <a:tr h="445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 shopping (v)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ɡəʊ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ʃɒpɪŋ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3327464"/>
                  </a:ext>
                </a:extLst>
              </a:tr>
              <a:tr h="494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classmate (n)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klɑːsmeɪt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726961"/>
                  </a:ext>
                </a:extLst>
              </a:tr>
              <a:tr h="47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share (v) 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ʃeə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(r)/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chia sẻ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3349564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secret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siːkrət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bí mật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4090383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at break time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ət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breɪk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taɪm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2465997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advice (n)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ədˈvaɪs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khuyên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891468"/>
                  </a:ext>
                </a:extLst>
              </a:tr>
            </a:tbl>
          </a:graphicData>
        </a:graphic>
      </p:graphicFrame>
      <p:pic>
        <p:nvPicPr>
          <p:cNvPr id="3104" name="go shopping.mp3" descr="go shopping.mp3">
            <a:hlinkClick r:id="" action="ppaction://media"/>
            <a:extLst>
              <a:ext uri="{FF2B5EF4-FFF2-40B4-BE49-F238E27FC236}">
                <a16:creationId xmlns:a16="http://schemas.microsoft.com/office/drawing/2014/main" id="{61C7ABCC-2986-9E44-ACB4-DE8A627A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1853852"/>
            <a:ext cx="440064" cy="440064"/>
          </a:xfrm>
          <a:prstGeom prst="rect">
            <a:avLst/>
          </a:prstGeom>
        </p:spPr>
      </p:pic>
      <p:pic>
        <p:nvPicPr>
          <p:cNvPr id="3105" name="at break time.mp3" descr="at break time.mp3">
            <a:hlinkClick r:id="" action="ppaction://media"/>
            <a:extLst>
              <a:ext uri="{FF2B5EF4-FFF2-40B4-BE49-F238E27FC236}">
                <a16:creationId xmlns:a16="http://schemas.microsoft.com/office/drawing/2014/main" id="{6B8C7E11-44E4-3B40-AB68-71D0BEAD3C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3831312"/>
            <a:ext cx="440064" cy="440064"/>
          </a:xfrm>
          <a:prstGeom prst="rect">
            <a:avLst/>
          </a:prstGeom>
        </p:spPr>
      </p:pic>
      <p:pic>
        <p:nvPicPr>
          <p:cNvPr id="3106" name="secret.mp3" descr="secret.mp3">
            <a:hlinkClick r:id="" action="ppaction://media"/>
            <a:extLst>
              <a:ext uri="{FF2B5EF4-FFF2-40B4-BE49-F238E27FC236}">
                <a16:creationId xmlns:a16="http://schemas.microsoft.com/office/drawing/2014/main" id="{A60A921C-51E8-444A-963D-609B5C7083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3289649"/>
            <a:ext cx="440064" cy="440064"/>
          </a:xfrm>
          <a:prstGeom prst="rect">
            <a:avLst/>
          </a:prstGeom>
        </p:spPr>
      </p:pic>
      <p:pic>
        <p:nvPicPr>
          <p:cNvPr id="3107" name="advice.mp3" descr="advice.mp3">
            <a:hlinkClick r:id="" action="ppaction://media"/>
            <a:extLst>
              <a:ext uri="{FF2B5EF4-FFF2-40B4-BE49-F238E27FC236}">
                <a16:creationId xmlns:a16="http://schemas.microsoft.com/office/drawing/2014/main" id="{A02D90D5-4F68-EA40-86CC-5BA4438CBF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4271376"/>
            <a:ext cx="440064" cy="440064"/>
          </a:xfrm>
          <a:prstGeom prst="rect">
            <a:avLst/>
          </a:prstGeom>
        </p:spPr>
      </p:pic>
      <p:pic>
        <p:nvPicPr>
          <p:cNvPr id="3108" name="share.mp3" descr="share.mp3">
            <a:hlinkClick r:id="" action="ppaction://media"/>
            <a:extLst>
              <a:ext uri="{FF2B5EF4-FFF2-40B4-BE49-F238E27FC236}">
                <a16:creationId xmlns:a16="http://schemas.microsoft.com/office/drawing/2014/main" id="{551BD738-E92D-C14E-AF27-FD9D0B5950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2869053"/>
            <a:ext cx="454070" cy="454070"/>
          </a:xfrm>
          <a:prstGeom prst="rect">
            <a:avLst/>
          </a:prstGeom>
        </p:spPr>
      </p:pic>
      <p:pic>
        <p:nvPicPr>
          <p:cNvPr id="3109" name="classmate.mp3" descr="classmate.mp3">
            <a:hlinkClick r:id="" action="ppaction://media"/>
            <a:extLst>
              <a:ext uri="{FF2B5EF4-FFF2-40B4-BE49-F238E27FC236}">
                <a16:creationId xmlns:a16="http://schemas.microsoft.com/office/drawing/2014/main" id="{DE034775-3863-B14F-B241-40ED6E8D680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2358278"/>
            <a:ext cx="440064" cy="440064"/>
          </a:xfrm>
          <a:prstGeom prst="rect">
            <a:avLst/>
          </a:prstGeom>
        </p:spPr>
      </p:pic>
      <p:pic>
        <p:nvPicPr>
          <p:cNvPr id="3110" name="pocket money.mp3" descr="pocket money.mp3">
            <a:hlinkClick r:id="" action="ppaction://media"/>
            <a:extLst>
              <a:ext uri="{FF2B5EF4-FFF2-40B4-BE49-F238E27FC236}">
                <a16:creationId xmlns:a16="http://schemas.microsoft.com/office/drawing/2014/main" id="{1116876B-EB46-1040-AE47-1B977B579EB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1388843"/>
            <a:ext cx="454070" cy="4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3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3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3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1" fill="hold"/>
                                        <p:tgtEl>
                                          <p:spTgt spid="3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8" fill="hold"/>
                                        <p:tgtEl>
                                          <p:spTgt spid="3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0" fill="hold"/>
                                        <p:tgtEl>
                                          <p:spTgt spid="3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41"/>
          <p:cNvGrpSpPr/>
          <p:nvPr/>
        </p:nvGrpSpPr>
        <p:grpSpPr>
          <a:xfrm>
            <a:off x="1854659" y="3393858"/>
            <a:ext cx="5152800" cy="600000"/>
            <a:chOff x="1840350" y="3271100"/>
            <a:chExt cx="5152800" cy="600000"/>
          </a:xfrm>
        </p:grpSpPr>
        <p:sp>
          <p:nvSpPr>
            <p:cNvPr id="518" name="Google Shape;518;p41"/>
            <p:cNvSpPr/>
            <p:nvPr/>
          </p:nvSpPr>
          <p:spPr>
            <a:xfrm>
              <a:off x="1840350" y="3271100"/>
              <a:ext cx="5152800" cy="352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1"/>
            <p:cNvSpPr/>
            <p:nvPr/>
          </p:nvSpPr>
          <p:spPr>
            <a:xfrm>
              <a:off x="1968980" y="3518900"/>
              <a:ext cx="4908300" cy="352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41"/>
          <p:cNvSpPr txBox="1">
            <a:spLocks noGrp="1"/>
          </p:cNvSpPr>
          <p:nvPr>
            <p:ph type="title"/>
          </p:nvPr>
        </p:nvSpPr>
        <p:spPr>
          <a:xfrm>
            <a:off x="2090527" y="1364580"/>
            <a:ext cx="4520400" cy="15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E</a:t>
            </a:r>
            <a:r>
              <a:rPr lang="en" sz="7200" dirty="0" err="1"/>
              <a:t>veryday</a:t>
            </a:r>
            <a:r>
              <a:rPr lang="en" sz="7200" dirty="0"/>
              <a:t> English</a:t>
            </a:r>
            <a:endParaRPr sz="7200" dirty="0"/>
          </a:p>
        </p:txBody>
      </p:sp>
      <p:sp>
        <p:nvSpPr>
          <p:cNvPr id="521" name="Google Shape;521;p41"/>
          <p:cNvSpPr txBox="1">
            <a:spLocks noGrp="1"/>
          </p:cNvSpPr>
          <p:nvPr>
            <p:ph type="subTitle" idx="1"/>
          </p:nvPr>
        </p:nvSpPr>
        <p:spPr>
          <a:xfrm>
            <a:off x="1869965" y="3418700"/>
            <a:ext cx="51528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I</a:t>
            </a:r>
            <a:r>
              <a:rPr lang="en" sz="2800" b="1" dirty="0" err="1"/>
              <a:t>ntroducing</a:t>
            </a:r>
            <a:r>
              <a:rPr lang="en" sz="2800" b="1" dirty="0"/>
              <a:t> someone</a:t>
            </a:r>
            <a:endParaRPr sz="2800" b="1" dirty="0"/>
          </a:p>
        </p:txBody>
      </p:sp>
      <p:cxnSp>
        <p:nvCxnSpPr>
          <p:cNvPr id="522" name="Google Shape;522;p41"/>
          <p:cNvCxnSpPr/>
          <p:nvPr/>
        </p:nvCxnSpPr>
        <p:spPr>
          <a:xfrm>
            <a:off x="4471025" y="-14775"/>
            <a:ext cx="5305500" cy="3381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23" name="Google Shape;523;p41"/>
          <p:cNvGrpSpPr/>
          <p:nvPr/>
        </p:nvGrpSpPr>
        <p:grpSpPr>
          <a:xfrm>
            <a:off x="6802521" y="1265849"/>
            <a:ext cx="2186053" cy="2611804"/>
            <a:chOff x="6488521" y="1168562"/>
            <a:chExt cx="2186053" cy="2611804"/>
          </a:xfrm>
        </p:grpSpPr>
        <p:grpSp>
          <p:nvGrpSpPr>
            <p:cNvPr id="524" name="Google Shape;524;p41"/>
            <p:cNvGrpSpPr/>
            <p:nvPr/>
          </p:nvGrpSpPr>
          <p:grpSpPr>
            <a:xfrm>
              <a:off x="6488521" y="1168562"/>
              <a:ext cx="2186053" cy="2611804"/>
              <a:chOff x="6046625" y="943900"/>
              <a:chExt cx="1257075" cy="1501900"/>
            </a:xfrm>
          </p:grpSpPr>
          <p:sp>
            <p:nvSpPr>
              <p:cNvPr id="525" name="Google Shape;525;p41"/>
              <p:cNvSpPr/>
              <p:nvPr/>
            </p:nvSpPr>
            <p:spPr>
              <a:xfrm>
                <a:off x="6196100" y="1421500"/>
                <a:ext cx="412575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25976" extrusionOk="0">
                    <a:moveTo>
                      <a:pt x="2944" y="0"/>
                    </a:moveTo>
                    <a:cubicBezTo>
                      <a:pt x="822" y="1712"/>
                      <a:pt x="0" y="4679"/>
                      <a:pt x="274" y="7373"/>
                    </a:cubicBezTo>
                    <a:cubicBezTo>
                      <a:pt x="548" y="10089"/>
                      <a:pt x="1780" y="12623"/>
                      <a:pt x="3127" y="14974"/>
                    </a:cubicBezTo>
                    <a:cubicBezTo>
                      <a:pt x="5410" y="18945"/>
                      <a:pt x="8149" y="22643"/>
                      <a:pt x="11276" y="25975"/>
                    </a:cubicBezTo>
                    <a:cubicBezTo>
                      <a:pt x="11983" y="22346"/>
                      <a:pt x="13832" y="18968"/>
                      <a:pt x="16503" y="16412"/>
                    </a:cubicBezTo>
                    <a:lnTo>
                      <a:pt x="29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1"/>
              <p:cNvSpPr/>
              <p:nvPr/>
            </p:nvSpPr>
            <p:spPr>
              <a:xfrm>
                <a:off x="6520775" y="1169150"/>
                <a:ext cx="601475" cy="449225"/>
              </a:xfrm>
              <a:custGeom>
                <a:avLst/>
                <a:gdLst/>
                <a:ahLst/>
                <a:cxnLst/>
                <a:rect l="l" t="t" r="r" b="b"/>
                <a:pathLst>
                  <a:path w="24059" h="17969" extrusionOk="0">
                    <a:moveTo>
                      <a:pt x="4985" y="0"/>
                    </a:moveTo>
                    <a:cubicBezTo>
                      <a:pt x="3171" y="0"/>
                      <a:pt x="1372" y="519"/>
                      <a:pt x="1" y="1695"/>
                    </a:cubicBezTo>
                    <a:lnTo>
                      <a:pt x="13741" y="17969"/>
                    </a:lnTo>
                    <a:cubicBezTo>
                      <a:pt x="16709" y="15801"/>
                      <a:pt x="20384" y="14591"/>
                      <a:pt x="24059" y="14545"/>
                    </a:cubicBezTo>
                    <a:cubicBezTo>
                      <a:pt x="21342" y="10870"/>
                      <a:pt x="18192" y="7515"/>
                      <a:pt x="14723" y="4571"/>
                    </a:cubicBezTo>
                    <a:cubicBezTo>
                      <a:pt x="12623" y="2813"/>
                      <a:pt x="10363" y="1147"/>
                      <a:pt x="7738" y="393"/>
                    </a:cubicBezTo>
                    <a:cubicBezTo>
                      <a:pt x="6854" y="138"/>
                      <a:pt x="5918" y="0"/>
                      <a:pt x="49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1"/>
              <p:cNvSpPr/>
              <p:nvPr/>
            </p:nvSpPr>
            <p:spPr>
              <a:xfrm>
                <a:off x="6222325" y="1173275"/>
                <a:ext cx="724750" cy="765425"/>
              </a:xfrm>
              <a:custGeom>
                <a:avLst/>
                <a:gdLst/>
                <a:ahLst/>
                <a:cxnLst/>
                <a:rect l="l" t="t" r="r" b="b"/>
                <a:pathLst>
                  <a:path w="28990" h="30617" extrusionOk="0">
                    <a:moveTo>
                      <a:pt x="10980" y="0"/>
                    </a:moveTo>
                    <a:lnTo>
                      <a:pt x="10980" y="0"/>
                    </a:lnTo>
                    <a:cubicBezTo>
                      <a:pt x="12149" y="2598"/>
                      <a:pt x="8945" y="5113"/>
                      <a:pt x="6431" y="5113"/>
                    </a:cubicBezTo>
                    <a:cubicBezTo>
                      <a:pt x="6294" y="5113"/>
                      <a:pt x="6159" y="5106"/>
                      <a:pt x="6027" y="5090"/>
                    </a:cubicBezTo>
                    <a:cubicBezTo>
                      <a:pt x="5867" y="6528"/>
                      <a:pt x="4840" y="8035"/>
                      <a:pt x="3858" y="8834"/>
                    </a:cubicBezTo>
                    <a:cubicBezTo>
                      <a:pt x="2826" y="9639"/>
                      <a:pt x="1625" y="10034"/>
                      <a:pt x="391" y="10034"/>
                    </a:cubicBezTo>
                    <a:cubicBezTo>
                      <a:pt x="261" y="10034"/>
                      <a:pt x="131" y="10029"/>
                      <a:pt x="1" y="10021"/>
                    </a:cubicBezTo>
                    <a:lnTo>
                      <a:pt x="1" y="10021"/>
                    </a:lnTo>
                    <a:lnTo>
                      <a:pt x="14974" y="27961"/>
                    </a:lnTo>
                    <a:cubicBezTo>
                      <a:pt x="16443" y="29710"/>
                      <a:pt x="18553" y="30617"/>
                      <a:pt x="20680" y="30617"/>
                    </a:cubicBezTo>
                    <a:cubicBezTo>
                      <a:pt x="22355" y="30617"/>
                      <a:pt x="24040" y="30054"/>
                      <a:pt x="25428" y="28897"/>
                    </a:cubicBezTo>
                    <a:cubicBezTo>
                      <a:pt x="28578" y="26272"/>
                      <a:pt x="28989" y="21593"/>
                      <a:pt x="26364" y="18443"/>
                    </a:cubicBezTo>
                    <a:lnTo>
                      <a:pt x="10980" y="0"/>
                    </a:lnTo>
                    <a:close/>
                  </a:path>
                </a:pathLst>
              </a:custGeom>
              <a:solidFill>
                <a:srgbClr val="FDB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41"/>
              <p:cNvSpPr/>
              <p:nvPr/>
            </p:nvSpPr>
            <p:spPr>
              <a:xfrm>
                <a:off x="6046625" y="943900"/>
                <a:ext cx="414250" cy="423975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16959" extrusionOk="0">
                    <a:moveTo>
                      <a:pt x="2505" y="1"/>
                    </a:moveTo>
                    <a:cubicBezTo>
                      <a:pt x="1143" y="1"/>
                      <a:pt x="0" y="1204"/>
                      <a:pt x="159" y="2647"/>
                    </a:cubicBezTo>
                    <a:lnTo>
                      <a:pt x="1323" y="12348"/>
                    </a:lnTo>
                    <a:lnTo>
                      <a:pt x="5180" y="16959"/>
                    </a:lnTo>
                    <a:lnTo>
                      <a:pt x="16570" y="7441"/>
                    </a:lnTo>
                    <a:lnTo>
                      <a:pt x="12712" y="2830"/>
                    </a:lnTo>
                    <a:lnTo>
                      <a:pt x="3149" y="91"/>
                    </a:lnTo>
                    <a:cubicBezTo>
                      <a:pt x="2932" y="30"/>
                      <a:pt x="2716" y="1"/>
                      <a:pt x="2505" y="1"/>
                    </a:cubicBezTo>
                    <a:close/>
                  </a:path>
                </a:pathLst>
              </a:custGeom>
              <a:solidFill>
                <a:srgbClr val="D4F3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1"/>
              <p:cNvSpPr/>
              <p:nvPr/>
            </p:nvSpPr>
            <p:spPr>
              <a:xfrm>
                <a:off x="6046625" y="943900"/>
                <a:ext cx="126650" cy="113550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4542" extrusionOk="0">
                    <a:moveTo>
                      <a:pt x="2505" y="1"/>
                    </a:moveTo>
                    <a:cubicBezTo>
                      <a:pt x="1143" y="1"/>
                      <a:pt x="0" y="1204"/>
                      <a:pt x="159" y="2647"/>
                    </a:cubicBezTo>
                    <a:lnTo>
                      <a:pt x="387" y="4542"/>
                    </a:lnTo>
                    <a:lnTo>
                      <a:pt x="5066" y="639"/>
                    </a:lnTo>
                    <a:lnTo>
                      <a:pt x="3149" y="91"/>
                    </a:lnTo>
                    <a:cubicBezTo>
                      <a:pt x="2932" y="30"/>
                      <a:pt x="2716" y="1"/>
                      <a:pt x="2505" y="1"/>
                    </a:cubicBezTo>
                    <a:close/>
                  </a:path>
                </a:pathLst>
              </a:custGeom>
              <a:solidFill>
                <a:srgbClr val="002C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1"/>
              <p:cNvSpPr/>
              <p:nvPr/>
            </p:nvSpPr>
            <p:spPr>
              <a:xfrm>
                <a:off x="6899675" y="1981475"/>
                <a:ext cx="404025" cy="464325"/>
              </a:xfrm>
              <a:custGeom>
                <a:avLst/>
                <a:gdLst/>
                <a:ahLst/>
                <a:cxnLst/>
                <a:rect l="l" t="t" r="r" b="b"/>
                <a:pathLst>
                  <a:path w="16161" h="18573" extrusionOk="0">
                    <a:moveTo>
                      <a:pt x="5578" y="0"/>
                    </a:moveTo>
                    <a:cubicBezTo>
                      <a:pt x="4862" y="0"/>
                      <a:pt x="4146" y="99"/>
                      <a:pt x="3447" y="312"/>
                    </a:cubicBezTo>
                    <a:cubicBezTo>
                      <a:pt x="2808" y="495"/>
                      <a:pt x="2101" y="815"/>
                      <a:pt x="1781" y="1431"/>
                    </a:cubicBezTo>
                    <a:cubicBezTo>
                      <a:pt x="800" y="3325"/>
                      <a:pt x="1" y="5288"/>
                      <a:pt x="526" y="7502"/>
                    </a:cubicBezTo>
                    <a:cubicBezTo>
                      <a:pt x="868" y="9009"/>
                      <a:pt x="1758" y="10378"/>
                      <a:pt x="2762" y="11565"/>
                    </a:cubicBezTo>
                    <a:cubicBezTo>
                      <a:pt x="6072" y="15537"/>
                      <a:pt x="11002" y="18116"/>
                      <a:pt x="16161" y="18573"/>
                    </a:cubicBezTo>
                    <a:cubicBezTo>
                      <a:pt x="15727" y="17020"/>
                      <a:pt x="15179" y="15514"/>
                      <a:pt x="14518" y="14053"/>
                    </a:cubicBezTo>
                    <a:cubicBezTo>
                      <a:pt x="14198" y="13300"/>
                      <a:pt x="13833" y="12592"/>
                      <a:pt x="13445" y="11885"/>
                    </a:cubicBezTo>
                    <a:cubicBezTo>
                      <a:pt x="13148" y="11291"/>
                      <a:pt x="12623" y="10698"/>
                      <a:pt x="12395" y="10082"/>
                    </a:cubicBezTo>
                    <a:cubicBezTo>
                      <a:pt x="11961" y="8872"/>
                      <a:pt x="14358" y="8826"/>
                      <a:pt x="15043" y="8461"/>
                    </a:cubicBezTo>
                    <a:cubicBezTo>
                      <a:pt x="15819" y="8050"/>
                      <a:pt x="15590" y="7525"/>
                      <a:pt x="15225" y="6863"/>
                    </a:cubicBezTo>
                    <a:cubicBezTo>
                      <a:pt x="14540" y="5517"/>
                      <a:pt x="13673" y="4238"/>
                      <a:pt x="12600" y="3166"/>
                    </a:cubicBezTo>
                    <a:cubicBezTo>
                      <a:pt x="10759" y="1289"/>
                      <a:pt x="8163" y="0"/>
                      <a:pt x="5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1"/>
              <p:cNvSpPr/>
              <p:nvPr/>
            </p:nvSpPr>
            <p:spPr>
              <a:xfrm>
                <a:off x="6909375" y="1976225"/>
                <a:ext cx="240825" cy="276700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1068" extrusionOk="0">
                    <a:moveTo>
                      <a:pt x="3314" y="0"/>
                    </a:moveTo>
                    <a:cubicBezTo>
                      <a:pt x="2890" y="0"/>
                      <a:pt x="2467" y="57"/>
                      <a:pt x="2055" y="180"/>
                    </a:cubicBezTo>
                    <a:cubicBezTo>
                      <a:pt x="1690" y="294"/>
                      <a:pt x="1256" y="500"/>
                      <a:pt x="1073" y="865"/>
                    </a:cubicBezTo>
                    <a:cubicBezTo>
                      <a:pt x="480" y="1983"/>
                      <a:pt x="1" y="3147"/>
                      <a:pt x="320" y="4471"/>
                    </a:cubicBezTo>
                    <a:cubicBezTo>
                      <a:pt x="526" y="5384"/>
                      <a:pt x="1051" y="6183"/>
                      <a:pt x="1644" y="6891"/>
                    </a:cubicBezTo>
                    <a:cubicBezTo>
                      <a:pt x="3630" y="9264"/>
                      <a:pt x="6552" y="10794"/>
                      <a:pt x="9633" y="11068"/>
                    </a:cubicBezTo>
                    <a:cubicBezTo>
                      <a:pt x="9382" y="10155"/>
                      <a:pt x="9039" y="9242"/>
                      <a:pt x="8651" y="8374"/>
                    </a:cubicBezTo>
                    <a:cubicBezTo>
                      <a:pt x="8469" y="7941"/>
                      <a:pt x="8241" y="7507"/>
                      <a:pt x="8012" y="7073"/>
                    </a:cubicBezTo>
                    <a:cubicBezTo>
                      <a:pt x="7830" y="6731"/>
                      <a:pt x="7533" y="6366"/>
                      <a:pt x="7396" y="6000"/>
                    </a:cubicBezTo>
                    <a:cubicBezTo>
                      <a:pt x="7122" y="5293"/>
                      <a:pt x="8560" y="5247"/>
                      <a:pt x="8971" y="5042"/>
                    </a:cubicBezTo>
                    <a:cubicBezTo>
                      <a:pt x="9428" y="4791"/>
                      <a:pt x="9291" y="4494"/>
                      <a:pt x="9085" y="4083"/>
                    </a:cubicBezTo>
                    <a:cubicBezTo>
                      <a:pt x="8651" y="3284"/>
                      <a:pt x="8149" y="2531"/>
                      <a:pt x="7510" y="1892"/>
                    </a:cubicBezTo>
                    <a:cubicBezTo>
                      <a:pt x="6417" y="763"/>
                      <a:pt x="4860" y="0"/>
                      <a:pt x="3314" y="0"/>
                    </a:cubicBezTo>
                    <a:close/>
                  </a:path>
                </a:pathLst>
              </a:custGeom>
              <a:solidFill>
                <a:srgbClr val="FDB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1"/>
              <p:cNvSpPr/>
              <p:nvPr/>
            </p:nvSpPr>
            <p:spPr>
              <a:xfrm>
                <a:off x="6089950" y="1014625"/>
                <a:ext cx="778375" cy="841150"/>
              </a:xfrm>
              <a:custGeom>
                <a:avLst/>
                <a:gdLst/>
                <a:ahLst/>
                <a:cxnLst/>
                <a:rect l="l" t="t" r="r" b="b"/>
                <a:pathLst>
                  <a:path w="31135" h="33646" extrusionOk="0">
                    <a:moveTo>
                      <a:pt x="10979" y="1"/>
                    </a:moveTo>
                    <a:cubicBezTo>
                      <a:pt x="12148" y="2598"/>
                      <a:pt x="8945" y="5114"/>
                      <a:pt x="6431" y="5114"/>
                    </a:cubicBezTo>
                    <a:cubicBezTo>
                      <a:pt x="6294" y="5114"/>
                      <a:pt x="6159" y="5106"/>
                      <a:pt x="6026" y="5091"/>
                    </a:cubicBezTo>
                    <a:cubicBezTo>
                      <a:pt x="5867" y="6529"/>
                      <a:pt x="4839" y="8035"/>
                      <a:pt x="3858" y="8834"/>
                    </a:cubicBezTo>
                    <a:cubicBezTo>
                      <a:pt x="2825" y="9640"/>
                      <a:pt x="1624" y="10034"/>
                      <a:pt x="390" y="10034"/>
                    </a:cubicBezTo>
                    <a:cubicBezTo>
                      <a:pt x="261" y="10034"/>
                      <a:pt x="131" y="10030"/>
                      <a:pt x="1" y="10021"/>
                    </a:cubicBezTo>
                    <a:lnTo>
                      <a:pt x="1" y="10021"/>
                    </a:lnTo>
                    <a:lnTo>
                      <a:pt x="19744" y="33645"/>
                    </a:lnTo>
                    <a:lnTo>
                      <a:pt x="31134" y="24127"/>
                    </a:lnTo>
                    <a:lnTo>
                      <a:pt x="10979" y="1"/>
                    </a:lnTo>
                    <a:close/>
                  </a:path>
                </a:pathLst>
              </a:custGeom>
              <a:solidFill>
                <a:srgbClr val="01B8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41"/>
            <p:cNvGrpSpPr/>
            <p:nvPr/>
          </p:nvGrpSpPr>
          <p:grpSpPr>
            <a:xfrm rot="-4308887">
              <a:off x="6799941" y="1623534"/>
              <a:ext cx="491462" cy="379660"/>
              <a:chOff x="3732675" y="3565925"/>
              <a:chExt cx="215725" cy="166650"/>
            </a:xfrm>
          </p:grpSpPr>
          <p:sp>
            <p:nvSpPr>
              <p:cNvPr id="534" name="Google Shape;534;p41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1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1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1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41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7FED4-77E7-6D44-A21B-DBB44CFF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548"/>
            <a:ext cx="9144000" cy="3168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5D289-A457-704F-82BD-AC7A32C0BFFD}"/>
              </a:ext>
            </a:extLst>
          </p:cNvPr>
          <p:cNvSpPr txBox="1"/>
          <p:nvPr/>
        </p:nvSpPr>
        <p:spPr>
          <a:xfrm>
            <a:off x="348399" y="1191355"/>
            <a:ext cx="2134303" cy="1123712"/>
          </a:xfrm>
          <a:prstGeom prst="wedgeRoundRectCallout">
            <a:avLst>
              <a:gd name="adj1" fmla="val 24257"/>
              <a:gd name="adj2" fmla="val 878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this is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my new friend.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54BFF-95D6-0344-9A02-B86F27E3881B}"/>
              </a:ext>
            </a:extLst>
          </p:cNvPr>
          <p:cNvSpPr txBox="1"/>
          <p:nvPr/>
        </p:nvSpPr>
        <p:spPr>
          <a:xfrm>
            <a:off x="3376203" y="1191355"/>
            <a:ext cx="2006713" cy="1123712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Nice to meet you.</a:t>
            </a:r>
            <a:endParaRPr lang="en-US" sz="20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66F5F-117C-0C45-ADD2-BC41E368577C}"/>
              </a:ext>
            </a:extLst>
          </p:cNvPr>
          <p:cNvSpPr txBox="1"/>
          <p:nvPr/>
        </p:nvSpPr>
        <p:spPr>
          <a:xfrm>
            <a:off x="6276417" y="1147037"/>
            <a:ext cx="2105247" cy="1123712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Nice to meet you, too.</a:t>
            </a:r>
            <a:endParaRPr lang="en-US" sz="20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Bản sao của B1_07">
            <a:hlinkClick r:id="" action="ppaction://media"/>
            <a:extLst>
              <a:ext uri="{FF2B5EF4-FFF2-40B4-BE49-F238E27FC236}">
                <a16:creationId xmlns:a16="http://schemas.microsoft.com/office/drawing/2014/main" id="{DD5F63A6-7420-FD48-AE06-628BB22F2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1664" y="4424513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B7CA1E-8485-7445-B5AC-671D413C9EF7}"/>
              </a:ext>
            </a:extLst>
          </p:cNvPr>
          <p:cNvSpPr txBox="1"/>
          <p:nvPr/>
        </p:nvSpPr>
        <p:spPr>
          <a:xfrm>
            <a:off x="179279" y="177435"/>
            <a:ext cx="8964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2. (p 11) Work in groups in 1 minute. </a:t>
            </a:r>
          </a:p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Practice introducing a friend to someone else.</a:t>
            </a:r>
          </a:p>
        </p:txBody>
      </p:sp>
      <p:pic>
        <p:nvPicPr>
          <p:cNvPr id="13" name="1 PHÚT ĐÈN LED CÓ ÂM BÁO.mp4" descr="1 PHÚT ĐÈN LED CÓ ÂM BÁO.mp4">
            <a:hlinkClick r:id="" action="ppaction://media"/>
            <a:extLst>
              <a:ext uri="{FF2B5EF4-FFF2-40B4-BE49-F238E27FC236}">
                <a16:creationId xmlns:a16="http://schemas.microsoft.com/office/drawing/2014/main" id="{742B3A11-D425-7745-9592-6EC3B880CC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2863" y="94778"/>
            <a:ext cx="1552354" cy="8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2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 txBox="1">
            <a:spLocks noGrp="1"/>
          </p:cNvSpPr>
          <p:nvPr>
            <p:ph type="title" idx="2"/>
          </p:nvPr>
        </p:nvSpPr>
        <p:spPr>
          <a:xfrm>
            <a:off x="4037250" y="1168650"/>
            <a:ext cx="1069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570" name="Google Shape;570;p43"/>
          <p:cNvCxnSpPr/>
          <p:nvPr/>
        </p:nvCxnSpPr>
        <p:spPr>
          <a:xfrm rot="-5400000">
            <a:off x="-627725" y="3049025"/>
            <a:ext cx="2696100" cy="1447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71" name="Google Shape;571;p43"/>
          <p:cNvGrpSpPr/>
          <p:nvPr/>
        </p:nvGrpSpPr>
        <p:grpSpPr>
          <a:xfrm rot="3288346">
            <a:off x="639510" y="1228889"/>
            <a:ext cx="1358718" cy="2165690"/>
            <a:chOff x="2141175" y="1050350"/>
            <a:chExt cx="492700" cy="785325"/>
          </a:xfrm>
        </p:grpSpPr>
        <p:sp>
          <p:nvSpPr>
            <p:cNvPr id="572" name="Google Shape;572;p43"/>
            <p:cNvSpPr/>
            <p:nvPr/>
          </p:nvSpPr>
          <p:spPr>
            <a:xfrm>
              <a:off x="2315775" y="1210350"/>
              <a:ext cx="79350" cy="79700"/>
            </a:xfrm>
            <a:custGeom>
              <a:avLst/>
              <a:gdLst/>
              <a:ahLst/>
              <a:cxnLst/>
              <a:rect l="l" t="t" r="r" b="b"/>
              <a:pathLst>
                <a:path w="3174" h="3188" extrusionOk="0">
                  <a:moveTo>
                    <a:pt x="1097" y="1"/>
                  </a:moveTo>
                  <a:cubicBezTo>
                    <a:pt x="366" y="389"/>
                    <a:pt x="1" y="1279"/>
                    <a:pt x="320" y="2101"/>
                  </a:cubicBezTo>
                  <a:cubicBezTo>
                    <a:pt x="569" y="2775"/>
                    <a:pt x="1217" y="3187"/>
                    <a:pt x="1901" y="3187"/>
                  </a:cubicBezTo>
                  <a:cubicBezTo>
                    <a:pt x="2097" y="3187"/>
                    <a:pt x="2296" y="3153"/>
                    <a:pt x="2489" y="3082"/>
                  </a:cubicBezTo>
                  <a:cubicBezTo>
                    <a:pt x="2740" y="2991"/>
                    <a:pt x="2945" y="2854"/>
                    <a:pt x="3128" y="2671"/>
                  </a:cubicBezTo>
                  <a:cubicBezTo>
                    <a:pt x="3174" y="1005"/>
                    <a:pt x="2078" y="320"/>
                    <a:pt x="1097" y="1"/>
                  </a:cubicBezTo>
                  <a:close/>
                </a:path>
              </a:pathLst>
            </a:custGeom>
            <a:solidFill>
              <a:srgbClr val="E66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183400" y="1333275"/>
              <a:ext cx="82200" cy="62575"/>
            </a:xfrm>
            <a:custGeom>
              <a:avLst/>
              <a:gdLst/>
              <a:ahLst/>
              <a:cxnLst/>
              <a:rect l="l" t="t" r="r" b="b"/>
              <a:pathLst>
                <a:path w="3288" h="2503" extrusionOk="0">
                  <a:moveTo>
                    <a:pt x="1501" y="0"/>
                  </a:moveTo>
                  <a:cubicBezTo>
                    <a:pt x="1305" y="0"/>
                    <a:pt x="1107" y="34"/>
                    <a:pt x="913" y="105"/>
                  </a:cubicBezTo>
                  <a:cubicBezTo>
                    <a:pt x="503" y="265"/>
                    <a:pt x="183" y="562"/>
                    <a:pt x="0" y="927"/>
                  </a:cubicBezTo>
                  <a:cubicBezTo>
                    <a:pt x="891" y="2023"/>
                    <a:pt x="1941" y="2479"/>
                    <a:pt x="2991" y="2502"/>
                  </a:cubicBezTo>
                  <a:cubicBezTo>
                    <a:pt x="3219" y="2091"/>
                    <a:pt x="3287" y="1566"/>
                    <a:pt x="3105" y="1087"/>
                  </a:cubicBezTo>
                  <a:cubicBezTo>
                    <a:pt x="2839" y="413"/>
                    <a:pt x="2186" y="0"/>
                    <a:pt x="1501" y="0"/>
                  </a:cubicBezTo>
                  <a:close/>
                </a:path>
              </a:pathLst>
            </a:custGeom>
            <a:solidFill>
              <a:srgbClr val="E66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141175" y="1050350"/>
              <a:ext cx="128425" cy="205325"/>
            </a:xfrm>
            <a:custGeom>
              <a:avLst/>
              <a:gdLst/>
              <a:ahLst/>
              <a:cxnLst/>
              <a:rect l="l" t="t" r="r" b="b"/>
              <a:pathLst>
                <a:path w="5137" h="8213" extrusionOk="0">
                  <a:moveTo>
                    <a:pt x="2434" y="1"/>
                  </a:moveTo>
                  <a:cubicBezTo>
                    <a:pt x="2415" y="1"/>
                    <a:pt x="2395" y="4"/>
                    <a:pt x="2374" y="10"/>
                  </a:cubicBezTo>
                  <a:cubicBezTo>
                    <a:pt x="1872" y="147"/>
                    <a:pt x="0" y="3959"/>
                    <a:pt x="160" y="7725"/>
                  </a:cubicBezTo>
                  <a:lnTo>
                    <a:pt x="183" y="7725"/>
                  </a:lnTo>
                  <a:cubicBezTo>
                    <a:pt x="183" y="7725"/>
                    <a:pt x="449" y="8213"/>
                    <a:pt x="958" y="8213"/>
                  </a:cubicBezTo>
                  <a:cubicBezTo>
                    <a:pt x="1081" y="8213"/>
                    <a:pt x="1218" y="8184"/>
                    <a:pt x="1370" y="8113"/>
                  </a:cubicBezTo>
                  <a:cubicBezTo>
                    <a:pt x="2146" y="7748"/>
                    <a:pt x="1598" y="6812"/>
                    <a:pt x="1849" y="6583"/>
                  </a:cubicBezTo>
                  <a:cubicBezTo>
                    <a:pt x="1869" y="6564"/>
                    <a:pt x="1892" y="6555"/>
                    <a:pt x="1916" y="6555"/>
                  </a:cubicBezTo>
                  <a:cubicBezTo>
                    <a:pt x="2135" y="6555"/>
                    <a:pt x="2537" y="7254"/>
                    <a:pt x="3060" y="7254"/>
                  </a:cubicBezTo>
                  <a:cubicBezTo>
                    <a:pt x="3155" y="7254"/>
                    <a:pt x="3253" y="7231"/>
                    <a:pt x="3356" y="7177"/>
                  </a:cubicBezTo>
                  <a:cubicBezTo>
                    <a:pt x="4086" y="6789"/>
                    <a:pt x="3242" y="5876"/>
                    <a:pt x="3493" y="5693"/>
                  </a:cubicBezTo>
                  <a:cubicBezTo>
                    <a:pt x="3524" y="5675"/>
                    <a:pt x="3562" y="5668"/>
                    <a:pt x="3606" y="5668"/>
                  </a:cubicBezTo>
                  <a:cubicBezTo>
                    <a:pt x="3774" y="5668"/>
                    <a:pt x="4024" y="5775"/>
                    <a:pt x="4289" y="5775"/>
                  </a:cubicBezTo>
                  <a:cubicBezTo>
                    <a:pt x="4559" y="5775"/>
                    <a:pt x="4843" y="5663"/>
                    <a:pt x="5068" y="5214"/>
                  </a:cubicBezTo>
                  <a:lnTo>
                    <a:pt x="5136" y="5145"/>
                  </a:lnTo>
                  <a:cubicBezTo>
                    <a:pt x="2964" y="3262"/>
                    <a:pt x="3073" y="1"/>
                    <a:pt x="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145175" y="1178975"/>
              <a:ext cx="248825" cy="216875"/>
            </a:xfrm>
            <a:custGeom>
              <a:avLst/>
              <a:gdLst/>
              <a:ahLst/>
              <a:cxnLst/>
              <a:rect l="l" t="t" r="r" b="b"/>
              <a:pathLst>
                <a:path w="9953" h="8675" extrusionOk="0">
                  <a:moveTo>
                    <a:pt x="4976" y="0"/>
                  </a:moveTo>
                  <a:lnTo>
                    <a:pt x="4908" y="69"/>
                  </a:lnTo>
                  <a:cubicBezTo>
                    <a:pt x="4683" y="518"/>
                    <a:pt x="4399" y="630"/>
                    <a:pt x="4129" y="630"/>
                  </a:cubicBezTo>
                  <a:cubicBezTo>
                    <a:pt x="3864" y="630"/>
                    <a:pt x="3614" y="523"/>
                    <a:pt x="3446" y="523"/>
                  </a:cubicBezTo>
                  <a:cubicBezTo>
                    <a:pt x="3402" y="523"/>
                    <a:pt x="3364" y="530"/>
                    <a:pt x="3333" y="548"/>
                  </a:cubicBezTo>
                  <a:cubicBezTo>
                    <a:pt x="3082" y="731"/>
                    <a:pt x="3926" y="1644"/>
                    <a:pt x="3196" y="2032"/>
                  </a:cubicBezTo>
                  <a:cubicBezTo>
                    <a:pt x="3093" y="2086"/>
                    <a:pt x="2995" y="2109"/>
                    <a:pt x="2900" y="2109"/>
                  </a:cubicBezTo>
                  <a:cubicBezTo>
                    <a:pt x="2377" y="2109"/>
                    <a:pt x="1975" y="1410"/>
                    <a:pt x="1756" y="1410"/>
                  </a:cubicBezTo>
                  <a:cubicBezTo>
                    <a:pt x="1732" y="1410"/>
                    <a:pt x="1709" y="1419"/>
                    <a:pt x="1689" y="1438"/>
                  </a:cubicBezTo>
                  <a:cubicBezTo>
                    <a:pt x="1438" y="1667"/>
                    <a:pt x="1986" y="2603"/>
                    <a:pt x="1210" y="2968"/>
                  </a:cubicBezTo>
                  <a:cubicBezTo>
                    <a:pt x="1058" y="3039"/>
                    <a:pt x="921" y="3068"/>
                    <a:pt x="798" y="3068"/>
                  </a:cubicBezTo>
                  <a:cubicBezTo>
                    <a:pt x="289" y="3068"/>
                    <a:pt x="23" y="2580"/>
                    <a:pt x="23" y="2580"/>
                  </a:cubicBezTo>
                  <a:lnTo>
                    <a:pt x="0" y="2580"/>
                  </a:lnTo>
                  <a:cubicBezTo>
                    <a:pt x="46" y="3972"/>
                    <a:pt x="365" y="5364"/>
                    <a:pt x="1141" y="6551"/>
                  </a:cubicBezTo>
                  <a:cubicBezTo>
                    <a:pt x="1256" y="6757"/>
                    <a:pt x="1393" y="6939"/>
                    <a:pt x="1529" y="7099"/>
                  </a:cubicBezTo>
                  <a:cubicBezTo>
                    <a:pt x="1712" y="6734"/>
                    <a:pt x="2032" y="6437"/>
                    <a:pt x="2442" y="6277"/>
                  </a:cubicBezTo>
                  <a:cubicBezTo>
                    <a:pt x="2636" y="6206"/>
                    <a:pt x="2834" y="6172"/>
                    <a:pt x="3030" y="6172"/>
                  </a:cubicBezTo>
                  <a:cubicBezTo>
                    <a:pt x="3715" y="6172"/>
                    <a:pt x="4368" y="6585"/>
                    <a:pt x="4634" y="7259"/>
                  </a:cubicBezTo>
                  <a:cubicBezTo>
                    <a:pt x="4816" y="7738"/>
                    <a:pt x="4748" y="8263"/>
                    <a:pt x="4520" y="8674"/>
                  </a:cubicBezTo>
                  <a:lnTo>
                    <a:pt x="4657" y="8674"/>
                  </a:lnTo>
                  <a:cubicBezTo>
                    <a:pt x="7030" y="8674"/>
                    <a:pt x="9381" y="6620"/>
                    <a:pt x="9815" y="4885"/>
                  </a:cubicBezTo>
                  <a:cubicBezTo>
                    <a:pt x="9838" y="4794"/>
                    <a:pt x="9838" y="4703"/>
                    <a:pt x="9861" y="4611"/>
                  </a:cubicBezTo>
                  <a:cubicBezTo>
                    <a:pt x="9906" y="4360"/>
                    <a:pt x="9929" y="4132"/>
                    <a:pt x="9952" y="3926"/>
                  </a:cubicBezTo>
                  <a:lnTo>
                    <a:pt x="9952" y="3926"/>
                  </a:lnTo>
                  <a:cubicBezTo>
                    <a:pt x="9769" y="4109"/>
                    <a:pt x="9564" y="4246"/>
                    <a:pt x="9313" y="4337"/>
                  </a:cubicBezTo>
                  <a:cubicBezTo>
                    <a:pt x="9120" y="4408"/>
                    <a:pt x="8921" y="4442"/>
                    <a:pt x="8725" y="4442"/>
                  </a:cubicBezTo>
                  <a:cubicBezTo>
                    <a:pt x="8041" y="4442"/>
                    <a:pt x="7393" y="4030"/>
                    <a:pt x="7144" y="3356"/>
                  </a:cubicBezTo>
                  <a:cubicBezTo>
                    <a:pt x="6825" y="2534"/>
                    <a:pt x="7190" y="1644"/>
                    <a:pt x="7921" y="1256"/>
                  </a:cubicBezTo>
                  <a:cubicBezTo>
                    <a:pt x="7304" y="1050"/>
                    <a:pt x="6756" y="982"/>
                    <a:pt x="6551" y="914"/>
                  </a:cubicBezTo>
                  <a:cubicBezTo>
                    <a:pt x="5912" y="685"/>
                    <a:pt x="5410" y="366"/>
                    <a:pt x="4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205650" y="1289675"/>
              <a:ext cx="19425" cy="17150"/>
            </a:xfrm>
            <a:custGeom>
              <a:avLst/>
              <a:gdLst/>
              <a:ahLst/>
              <a:cxnLst/>
              <a:rect l="l" t="t" r="r" b="b"/>
              <a:pathLst>
                <a:path w="777" h="686" extrusionOk="0">
                  <a:moveTo>
                    <a:pt x="377" y="1"/>
                  </a:moveTo>
                  <a:cubicBezTo>
                    <a:pt x="335" y="1"/>
                    <a:pt x="293" y="8"/>
                    <a:pt x="252" y="23"/>
                  </a:cubicBezTo>
                  <a:cubicBezTo>
                    <a:pt x="92" y="92"/>
                    <a:pt x="1" y="297"/>
                    <a:pt x="69" y="457"/>
                  </a:cubicBezTo>
                  <a:cubicBezTo>
                    <a:pt x="122" y="599"/>
                    <a:pt x="244" y="685"/>
                    <a:pt x="381" y="685"/>
                  </a:cubicBezTo>
                  <a:cubicBezTo>
                    <a:pt x="421" y="685"/>
                    <a:pt x="462" y="678"/>
                    <a:pt x="503" y="663"/>
                  </a:cubicBezTo>
                  <a:cubicBezTo>
                    <a:pt x="685" y="594"/>
                    <a:pt x="777" y="411"/>
                    <a:pt x="708" y="229"/>
                  </a:cubicBezTo>
                  <a:cubicBezTo>
                    <a:pt x="655" y="87"/>
                    <a:pt x="520" y="1"/>
                    <a:pt x="3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280400" y="1237750"/>
              <a:ext cx="18850" cy="17150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77" y="1"/>
                  </a:moveTo>
                  <a:cubicBezTo>
                    <a:pt x="335" y="1"/>
                    <a:pt x="293" y="8"/>
                    <a:pt x="252" y="23"/>
                  </a:cubicBezTo>
                  <a:cubicBezTo>
                    <a:pt x="69" y="92"/>
                    <a:pt x="1" y="297"/>
                    <a:pt x="46" y="457"/>
                  </a:cubicBezTo>
                  <a:cubicBezTo>
                    <a:pt x="99" y="598"/>
                    <a:pt x="235" y="685"/>
                    <a:pt x="378" y="685"/>
                  </a:cubicBezTo>
                  <a:cubicBezTo>
                    <a:pt x="420" y="685"/>
                    <a:pt x="462" y="678"/>
                    <a:pt x="503" y="662"/>
                  </a:cubicBezTo>
                  <a:cubicBezTo>
                    <a:pt x="686" y="594"/>
                    <a:pt x="754" y="389"/>
                    <a:pt x="708" y="229"/>
                  </a:cubicBezTo>
                  <a:cubicBezTo>
                    <a:pt x="655" y="87"/>
                    <a:pt x="520" y="1"/>
                    <a:pt x="3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240475" y="1264575"/>
              <a:ext cx="54800" cy="50800"/>
            </a:xfrm>
            <a:custGeom>
              <a:avLst/>
              <a:gdLst/>
              <a:ahLst/>
              <a:cxnLst/>
              <a:rect l="l" t="t" r="r" b="b"/>
              <a:pathLst>
                <a:path w="2192" h="2032" extrusionOk="0">
                  <a:moveTo>
                    <a:pt x="1666" y="0"/>
                  </a:moveTo>
                  <a:cubicBezTo>
                    <a:pt x="1621" y="23"/>
                    <a:pt x="1598" y="92"/>
                    <a:pt x="1621" y="137"/>
                  </a:cubicBezTo>
                  <a:cubicBezTo>
                    <a:pt x="1621" y="137"/>
                    <a:pt x="1621" y="183"/>
                    <a:pt x="1666" y="274"/>
                  </a:cubicBezTo>
                  <a:cubicBezTo>
                    <a:pt x="1689" y="365"/>
                    <a:pt x="1735" y="502"/>
                    <a:pt x="1780" y="639"/>
                  </a:cubicBezTo>
                  <a:cubicBezTo>
                    <a:pt x="1780" y="731"/>
                    <a:pt x="1803" y="799"/>
                    <a:pt x="1803" y="890"/>
                  </a:cubicBezTo>
                  <a:cubicBezTo>
                    <a:pt x="1826" y="982"/>
                    <a:pt x="1826" y="1073"/>
                    <a:pt x="1803" y="1142"/>
                  </a:cubicBezTo>
                  <a:cubicBezTo>
                    <a:pt x="1803" y="1233"/>
                    <a:pt x="1780" y="1324"/>
                    <a:pt x="1735" y="1393"/>
                  </a:cubicBezTo>
                  <a:cubicBezTo>
                    <a:pt x="1712" y="1415"/>
                    <a:pt x="1689" y="1438"/>
                    <a:pt x="1666" y="1461"/>
                  </a:cubicBezTo>
                  <a:cubicBezTo>
                    <a:pt x="1666" y="1507"/>
                    <a:pt x="1598" y="1530"/>
                    <a:pt x="1552" y="1552"/>
                  </a:cubicBezTo>
                  <a:cubicBezTo>
                    <a:pt x="1506" y="1598"/>
                    <a:pt x="1415" y="1644"/>
                    <a:pt x="1324" y="1667"/>
                  </a:cubicBezTo>
                  <a:cubicBezTo>
                    <a:pt x="1255" y="1667"/>
                    <a:pt x="1164" y="1667"/>
                    <a:pt x="1073" y="1644"/>
                  </a:cubicBezTo>
                  <a:cubicBezTo>
                    <a:pt x="981" y="1644"/>
                    <a:pt x="913" y="1598"/>
                    <a:pt x="822" y="1575"/>
                  </a:cubicBezTo>
                  <a:cubicBezTo>
                    <a:pt x="753" y="1552"/>
                    <a:pt x="662" y="1507"/>
                    <a:pt x="593" y="1461"/>
                  </a:cubicBezTo>
                  <a:cubicBezTo>
                    <a:pt x="479" y="1393"/>
                    <a:pt x="365" y="1301"/>
                    <a:pt x="274" y="1256"/>
                  </a:cubicBezTo>
                  <a:cubicBezTo>
                    <a:pt x="205" y="1187"/>
                    <a:pt x="160" y="1164"/>
                    <a:pt x="160" y="1164"/>
                  </a:cubicBezTo>
                  <a:cubicBezTo>
                    <a:pt x="144" y="1148"/>
                    <a:pt x="116" y="1132"/>
                    <a:pt x="85" y="1132"/>
                  </a:cubicBezTo>
                  <a:cubicBezTo>
                    <a:pt x="72" y="1132"/>
                    <a:pt x="59" y="1135"/>
                    <a:pt x="46" y="1142"/>
                  </a:cubicBezTo>
                  <a:cubicBezTo>
                    <a:pt x="0" y="1187"/>
                    <a:pt x="0" y="1233"/>
                    <a:pt x="23" y="1301"/>
                  </a:cubicBezTo>
                  <a:cubicBezTo>
                    <a:pt x="23" y="1301"/>
                    <a:pt x="160" y="1484"/>
                    <a:pt x="434" y="1712"/>
                  </a:cubicBezTo>
                  <a:cubicBezTo>
                    <a:pt x="571" y="1826"/>
                    <a:pt x="753" y="1940"/>
                    <a:pt x="1004" y="2009"/>
                  </a:cubicBezTo>
                  <a:cubicBezTo>
                    <a:pt x="1118" y="2032"/>
                    <a:pt x="1255" y="2032"/>
                    <a:pt x="1392" y="2032"/>
                  </a:cubicBezTo>
                  <a:cubicBezTo>
                    <a:pt x="1529" y="1986"/>
                    <a:pt x="1643" y="1963"/>
                    <a:pt x="1780" y="1872"/>
                  </a:cubicBezTo>
                  <a:cubicBezTo>
                    <a:pt x="1849" y="1826"/>
                    <a:pt x="2009" y="1689"/>
                    <a:pt x="2054" y="1575"/>
                  </a:cubicBezTo>
                  <a:cubicBezTo>
                    <a:pt x="2123" y="1438"/>
                    <a:pt x="2146" y="1301"/>
                    <a:pt x="2168" y="1187"/>
                  </a:cubicBezTo>
                  <a:cubicBezTo>
                    <a:pt x="2191" y="936"/>
                    <a:pt x="2123" y="731"/>
                    <a:pt x="2054" y="548"/>
                  </a:cubicBezTo>
                  <a:cubicBezTo>
                    <a:pt x="1940" y="229"/>
                    <a:pt x="1780" y="46"/>
                    <a:pt x="1780" y="46"/>
                  </a:cubicBezTo>
                  <a:cubicBezTo>
                    <a:pt x="1758" y="0"/>
                    <a:pt x="1712" y="0"/>
                    <a:pt x="166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261575" y="1294250"/>
              <a:ext cx="372300" cy="541425"/>
            </a:xfrm>
            <a:custGeom>
              <a:avLst/>
              <a:gdLst/>
              <a:ahLst/>
              <a:cxnLst/>
              <a:rect l="l" t="t" r="r" b="b"/>
              <a:pathLst>
                <a:path w="14892" h="21657" extrusionOk="0">
                  <a:moveTo>
                    <a:pt x="5205" y="0"/>
                  </a:moveTo>
                  <a:cubicBezTo>
                    <a:pt x="5182" y="92"/>
                    <a:pt x="5182" y="183"/>
                    <a:pt x="5159" y="274"/>
                  </a:cubicBezTo>
                  <a:cubicBezTo>
                    <a:pt x="4725" y="2009"/>
                    <a:pt x="2374" y="4063"/>
                    <a:pt x="1" y="4063"/>
                  </a:cubicBezTo>
                  <a:cubicBezTo>
                    <a:pt x="46" y="4154"/>
                    <a:pt x="503" y="4771"/>
                    <a:pt x="1187" y="5707"/>
                  </a:cubicBezTo>
                  <a:cubicBezTo>
                    <a:pt x="4360" y="10020"/>
                    <a:pt x="12669" y="21342"/>
                    <a:pt x="13194" y="21593"/>
                  </a:cubicBezTo>
                  <a:cubicBezTo>
                    <a:pt x="13290" y="21636"/>
                    <a:pt x="13395" y="21656"/>
                    <a:pt x="13504" y="21656"/>
                  </a:cubicBezTo>
                  <a:cubicBezTo>
                    <a:pt x="14140" y="21656"/>
                    <a:pt x="14892" y="20971"/>
                    <a:pt x="14677" y="20269"/>
                  </a:cubicBezTo>
                  <a:cubicBezTo>
                    <a:pt x="14472" y="19584"/>
                    <a:pt x="8629" y="7236"/>
                    <a:pt x="6232" y="2146"/>
                  </a:cubicBezTo>
                  <a:cubicBezTo>
                    <a:pt x="5616" y="822"/>
                    <a:pt x="5205" y="0"/>
                    <a:pt x="5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80" name="Google Shape;580;p43"/>
          <p:cNvCxnSpPr/>
          <p:nvPr/>
        </p:nvCxnSpPr>
        <p:spPr>
          <a:xfrm rot="-5400000">
            <a:off x="1115475" y="-592125"/>
            <a:ext cx="2696100" cy="1447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66" name="Google Shape;566;p43"/>
          <p:cNvSpPr txBox="1">
            <a:spLocks noGrp="1"/>
          </p:cNvSpPr>
          <p:nvPr>
            <p:ph type="title"/>
          </p:nvPr>
        </p:nvSpPr>
        <p:spPr>
          <a:xfrm>
            <a:off x="2032031" y="1885050"/>
            <a:ext cx="5804063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New friends at school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7F077E-6748-354A-A05A-E93A731C0831}"/>
              </a:ext>
            </a:extLst>
          </p:cNvPr>
          <p:cNvSpPr txBox="1"/>
          <p:nvPr/>
        </p:nvSpPr>
        <p:spPr>
          <a:xfrm>
            <a:off x="179279" y="177435"/>
            <a:ext cx="8964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3. (p 11) Read and tick the questions you think are suitable to ask a new friend at school?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B877CA-BD19-0141-8376-3F7B6F140687}"/>
              </a:ext>
            </a:extLst>
          </p:cNvPr>
          <p:cNvGrpSpPr/>
          <p:nvPr/>
        </p:nvGrpSpPr>
        <p:grpSpPr>
          <a:xfrm>
            <a:off x="1022826" y="886269"/>
            <a:ext cx="5027895" cy="445489"/>
            <a:chOff x="374260" y="1023584"/>
            <a:chExt cx="5326306" cy="68489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2D86CB-B496-6E40-91D2-7B2EAEAB73B2}"/>
                </a:ext>
              </a:extLst>
            </p:cNvPr>
            <p:cNvSpPr txBox="1"/>
            <p:nvPr/>
          </p:nvSpPr>
          <p:spPr>
            <a:xfrm>
              <a:off x="374260" y="1023584"/>
              <a:ext cx="474830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49F5F-D6BA-1E4D-B672-03B242D142DD}"/>
                </a:ext>
              </a:extLst>
            </p:cNvPr>
            <p:cNvSpPr txBox="1"/>
            <p:nvPr/>
          </p:nvSpPr>
          <p:spPr>
            <a:xfrm>
              <a:off x="969331" y="1027912"/>
              <a:ext cx="4731235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 you from around here?</a:t>
              </a:r>
              <a:endPara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63D7D27-7413-8348-8EFF-528186F2FE62}"/>
              </a:ext>
            </a:extLst>
          </p:cNvPr>
          <p:cNvGrpSpPr/>
          <p:nvPr/>
        </p:nvGrpSpPr>
        <p:grpSpPr>
          <a:xfrm>
            <a:off x="1022826" y="1379904"/>
            <a:ext cx="5038172" cy="442674"/>
            <a:chOff x="369902" y="1987012"/>
            <a:chExt cx="5337193" cy="6805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8472CA-4FF9-DA4A-8C7F-D033C50A4060}"/>
                </a:ext>
              </a:extLst>
            </p:cNvPr>
            <p:cNvSpPr txBox="1"/>
            <p:nvPr/>
          </p:nvSpPr>
          <p:spPr>
            <a:xfrm>
              <a:off x="369902" y="1987012"/>
              <a:ext cx="474830" cy="6805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4B5C25-BC93-B648-AC59-D56C28FF6A08}"/>
                </a:ext>
              </a:extLst>
            </p:cNvPr>
            <p:cNvSpPr txBox="1"/>
            <p:nvPr/>
          </p:nvSpPr>
          <p:spPr>
            <a:xfrm>
              <a:off x="975860" y="1987012"/>
              <a:ext cx="4731235" cy="6805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you like music?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56BB65-E821-3F48-9B26-9565824E4360}"/>
              </a:ext>
            </a:extLst>
          </p:cNvPr>
          <p:cNvGrpSpPr/>
          <p:nvPr/>
        </p:nvGrpSpPr>
        <p:grpSpPr>
          <a:xfrm>
            <a:off x="1022826" y="1867908"/>
            <a:ext cx="5038172" cy="448302"/>
            <a:chOff x="363373" y="3956507"/>
            <a:chExt cx="5337193" cy="68921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CE87DA-026D-294C-A9B3-29A0C0AAA97A}"/>
                </a:ext>
              </a:extLst>
            </p:cNvPr>
            <p:cNvSpPr txBox="1"/>
            <p:nvPr/>
          </p:nvSpPr>
          <p:spPr>
            <a:xfrm>
              <a:off x="363373" y="3965159"/>
              <a:ext cx="474830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275B42-2907-9A48-94F0-208A143CFF04}"/>
                </a:ext>
              </a:extLst>
            </p:cNvPr>
            <p:cNvSpPr txBox="1"/>
            <p:nvPr/>
          </p:nvSpPr>
          <p:spPr>
            <a:xfrm>
              <a:off x="969331" y="3956507"/>
              <a:ext cx="4731235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much money do you get?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1B61E-7DFC-CD40-BB68-EDD61C0E8B14}"/>
              </a:ext>
            </a:extLst>
          </p:cNvPr>
          <p:cNvGrpSpPr/>
          <p:nvPr/>
        </p:nvGrpSpPr>
        <p:grpSpPr>
          <a:xfrm>
            <a:off x="1022826" y="2359150"/>
            <a:ext cx="5038172" cy="450693"/>
            <a:chOff x="366694" y="1219799"/>
            <a:chExt cx="5337193" cy="692891"/>
          </a:xfrm>
          <a:solidFill>
            <a:srgbClr val="EA92FF"/>
          </a:solidFill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180048-9E21-5A43-A7E7-6009CBD5F851}"/>
                </a:ext>
              </a:extLst>
            </p:cNvPr>
            <p:cNvSpPr txBox="1"/>
            <p:nvPr/>
          </p:nvSpPr>
          <p:spPr>
            <a:xfrm>
              <a:off x="366694" y="1232127"/>
              <a:ext cx="474830" cy="68056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1B1EA6-5A2D-D647-AE47-C0E1C166017A}"/>
                </a:ext>
              </a:extLst>
            </p:cNvPr>
            <p:cNvSpPr txBox="1"/>
            <p:nvPr/>
          </p:nvSpPr>
          <p:spPr>
            <a:xfrm>
              <a:off x="958444" y="1219799"/>
              <a:ext cx="4745443" cy="68056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your 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favourite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subject at school?</a:t>
              </a:r>
              <a:endPara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5ADBB6-68C3-694F-B3F4-FD7B608395D3}"/>
              </a:ext>
            </a:extLst>
          </p:cNvPr>
          <p:cNvGrpSpPr/>
          <p:nvPr/>
        </p:nvGrpSpPr>
        <p:grpSpPr>
          <a:xfrm>
            <a:off x="3220356" y="3043772"/>
            <a:ext cx="5039740" cy="442674"/>
            <a:chOff x="369902" y="2072292"/>
            <a:chExt cx="5338854" cy="680564"/>
          </a:xfrm>
          <a:solidFill>
            <a:srgbClr val="D9F90B"/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EA602B-8E7D-4B4C-8A0F-9708EFD73B56}"/>
                </a:ext>
              </a:extLst>
            </p:cNvPr>
            <p:cNvSpPr txBox="1"/>
            <p:nvPr/>
          </p:nvSpPr>
          <p:spPr>
            <a:xfrm>
              <a:off x="369902" y="2072292"/>
              <a:ext cx="474830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49D87F-E062-E348-8DE1-BC2FBF0D2938}"/>
                </a:ext>
              </a:extLst>
            </p:cNvPr>
            <p:cNvSpPr txBox="1"/>
            <p:nvPr/>
          </p:nvSpPr>
          <p:spPr>
            <a:xfrm>
              <a:off x="964974" y="2072292"/>
              <a:ext cx="4743782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 you hungry now?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6F25E0-9E14-2A46-8C23-BEF386E54572}"/>
              </a:ext>
            </a:extLst>
          </p:cNvPr>
          <p:cNvGrpSpPr/>
          <p:nvPr/>
        </p:nvGrpSpPr>
        <p:grpSpPr>
          <a:xfrm>
            <a:off x="3218509" y="3533495"/>
            <a:ext cx="5050018" cy="448302"/>
            <a:chOff x="363373" y="3956507"/>
            <a:chExt cx="4307296" cy="689217"/>
          </a:xfrm>
          <a:solidFill>
            <a:srgbClr val="C8CCF2"/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1B0120-E04A-5241-9994-E1CFCFF68D84}"/>
                </a:ext>
              </a:extLst>
            </p:cNvPr>
            <p:cNvSpPr txBox="1"/>
            <p:nvPr/>
          </p:nvSpPr>
          <p:spPr>
            <a:xfrm>
              <a:off x="363373" y="3965159"/>
              <a:ext cx="382305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E14003-2F0A-5C4F-AF7E-94E8D8C4FBCF}"/>
                </a:ext>
              </a:extLst>
            </p:cNvPr>
            <p:cNvSpPr txBox="1"/>
            <p:nvPr/>
          </p:nvSpPr>
          <p:spPr>
            <a:xfrm>
              <a:off x="851256" y="3956507"/>
              <a:ext cx="3819413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you play football?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01009B-85B4-484C-88F9-0954693E924D}"/>
              </a:ext>
            </a:extLst>
          </p:cNvPr>
          <p:cNvGrpSpPr/>
          <p:nvPr/>
        </p:nvGrpSpPr>
        <p:grpSpPr>
          <a:xfrm>
            <a:off x="3218509" y="4033931"/>
            <a:ext cx="5053152" cy="442674"/>
            <a:chOff x="369902" y="2072292"/>
            <a:chExt cx="5353062" cy="6805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03B6DD-3559-7C4B-B4DD-FD62691A08FD}"/>
                </a:ext>
              </a:extLst>
            </p:cNvPr>
            <p:cNvSpPr txBox="1"/>
            <p:nvPr/>
          </p:nvSpPr>
          <p:spPr>
            <a:xfrm>
              <a:off x="369902" y="2072292"/>
              <a:ext cx="474830" cy="680564"/>
            </a:xfrm>
            <a:prstGeom prst="roundRect">
              <a:avLst/>
            </a:prstGeom>
            <a:solidFill>
              <a:srgbClr val="B7D1E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096D46-56FD-C74A-871C-D6936B694343}"/>
                </a:ext>
              </a:extLst>
            </p:cNvPr>
            <p:cNvSpPr txBox="1"/>
            <p:nvPr/>
          </p:nvSpPr>
          <p:spPr>
            <a:xfrm>
              <a:off x="964973" y="2072292"/>
              <a:ext cx="4757991" cy="680564"/>
            </a:xfrm>
            <a:prstGeom prst="roundRect">
              <a:avLst/>
            </a:prstGeom>
            <a:solidFill>
              <a:srgbClr val="B7D1E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do you go to school every day?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B42217-F89B-6A45-A3D0-FEC166EE8043}"/>
              </a:ext>
            </a:extLst>
          </p:cNvPr>
          <p:cNvGrpSpPr/>
          <p:nvPr/>
        </p:nvGrpSpPr>
        <p:grpSpPr>
          <a:xfrm>
            <a:off x="3218789" y="4531934"/>
            <a:ext cx="5041307" cy="448302"/>
            <a:chOff x="363373" y="3956507"/>
            <a:chExt cx="5340514" cy="689217"/>
          </a:xfrm>
          <a:solidFill>
            <a:srgbClr val="EDC4AD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D3E330-D944-CD43-A0D8-2D6B016C30F2}"/>
                </a:ext>
              </a:extLst>
            </p:cNvPr>
            <p:cNvSpPr txBox="1"/>
            <p:nvPr/>
          </p:nvSpPr>
          <p:spPr>
            <a:xfrm>
              <a:off x="363373" y="3965159"/>
              <a:ext cx="474830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6B4E55-ABE1-024F-92E8-CC21F02DA8D0}"/>
                </a:ext>
              </a:extLst>
            </p:cNvPr>
            <p:cNvSpPr txBox="1"/>
            <p:nvPr/>
          </p:nvSpPr>
          <p:spPr>
            <a:xfrm>
              <a:off x="955124" y="3956507"/>
              <a:ext cx="4748763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Where do you often go shopping?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A7F3078-0787-084D-BE03-C8B484B01205}"/>
              </a:ext>
            </a:extLst>
          </p:cNvPr>
          <p:cNvSpPr txBox="1"/>
          <p:nvPr/>
        </p:nvSpPr>
        <p:spPr>
          <a:xfrm>
            <a:off x="1022826" y="886269"/>
            <a:ext cx="448227" cy="4426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31C73-EA81-D146-AFFF-0BFAB3AB3870}"/>
              </a:ext>
            </a:extLst>
          </p:cNvPr>
          <p:cNvSpPr txBox="1"/>
          <p:nvPr/>
        </p:nvSpPr>
        <p:spPr>
          <a:xfrm>
            <a:off x="1022826" y="1379904"/>
            <a:ext cx="448227" cy="4426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F01AEC-9043-6342-8CA4-B55BE352A757}"/>
              </a:ext>
            </a:extLst>
          </p:cNvPr>
          <p:cNvSpPr txBox="1"/>
          <p:nvPr/>
        </p:nvSpPr>
        <p:spPr>
          <a:xfrm>
            <a:off x="1022826" y="2367169"/>
            <a:ext cx="448227" cy="442674"/>
          </a:xfrm>
          <a:prstGeom prst="roundRect">
            <a:avLst/>
          </a:prstGeom>
          <a:solidFill>
            <a:srgbClr val="EA92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D71AFC-5D10-6B4D-A529-23041533199F}"/>
              </a:ext>
            </a:extLst>
          </p:cNvPr>
          <p:cNvSpPr txBox="1"/>
          <p:nvPr/>
        </p:nvSpPr>
        <p:spPr>
          <a:xfrm>
            <a:off x="3218508" y="3540494"/>
            <a:ext cx="448227" cy="442674"/>
          </a:xfrm>
          <a:prstGeom prst="roundRect">
            <a:avLst/>
          </a:prstGeom>
          <a:solidFill>
            <a:srgbClr val="C8CCF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EFAF50-43B0-C149-BD3F-7BE0B2BD2D17}"/>
              </a:ext>
            </a:extLst>
          </p:cNvPr>
          <p:cNvSpPr txBox="1"/>
          <p:nvPr/>
        </p:nvSpPr>
        <p:spPr>
          <a:xfrm>
            <a:off x="3218508" y="4039028"/>
            <a:ext cx="448227" cy="442674"/>
          </a:xfrm>
          <a:prstGeom prst="roundRect">
            <a:avLst/>
          </a:prstGeom>
          <a:solidFill>
            <a:srgbClr val="B7D1E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6A9245F-85F7-0F44-9CDB-63AB4112F2FE}"/>
              </a:ext>
            </a:extLst>
          </p:cNvPr>
          <p:cNvSpPr txBox="1">
            <a:spLocks/>
          </p:cNvSpPr>
          <p:nvPr/>
        </p:nvSpPr>
        <p:spPr>
          <a:xfrm>
            <a:off x="74428" y="3409234"/>
            <a:ext cx="2923953" cy="1396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Write two more questions on the paper. </a:t>
            </a:r>
          </a:p>
        </p:txBody>
      </p:sp>
    </p:spTree>
    <p:extLst>
      <p:ext uri="{BB962C8B-B14F-4D97-AF65-F5344CB8AC3E}">
        <p14:creationId xmlns:p14="http://schemas.microsoft.com/office/powerpoint/2010/main" val="7901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7FE2B-4AA4-C548-9A21-7EB5B45E6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/>
          <a:stretch/>
        </p:blipFill>
        <p:spPr>
          <a:xfrm>
            <a:off x="0" y="-82960"/>
            <a:ext cx="4718769" cy="1513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474B7-1362-0643-B563-10B86243087D}"/>
              </a:ext>
            </a:extLst>
          </p:cNvPr>
          <p:cNvSpPr txBox="1"/>
          <p:nvPr/>
        </p:nvSpPr>
        <p:spPr>
          <a:xfrm>
            <a:off x="294447" y="1576884"/>
            <a:ext cx="4140394" cy="830997"/>
          </a:xfrm>
          <a:prstGeom prst="rect">
            <a:avLst/>
          </a:prstGeom>
          <a:solidFill>
            <a:srgbClr val="EDC4A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Do you remember all your new classmate’s names?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86CD-2F48-1F4E-9F4B-F150FD3376E4}"/>
              </a:ext>
            </a:extLst>
          </p:cNvPr>
          <p:cNvSpPr txBox="1"/>
          <p:nvPr/>
        </p:nvSpPr>
        <p:spPr>
          <a:xfrm rot="164548">
            <a:off x="294447" y="2578344"/>
            <a:ext cx="414039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 you often listen to your friend’s advice?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3861B-D4E4-2C47-835B-9586A803ED99}"/>
              </a:ext>
            </a:extLst>
          </p:cNvPr>
          <p:cNvSpPr txBox="1"/>
          <p:nvPr/>
        </p:nvSpPr>
        <p:spPr>
          <a:xfrm rot="21395804">
            <a:off x="294447" y="3481745"/>
            <a:ext cx="4277553" cy="830997"/>
          </a:xfrm>
          <a:prstGeom prst="rect">
            <a:avLst/>
          </a:prstGeom>
          <a:solidFill>
            <a:srgbClr val="B7D1EF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Do you share things with your classmates?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DD788-F5C3-824A-AA82-FD86FCF3D5FA}"/>
              </a:ext>
            </a:extLst>
          </p:cNvPr>
          <p:cNvSpPr txBox="1"/>
          <p:nvPr/>
        </p:nvSpPr>
        <p:spPr>
          <a:xfrm rot="21070079">
            <a:off x="4869438" y="633295"/>
            <a:ext cx="4005383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Do you keep your friend’s secret?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53621-A27E-1A43-B5EA-D7D4020BB3A9}"/>
              </a:ext>
            </a:extLst>
          </p:cNvPr>
          <p:cNvSpPr txBox="1"/>
          <p:nvPr/>
        </p:nvSpPr>
        <p:spPr>
          <a:xfrm rot="291398">
            <a:off x="4267657" y="1864711"/>
            <a:ext cx="481478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Do you play with your classmates at break time?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9FFA1-9927-D042-A520-A90A79A49BA3}"/>
              </a:ext>
            </a:extLst>
          </p:cNvPr>
          <p:cNvSpPr txBox="1"/>
          <p:nvPr/>
        </p:nvSpPr>
        <p:spPr>
          <a:xfrm>
            <a:off x="4236858" y="2679215"/>
            <a:ext cx="461269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Do you help your classmates with their homework?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8C0B58-29B8-0746-A50C-02FECD37ECD5}"/>
              </a:ext>
            </a:extLst>
          </p:cNvPr>
          <p:cNvSpPr txBox="1"/>
          <p:nvPr/>
        </p:nvSpPr>
        <p:spPr>
          <a:xfrm>
            <a:off x="1759372" y="4195378"/>
            <a:ext cx="5625255" cy="83099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Do you listen when your classmates are talking?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19860-827E-6146-B3A8-34E8CF60F229}"/>
              </a:ext>
            </a:extLst>
          </p:cNvPr>
          <p:cNvSpPr txBox="1"/>
          <p:nvPr/>
        </p:nvSpPr>
        <p:spPr>
          <a:xfrm>
            <a:off x="4506685" y="3453504"/>
            <a:ext cx="4408184" cy="830997"/>
          </a:xfrm>
          <a:prstGeom prst="rect">
            <a:avLst/>
          </a:prstGeom>
          <a:solidFill>
            <a:srgbClr val="FAB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Do you go to school with your friends?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2BD320-B01E-5D47-BA2C-EC0A871EC9A5}"/>
              </a:ext>
            </a:extLst>
          </p:cNvPr>
          <p:cNvSpPr txBox="1"/>
          <p:nvPr/>
        </p:nvSpPr>
        <p:spPr>
          <a:xfrm>
            <a:off x="4791974" y="65870"/>
            <a:ext cx="4057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11)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256320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7" grpId="0" animBg="1"/>
      <p:bldP spid="20" grpId="0" animBg="1"/>
      <p:bldP spid="26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"/>
          <p:cNvSpPr txBox="1">
            <a:spLocks noGrp="1"/>
          </p:cNvSpPr>
          <p:nvPr>
            <p:ph type="title"/>
          </p:nvPr>
        </p:nvSpPr>
        <p:spPr>
          <a:xfrm>
            <a:off x="719999" y="612709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Objectives</a:t>
            </a:r>
            <a:endParaRPr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FF97D-AE52-9545-BCF9-5FAC98552461}"/>
              </a:ext>
            </a:extLst>
          </p:cNvPr>
          <p:cNvSpPr txBox="1"/>
          <p:nvPr/>
        </p:nvSpPr>
        <p:spPr>
          <a:xfrm>
            <a:off x="886461" y="1378058"/>
            <a:ext cx="7537538" cy="327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ts val="3400"/>
            </a:pPr>
            <a:r>
              <a:rPr lang="en-US" sz="2000" b="1" dirty="0">
                <a:latin typeface="Montserrat"/>
                <a:sym typeface="Patrick Hand"/>
              </a:rPr>
              <a:t>By the end of this lesson, students will be able to:</a:t>
            </a:r>
            <a:endParaRPr lang="en-VN" sz="2000" b="1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Use the lexical items related to the topic My new school.</a:t>
            </a:r>
            <a:endParaRPr lang="en-VN" sz="2000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Know how to introduce someone.</a:t>
            </a:r>
            <a:endParaRPr lang="en-VN" sz="2000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Ask appropriate questions when making friends at school, know what good qualities a good friend should have.</a:t>
            </a:r>
            <a:endParaRPr lang="en-VN" sz="2000" dirty="0">
              <a:latin typeface="Montserrat"/>
              <a:sym typeface="Patrick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A474B7-1362-0643-B563-10B86243087D}"/>
              </a:ext>
            </a:extLst>
          </p:cNvPr>
          <p:cNvSpPr txBox="1"/>
          <p:nvPr/>
        </p:nvSpPr>
        <p:spPr>
          <a:xfrm>
            <a:off x="335853" y="2137315"/>
            <a:ext cx="3723774" cy="707886"/>
          </a:xfrm>
          <a:prstGeom prst="rect">
            <a:avLst/>
          </a:prstGeom>
          <a:solidFill>
            <a:srgbClr val="EDC4A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Do you remember all your new classmate’s names?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86CD-2F48-1F4E-9F4B-F150FD3376E4}"/>
              </a:ext>
            </a:extLst>
          </p:cNvPr>
          <p:cNvSpPr txBox="1"/>
          <p:nvPr/>
        </p:nvSpPr>
        <p:spPr>
          <a:xfrm rot="164548">
            <a:off x="279646" y="3078755"/>
            <a:ext cx="372377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 you often listen to your friend’s advice?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3861B-D4E4-2C47-835B-9586A803ED99}"/>
              </a:ext>
            </a:extLst>
          </p:cNvPr>
          <p:cNvSpPr txBox="1"/>
          <p:nvPr/>
        </p:nvSpPr>
        <p:spPr>
          <a:xfrm rot="21395804">
            <a:off x="379700" y="3834910"/>
            <a:ext cx="3847131" cy="707886"/>
          </a:xfrm>
          <a:prstGeom prst="rect">
            <a:avLst/>
          </a:prstGeom>
          <a:solidFill>
            <a:srgbClr val="B7D1EF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Do you share things with your classmates?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DD788-F5C3-824A-AA82-FD86FCF3D5FA}"/>
              </a:ext>
            </a:extLst>
          </p:cNvPr>
          <p:cNvSpPr txBox="1"/>
          <p:nvPr/>
        </p:nvSpPr>
        <p:spPr>
          <a:xfrm>
            <a:off x="5050111" y="1133583"/>
            <a:ext cx="3602348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Do you keep your friend’s secret?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53621-A27E-1A43-B5EA-D7D4020BB3A9}"/>
              </a:ext>
            </a:extLst>
          </p:cNvPr>
          <p:cNvSpPr txBox="1"/>
          <p:nvPr/>
        </p:nvSpPr>
        <p:spPr>
          <a:xfrm rot="291398">
            <a:off x="4266733" y="2191954"/>
            <a:ext cx="433030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Do you play with your classmates at break time?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9FFA1-9927-D042-A520-A90A79A49BA3}"/>
              </a:ext>
            </a:extLst>
          </p:cNvPr>
          <p:cNvSpPr txBox="1"/>
          <p:nvPr/>
        </p:nvSpPr>
        <p:spPr>
          <a:xfrm>
            <a:off x="4244450" y="2905747"/>
            <a:ext cx="414855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Do you help your classmates with their homework?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8C0B58-29B8-0746-A50C-02FECD37ECD5}"/>
              </a:ext>
            </a:extLst>
          </p:cNvPr>
          <p:cNvSpPr txBox="1"/>
          <p:nvPr/>
        </p:nvSpPr>
        <p:spPr>
          <a:xfrm>
            <a:off x="1731442" y="4616394"/>
            <a:ext cx="5550486" cy="40011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Do you listen when your classmates are talking?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19860-827E-6146-B3A8-34E8CF60F229}"/>
              </a:ext>
            </a:extLst>
          </p:cNvPr>
          <p:cNvSpPr txBox="1"/>
          <p:nvPr/>
        </p:nvSpPr>
        <p:spPr>
          <a:xfrm>
            <a:off x="4545961" y="3701531"/>
            <a:ext cx="3964618" cy="707886"/>
          </a:xfrm>
          <a:prstGeom prst="rect">
            <a:avLst/>
          </a:prstGeom>
          <a:solidFill>
            <a:srgbClr val="FAB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Do you go to school with your friends?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2BD320-B01E-5D47-BA2C-EC0A871EC9A5}"/>
              </a:ext>
            </a:extLst>
          </p:cNvPr>
          <p:cNvSpPr txBox="1"/>
          <p:nvPr/>
        </p:nvSpPr>
        <p:spPr>
          <a:xfrm>
            <a:off x="335853" y="67249"/>
            <a:ext cx="8808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5. (p 11) Work in groups in 5 minutes. Take turns to interview the others. Use the questions above.</a:t>
            </a:r>
          </a:p>
        </p:txBody>
      </p:sp>
      <p:pic>
        <p:nvPicPr>
          <p:cNvPr id="3" name="y2mate.com - 5 MINUTE TIMER  COUNTDOWN TIMER MINIMAL_1080p.mp4" descr="y2mate.com - 5 MINUTE TIMER  COUNTDOWN TIMER MINIMAL_1080p.mp4">
            <a:hlinkClick r:id="" action="ppaction://media"/>
            <a:extLst>
              <a:ext uri="{FF2B5EF4-FFF2-40B4-BE49-F238E27FC236}">
                <a16:creationId xmlns:a16="http://schemas.microsoft.com/office/drawing/2014/main" id="{5A6A1628-167F-E646-A7CF-C4F00B4E02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456" y="699390"/>
            <a:ext cx="2460567" cy="13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soft Apps">
            <a:extLst>
              <a:ext uri="{FF2B5EF4-FFF2-40B4-BE49-F238E27FC236}">
                <a16:creationId xmlns:a16="http://schemas.microsoft.com/office/drawing/2014/main" id="{717964D0-7AAB-424A-974F-8C94BA97A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8968" r="9172" b="8191"/>
          <a:stretch/>
        </p:blipFill>
        <p:spPr bwMode="auto">
          <a:xfrm>
            <a:off x="2144684" y="133004"/>
            <a:ext cx="4588626" cy="46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05862E-5F6C-7344-985F-61AFED61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1501400"/>
            <a:ext cx="4123113" cy="2140699"/>
          </a:xfrm>
        </p:spPr>
        <p:txBody>
          <a:bodyPr/>
          <a:lstStyle/>
          <a:p>
            <a:r>
              <a:rPr lang="en-US" sz="4000" dirty="0"/>
              <a:t>P</a:t>
            </a:r>
            <a:r>
              <a:rPr lang="en-VN" sz="4000" dirty="0"/>
              <a:t>resentation!!!</a:t>
            </a:r>
            <a:br>
              <a:rPr lang="en-VN" sz="4000" dirty="0"/>
            </a:br>
            <a:r>
              <a:rPr lang="en-US" sz="4000" dirty="0"/>
              <a:t>T</a:t>
            </a:r>
            <a:r>
              <a:rPr lang="en-VN" sz="4000" dirty="0"/>
              <a:t>ell about your </a:t>
            </a:r>
            <a:br>
              <a:rPr lang="en-VN" sz="4000" dirty="0"/>
            </a:br>
            <a:r>
              <a:rPr lang="en-VN" sz="4000" dirty="0"/>
              <a:t>good friend </a:t>
            </a:r>
            <a:br>
              <a:rPr lang="en-VN" sz="4000" dirty="0"/>
            </a:br>
            <a:r>
              <a:rPr lang="en-VN" sz="4000" dirty="0"/>
              <a:t>at school?</a:t>
            </a:r>
          </a:p>
        </p:txBody>
      </p:sp>
    </p:spTree>
    <p:extLst>
      <p:ext uri="{BB962C8B-B14F-4D97-AF65-F5344CB8AC3E}">
        <p14:creationId xmlns:p14="http://schemas.microsoft.com/office/powerpoint/2010/main" val="34238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72"/>
          <p:cNvSpPr txBox="1">
            <a:spLocks noGrp="1"/>
          </p:cNvSpPr>
          <p:nvPr>
            <p:ph type="title"/>
          </p:nvPr>
        </p:nvSpPr>
        <p:spPr>
          <a:xfrm>
            <a:off x="720000" y="436362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cxnSp>
        <p:nvCxnSpPr>
          <p:cNvPr id="2105" name="Google Shape;2105;p72"/>
          <p:cNvCxnSpPr/>
          <p:nvPr/>
        </p:nvCxnSpPr>
        <p:spPr>
          <a:xfrm rot="-5400000" flipH="1">
            <a:off x="6968975" y="918550"/>
            <a:ext cx="3098400" cy="1269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08" name="Google Shape;2108;p72"/>
          <p:cNvSpPr/>
          <p:nvPr/>
        </p:nvSpPr>
        <p:spPr>
          <a:xfrm>
            <a:off x="1643475" y="1087481"/>
            <a:ext cx="5976337" cy="6695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400" dirty="0">
                <a:latin typeface="Patrick Hand"/>
                <a:ea typeface="Patrick Hand"/>
                <a:cs typeface="Patrick Hand"/>
                <a:sym typeface="Patrick Hand"/>
              </a:rPr>
              <a:t>What have you learnt today?</a:t>
            </a:r>
            <a:endParaRPr sz="44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09" name="Google Shape;2109;p72"/>
          <p:cNvSpPr/>
          <p:nvPr/>
        </p:nvSpPr>
        <p:spPr>
          <a:xfrm>
            <a:off x="2042241" y="2272216"/>
            <a:ext cx="409500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A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10" name="Google Shape;2110;p72"/>
          <p:cNvSpPr/>
          <p:nvPr/>
        </p:nvSpPr>
        <p:spPr>
          <a:xfrm>
            <a:off x="2042241" y="3102550"/>
            <a:ext cx="409500" cy="7805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11" name="Google Shape;2111;p72"/>
          <p:cNvSpPr/>
          <p:nvPr/>
        </p:nvSpPr>
        <p:spPr>
          <a:xfrm>
            <a:off x="2016789" y="4297638"/>
            <a:ext cx="409500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C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0" name="Google Shape;2109;p72">
            <a:extLst>
              <a:ext uri="{FF2B5EF4-FFF2-40B4-BE49-F238E27FC236}">
                <a16:creationId xmlns:a16="http://schemas.microsoft.com/office/drawing/2014/main" id="{D6AC4C2D-4077-E442-8190-7A302BFAE337}"/>
              </a:ext>
            </a:extLst>
          </p:cNvPr>
          <p:cNvSpPr/>
          <p:nvPr/>
        </p:nvSpPr>
        <p:spPr>
          <a:xfrm>
            <a:off x="2859658" y="2272216"/>
            <a:ext cx="4760153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trick Hand"/>
                <a:ea typeface="Patrick Hand"/>
                <a:cs typeface="Patrick Hand"/>
                <a:sym typeface="Patrick Hand"/>
              </a:rPr>
              <a:t>T</a:t>
            </a: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alking about you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1" name="Google Shape;2109;p72">
            <a:extLst>
              <a:ext uri="{FF2B5EF4-FFF2-40B4-BE49-F238E27FC236}">
                <a16:creationId xmlns:a16="http://schemas.microsoft.com/office/drawing/2014/main" id="{92CD5F22-29BD-4B4F-8F7D-74080AF0BDDF}"/>
              </a:ext>
            </a:extLst>
          </p:cNvPr>
          <p:cNvSpPr/>
          <p:nvPr/>
        </p:nvSpPr>
        <p:spPr>
          <a:xfrm>
            <a:off x="2859657" y="3102550"/>
            <a:ext cx="4760153" cy="7805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Introducing someone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talking about new friends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2" name="Google Shape;2109;p72">
            <a:extLst>
              <a:ext uri="{FF2B5EF4-FFF2-40B4-BE49-F238E27FC236}">
                <a16:creationId xmlns:a16="http://schemas.microsoft.com/office/drawing/2014/main" id="{D5571F41-F029-6D4E-BD29-55DC2E8D4F10}"/>
              </a:ext>
            </a:extLst>
          </p:cNvPr>
          <p:cNvSpPr/>
          <p:nvPr/>
        </p:nvSpPr>
        <p:spPr>
          <a:xfrm>
            <a:off x="2859657" y="4297638"/>
            <a:ext cx="4760153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trick Hand"/>
                <a:ea typeface="Patrick Hand"/>
                <a:cs typeface="Patrick Hand"/>
                <a:sym typeface="Patrick Hand"/>
              </a:rPr>
              <a:t>M</a:t>
            </a: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eeting new friends.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3" name="Google Shape;2110;p72">
            <a:extLst>
              <a:ext uri="{FF2B5EF4-FFF2-40B4-BE49-F238E27FC236}">
                <a16:creationId xmlns:a16="http://schemas.microsoft.com/office/drawing/2014/main" id="{697718FA-1D80-C84D-AA1C-E3EA85A7F539}"/>
              </a:ext>
            </a:extLst>
          </p:cNvPr>
          <p:cNvSpPr/>
          <p:nvPr/>
        </p:nvSpPr>
        <p:spPr>
          <a:xfrm>
            <a:off x="2042241" y="3096286"/>
            <a:ext cx="409500" cy="780518"/>
          </a:xfrm>
          <a:prstGeom prst="rect">
            <a:avLst/>
          </a:prstGeom>
          <a:solidFill>
            <a:srgbClr val="FABF00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4" name="Google Shape;2109;p72">
            <a:extLst>
              <a:ext uri="{FF2B5EF4-FFF2-40B4-BE49-F238E27FC236}">
                <a16:creationId xmlns:a16="http://schemas.microsoft.com/office/drawing/2014/main" id="{3EF3ED77-2115-1548-8CCD-C65F4C26DF72}"/>
              </a:ext>
            </a:extLst>
          </p:cNvPr>
          <p:cNvSpPr/>
          <p:nvPr/>
        </p:nvSpPr>
        <p:spPr>
          <a:xfrm>
            <a:off x="2859657" y="3096286"/>
            <a:ext cx="4760153" cy="780518"/>
          </a:xfrm>
          <a:prstGeom prst="rect">
            <a:avLst/>
          </a:prstGeom>
          <a:solidFill>
            <a:srgbClr val="FABF00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Introducing someone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talking about new friends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" grpId="0"/>
      <p:bldP spid="2108" grpId="0" animBg="1"/>
      <p:bldP spid="2109" grpId="0" animBg="1"/>
      <p:bldP spid="2110" grpId="0" animBg="1"/>
      <p:bldP spid="2111" grpId="0" animBg="1"/>
      <p:bldP spid="150" grpId="0" animBg="1"/>
      <p:bldP spid="151" grpId="0" animBg="1"/>
      <p:bldP spid="152" grpId="0" animBg="1"/>
      <p:bldP spid="153" grpId="0" animBg="1"/>
      <p:bldP spid="153" grpId="1" animBg="1"/>
      <p:bldP spid="154" grpId="0" animBg="1"/>
      <p:bldP spid="15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9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Thank you!</a:t>
            </a:r>
            <a:endParaRPr b="1" dirty="0">
              <a:solidFill>
                <a:schemeClr val="accent1"/>
              </a:solidFill>
            </a:endParaRPr>
          </a:p>
        </p:txBody>
      </p:sp>
      <p:grpSp>
        <p:nvGrpSpPr>
          <p:cNvPr id="846" name="Google Shape;846;p49"/>
          <p:cNvGrpSpPr/>
          <p:nvPr/>
        </p:nvGrpSpPr>
        <p:grpSpPr>
          <a:xfrm rot="-336068">
            <a:off x="1080485" y="1807218"/>
            <a:ext cx="950882" cy="1982333"/>
            <a:chOff x="933006" y="2437117"/>
            <a:chExt cx="950906" cy="1982384"/>
          </a:xfrm>
        </p:grpSpPr>
        <p:grpSp>
          <p:nvGrpSpPr>
            <p:cNvPr id="847" name="Google Shape;847;p49"/>
            <p:cNvGrpSpPr/>
            <p:nvPr/>
          </p:nvGrpSpPr>
          <p:grpSpPr>
            <a:xfrm rot="-899993">
              <a:off x="1174384" y="2464872"/>
              <a:ext cx="468150" cy="1926874"/>
              <a:chOff x="1679250" y="1788550"/>
              <a:chExt cx="47225" cy="194375"/>
            </a:xfrm>
          </p:grpSpPr>
          <p:sp>
            <p:nvSpPr>
              <p:cNvPr id="848" name="Google Shape;848;p49"/>
              <p:cNvSpPr/>
              <p:nvPr/>
            </p:nvSpPr>
            <p:spPr>
              <a:xfrm>
                <a:off x="1679250" y="1824775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308" y="1"/>
                    </a:moveTo>
                    <a:cubicBezTo>
                      <a:pt x="132" y="1"/>
                      <a:pt x="0" y="132"/>
                      <a:pt x="0" y="308"/>
                    </a:cubicBezTo>
                    <a:lnTo>
                      <a:pt x="0" y="967"/>
                    </a:lnTo>
                    <a:lnTo>
                      <a:pt x="1889" y="967"/>
                    </a:lnTo>
                    <a:lnTo>
                      <a:pt x="1889" y="308"/>
                    </a:lnTo>
                    <a:cubicBezTo>
                      <a:pt x="1889" y="132"/>
                      <a:pt x="1757" y="1"/>
                      <a:pt x="15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9"/>
              <p:cNvSpPr/>
              <p:nvPr/>
            </p:nvSpPr>
            <p:spPr>
              <a:xfrm>
                <a:off x="1679250" y="1958750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0" y="0"/>
                    </a:moveTo>
                    <a:lnTo>
                      <a:pt x="0" y="659"/>
                    </a:lnTo>
                    <a:cubicBezTo>
                      <a:pt x="0" y="835"/>
                      <a:pt x="132" y="966"/>
                      <a:pt x="308" y="966"/>
                    </a:cubicBezTo>
                    <a:lnTo>
                      <a:pt x="1581" y="966"/>
                    </a:lnTo>
                    <a:cubicBezTo>
                      <a:pt x="1757" y="966"/>
                      <a:pt x="1889" y="835"/>
                      <a:pt x="1889" y="659"/>
                    </a:cubicBez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9"/>
              <p:cNvSpPr/>
              <p:nvPr/>
            </p:nvSpPr>
            <p:spPr>
              <a:xfrm>
                <a:off x="1679250" y="1848950"/>
                <a:ext cx="47225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4393" extrusionOk="0">
                    <a:moveTo>
                      <a:pt x="0" y="0"/>
                    </a:moveTo>
                    <a:lnTo>
                      <a:pt x="0" y="4392"/>
                    </a:lnTo>
                    <a:lnTo>
                      <a:pt x="1889" y="4392"/>
                    </a:ln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9"/>
              <p:cNvSpPr/>
              <p:nvPr/>
            </p:nvSpPr>
            <p:spPr>
              <a:xfrm>
                <a:off x="1692425" y="1861025"/>
                <a:ext cx="21975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3427" extrusionOk="0">
                    <a:moveTo>
                      <a:pt x="439" y="0"/>
                    </a:moveTo>
                    <a:cubicBezTo>
                      <a:pt x="176" y="0"/>
                      <a:pt x="0" y="220"/>
                      <a:pt x="0" y="439"/>
                    </a:cubicBezTo>
                    <a:lnTo>
                      <a:pt x="0" y="2987"/>
                    </a:lnTo>
                    <a:cubicBezTo>
                      <a:pt x="0" y="3206"/>
                      <a:pt x="176" y="3426"/>
                      <a:pt x="439" y="3426"/>
                    </a:cubicBezTo>
                    <a:cubicBezTo>
                      <a:pt x="659" y="3426"/>
                      <a:pt x="879" y="3206"/>
                      <a:pt x="879" y="2987"/>
                    </a:cubicBezTo>
                    <a:lnTo>
                      <a:pt x="879" y="439"/>
                    </a:lnTo>
                    <a:cubicBezTo>
                      <a:pt x="879" y="220"/>
                      <a:pt x="659" y="0"/>
                      <a:pt x="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9"/>
              <p:cNvSpPr/>
              <p:nvPr/>
            </p:nvSpPr>
            <p:spPr>
              <a:xfrm>
                <a:off x="1686925" y="1788550"/>
                <a:ext cx="3187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450" extrusionOk="0">
                    <a:moveTo>
                      <a:pt x="659" y="0"/>
                    </a:moveTo>
                    <a:cubicBezTo>
                      <a:pt x="572" y="0"/>
                      <a:pt x="484" y="88"/>
                      <a:pt x="440" y="176"/>
                    </a:cubicBezTo>
                    <a:lnTo>
                      <a:pt x="1" y="1450"/>
                    </a:lnTo>
                    <a:lnTo>
                      <a:pt x="1274" y="1450"/>
                    </a:lnTo>
                    <a:lnTo>
                      <a:pt x="879" y="176"/>
                    </a:lnTo>
                    <a:cubicBezTo>
                      <a:pt x="835" y="88"/>
                      <a:pt x="747" y="0"/>
                      <a:pt x="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3" name="Google Shape;853;p49"/>
            <p:cNvGrpSpPr/>
            <p:nvPr/>
          </p:nvGrpSpPr>
          <p:grpSpPr>
            <a:xfrm rot="-2947069">
              <a:off x="1120221" y="2862208"/>
              <a:ext cx="332665" cy="256988"/>
              <a:chOff x="3732675" y="3565925"/>
              <a:chExt cx="215725" cy="166650"/>
            </a:xfrm>
          </p:grpSpPr>
          <p:sp>
            <p:nvSpPr>
              <p:cNvPr id="854" name="Google Shape;854;p49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9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9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9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9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9" name="Google Shape;859;p49"/>
          <p:cNvGrpSpPr/>
          <p:nvPr/>
        </p:nvGrpSpPr>
        <p:grpSpPr>
          <a:xfrm rot="-9338028">
            <a:off x="7271431" y="662764"/>
            <a:ext cx="950982" cy="1982542"/>
            <a:chOff x="933006" y="2437117"/>
            <a:chExt cx="950906" cy="1982384"/>
          </a:xfrm>
        </p:grpSpPr>
        <p:grpSp>
          <p:nvGrpSpPr>
            <p:cNvPr id="860" name="Google Shape;860;p49"/>
            <p:cNvGrpSpPr/>
            <p:nvPr/>
          </p:nvGrpSpPr>
          <p:grpSpPr>
            <a:xfrm rot="-899993">
              <a:off x="1174384" y="2464872"/>
              <a:ext cx="468150" cy="1926874"/>
              <a:chOff x="1679250" y="1788550"/>
              <a:chExt cx="47225" cy="194375"/>
            </a:xfrm>
          </p:grpSpPr>
          <p:sp>
            <p:nvSpPr>
              <p:cNvPr id="861" name="Google Shape;861;p49"/>
              <p:cNvSpPr/>
              <p:nvPr/>
            </p:nvSpPr>
            <p:spPr>
              <a:xfrm>
                <a:off x="1679250" y="1824775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308" y="1"/>
                    </a:moveTo>
                    <a:cubicBezTo>
                      <a:pt x="132" y="1"/>
                      <a:pt x="0" y="132"/>
                      <a:pt x="0" y="308"/>
                    </a:cubicBezTo>
                    <a:lnTo>
                      <a:pt x="0" y="967"/>
                    </a:lnTo>
                    <a:lnTo>
                      <a:pt x="1889" y="967"/>
                    </a:lnTo>
                    <a:lnTo>
                      <a:pt x="1889" y="308"/>
                    </a:lnTo>
                    <a:cubicBezTo>
                      <a:pt x="1889" y="132"/>
                      <a:pt x="1757" y="1"/>
                      <a:pt x="15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9"/>
              <p:cNvSpPr/>
              <p:nvPr/>
            </p:nvSpPr>
            <p:spPr>
              <a:xfrm>
                <a:off x="1679250" y="1958750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0" y="0"/>
                    </a:moveTo>
                    <a:lnTo>
                      <a:pt x="0" y="659"/>
                    </a:lnTo>
                    <a:cubicBezTo>
                      <a:pt x="0" y="835"/>
                      <a:pt x="132" y="966"/>
                      <a:pt x="308" y="966"/>
                    </a:cubicBezTo>
                    <a:lnTo>
                      <a:pt x="1581" y="966"/>
                    </a:lnTo>
                    <a:cubicBezTo>
                      <a:pt x="1757" y="966"/>
                      <a:pt x="1889" y="835"/>
                      <a:pt x="1889" y="659"/>
                    </a:cubicBez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9"/>
              <p:cNvSpPr/>
              <p:nvPr/>
            </p:nvSpPr>
            <p:spPr>
              <a:xfrm>
                <a:off x="1679250" y="1848950"/>
                <a:ext cx="47225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4393" extrusionOk="0">
                    <a:moveTo>
                      <a:pt x="0" y="0"/>
                    </a:moveTo>
                    <a:lnTo>
                      <a:pt x="0" y="4392"/>
                    </a:lnTo>
                    <a:lnTo>
                      <a:pt x="1889" y="4392"/>
                    </a:ln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9"/>
              <p:cNvSpPr/>
              <p:nvPr/>
            </p:nvSpPr>
            <p:spPr>
              <a:xfrm>
                <a:off x="1692425" y="1861025"/>
                <a:ext cx="21975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3427" extrusionOk="0">
                    <a:moveTo>
                      <a:pt x="439" y="0"/>
                    </a:moveTo>
                    <a:cubicBezTo>
                      <a:pt x="176" y="0"/>
                      <a:pt x="0" y="220"/>
                      <a:pt x="0" y="439"/>
                    </a:cubicBezTo>
                    <a:lnTo>
                      <a:pt x="0" y="2987"/>
                    </a:lnTo>
                    <a:cubicBezTo>
                      <a:pt x="0" y="3206"/>
                      <a:pt x="176" y="3426"/>
                      <a:pt x="439" y="3426"/>
                    </a:cubicBezTo>
                    <a:cubicBezTo>
                      <a:pt x="659" y="3426"/>
                      <a:pt x="879" y="3206"/>
                      <a:pt x="879" y="2987"/>
                    </a:cubicBezTo>
                    <a:lnTo>
                      <a:pt x="879" y="439"/>
                    </a:lnTo>
                    <a:cubicBezTo>
                      <a:pt x="879" y="220"/>
                      <a:pt x="659" y="0"/>
                      <a:pt x="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9"/>
              <p:cNvSpPr/>
              <p:nvPr/>
            </p:nvSpPr>
            <p:spPr>
              <a:xfrm>
                <a:off x="1686925" y="1788550"/>
                <a:ext cx="3187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450" extrusionOk="0">
                    <a:moveTo>
                      <a:pt x="659" y="0"/>
                    </a:moveTo>
                    <a:cubicBezTo>
                      <a:pt x="572" y="0"/>
                      <a:pt x="484" y="88"/>
                      <a:pt x="440" y="176"/>
                    </a:cubicBezTo>
                    <a:lnTo>
                      <a:pt x="1" y="1450"/>
                    </a:lnTo>
                    <a:lnTo>
                      <a:pt x="1274" y="1450"/>
                    </a:lnTo>
                    <a:lnTo>
                      <a:pt x="879" y="176"/>
                    </a:lnTo>
                    <a:cubicBezTo>
                      <a:pt x="835" y="88"/>
                      <a:pt x="747" y="0"/>
                      <a:pt x="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6" name="Google Shape;866;p49"/>
            <p:cNvGrpSpPr/>
            <p:nvPr/>
          </p:nvGrpSpPr>
          <p:grpSpPr>
            <a:xfrm rot="-2947069">
              <a:off x="1120221" y="2862208"/>
              <a:ext cx="332665" cy="256988"/>
              <a:chOff x="3732675" y="3565925"/>
              <a:chExt cx="215725" cy="166650"/>
            </a:xfrm>
          </p:grpSpPr>
          <p:sp>
            <p:nvSpPr>
              <p:cNvPr id="867" name="Google Shape;867;p49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9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9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9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9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2" name="Google Shape;872;p49"/>
          <p:cNvSpPr/>
          <p:nvPr/>
        </p:nvSpPr>
        <p:spPr>
          <a:xfrm>
            <a:off x="8339929" y="3161004"/>
            <a:ext cx="420493" cy="395705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9"/>
          <p:cNvSpPr/>
          <p:nvPr/>
        </p:nvSpPr>
        <p:spPr>
          <a:xfrm>
            <a:off x="6743451" y="4674099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9"/>
          <p:cNvSpPr/>
          <p:nvPr/>
        </p:nvSpPr>
        <p:spPr>
          <a:xfrm>
            <a:off x="228051" y="2232799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49"/>
          <p:cNvSpPr/>
          <p:nvPr/>
        </p:nvSpPr>
        <p:spPr>
          <a:xfrm>
            <a:off x="1788026" y="3878974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6" name="Google Shape;876;p49"/>
          <p:cNvGrpSpPr/>
          <p:nvPr/>
        </p:nvGrpSpPr>
        <p:grpSpPr>
          <a:xfrm>
            <a:off x="7081257" y="453191"/>
            <a:ext cx="895268" cy="421777"/>
            <a:chOff x="5566875" y="1003490"/>
            <a:chExt cx="1432200" cy="674735"/>
          </a:xfrm>
        </p:grpSpPr>
        <p:sp>
          <p:nvSpPr>
            <p:cNvPr id="877" name="Google Shape;877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49"/>
          <p:cNvGrpSpPr/>
          <p:nvPr/>
        </p:nvGrpSpPr>
        <p:grpSpPr>
          <a:xfrm>
            <a:off x="986031" y="4088249"/>
            <a:ext cx="1262771" cy="594914"/>
            <a:chOff x="5566875" y="1003490"/>
            <a:chExt cx="1432200" cy="674735"/>
          </a:xfrm>
        </p:grpSpPr>
        <p:sp>
          <p:nvSpPr>
            <p:cNvPr id="882" name="Google Shape;882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9"/>
          <p:cNvGrpSpPr/>
          <p:nvPr/>
        </p:nvGrpSpPr>
        <p:grpSpPr>
          <a:xfrm>
            <a:off x="6646382" y="4174803"/>
            <a:ext cx="895268" cy="421777"/>
            <a:chOff x="5566875" y="1003490"/>
            <a:chExt cx="1432200" cy="674735"/>
          </a:xfrm>
        </p:grpSpPr>
        <p:sp>
          <p:nvSpPr>
            <p:cNvPr id="887" name="Google Shape;887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 rot="-2700000">
            <a:off x="7298037" y="3845412"/>
            <a:ext cx="897777" cy="1080563"/>
            <a:chOff x="4030525" y="822475"/>
            <a:chExt cx="440575" cy="530275"/>
          </a:xfrm>
        </p:grpSpPr>
        <p:sp>
          <p:nvSpPr>
            <p:cNvPr id="892" name="Google Shape;892;p49"/>
            <p:cNvSpPr/>
            <p:nvPr/>
          </p:nvSpPr>
          <p:spPr>
            <a:xfrm>
              <a:off x="4156075" y="959775"/>
              <a:ext cx="154675" cy="389275"/>
            </a:xfrm>
            <a:custGeom>
              <a:avLst/>
              <a:gdLst/>
              <a:ahLst/>
              <a:cxnLst/>
              <a:rect l="l" t="t" r="r" b="b"/>
              <a:pathLst>
                <a:path w="6187" h="15571" extrusionOk="0">
                  <a:moveTo>
                    <a:pt x="3622" y="0"/>
                  </a:moveTo>
                  <a:cubicBezTo>
                    <a:pt x="2669" y="0"/>
                    <a:pt x="1782" y="404"/>
                    <a:pt x="1712" y="1008"/>
                  </a:cubicBezTo>
                  <a:cubicBezTo>
                    <a:pt x="1621" y="1647"/>
                    <a:pt x="23" y="14977"/>
                    <a:pt x="23" y="14977"/>
                  </a:cubicBezTo>
                  <a:lnTo>
                    <a:pt x="1" y="15068"/>
                  </a:lnTo>
                  <a:cubicBezTo>
                    <a:pt x="1324" y="15274"/>
                    <a:pt x="2808" y="15456"/>
                    <a:pt x="4200" y="15570"/>
                  </a:cubicBezTo>
                  <a:lnTo>
                    <a:pt x="4200" y="15525"/>
                  </a:lnTo>
                  <a:cubicBezTo>
                    <a:pt x="4200" y="15525"/>
                    <a:pt x="6186" y="2035"/>
                    <a:pt x="5889" y="1305"/>
                  </a:cubicBezTo>
                  <a:cubicBezTo>
                    <a:pt x="5520" y="375"/>
                    <a:pt x="4540" y="0"/>
                    <a:pt x="3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030525" y="822475"/>
              <a:ext cx="440575" cy="530275"/>
            </a:xfrm>
            <a:custGeom>
              <a:avLst/>
              <a:gdLst/>
              <a:ahLst/>
              <a:cxnLst/>
              <a:rect l="l" t="t" r="r" b="b"/>
              <a:pathLst>
                <a:path w="17623" h="21211" extrusionOk="0">
                  <a:moveTo>
                    <a:pt x="6055" y="0"/>
                  </a:moveTo>
                  <a:cubicBezTo>
                    <a:pt x="4818" y="0"/>
                    <a:pt x="3794" y="107"/>
                    <a:pt x="3219" y="360"/>
                  </a:cubicBezTo>
                  <a:cubicBezTo>
                    <a:pt x="2489" y="679"/>
                    <a:pt x="1576" y="5610"/>
                    <a:pt x="1781" y="6568"/>
                  </a:cubicBezTo>
                  <a:cubicBezTo>
                    <a:pt x="1987" y="7527"/>
                    <a:pt x="3014" y="9353"/>
                    <a:pt x="2535" y="11476"/>
                  </a:cubicBezTo>
                  <a:cubicBezTo>
                    <a:pt x="2055" y="13599"/>
                    <a:pt x="846" y="14397"/>
                    <a:pt x="640" y="15151"/>
                  </a:cubicBezTo>
                  <a:cubicBezTo>
                    <a:pt x="435" y="15904"/>
                    <a:pt x="1" y="19122"/>
                    <a:pt x="1097" y="19739"/>
                  </a:cubicBezTo>
                  <a:cubicBezTo>
                    <a:pt x="1485" y="19944"/>
                    <a:pt x="3060" y="20286"/>
                    <a:pt x="5023" y="20560"/>
                  </a:cubicBezTo>
                  <a:lnTo>
                    <a:pt x="5045" y="20469"/>
                  </a:lnTo>
                  <a:cubicBezTo>
                    <a:pt x="5045" y="20469"/>
                    <a:pt x="6643" y="7139"/>
                    <a:pt x="6734" y="6500"/>
                  </a:cubicBezTo>
                  <a:cubicBezTo>
                    <a:pt x="6804" y="5896"/>
                    <a:pt x="7691" y="5492"/>
                    <a:pt x="8644" y="5492"/>
                  </a:cubicBezTo>
                  <a:cubicBezTo>
                    <a:pt x="9562" y="5492"/>
                    <a:pt x="10542" y="5867"/>
                    <a:pt x="10911" y="6797"/>
                  </a:cubicBezTo>
                  <a:cubicBezTo>
                    <a:pt x="11208" y="7527"/>
                    <a:pt x="9222" y="21017"/>
                    <a:pt x="9222" y="21017"/>
                  </a:cubicBezTo>
                  <a:lnTo>
                    <a:pt x="9222" y="21062"/>
                  </a:lnTo>
                  <a:cubicBezTo>
                    <a:pt x="10278" y="21155"/>
                    <a:pt x="11283" y="21210"/>
                    <a:pt x="12132" y="21210"/>
                  </a:cubicBezTo>
                  <a:cubicBezTo>
                    <a:pt x="13174" y="21210"/>
                    <a:pt x="13981" y="21127"/>
                    <a:pt x="14358" y="20925"/>
                  </a:cubicBezTo>
                  <a:cubicBezTo>
                    <a:pt x="15225" y="20469"/>
                    <a:pt x="15705" y="16817"/>
                    <a:pt x="15477" y="16429"/>
                  </a:cubicBezTo>
                  <a:cubicBezTo>
                    <a:pt x="14678" y="15105"/>
                    <a:pt x="14815" y="13142"/>
                    <a:pt x="15066" y="11521"/>
                  </a:cubicBezTo>
                  <a:cubicBezTo>
                    <a:pt x="15499" y="8737"/>
                    <a:pt x="16390" y="9056"/>
                    <a:pt x="16846" y="7801"/>
                  </a:cubicBezTo>
                  <a:cubicBezTo>
                    <a:pt x="17097" y="7230"/>
                    <a:pt x="17622" y="2688"/>
                    <a:pt x="16549" y="1798"/>
                  </a:cubicBezTo>
                  <a:cubicBezTo>
                    <a:pt x="15586" y="990"/>
                    <a:pt x="9831" y="0"/>
                    <a:pt x="60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4176050" y="859375"/>
              <a:ext cx="26850" cy="25800"/>
            </a:xfrm>
            <a:custGeom>
              <a:avLst/>
              <a:gdLst/>
              <a:ahLst/>
              <a:cxnLst/>
              <a:rect l="l" t="t" r="r" b="b"/>
              <a:pathLst>
                <a:path w="1074" h="1032" extrusionOk="0">
                  <a:moveTo>
                    <a:pt x="552" y="1"/>
                  </a:moveTo>
                  <a:cubicBezTo>
                    <a:pt x="295" y="1"/>
                    <a:pt x="67" y="199"/>
                    <a:pt x="23" y="459"/>
                  </a:cubicBezTo>
                  <a:cubicBezTo>
                    <a:pt x="0" y="733"/>
                    <a:pt x="206" y="984"/>
                    <a:pt x="480" y="1029"/>
                  </a:cubicBezTo>
                  <a:cubicBezTo>
                    <a:pt x="494" y="1031"/>
                    <a:pt x="508" y="1031"/>
                    <a:pt x="521" y="1031"/>
                  </a:cubicBezTo>
                  <a:cubicBezTo>
                    <a:pt x="779" y="1031"/>
                    <a:pt x="1007" y="833"/>
                    <a:pt x="1050" y="573"/>
                  </a:cubicBezTo>
                  <a:cubicBezTo>
                    <a:pt x="1073" y="299"/>
                    <a:pt x="868" y="48"/>
                    <a:pt x="594" y="2"/>
                  </a:cubicBezTo>
                  <a:cubicBezTo>
                    <a:pt x="580" y="1"/>
                    <a:pt x="566" y="1"/>
                    <a:pt x="55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4327275" y="876950"/>
              <a:ext cx="27400" cy="25450"/>
            </a:xfrm>
            <a:custGeom>
              <a:avLst/>
              <a:gdLst/>
              <a:ahLst/>
              <a:cxnLst/>
              <a:rect l="l" t="t" r="r" b="b"/>
              <a:pathLst>
                <a:path w="1096" h="1018" extrusionOk="0">
                  <a:moveTo>
                    <a:pt x="534" y="1"/>
                  </a:moveTo>
                  <a:cubicBezTo>
                    <a:pt x="274" y="1"/>
                    <a:pt x="66" y="192"/>
                    <a:pt x="46" y="441"/>
                  </a:cubicBezTo>
                  <a:cubicBezTo>
                    <a:pt x="0" y="737"/>
                    <a:pt x="206" y="988"/>
                    <a:pt x="502" y="1011"/>
                  </a:cubicBezTo>
                  <a:cubicBezTo>
                    <a:pt x="528" y="1016"/>
                    <a:pt x="553" y="1018"/>
                    <a:pt x="579" y="1018"/>
                  </a:cubicBezTo>
                  <a:cubicBezTo>
                    <a:pt x="821" y="1018"/>
                    <a:pt x="1029" y="824"/>
                    <a:pt x="1050" y="555"/>
                  </a:cubicBezTo>
                  <a:cubicBezTo>
                    <a:pt x="1096" y="281"/>
                    <a:pt x="890" y="30"/>
                    <a:pt x="616" y="7"/>
                  </a:cubicBezTo>
                  <a:cubicBezTo>
                    <a:pt x="588" y="3"/>
                    <a:pt x="561" y="1"/>
                    <a:pt x="53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4222275" y="875975"/>
              <a:ext cx="78775" cy="45675"/>
            </a:xfrm>
            <a:custGeom>
              <a:avLst/>
              <a:gdLst/>
              <a:ahLst/>
              <a:cxnLst/>
              <a:rect l="l" t="t" r="r" b="b"/>
              <a:pathLst>
                <a:path w="3151" h="1827" extrusionOk="0">
                  <a:moveTo>
                    <a:pt x="92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92"/>
                    <a:pt x="0" y="388"/>
                    <a:pt x="183" y="799"/>
                  </a:cubicBezTo>
                  <a:cubicBezTo>
                    <a:pt x="274" y="982"/>
                    <a:pt x="388" y="1210"/>
                    <a:pt x="594" y="1415"/>
                  </a:cubicBezTo>
                  <a:cubicBezTo>
                    <a:pt x="685" y="1507"/>
                    <a:pt x="822" y="1598"/>
                    <a:pt x="959" y="1667"/>
                  </a:cubicBezTo>
                  <a:cubicBezTo>
                    <a:pt x="1096" y="1735"/>
                    <a:pt x="1233" y="1781"/>
                    <a:pt x="1393" y="1803"/>
                  </a:cubicBezTo>
                  <a:cubicBezTo>
                    <a:pt x="1438" y="1803"/>
                    <a:pt x="1438" y="1826"/>
                    <a:pt x="1507" y="1826"/>
                  </a:cubicBezTo>
                  <a:lnTo>
                    <a:pt x="1621" y="1826"/>
                  </a:lnTo>
                  <a:cubicBezTo>
                    <a:pt x="1667" y="1826"/>
                    <a:pt x="1758" y="1826"/>
                    <a:pt x="1826" y="1803"/>
                  </a:cubicBezTo>
                  <a:cubicBezTo>
                    <a:pt x="1986" y="1781"/>
                    <a:pt x="2123" y="1735"/>
                    <a:pt x="2260" y="1667"/>
                  </a:cubicBezTo>
                  <a:cubicBezTo>
                    <a:pt x="2397" y="1621"/>
                    <a:pt x="2511" y="1530"/>
                    <a:pt x="2602" y="1438"/>
                  </a:cubicBezTo>
                  <a:cubicBezTo>
                    <a:pt x="2694" y="1347"/>
                    <a:pt x="2762" y="1256"/>
                    <a:pt x="2831" y="1164"/>
                  </a:cubicBezTo>
                  <a:cubicBezTo>
                    <a:pt x="2968" y="1005"/>
                    <a:pt x="3036" y="822"/>
                    <a:pt x="3082" y="731"/>
                  </a:cubicBezTo>
                  <a:cubicBezTo>
                    <a:pt x="3127" y="594"/>
                    <a:pt x="3150" y="525"/>
                    <a:pt x="3150" y="525"/>
                  </a:cubicBezTo>
                  <a:cubicBezTo>
                    <a:pt x="3150" y="480"/>
                    <a:pt x="3127" y="434"/>
                    <a:pt x="3082" y="411"/>
                  </a:cubicBezTo>
                  <a:cubicBezTo>
                    <a:pt x="3069" y="405"/>
                    <a:pt x="3056" y="402"/>
                    <a:pt x="3041" y="402"/>
                  </a:cubicBezTo>
                  <a:cubicBezTo>
                    <a:pt x="3003" y="402"/>
                    <a:pt x="2961" y="423"/>
                    <a:pt x="2945" y="457"/>
                  </a:cubicBezTo>
                  <a:cubicBezTo>
                    <a:pt x="2945" y="457"/>
                    <a:pt x="2922" y="525"/>
                    <a:pt x="2876" y="617"/>
                  </a:cubicBezTo>
                  <a:cubicBezTo>
                    <a:pt x="2808" y="708"/>
                    <a:pt x="2717" y="845"/>
                    <a:pt x="2602" y="982"/>
                  </a:cubicBezTo>
                  <a:cubicBezTo>
                    <a:pt x="2534" y="1050"/>
                    <a:pt x="2465" y="1119"/>
                    <a:pt x="2374" y="1187"/>
                  </a:cubicBezTo>
                  <a:cubicBezTo>
                    <a:pt x="2306" y="1256"/>
                    <a:pt x="2214" y="1301"/>
                    <a:pt x="2100" y="1347"/>
                  </a:cubicBezTo>
                  <a:cubicBezTo>
                    <a:pt x="2009" y="1393"/>
                    <a:pt x="1895" y="1438"/>
                    <a:pt x="1803" y="1438"/>
                  </a:cubicBezTo>
                  <a:cubicBezTo>
                    <a:pt x="1758" y="1450"/>
                    <a:pt x="1689" y="1455"/>
                    <a:pt x="1621" y="1455"/>
                  </a:cubicBezTo>
                  <a:cubicBezTo>
                    <a:pt x="1552" y="1455"/>
                    <a:pt x="1484" y="1450"/>
                    <a:pt x="1438" y="1438"/>
                  </a:cubicBezTo>
                  <a:cubicBezTo>
                    <a:pt x="1324" y="1415"/>
                    <a:pt x="1210" y="1393"/>
                    <a:pt x="1119" y="1324"/>
                  </a:cubicBezTo>
                  <a:cubicBezTo>
                    <a:pt x="1005" y="1279"/>
                    <a:pt x="913" y="1210"/>
                    <a:pt x="845" y="1142"/>
                  </a:cubicBezTo>
                  <a:cubicBezTo>
                    <a:pt x="754" y="1073"/>
                    <a:pt x="685" y="982"/>
                    <a:pt x="617" y="913"/>
                  </a:cubicBezTo>
                  <a:cubicBezTo>
                    <a:pt x="548" y="822"/>
                    <a:pt x="502" y="731"/>
                    <a:pt x="457" y="662"/>
                  </a:cubicBezTo>
                  <a:cubicBezTo>
                    <a:pt x="365" y="480"/>
                    <a:pt x="297" y="343"/>
                    <a:pt x="251" y="229"/>
                  </a:cubicBezTo>
                  <a:cubicBezTo>
                    <a:pt x="229" y="137"/>
                    <a:pt x="206" y="69"/>
                    <a:pt x="206" y="69"/>
                  </a:cubicBezTo>
                  <a:cubicBezTo>
                    <a:pt x="183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9"/>
            <p:cNvSpPr/>
            <p:nvPr/>
          </p:nvSpPr>
          <p:spPr>
            <a:xfrm>
              <a:off x="4087025" y="889100"/>
              <a:ext cx="97600" cy="97025"/>
            </a:xfrm>
            <a:custGeom>
              <a:avLst/>
              <a:gdLst/>
              <a:ahLst/>
              <a:cxnLst/>
              <a:rect l="l" t="t" r="r" b="b"/>
              <a:pathLst>
                <a:path w="3904" h="3881" extrusionOk="0">
                  <a:moveTo>
                    <a:pt x="1964" y="0"/>
                  </a:moveTo>
                  <a:cubicBezTo>
                    <a:pt x="891" y="0"/>
                    <a:pt x="1" y="868"/>
                    <a:pt x="1" y="1940"/>
                  </a:cubicBezTo>
                  <a:cubicBezTo>
                    <a:pt x="1" y="3013"/>
                    <a:pt x="891" y="3881"/>
                    <a:pt x="1964" y="3881"/>
                  </a:cubicBezTo>
                  <a:cubicBezTo>
                    <a:pt x="3036" y="3881"/>
                    <a:pt x="3904" y="3013"/>
                    <a:pt x="3904" y="1940"/>
                  </a:cubicBezTo>
                  <a:cubicBezTo>
                    <a:pt x="3904" y="868"/>
                    <a:pt x="3036" y="0"/>
                    <a:pt x="19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4336400" y="914775"/>
              <a:ext cx="97600" cy="97600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41" y="0"/>
                  </a:moveTo>
                  <a:cubicBezTo>
                    <a:pt x="868" y="0"/>
                    <a:pt x="0" y="891"/>
                    <a:pt x="0" y="1963"/>
                  </a:cubicBezTo>
                  <a:cubicBezTo>
                    <a:pt x="0" y="3036"/>
                    <a:pt x="868" y="3904"/>
                    <a:pt x="1941" y="3904"/>
                  </a:cubicBezTo>
                  <a:cubicBezTo>
                    <a:pt x="3013" y="3904"/>
                    <a:pt x="3903" y="3036"/>
                    <a:pt x="3903" y="1963"/>
                  </a:cubicBezTo>
                  <a:cubicBezTo>
                    <a:pt x="3903" y="891"/>
                    <a:pt x="3013" y="0"/>
                    <a:pt x="1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49"/>
          <p:cNvGrpSpPr/>
          <p:nvPr/>
        </p:nvGrpSpPr>
        <p:grpSpPr>
          <a:xfrm>
            <a:off x="2211057" y="224003"/>
            <a:ext cx="895268" cy="421777"/>
            <a:chOff x="5566875" y="1003490"/>
            <a:chExt cx="1432200" cy="674735"/>
          </a:xfrm>
        </p:grpSpPr>
        <p:sp>
          <p:nvSpPr>
            <p:cNvPr id="900" name="Google Shape;900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62"/>
          <p:cNvSpPr txBox="1">
            <a:spLocks noGrp="1"/>
          </p:cNvSpPr>
          <p:nvPr>
            <p:ph type="title" idx="4294967295"/>
          </p:nvPr>
        </p:nvSpPr>
        <p:spPr>
          <a:xfrm>
            <a:off x="665632" y="685500"/>
            <a:ext cx="7333510" cy="687901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5400" dirty="0">
                <a:solidFill>
                  <a:schemeClr val="tx1">
                    <a:lumMod val="50000"/>
                  </a:schemeClr>
                </a:solidFill>
              </a:rPr>
              <a:t>Lucky numbers</a:t>
            </a:r>
            <a:endParaRPr sz="51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380" name="Google Shape;1380;p62"/>
          <p:cNvCxnSpPr/>
          <p:nvPr/>
        </p:nvCxnSpPr>
        <p:spPr>
          <a:xfrm>
            <a:off x="125" y="4070950"/>
            <a:ext cx="2133900" cy="1087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62"/>
          <p:cNvCxnSpPr/>
          <p:nvPr/>
        </p:nvCxnSpPr>
        <p:spPr>
          <a:xfrm>
            <a:off x="5283575" y="70500"/>
            <a:ext cx="3826500" cy="1230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Google Shape;1377;p62"/>
          <p:cNvSpPr txBox="1">
            <a:spLocks/>
          </p:cNvSpPr>
          <p:nvPr/>
        </p:nvSpPr>
        <p:spPr>
          <a:xfrm>
            <a:off x="1152292" y="2476847"/>
            <a:ext cx="7828157" cy="215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Rule: 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Divide class into 2 teams.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Choose the number and guess the meaning in each suggestion.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correct answer gets stars following each question.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team with the most stars will win.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05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573111" y="918028"/>
            <a:ext cx="1446875" cy="1224577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55426" y="914400"/>
            <a:ext cx="1446875" cy="1224577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5878958" y="925458"/>
            <a:ext cx="1446875" cy="1224577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32112" y="2372353"/>
            <a:ext cx="1446875" cy="122457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5878958" y="2388607"/>
            <a:ext cx="1446875" cy="1224577"/>
          </a:xfrm>
          <a:prstGeom prst="rect">
            <a:avLst/>
          </a:prstGeom>
          <a:solidFill>
            <a:srgbClr val="9143CD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68215" y="3830306"/>
            <a:ext cx="1446875" cy="1224577"/>
          </a:xfrm>
          <a:prstGeom prst="rect">
            <a:avLst/>
          </a:prstGeom>
          <a:solidFill>
            <a:srgbClr val="FABF0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5874062" y="3837655"/>
            <a:ext cx="1446875" cy="122457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1582602" y="2381340"/>
            <a:ext cx="1446875" cy="122457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3755426" y="3830306"/>
            <a:ext cx="1446875" cy="1224577"/>
          </a:xfrm>
          <a:prstGeom prst="rect">
            <a:avLst/>
          </a:prstGeom>
          <a:solidFill>
            <a:srgbClr val="1EDEE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3" name="Google Shape;1343;p62">
            <a:extLst>
              <a:ext uri="{FF2B5EF4-FFF2-40B4-BE49-F238E27FC236}">
                <a16:creationId xmlns:a16="http://schemas.microsoft.com/office/drawing/2014/main" id="{C0C12C0D-1BB3-F444-BFD1-379215844B67}"/>
              </a:ext>
            </a:extLst>
          </p:cNvPr>
          <p:cNvSpPr txBox="1">
            <a:spLocks/>
          </p:cNvSpPr>
          <p:nvPr/>
        </p:nvSpPr>
        <p:spPr>
          <a:xfrm>
            <a:off x="170121" y="372035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Lucky numbers</a:t>
            </a:r>
          </a:p>
        </p:txBody>
      </p:sp>
      <p:grpSp>
        <p:nvGrpSpPr>
          <p:cNvPr id="25" name="Google Shape;1354;p62">
            <a:extLst>
              <a:ext uri="{FF2B5EF4-FFF2-40B4-BE49-F238E27FC236}">
                <a16:creationId xmlns:a16="http://schemas.microsoft.com/office/drawing/2014/main" id="{B4B8B91A-197C-4C4B-9A23-48410DE2BCE9}"/>
              </a:ext>
            </a:extLst>
          </p:cNvPr>
          <p:cNvGrpSpPr/>
          <p:nvPr/>
        </p:nvGrpSpPr>
        <p:grpSpPr>
          <a:xfrm>
            <a:off x="5609693" y="0"/>
            <a:ext cx="1312102" cy="1139221"/>
            <a:chOff x="349594" y="280718"/>
            <a:chExt cx="2211581" cy="1530999"/>
          </a:xfrm>
        </p:grpSpPr>
        <p:sp>
          <p:nvSpPr>
            <p:cNvPr id="26" name="Google Shape;1355;p62">
              <a:extLst>
                <a:ext uri="{FF2B5EF4-FFF2-40B4-BE49-F238E27FC236}">
                  <a16:creationId xmlns:a16="http://schemas.microsoft.com/office/drawing/2014/main" id="{92D5E2D1-2814-A542-BD48-6BBB7AF42996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6;p62">
              <a:extLst>
                <a:ext uri="{FF2B5EF4-FFF2-40B4-BE49-F238E27FC236}">
                  <a16:creationId xmlns:a16="http://schemas.microsoft.com/office/drawing/2014/main" id="{09329E1B-8122-E54B-82FC-2B6DA1B08BE2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57;p62">
              <a:extLst>
                <a:ext uri="{FF2B5EF4-FFF2-40B4-BE49-F238E27FC236}">
                  <a16:creationId xmlns:a16="http://schemas.microsoft.com/office/drawing/2014/main" id="{3C5B481B-11DA-2D43-BB9F-CADAF46A9576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58;p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7C4362C3-665F-574C-912A-D622CC853B5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59;p62">
              <a:extLst>
                <a:ext uri="{FF2B5EF4-FFF2-40B4-BE49-F238E27FC236}">
                  <a16:creationId xmlns:a16="http://schemas.microsoft.com/office/drawing/2014/main" id="{9FDF8715-9391-214F-9BE3-D486D43D2DDB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354;p62">
            <a:extLst>
              <a:ext uri="{FF2B5EF4-FFF2-40B4-BE49-F238E27FC236}">
                <a16:creationId xmlns:a16="http://schemas.microsoft.com/office/drawing/2014/main" id="{1B8A33BF-3DF6-8442-B727-D704E20A4429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8" name="Google Shape;1355;p62">
              <a:extLst>
                <a:ext uri="{FF2B5EF4-FFF2-40B4-BE49-F238E27FC236}">
                  <a16:creationId xmlns:a16="http://schemas.microsoft.com/office/drawing/2014/main" id="{0C2DD6CA-4C86-AD46-8F5D-C619D50EF34D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6;p62">
              <a:extLst>
                <a:ext uri="{FF2B5EF4-FFF2-40B4-BE49-F238E27FC236}">
                  <a16:creationId xmlns:a16="http://schemas.microsoft.com/office/drawing/2014/main" id="{E257DBEF-5B8B-304A-9901-774460C7E8EC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7;p62">
              <a:extLst>
                <a:ext uri="{FF2B5EF4-FFF2-40B4-BE49-F238E27FC236}">
                  <a16:creationId xmlns:a16="http://schemas.microsoft.com/office/drawing/2014/main" id="{EFCDEB91-92FA-5C47-BBCA-F757E7C04F3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C58AEE8E-8371-DA40-B00B-A78C58608415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9;p62">
              <a:extLst>
                <a:ext uri="{FF2B5EF4-FFF2-40B4-BE49-F238E27FC236}">
                  <a16:creationId xmlns:a16="http://schemas.microsoft.com/office/drawing/2014/main" id="{914C1F22-6439-294D-8268-4CC09775A620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18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0586CD52-312F-AF45-B693-8471308C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175847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2FDD90D1-B6AD-CF44-ACA5-5AB067B5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33" y="-195861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278 Kids Pocket Money Stock Vector Illustration and Royalty Free Kids Pocket  Money Clipart">
            <a:extLst>
              <a:ext uri="{FF2B5EF4-FFF2-40B4-BE49-F238E27FC236}">
                <a16:creationId xmlns:a16="http://schemas.microsoft.com/office/drawing/2014/main" id="{935CEB3A-96E2-3C43-AB11-931B890E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95556" l="10000" r="90000">
                        <a14:foregroundMark x1="34667" y1="18000" x2="34667" y2="6667"/>
                        <a14:foregroundMark x1="34667" y1="6667" x2="35778" y2="7333"/>
                        <a14:foregroundMark x1="29778" y1="7333" x2="28667" y2="5556"/>
                        <a14:foregroundMark x1="63556" y1="38667" x2="66667" y2="35333"/>
                        <a14:foregroundMark x1="69556" y1="29333" x2="71778" y2="29778"/>
                        <a14:foregroundMark x1="66000" y1="28000" x2="66667" y2="26667"/>
                        <a14:foregroundMark x1="23556" y1="70000" x2="22889" y2="87333"/>
                        <a14:foregroundMark x1="75111" y1="75333" x2="73778" y2="87111"/>
                        <a14:foregroundMark x1="53111" y1="90000" x2="56000" y2="94000"/>
                        <a14:foregroundMark x1="42889" y1="89333" x2="41778" y2="94000"/>
                        <a14:foregroundMark x1="43333" y1="89333" x2="45111" y2="86000"/>
                        <a14:foregroundMark x1="55111" y1="91556" x2="56222" y2="91556"/>
                        <a14:foregroundMark x1="40667" y1="95333" x2="44000" y2="93778"/>
                        <a14:foregroundMark x1="42444" y1="94889" x2="45333" y2="91556"/>
                        <a14:foregroundMark x1="41333" y1="94667" x2="46000" y2="92667"/>
                        <a14:foregroundMark x1="40667" y1="94889" x2="39778" y2="94000"/>
                        <a14:foregroundMark x1="53556" y1="93111" x2="58667" y2="94444"/>
                        <a14:foregroundMark x1="54667" y1="95111" x2="57778" y2="94444"/>
                        <a14:foregroundMark x1="58000" y1="95556" x2="58444" y2="94444"/>
                        <a14:foregroundMark x1="46889" y1="38667" x2="48000" y2="36667"/>
                        <a14:foregroundMark x1="39556" y1="7333" x2="38889" y2="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53" y="1083740"/>
            <a:ext cx="2737030" cy="27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loud Callout 24">
            <a:extLst>
              <a:ext uri="{FF2B5EF4-FFF2-40B4-BE49-F238E27FC236}">
                <a16:creationId xmlns:a16="http://schemas.microsoft.com/office/drawing/2014/main" id="{29DCD787-D99A-444D-9415-2F1EA227C511}"/>
              </a:ext>
            </a:extLst>
          </p:cNvPr>
          <p:cNvSpPr/>
          <p:nvPr/>
        </p:nvSpPr>
        <p:spPr>
          <a:xfrm>
            <a:off x="2152996" y="440575"/>
            <a:ext cx="1333679" cy="1260305"/>
          </a:xfrm>
          <a:prstGeom prst="cloudCallout">
            <a:avLst>
              <a:gd name="adj1" fmla="val 71020"/>
              <a:gd name="adj2" fmla="val 55766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222" name="Picture 6" descr="Hình ảnh Hoạt Hình Thực Phẩm Tráng Miệng Màu Hồng Popsicle Yếu Tố Biểu  Tượng Kem PNG , Kem Que, Hoạt Hình, Món ăn PNG miễn phí tải tập tin  PSDComment và">
            <a:extLst>
              <a:ext uri="{FF2B5EF4-FFF2-40B4-BE49-F238E27FC236}">
                <a16:creationId xmlns:a16="http://schemas.microsoft.com/office/drawing/2014/main" id="{2F908F32-93B4-4549-B9AA-B8F37301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3750" l="10000" r="90000">
                        <a14:foregroundMark x1="38281" y1="23594" x2="37344" y2="16719"/>
                        <a14:foregroundMark x1="43750" y1="14844" x2="48125" y2="8438"/>
                        <a14:foregroundMark x1="50156" y1="69063" x2="48438" y2="87969"/>
                        <a14:foregroundMark x1="48125" y1="92969" x2="48281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38" y="541543"/>
            <a:ext cx="1084393" cy="1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iết kế quán cafe khung thép">
            <a:extLst>
              <a:ext uri="{FF2B5EF4-FFF2-40B4-BE49-F238E27FC236}">
                <a16:creationId xmlns:a16="http://schemas.microsoft.com/office/drawing/2014/main" id="{DDB839BF-6E23-C847-807A-A44CDCAC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0797">
            <a:off x="5363795" y="2358909"/>
            <a:ext cx="1304376" cy="7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343;p62">
            <a:extLst>
              <a:ext uri="{FF2B5EF4-FFF2-40B4-BE49-F238E27FC236}">
                <a16:creationId xmlns:a16="http://schemas.microsoft.com/office/drawing/2014/main" id="{FA81519E-8BC1-B740-9AC8-42A47E262BB3}"/>
              </a:ext>
            </a:extLst>
          </p:cNvPr>
          <p:cNvSpPr txBox="1">
            <a:spLocks/>
          </p:cNvSpPr>
          <p:nvPr/>
        </p:nvSpPr>
        <p:spPr>
          <a:xfrm>
            <a:off x="1882543" y="4015304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pocket money</a:t>
            </a:r>
          </a:p>
        </p:txBody>
      </p:sp>
    </p:spTree>
    <p:extLst>
      <p:ext uri="{BB962C8B-B14F-4D97-AF65-F5344CB8AC3E}">
        <p14:creationId xmlns:p14="http://schemas.microsoft.com/office/powerpoint/2010/main" val="23997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354;p62">
            <a:extLst>
              <a:ext uri="{FF2B5EF4-FFF2-40B4-BE49-F238E27FC236}">
                <a16:creationId xmlns:a16="http://schemas.microsoft.com/office/drawing/2014/main" id="{BDA575CA-E812-6140-8088-0B98024FEDE3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6" name="Google Shape;1355;p62">
              <a:extLst>
                <a:ext uri="{FF2B5EF4-FFF2-40B4-BE49-F238E27FC236}">
                  <a16:creationId xmlns:a16="http://schemas.microsoft.com/office/drawing/2014/main" id="{4E253F21-1E19-8941-9C16-A1FD15D52F7A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6;p62">
              <a:extLst>
                <a:ext uri="{FF2B5EF4-FFF2-40B4-BE49-F238E27FC236}">
                  <a16:creationId xmlns:a16="http://schemas.microsoft.com/office/drawing/2014/main" id="{0544C5B2-53BC-014F-B349-01F0E59CC99F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7;p62">
              <a:extLst>
                <a:ext uri="{FF2B5EF4-FFF2-40B4-BE49-F238E27FC236}">
                  <a16:creationId xmlns:a16="http://schemas.microsoft.com/office/drawing/2014/main" id="{395A06C0-3ABD-BA4E-A7A9-2BD512A6CFD3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5B39BF2A-B3FA-DD4D-96EF-CDA438A78C27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9;p62">
              <a:extLst>
                <a:ext uri="{FF2B5EF4-FFF2-40B4-BE49-F238E27FC236}">
                  <a16:creationId xmlns:a16="http://schemas.microsoft.com/office/drawing/2014/main" id="{C191403B-ABCC-9049-976B-20FEE14E578A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F243265D-BFA7-AA43-9DD2-AB228AFE8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175847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wo happy women go shopping big sale Royalty Free Vector">
            <a:extLst>
              <a:ext uri="{FF2B5EF4-FFF2-40B4-BE49-F238E27FC236}">
                <a16:creationId xmlns:a16="http://schemas.microsoft.com/office/drawing/2014/main" id="{1BDD7B29-5F89-FE41-9F33-D3958BBD1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 bwMode="auto">
          <a:xfrm>
            <a:off x="2382473" y="554985"/>
            <a:ext cx="4230237" cy="324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343;p62">
            <a:extLst>
              <a:ext uri="{FF2B5EF4-FFF2-40B4-BE49-F238E27FC236}">
                <a16:creationId xmlns:a16="http://schemas.microsoft.com/office/drawing/2014/main" id="{80C9437C-A7A9-904A-A229-77A64BB50E73}"/>
              </a:ext>
            </a:extLst>
          </p:cNvPr>
          <p:cNvSpPr txBox="1">
            <a:spLocks/>
          </p:cNvSpPr>
          <p:nvPr/>
        </p:nvSpPr>
        <p:spPr>
          <a:xfrm>
            <a:off x="720725" y="4227652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go shopping</a:t>
            </a:r>
          </a:p>
        </p:txBody>
      </p:sp>
    </p:spTree>
    <p:extLst>
      <p:ext uri="{BB962C8B-B14F-4D97-AF65-F5344CB8AC3E}">
        <p14:creationId xmlns:p14="http://schemas.microsoft.com/office/powerpoint/2010/main" val="34570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29" y="625588"/>
            <a:ext cx="2871047" cy="2871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>
          <a:xfrm>
            <a:off x="1765149" y="625588"/>
            <a:ext cx="2375780" cy="2781359"/>
          </a:xfrm>
          <a:prstGeom prst="rect">
            <a:avLst/>
          </a:prstGeom>
        </p:spPr>
      </p:pic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DBC26A9A-A1F7-0240-BAFD-84D983E7235B}"/>
              </a:ext>
            </a:extLst>
          </p:cNvPr>
          <p:cNvGrpSpPr/>
          <p:nvPr/>
        </p:nvGrpSpPr>
        <p:grpSpPr>
          <a:xfrm flipH="1">
            <a:off x="434138" y="-23572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5B979C9D-4B74-274C-A143-675F4776E1BC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66C0E9F9-600F-104E-A0D6-EC7441E6190B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15ABE65A-15AF-8541-AE9C-46E84FFF1C27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5" action="ppaction://hlinksldjump"/>
              <a:extLst>
                <a:ext uri="{FF2B5EF4-FFF2-40B4-BE49-F238E27FC236}">
                  <a16:creationId xmlns:a16="http://schemas.microsoft.com/office/drawing/2014/main" id="{FB8F082F-3C8D-774D-B70F-9E2256AD46A0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96FE1ABF-B278-C64D-A35B-9B22DDB2D69F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343;p62">
            <a:extLst>
              <a:ext uri="{FF2B5EF4-FFF2-40B4-BE49-F238E27FC236}">
                <a16:creationId xmlns:a16="http://schemas.microsoft.com/office/drawing/2014/main" id="{8F2417F8-5D7E-2B46-BC22-4EA9908BB09F}"/>
              </a:ext>
            </a:extLst>
          </p:cNvPr>
          <p:cNvSpPr txBox="1">
            <a:spLocks/>
          </p:cNvSpPr>
          <p:nvPr/>
        </p:nvSpPr>
        <p:spPr>
          <a:xfrm>
            <a:off x="581554" y="3680188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>
                <a:highlight>
                  <a:srgbClr val="FFFF00"/>
                </a:highlight>
              </a:rPr>
              <a:t>You get a star!</a:t>
            </a:r>
          </a:p>
        </p:txBody>
      </p:sp>
    </p:spTree>
    <p:extLst>
      <p:ext uri="{BB962C8B-B14F-4D97-AF65-F5344CB8AC3E}">
        <p14:creationId xmlns:p14="http://schemas.microsoft.com/office/powerpoint/2010/main" val="38982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354;p62">
            <a:extLst>
              <a:ext uri="{FF2B5EF4-FFF2-40B4-BE49-F238E27FC236}">
                <a16:creationId xmlns:a16="http://schemas.microsoft.com/office/drawing/2014/main" id="{849A7C38-4E89-824C-8D27-FB5C913F477F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6" name="Google Shape;1355;p62">
              <a:extLst>
                <a:ext uri="{FF2B5EF4-FFF2-40B4-BE49-F238E27FC236}">
                  <a16:creationId xmlns:a16="http://schemas.microsoft.com/office/drawing/2014/main" id="{88165FD7-ECF9-8640-919D-7CE41131C457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6;p62">
              <a:extLst>
                <a:ext uri="{FF2B5EF4-FFF2-40B4-BE49-F238E27FC236}">
                  <a16:creationId xmlns:a16="http://schemas.microsoft.com/office/drawing/2014/main" id="{F13DA053-4635-2548-9270-692120A23A94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7;p62">
              <a:extLst>
                <a:ext uri="{FF2B5EF4-FFF2-40B4-BE49-F238E27FC236}">
                  <a16:creationId xmlns:a16="http://schemas.microsoft.com/office/drawing/2014/main" id="{AC8D80C7-8B33-FF4A-8901-0F8B0ED47C9D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67FFD10D-87CD-2346-AD9D-7F04E0A247BB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9;p62">
              <a:extLst>
                <a:ext uri="{FF2B5EF4-FFF2-40B4-BE49-F238E27FC236}">
                  <a16:creationId xmlns:a16="http://schemas.microsoft.com/office/drawing/2014/main" id="{F8EF5C1D-DBA7-F94B-B8E6-79AE2FED2FE1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C6C7463D-4FD5-BC4B-9994-9547CA62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23" y="-2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727AFC52-A509-E74C-81C6-CF59B16B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15" y="-1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lassmate Vector Art Stock Images | Depositphotos">
            <a:extLst>
              <a:ext uri="{FF2B5EF4-FFF2-40B4-BE49-F238E27FC236}">
                <a16:creationId xmlns:a16="http://schemas.microsoft.com/office/drawing/2014/main" id="{C7077DEE-5CFF-AD41-B571-D2A65B0DD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2137" r="15239" b="13504"/>
          <a:stretch/>
        </p:blipFill>
        <p:spPr bwMode="auto">
          <a:xfrm>
            <a:off x="1794834" y="20586"/>
            <a:ext cx="4447310" cy="38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1343;p62">
            <a:extLst>
              <a:ext uri="{FF2B5EF4-FFF2-40B4-BE49-F238E27FC236}">
                <a16:creationId xmlns:a16="http://schemas.microsoft.com/office/drawing/2014/main" id="{9A2B831A-A575-EA43-B254-FE848895C8E3}"/>
              </a:ext>
            </a:extLst>
          </p:cNvPr>
          <p:cNvSpPr txBox="1">
            <a:spLocks/>
          </p:cNvSpPr>
          <p:nvPr/>
        </p:nvSpPr>
        <p:spPr>
          <a:xfrm>
            <a:off x="1971885" y="4183210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classmate</a:t>
            </a:r>
          </a:p>
        </p:txBody>
      </p:sp>
    </p:spTree>
    <p:extLst>
      <p:ext uri="{BB962C8B-B14F-4D97-AF65-F5344CB8AC3E}">
        <p14:creationId xmlns:p14="http://schemas.microsoft.com/office/powerpoint/2010/main" val="1005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0B59B45D-44B2-D34C-A139-ABB1300F9F1B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6C35E2BF-09A3-8241-805D-A24C167B7CD4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FDCFCF7D-E7C3-3140-B276-E60D2E8C7FF9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C900D04E-4BFE-8A42-9D07-BAD067EA7C2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4" action="ppaction://hlinksldjump"/>
              <a:extLst>
                <a:ext uri="{FF2B5EF4-FFF2-40B4-BE49-F238E27FC236}">
                  <a16:creationId xmlns:a16="http://schemas.microsoft.com/office/drawing/2014/main" id="{C3E600A1-3110-A149-8B74-BAC2B4AD13BE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06BE9D62-B84A-DE48-84E0-3450167522A3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343;p62">
            <a:extLst>
              <a:ext uri="{FF2B5EF4-FFF2-40B4-BE49-F238E27FC236}">
                <a16:creationId xmlns:a16="http://schemas.microsoft.com/office/drawing/2014/main" id="{D88FCAAF-2357-AF41-8D08-3852D3255B32}"/>
              </a:ext>
            </a:extLst>
          </p:cNvPr>
          <p:cNvSpPr txBox="1">
            <a:spLocks/>
          </p:cNvSpPr>
          <p:nvPr/>
        </p:nvSpPr>
        <p:spPr>
          <a:xfrm>
            <a:off x="1003522" y="267003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Lose half of your point </a:t>
            </a:r>
            <a:r>
              <a:rPr lang="en-US" sz="440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y2mate.com - Tiếng bom nổ_1080p.mp4" descr="y2mate.com - Tiếng bom nổ_1080p.mp4">
            <a:hlinkClick r:id="" action="ppaction://media"/>
            <a:extLst>
              <a:ext uri="{FF2B5EF4-FFF2-40B4-BE49-F238E27FC236}">
                <a16:creationId xmlns:a16="http://schemas.microsoft.com/office/drawing/2014/main" id="{77DF010A-3D1E-FC42-A480-542A3CB69B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75.8499"/>
                  <p14:fade in="300.16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4496" y="2387192"/>
            <a:ext cx="1446224" cy="81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66" y="875955"/>
            <a:ext cx="6046262" cy="3654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3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Literacy Subject for Pre-K: Strengthen Visual Discrimination by Slidesgo ">
  <a:themeElements>
    <a:clrScheme name="Simple Light">
      <a:dk1>
        <a:srgbClr val="25A0A6"/>
      </a:dk1>
      <a:lt1>
        <a:srgbClr val="FFFFFF"/>
      </a:lt1>
      <a:dk2>
        <a:srgbClr val="595959"/>
      </a:dk2>
      <a:lt2>
        <a:srgbClr val="EEEEEE"/>
      </a:lt2>
      <a:accent1>
        <a:srgbClr val="25A0A6"/>
      </a:accent1>
      <a:accent2>
        <a:srgbClr val="FF5F49"/>
      </a:accent2>
      <a:accent3>
        <a:srgbClr val="FFB900"/>
      </a:accent3>
      <a:accent4>
        <a:srgbClr val="F6BABB"/>
      </a:accent4>
      <a:accent5>
        <a:srgbClr val="ACDCDC"/>
      </a:accent5>
      <a:accent6>
        <a:srgbClr val="6FC2D1"/>
      </a:accent6>
      <a:hlink>
        <a:srgbClr val="25A0A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702</Words>
  <Application>Microsoft Office PowerPoint</Application>
  <PresentationFormat>On-screen Show (16:9)</PresentationFormat>
  <Paragraphs>126</Paragraphs>
  <Slides>23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Bebas Neue</vt:lpstr>
      <vt:lpstr>Symbol</vt:lpstr>
      <vt:lpstr>Arial</vt:lpstr>
      <vt:lpstr>Sofia</vt:lpstr>
      <vt:lpstr>Montserrat</vt:lpstr>
      <vt:lpstr>Patrick Hand</vt:lpstr>
      <vt:lpstr>Calibri</vt:lpstr>
      <vt:lpstr>Comic Sans MS</vt:lpstr>
      <vt:lpstr>Literacy Subject for Pre-K: Strengthen Visual Discrimination by Slidesgo </vt:lpstr>
      <vt:lpstr>Unit 1. My new school</vt:lpstr>
      <vt:lpstr>Objectives</vt:lpstr>
      <vt:lpstr>Lucky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Everyday English</vt:lpstr>
      <vt:lpstr>PowerPoint Presentation</vt:lpstr>
      <vt:lpstr>01</vt:lpstr>
      <vt:lpstr>PowerPoint Presentation</vt:lpstr>
      <vt:lpstr>PowerPoint Presentation</vt:lpstr>
      <vt:lpstr>PowerPoint Presentation</vt:lpstr>
      <vt:lpstr>Presentation!!! Tell about your  good friend  at school?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1. My new school</dc:title>
  <cp:lastModifiedBy>Đặng Thảo</cp:lastModifiedBy>
  <cp:revision>17</cp:revision>
  <dcterms:modified xsi:type="dcterms:W3CDTF">2026-01-11T13:31:55Z</dcterms:modified>
</cp:coreProperties>
</file>