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69" r:id="rId4"/>
    <p:sldId id="257" r:id="rId5"/>
    <p:sldId id="270" r:id="rId6"/>
    <p:sldId id="272" r:id="rId7"/>
    <p:sldId id="273" r:id="rId8"/>
    <p:sldId id="259" r:id="rId9"/>
    <p:sldId id="275" r:id="rId10"/>
    <p:sldId id="276" r:id="rId11"/>
    <p:sldId id="274" r:id="rId12"/>
    <p:sldId id="277" r:id="rId13"/>
    <p:sldId id="278" r:id="rId14"/>
    <p:sldId id="279" r:id="rId15"/>
    <p:sldId id="280" r:id="rId16"/>
    <p:sldId id="281" r:id="rId17"/>
    <p:sldId id="283" r:id="rId18"/>
    <p:sldId id="282" r:id="rId19"/>
    <p:sldId id="284" r:id="rId20"/>
    <p:sldId id="285" r:id="rId21"/>
    <p:sldId id="287" r:id="rId22"/>
    <p:sldId id="291" r:id="rId23"/>
  </p:sldIdLst>
  <p:sldSz cx="18288000" cy="10287000"/>
  <p:notesSz cx="6858000" cy="9144000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Fredoka One" panose="02000000000000000000" pitchFamily="2" charset="0"/>
      <p:regular r:id="rId29"/>
    </p:embeddedFont>
    <p:embeddedFont>
      <p:font typeface="Hagrid" panose="020B0604020202020204" charset="0"/>
      <p:regular r:id="rId30"/>
    </p:embeddedFont>
    <p:embeddedFont>
      <p:font typeface="Hagrid Light" panose="020B0604020202020204" charset="0"/>
      <p:regular r:id="rId31"/>
    </p:embeddedFont>
    <p:embeddedFont>
      <p:font typeface="Hagrid Medium" panose="020B0604020202020204" charset="0"/>
      <p:regular r:id="rId32"/>
    </p:embeddedFont>
    <p:embeddedFont>
      <p:font typeface="Hagrid Ultra-Bold" panose="020B0604020202020204" charset="0"/>
      <p:regular r:id="rId33"/>
      <p:bold r:id="rId34"/>
    </p:embeddedFont>
    <p:embeddedFont>
      <p:font typeface="Patrick Hand" panose="00000500000000000000" pitchFamily="2" charset="0"/>
      <p:regular r:id="rId35"/>
    </p:embeddedFon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Quicksand"/>
      <p:regular r:id="rId40"/>
      <p:bold r:id="rId41"/>
    </p:embeddedFont>
    <p:embeddedFont>
      <p:font typeface="Roboto Condensed Light" panose="02000000000000000000" pitchFamily="2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4E27"/>
    <a:srgbClr val="F5F5F0"/>
    <a:srgbClr val="B0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20" autoAdjust="0"/>
    <p:restoredTop sz="94718" autoAdjust="0"/>
  </p:normalViewPr>
  <p:slideViewPr>
    <p:cSldViewPr>
      <p:cViewPr varScale="1">
        <p:scale>
          <a:sx n="49" d="100"/>
          <a:sy n="49" d="100"/>
        </p:scale>
        <p:origin x="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D56D3-2668-A349-B394-02175A2EF623}" type="datetimeFigureOut">
              <a:rPr lang="x-none" smtClean="0"/>
              <a:t>1/11/2026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1E805-261A-E64C-9895-B8CF4AFE0A9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61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1fd4e82847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1fd4e82847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11fd4e82847_0_1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6" name="Google Shape;1376;g11fd4e82847_0_1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31400" y="731400"/>
            <a:ext cx="16825200" cy="8824200"/>
          </a:xfrm>
          <a:prstGeom prst="roundRect">
            <a:avLst>
              <a:gd name="adj" fmla="val 3331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013294" y="2821048"/>
            <a:ext cx="12222000" cy="3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033000" y="7092712"/>
            <a:ext cx="12222000" cy="9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0186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119900" y="4077600"/>
            <a:ext cx="8838000" cy="3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225800" y="1504824"/>
            <a:ext cx="2626200" cy="185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499600" y="7632660"/>
            <a:ext cx="6078600" cy="13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5310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731400" y="2407600"/>
            <a:ext cx="16825200" cy="7147800"/>
          </a:xfrm>
          <a:prstGeom prst="roundRect">
            <a:avLst>
              <a:gd name="adj" fmla="val 4060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441050" y="2754200"/>
            <a:ext cx="6777000" cy="61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828800" lvl="1" indent="-6350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marL="2743200" lvl="2" indent="-635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3657600" lvl="3" indent="-635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4572000" lvl="4" indent="-635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5486400" lvl="5" indent="-635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6400800" lvl="6" indent="-635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7315200" lvl="7" indent="-635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8229600" lvl="8" indent="-635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440000" y="775200"/>
            <a:ext cx="15408000" cy="11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72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72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72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72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72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72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72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72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1355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2048400" y="5893962"/>
            <a:ext cx="5553600" cy="7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2"/>
          </p:nvPr>
        </p:nvSpPr>
        <p:spPr>
          <a:xfrm>
            <a:off x="2048400" y="6562860"/>
            <a:ext cx="5553600" cy="17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3"/>
          </p:nvPr>
        </p:nvSpPr>
        <p:spPr>
          <a:xfrm>
            <a:off x="10686000" y="5893962"/>
            <a:ext cx="5553600" cy="7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0686000" y="6562860"/>
            <a:ext cx="5553600" cy="17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440000" y="775200"/>
            <a:ext cx="15408000" cy="11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85A3CD-F83C-0CC5-B54B-322D515F9CAB}"/>
              </a:ext>
            </a:extLst>
          </p:cNvPr>
          <p:cNvSpPr txBox="1"/>
          <p:nvPr userDrawn="1"/>
        </p:nvSpPr>
        <p:spPr>
          <a:xfrm>
            <a:off x="4572000" y="947737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1798005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1999850" y="3202900"/>
            <a:ext cx="14289000" cy="251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7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subTitle" idx="1"/>
          </p:nvPr>
        </p:nvSpPr>
        <p:spPr>
          <a:xfrm flipH="1">
            <a:off x="1999344" y="6580300"/>
            <a:ext cx="14289000" cy="9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7706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BB3589-0583-B8A9-B8C6-FDDB9371335F}"/>
              </a:ext>
            </a:extLst>
          </p:cNvPr>
          <p:cNvSpPr txBox="1"/>
          <p:nvPr userDrawn="1"/>
        </p:nvSpPr>
        <p:spPr>
          <a:xfrm>
            <a:off x="4572000" y="947737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338539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1440000" y="775200"/>
            <a:ext cx="15403200" cy="11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1"/>
          </p:nvPr>
        </p:nvSpPr>
        <p:spPr>
          <a:xfrm>
            <a:off x="3475648" y="3097950"/>
            <a:ext cx="5562000" cy="74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2"/>
          </p:nvPr>
        </p:nvSpPr>
        <p:spPr>
          <a:xfrm>
            <a:off x="3475648" y="3854968"/>
            <a:ext cx="5562000" cy="139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3"/>
          </p:nvPr>
        </p:nvSpPr>
        <p:spPr>
          <a:xfrm>
            <a:off x="3475648" y="6900732"/>
            <a:ext cx="5562000" cy="74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4"/>
          </p:nvPr>
        </p:nvSpPr>
        <p:spPr>
          <a:xfrm>
            <a:off x="3475648" y="7657752"/>
            <a:ext cx="5562000" cy="139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668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/>
          <p:nvPr/>
        </p:nvSpPr>
        <p:spPr>
          <a:xfrm>
            <a:off x="731400" y="731400"/>
            <a:ext cx="16825200" cy="8824200"/>
          </a:xfrm>
          <a:prstGeom prst="roundRect">
            <a:avLst>
              <a:gd name="adj" fmla="val 3331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3760800" y="6397960"/>
            <a:ext cx="10766400" cy="13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3760800" y="2862900"/>
            <a:ext cx="10766400" cy="24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7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ED91AD-C9CF-B25B-E37B-2A20FAC7785B}"/>
              </a:ext>
            </a:extLst>
          </p:cNvPr>
          <p:cNvSpPr txBox="1"/>
          <p:nvPr userDrawn="1"/>
        </p:nvSpPr>
        <p:spPr>
          <a:xfrm>
            <a:off x="4572000" y="96155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409753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1455600" y="3032200"/>
            <a:ext cx="7688400" cy="5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828800" lvl="1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/>
            </a:lvl2pPr>
            <a:lvl3pPr marL="2743200" lvl="2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/>
            </a:lvl3pPr>
            <a:lvl4pPr marL="3657600" lvl="3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/>
            </a:lvl4pPr>
            <a:lvl5pPr marL="4572000" lvl="4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/>
            </a:lvl5pPr>
            <a:lvl6pPr marL="5486400" lvl="5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/>
            </a:lvl6pPr>
            <a:lvl7pPr marL="6400800" lvl="6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/>
            </a:lvl7pPr>
            <a:lvl8pPr marL="7315200" lvl="7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200"/>
            </a:lvl8pPr>
            <a:lvl9pPr marL="8229600" lvl="8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2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1440000" y="775200"/>
            <a:ext cx="15408000" cy="11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4490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title"/>
          </p:nvPr>
        </p:nvSpPr>
        <p:spPr>
          <a:xfrm>
            <a:off x="1440000" y="775200"/>
            <a:ext cx="15408000" cy="11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7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383F28-E452-68EF-D4AD-E005AD3D322B}"/>
              </a:ext>
            </a:extLst>
          </p:cNvPr>
          <p:cNvSpPr txBox="1"/>
          <p:nvPr userDrawn="1"/>
        </p:nvSpPr>
        <p:spPr>
          <a:xfrm>
            <a:off x="4572000" y="947737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2662997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/>
          <p:nvPr/>
        </p:nvSpPr>
        <p:spPr>
          <a:xfrm>
            <a:off x="731400" y="731400"/>
            <a:ext cx="16825200" cy="8824200"/>
          </a:xfrm>
          <a:prstGeom prst="roundRect">
            <a:avLst>
              <a:gd name="adj" fmla="val 3331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/>
          </p:nvPr>
        </p:nvSpPr>
        <p:spPr>
          <a:xfrm>
            <a:off x="5292000" y="1553948"/>
            <a:ext cx="7704000" cy="19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subTitle" idx="1"/>
          </p:nvPr>
        </p:nvSpPr>
        <p:spPr>
          <a:xfrm>
            <a:off x="5292000" y="3229878"/>
            <a:ext cx="7704000" cy="19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/>
          <p:nvPr/>
        </p:nvSpPr>
        <p:spPr>
          <a:xfrm>
            <a:off x="3448500" y="7568800"/>
            <a:ext cx="113910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01374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/>
          <p:nvPr/>
        </p:nvSpPr>
        <p:spPr>
          <a:xfrm>
            <a:off x="731400" y="731400"/>
            <a:ext cx="16825200" cy="8824200"/>
          </a:xfrm>
          <a:prstGeom prst="roundRect">
            <a:avLst>
              <a:gd name="adj" fmla="val 3331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58" name="Google Shape;158;p30"/>
          <p:cNvGrpSpPr/>
          <p:nvPr/>
        </p:nvGrpSpPr>
        <p:grpSpPr>
          <a:xfrm>
            <a:off x="16757026" y="399250"/>
            <a:ext cx="1055800" cy="869000"/>
            <a:chOff x="4559250" y="2583950"/>
            <a:chExt cx="527900" cy="434500"/>
          </a:xfrm>
        </p:grpSpPr>
        <p:sp>
          <p:nvSpPr>
            <p:cNvPr id="159" name="Google Shape;159;p30"/>
            <p:cNvSpPr/>
            <p:nvPr/>
          </p:nvSpPr>
          <p:spPr>
            <a:xfrm>
              <a:off x="4559250" y="2583950"/>
              <a:ext cx="527900" cy="434500"/>
            </a:xfrm>
            <a:custGeom>
              <a:avLst/>
              <a:gdLst/>
              <a:ahLst/>
              <a:cxnLst/>
              <a:rect l="l" t="t" r="r" b="b"/>
              <a:pathLst>
                <a:path w="21116" h="17380" extrusionOk="0">
                  <a:moveTo>
                    <a:pt x="2369" y="1"/>
                  </a:moveTo>
                  <a:cubicBezTo>
                    <a:pt x="1035" y="1"/>
                    <a:pt x="1" y="1068"/>
                    <a:pt x="1" y="2369"/>
                  </a:cubicBezTo>
                  <a:lnTo>
                    <a:pt x="1" y="15045"/>
                  </a:lnTo>
                  <a:cubicBezTo>
                    <a:pt x="1" y="16346"/>
                    <a:pt x="1035" y="17380"/>
                    <a:pt x="2369" y="17380"/>
                  </a:cubicBezTo>
                  <a:lnTo>
                    <a:pt x="18781" y="17380"/>
                  </a:lnTo>
                  <a:cubicBezTo>
                    <a:pt x="20082" y="17380"/>
                    <a:pt x="21116" y="16346"/>
                    <a:pt x="21116" y="15045"/>
                  </a:cubicBezTo>
                  <a:lnTo>
                    <a:pt x="21116" y="2369"/>
                  </a:lnTo>
                  <a:cubicBezTo>
                    <a:pt x="21116" y="1068"/>
                    <a:pt x="20082" y="1"/>
                    <a:pt x="18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" name="Google Shape;160;p30"/>
            <p:cNvSpPr/>
            <p:nvPr/>
          </p:nvSpPr>
          <p:spPr>
            <a:xfrm>
              <a:off x="4754400" y="2694025"/>
              <a:ext cx="179325" cy="215200"/>
            </a:xfrm>
            <a:custGeom>
              <a:avLst/>
              <a:gdLst/>
              <a:ahLst/>
              <a:cxnLst/>
              <a:rect l="l" t="t" r="r" b="b"/>
              <a:pathLst>
                <a:path w="7173" h="8608" extrusionOk="0">
                  <a:moveTo>
                    <a:pt x="0" y="1"/>
                  </a:moveTo>
                  <a:lnTo>
                    <a:pt x="0" y="8607"/>
                  </a:lnTo>
                  <a:lnTo>
                    <a:pt x="7172" y="43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1" name="Google Shape;161;p30"/>
          <p:cNvGrpSpPr/>
          <p:nvPr/>
        </p:nvGrpSpPr>
        <p:grpSpPr>
          <a:xfrm>
            <a:off x="418250" y="8555550"/>
            <a:ext cx="1204200" cy="1332200"/>
            <a:chOff x="1820650" y="1393100"/>
            <a:chExt cx="602100" cy="666100"/>
          </a:xfrm>
        </p:grpSpPr>
        <p:sp>
          <p:nvSpPr>
            <p:cNvPr id="162" name="Google Shape;162;p30"/>
            <p:cNvSpPr/>
            <p:nvPr/>
          </p:nvSpPr>
          <p:spPr>
            <a:xfrm>
              <a:off x="1820650" y="1393100"/>
              <a:ext cx="602100" cy="666100"/>
            </a:xfrm>
            <a:custGeom>
              <a:avLst/>
              <a:gdLst/>
              <a:ahLst/>
              <a:cxnLst/>
              <a:rect l="l" t="t" r="r" b="b"/>
              <a:pathLst>
                <a:path w="24084" h="26644" extrusionOk="0">
                  <a:moveTo>
                    <a:pt x="11909" y="1"/>
                  </a:moveTo>
                  <a:cubicBezTo>
                    <a:pt x="4637" y="1"/>
                    <a:pt x="0" y="7773"/>
                    <a:pt x="3469" y="14211"/>
                  </a:cubicBezTo>
                  <a:cubicBezTo>
                    <a:pt x="4003" y="15378"/>
                    <a:pt x="9207" y="24285"/>
                    <a:pt x="10641" y="25886"/>
                  </a:cubicBezTo>
                  <a:cubicBezTo>
                    <a:pt x="11138" y="26428"/>
                    <a:pt x="11614" y="26644"/>
                    <a:pt x="12052" y="26644"/>
                  </a:cubicBezTo>
                  <a:cubicBezTo>
                    <a:pt x="12584" y="26644"/>
                    <a:pt x="13059" y="26325"/>
                    <a:pt x="13443" y="25886"/>
                  </a:cubicBezTo>
                  <a:cubicBezTo>
                    <a:pt x="14844" y="24285"/>
                    <a:pt x="20114" y="15378"/>
                    <a:pt x="20615" y="14211"/>
                  </a:cubicBezTo>
                  <a:cubicBezTo>
                    <a:pt x="24084" y="7773"/>
                    <a:pt x="19447" y="1"/>
                    <a:pt x="1214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1919875" y="1484850"/>
              <a:ext cx="346950" cy="297125"/>
            </a:xfrm>
            <a:custGeom>
              <a:avLst/>
              <a:gdLst/>
              <a:ahLst/>
              <a:cxnLst/>
              <a:rect l="l" t="t" r="r" b="b"/>
              <a:pathLst>
                <a:path w="13878" h="11885" extrusionOk="0">
                  <a:moveTo>
                    <a:pt x="7940" y="0"/>
                  </a:moveTo>
                  <a:cubicBezTo>
                    <a:pt x="2669" y="0"/>
                    <a:pt x="1" y="6405"/>
                    <a:pt x="3770" y="10141"/>
                  </a:cubicBezTo>
                  <a:cubicBezTo>
                    <a:pt x="4975" y="11346"/>
                    <a:pt x="6454" y="11884"/>
                    <a:pt x="7905" y="11884"/>
                  </a:cubicBezTo>
                  <a:cubicBezTo>
                    <a:pt x="10953" y="11884"/>
                    <a:pt x="13877" y="9508"/>
                    <a:pt x="13877" y="5938"/>
                  </a:cubicBezTo>
                  <a:cubicBezTo>
                    <a:pt x="13877" y="2669"/>
                    <a:pt x="11209" y="0"/>
                    <a:pt x="794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" name="Google Shape;164;p30"/>
          <p:cNvGrpSpPr/>
          <p:nvPr/>
        </p:nvGrpSpPr>
        <p:grpSpPr>
          <a:xfrm>
            <a:off x="16395301" y="8633450"/>
            <a:ext cx="1474450" cy="1254300"/>
            <a:chOff x="3475975" y="624225"/>
            <a:chExt cx="737225" cy="627150"/>
          </a:xfrm>
        </p:grpSpPr>
        <p:sp>
          <p:nvSpPr>
            <p:cNvPr id="165" name="Google Shape;165;p30"/>
            <p:cNvSpPr/>
            <p:nvPr/>
          </p:nvSpPr>
          <p:spPr>
            <a:xfrm>
              <a:off x="3475975" y="624225"/>
              <a:ext cx="737225" cy="627150"/>
            </a:xfrm>
            <a:custGeom>
              <a:avLst/>
              <a:gdLst/>
              <a:ahLst/>
              <a:cxnLst/>
              <a:rect l="l" t="t" r="r" b="b"/>
              <a:pathLst>
                <a:path w="29489" h="25086" extrusionOk="0">
                  <a:moveTo>
                    <a:pt x="2369" y="0"/>
                  </a:moveTo>
                  <a:cubicBezTo>
                    <a:pt x="1068" y="0"/>
                    <a:pt x="1" y="1068"/>
                    <a:pt x="1" y="2369"/>
                  </a:cubicBezTo>
                  <a:lnTo>
                    <a:pt x="1" y="14611"/>
                  </a:lnTo>
                  <a:cubicBezTo>
                    <a:pt x="1" y="15912"/>
                    <a:pt x="1068" y="16979"/>
                    <a:pt x="2369" y="16979"/>
                  </a:cubicBezTo>
                  <a:lnTo>
                    <a:pt x="11276" y="16979"/>
                  </a:lnTo>
                  <a:lnTo>
                    <a:pt x="9274" y="25085"/>
                  </a:lnTo>
                  <a:lnTo>
                    <a:pt x="19115" y="16979"/>
                  </a:lnTo>
                  <a:lnTo>
                    <a:pt x="27120" y="16979"/>
                  </a:lnTo>
                  <a:cubicBezTo>
                    <a:pt x="28421" y="16979"/>
                    <a:pt x="29489" y="15912"/>
                    <a:pt x="29489" y="14611"/>
                  </a:cubicBezTo>
                  <a:lnTo>
                    <a:pt x="29489" y="2369"/>
                  </a:lnTo>
                  <a:cubicBezTo>
                    <a:pt x="29489" y="1068"/>
                    <a:pt x="28421" y="0"/>
                    <a:pt x="27120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" name="Google Shape;166;p30"/>
            <p:cNvSpPr/>
            <p:nvPr/>
          </p:nvSpPr>
          <p:spPr>
            <a:xfrm>
              <a:off x="3616925" y="801850"/>
              <a:ext cx="80075" cy="68625"/>
            </a:xfrm>
            <a:custGeom>
              <a:avLst/>
              <a:gdLst/>
              <a:ahLst/>
              <a:cxnLst/>
              <a:rect l="l" t="t" r="r" b="b"/>
              <a:pathLst>
                <a:path w="3203" h="2745" extrusionOk="0">
                  <a:moveTo>
                    <a:pt x="1835" y="0"/>
                  </a:moveTo>
                  <a:cubicBezTo>
                    <a:pt x="601" y="0"/>
                    <a:pt x="0" y="1502"/>
                    <a:pt x="868" y="2335"/>
                  </a:cubicBezTo>
                  <a:cubicBezTo>
                    <a:pt x="1150" y="2618"/>
                    <a:pt x="1496" y="2745"/>
                    <a:pt x="1834" y="2745"/>
                  </a:cubicBezTo>
                  <a:cubicBezTo>
                    <a:pt x="2535" y="2745"/>
                    <a:pt x="3203" y="2201"/>
                    <a:pt x="3203" y="1368"/>
                  </a:cubicBezTo>
                  <a:cubicBezTo>
                    <a:pt x="3203" y="634"/>
                    <a:pt x="2602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30"/>
            <p:cNvSpPr/>
            <p:nvPr/>
          </p:nvSpPr>
          <p:spPr>
            <a:xfrm>
              <a:off x="3798725" y="801850"/>
              <a:ext cx="80075" cy="68625"/>
            </a:xfrm>
            <a:custGeom>
              <a:avLst/>
              <a:gdLst/>
              <a:ahLst/>
              <a:cxnLst/>
              <a:rect l="l" t="t" r="r" b="b"/>
              <a:pathLst>
                <a:path w="3203" h="2745" extrusionOk="0">
                  <a:moveTo>
                    <a:pt x="1835" y="0"/>
                  </a:moveTo>
                  <a:cubicBezTo>
                    <a:pt x="601" y="0"/>
                    <a:pt x="0" y="1502"/>
                    <a:pt x="867" y="2335"/>
                  </a:cubicBezTo>
                  <a:cubicBezTo>
                    <a:pt x="1150" y="2618"/>
                    <a:pt x="1496" y="2745"/>
                    <a:pt x="1834" y="2745"/>
                  </a:cubicBezTo>
                  <a:cubicBezTo>
                    <a:pt x="2535" y="2745"/>
                    <a:pt x="3202" y="2201"/>
                    <a:pt x="3202" y="1368"/>
                  </a:cubicBezTo>
                  <a:cubicBezTo>
                    <a:pt x="3202" y="634"/>
                    <a:pt x="2602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30"/>
            <p:cNvSpPr/>
            <p:nvPr/>
          </p:nvSpPr>
          <p:spPr>
            <a:xfrm>
              <a:off x="3980525" y="801850"/>
              <a:ext cx="80075" cy="68625"/>
            </a:xfrm>
            <a:custGeom>
              <a:avLst/>
              <a:gdLst/>
              <a:ahLst/>
              <a:cxnLst/>
              <a:rect l="l" t="t" r="r" b="b"/>
              <a:pathLst>
                <a:path w="3203" h="2745" extrusionOk="0">
                  <a:moveTo>
                    <a:pt x="1835" y="0"/>
                  </a:moveTo>
                  <a:cubicBezTo>
                    <a:pt x="600" y="0"/>
                    <a:pt x="0" y="1502"/>
                    <a:pt x="867" y="2335"/>
                  </a:cubicBezTo>
                  <a:cubicBezTo>
                    <a:pt x="1139" y="2618"/>
                    <a:pt x="1481" y="2745"/>
                    <a:pt x="1819" y="2745"/>
                  </a:cubicBezTo>
                  <a:cubicBezTo>
                    <a:pt x="2520" y="2745"/>
                    <a:pt x="3202" y="2201"/>
                    <a:pt x="3202" y="1368"/>
                  </a:cubicBezTo>
                  <a:cubicBezTo>
                    <a:pt x="3202" y="634"/>
                    <a:pt x="2569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" name="Google Shape;169;p30"/>
          <p:cNvGrpSpPr/>
          <p:nvPr/>
        </p:nvGrpSpPr>
        <p:grpSpPr>
          <a:xfrm>
            <a:off x="418251" y="399250"/>
            <a:ext cx="1644250" cy="1238300"/>
            <a:chOff x="1574625" y="624700"/>
            <a:chExt cx="822125" cy="619150"/>
          </a:xfrm>
        </p:grpSpPr>
        <p:sp>
          <p:nvSpPr>
            <p:cNvPr id="170" name="Google Shape;170;p30"/>
            <p:cNvSpPr/>
            <p:nvPr/>
          </p:nvSpPr>
          <p:spPr>
            <a:xfrm>
              <a:off x="1574625" y="624700"/>
              <a:ext cx="822125" cy="547350"/>
            </a:xfrm>
            <a:custGeom>
              <a:avLst/>
              <a:gdLst/>
              <a:ahLst/>
              <a:cxnLst/>
              <a:rect l="l" t="t" r="r" b="b"/>
              <a:pathLst>
                <a:path w="32885" h="21894" extrusionOk="0">
                  <a:moveTo>
                    <a:pt x="13561" y="1"/>
                  </a:moveTo>
                  <a:cubicBezTo>
                    <a:pt x="13302" y="1"/>
                    <a:pt x="13040" y="16"/>
                    <a:pt x="12776" y="48"/>
                  </a:cubicBezTo>
                  <a:cubicBezTo>
                    <a:pt x="9474" y="415"/>
                    <a:pt x="6972" y="3217"/>
                    <a:pt x="6972" y="6553"/>
                  </a:cubicBezTo>
                  <a:lnTo>
                    <a:pt x="6972" y="6920"/>
                  </a:lnTo>
                  <a:cubicBezTo>
                    <a:pt x="6372" y="6686"/>
                    <a:pt x="5771" y="6553"/>
                    <a:pt x="5138" y="6553"/>
                  </a:cubicBezTo>
                  <a:cubicBezTo>
                    <a:pt x="2336" y="6553"/>
                    <a:pt x="34" y="8788"/>
                    <a:pt x="34" y="11590"/>
                  </a:cubicBezTo>
                  <a:cubicBezTo>
                    <a:pt x="1" y="14392"/>
                    <a:pt x="2236" y="16693"/>
                    <a:pt x="5071" y="16727"/>
                  </a:cubicBezTo>
                  <a:cubicBezTo>
                    <a:pt x="4771" y="18962"/>
                    <a:pt x="6172" y="21097"/>
                    <a:pt x="8373" y="21730"/>
                  </a:cubicBezTo>
                  <a:cubicBezTo>
                    <a:pt x="8777" y="21840"/>
                    <a:pt x="9185" y="21893"/>
                    <a:pt x="9588" y="21893"/>
                  </a:cubicBezTo>
                  <a:cubicBezTo>
                    <a:pt x="11383" y="21893"/>
                    <a:pt x="13075" y="20845"/>
                    <a:pt x="13811" y="19128"/>
                  </a:cubicBezTo>
                  <a:cubicBezTo>
                    <a:pt x="14381" y="20490"/>
                    <a:pt x="15588" y="21125"/>
                    <a:pt x="16793" y="21125"/>
                  </a:cubicBezTo>
                  <a:cubicBezTo>
                    <a:pt x="18335" y="21125"/>
                    <a:pt x="19876" y="20085"/>
                    <a:pt x="20082" y="18194"/>
                  </a:cubicBezTo>
                  <a:cubicBezTo>
                    <a:pt x="21408" y="19659"/>
                    <a:pt x="23175" y="20351"/>
                    <a:pt x="24925" y="20351"/>
                  </a:cubicBezTo>
                  <a:cubicBezTo>
                    <a:pt x="27401" y="20351"/>
                    <a:pt x="29842" y="18967"/>
                    <a:pt x="30956" y="16426"/>
                  </a:cubicBezTo>
                  <a:cubicBezTo>
                    <a:pt x="32884" y="12071"/>
                    <a:pt x="29677" y="7186"/>
                    <a:pt x="24966" y="7186"/>
                  </a:cubicBezTo>
                  <a:cubicBezTo>
                    <a:pt x="24950" y="7186"/>
                    <a:pt x="24934" y="7186"/>
                    <a:pt x="24918" y="7187"/>
                  </a:cubicBezTo>
                  <a:cubicBezTo>
                    <a:pt x="24585" y="7187"/>
                    <a:pt x="24251" y="7220"/>
                    <a:pt x="23918" y="7253"/>
                  </a:cubicBezTo>
                  <a:cubicBezTo>
                    <a:pt x="24785" y="5474"/>
                    <a:pt x="23311" y="3944"/>
                    <a:pt x="21803" y="3944"/>
                  </a:cubicBezTo>
                  <a:cubicBezTo>
                    <a:pt x="21105" y="3944"/>
                    <a:pt x="20400" y="4271"/>
                    <a:pt x="19915" y="5052"/>
                  </a:cubicBezTo>
                  <a:cubicBezTo>
                    <a:pt x="19209" y="2074"/>
                    <a:pt x="16554" y="1"/>
                    <a:pt x="1356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" name="Google Shape;171;p30"/>
            <p:cNvSpPr/>
            <p:nvPr/>
          </p:nvSpPr>
          <p:spPr>
            <a:xfrm>
              <a:off x="1790625" y="837925"/>
              <a:ext cx="274375" cy="405925"/>
            </a:xfrm>
            <a:custGeom>
              <a:avLst/>
              <a:gdLst/>
              <a:ahLst/>
              <a:cxnLst/>
              <a:rect l="l" t="t" r="r" b="b"/>
              <a:pathLst>
                <a:path w="10975" h="16237" extrusionOk="0">
                  <a:moveTo>
                    <a:pt x="5471" y="0"/>
                  </a:moveTo>
                  <a:cubicBezTo>
                    <a:pt x="5196" y="0"/>
                    <a:pt x="4920" y="109"/>
                    <a:pt x="4704" y="325"/>
                  </a:cubicBezTo>
                  <a:lnTo>
                    <a:pt x="601" y="4462"/>
                  </a:lnTo>
                  <a:cubicBezTo>
                    <a:pt x="0" y="5062"/>
                    <a:pt x="167" y="5996"/>
                    <a:pt x="1268" y="5996"/>
                  </a:cubicBezTo>
                  <a:lnTo>
                    <a:pt x="3269" y="5996"/>
                  </a:lnTo>
                  <a:lnTo>
                    <a:pt x="3269" y="15169"/>
                  </a:lnTo>
                  <a:cubicBezTo>
                    <a:pt x="3269" y="15736"/>
                    <a:pt x="3736" y="16237"/>
                    <a:pt x="4337" y="16237"/>
                  </a:cubicBezTo>
                  <a:lnTo>
                    <a:pt x="6572" y="16237"/>
                  </a:lnTo>
                  <a:cubicBezTo>
                    <a:pt x="7172" y="16237"/>
                    <a:pt x="7672" y="15770"/>
                    <a:pt x="7672" y="15169"/>
                  </a:cubicBezTo>
                  <a:lnTo>
                    <a:pt x="7672" y="5996"/>
                  </a:lnTo>
                  <a:lnTo>
                    <a:pt x="9674" y="5996"/>
                  </a:lnTo>
                  <a:cubicBezTo>
                    <a:pt x="10775" y="5996"/>
                    <a:pt x="10975" y="5062"/>
                    <a:pt x="10374" y="4462"/>
                  </a:cubicBezTo>
                  <a:lnTo>
                    <a:pt x="6238" y="325"/>
                  </a:lnTo>
                  <a:cubicBezTo>
                    <a:pt x="6021" y="109"/>
                    <a:pt x="5746" y="0"/>
                    <a:pt x="5471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2" name="Google Shape;172;p30"/>
          <p:cNvSpPr/>
          <p:nvPr/>
        </p:nvSpPr>
        <p:spPr>
          <a:xfrm>
            <a:off x="17340020" y="1927251"/>
            <a:ext cx="452000" cy="452050"/>
          </a:xfrm>
          <a:custGeom>
            <a:avLst/>
            <a:gdLst/>
            <a:ahLst/>
            <a:cxnLst/>
            <a:rect l="l" t="t" r="r" b="b"/>
            <a:pathLst>
              <a:path w="9040" h="9041" extrusionOk="0">
                <a:moveTo>
                  <a:pt x="3936" y="1"/>
                </a:moveTo>
                <a:cubicBezTo>
                  <a:pt x="3436" y="1"/>
                  <a:pt x="3036" y="401"/>
                  <a:pt x="3036" y="902"/>
                </a:cubicBezTo>
                <a:lnTo>
                  <a:pt x="3036" y="3036"/>
                </a:lnTo>
                <a:lnTo>
                  <a:pt x="901" y="3036"/>
                </a:lnTo>
                <a:cubicBezTo>
                  <a:pt x="400" y="3036"/>
                  <a:pt x="0" y="3437"/>
                  <a:pt x="0" y="3937"/>
                </a:cubicBezTo>
                <a:lnTo>
                  <a:pt x="0" y="5105"/>
                </a:lnTo>
                <a:cubicBezTo>
                  <a:pt x="0" y="5605"/>
                  <a:pt x="400" y="6005"/>
                  <a:pt x="901" y="6005"/>
                </a:cubicBezTo>
                <a:lnTo>
                  <a:pt x="3036" y="6005"/>
                </a:lnTo>
                <a:lnTo>
                  <a:pt x="3036" y="8140"/>
                </a:lnTo>
                <a:cubicBezTo>
                  <a:pt x="3036" y="8640"/>
                  <a:pt x="3436" y="9041"/>
                  <a:pt x="3936" y="9041"/>
                </a:cubicBezTo>
                <a:lnTo>
                  <a:pt x="5104" y="9041"/>
                </a:lnTo>
                <a:cubicBezTo>
                  <a:pt x="5604" y="9041"/>
                  <a:pt x="6004" y="8640"/>
                  <a:pt x="6004" y="8140"/>
                </a:cubicBezTo>
                <a:lnTo>
                  <a:pt x="6004" y="6005"/>
                </a:lnTo>
                <a:lnTo>
                  <a:pt x="8139" y="6005"/>
                </a:lnTo>
                <a:cubicBezTo>
                  <a:pt x="8640" y="6005"/>
                  <a:pt x="9040" y="5605"/>
                  <a:pt x="9040" y="5105"/>
                </a:cubicBezTo>
                <a:lnTo>
                  <a:pt x="9040" y="3937"/>
                </a:lnTo>
                <a:cubicBezTo>
                  <a:pt x="9040" y="3455"/>
                  <a:pt x="8668" y="3035"/>
                  <a:pt x="8193" y="3035"/>
                </a:cubicBezTo>
                <a:cubicBezTo>
                  <a:pt x="8175" y="3035"/>
                  <a:pt x="8157" y="3035"/>
                  <a:pt x="8139" y="3036"/>
                </a:cubicBezTo>
                <a:lnTo>
                  <a:pt x="6004" y="3036"/>
                </a:lnTo>
                <a:lnTo>
                  <a:pt x="6004" y="902"/>
                </a:lnTo>
                <a:cubicBezTo>
                  <a:pt x="6004" y="401"/>
                  <a:pt x="5604" y="1"/>
                  <a:pt x="5104" y="1"/>
                </a:cubicBez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32883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/>
          <p:nvPr/>
        </p:nvSpPr>
        <p:spPr>
          <a:xfrm>
            <a:off x="731400" y="731400"/>
            <a:ext cx="16825200" cy="8824200"/>
          </a:xfrm>
          <a:prstGeom prst="roundRect">
            <a:avLst>
              <a:gd name="adj" fmla="val 3331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5" name="Google Shape;175;p31"/>
          <p:cNvGrpSpPr/>
          <p:nvPr/>
        </p:nvGrpSpPr>
        <p:grpSpPr>
          <a:xfrm>
            <a:off x="16758977" y="307327"/>
            <a:ext cx="1249250" cy="1661850"/>
            <a:chOff x="4863650" y="3815375"/>
            <a:chExt cx="624625" cy="830925"/>
          </a:xfrm>
        </p:grpSpPr>
        <p:sp>
          <p:nvSpPr>
            <p:cNvPr id="176" name="Google Shape;176;p31"/>
            <p:cNvSpPr/>
            <p:nvPr/>
          </p:nvSpPr>
          <p:spPr>
            <a:xfrm>
              <a:off x="5086300" y="4421100"/>
              <a:ext cx="236875" cy="180150"/>
            </a:xfrm>
            <a:custGeom>
              <a:avLst/>
              <a:gdLst/>
              <a:ahLst/>
              <a:cxnLst/>
              <a:rect l="l" t="t" r="r" b="b"/>
              <a:pathLst>
                <a:path w="9475" h="7206" extrusionOk="0">
                  <a:moveTo>
                    <a:pt x="835" y="1"/>
                  </a:moveTo>
                  <a:cubicBezTo>
                    <a:pt x="301" y="468"/>
                    <a:pt x="1" y="1102"/>
                    <a:pt x="34" y="1802"/>
                  </a:cubicBezTo>
                  <a:lnTo>
                    <a:pt x="34" y="4871"/>
                  </a:lnTo>
                  <a:cubicBezTo>
                    <a:pt x="34" y="6172"/>
                    <a:pt x="1068" y="7206"/>
                    <a:pt x="2369" y="7206"/>
                  </a:cubicBezTo>
                  <a:lnTo>
                    <a:pt x="7106" y="7206"/>
                  </a:lnTo>
                  <a:cubicBezTo>
                    <a:pt x="8407" y="7206"/>
                    <a:pt x="9474" y="6172"/>
                    <a:pt x="9474" y="4871"/>
                  </a:cubicBezTo>
                  <a:lnTo>
                    <a:pt x="9474" y="1802"/>
                  </a:lnTo>
                  <a:cubicBezTo>
                    <a:pt x="9474" y="1102"/>
                    <a:pt x="9174" y="468"/>
                    <a:pt x="8673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31"/>
            <p:cNvSpPr/>
            <p:nvPr/>
          </p:nvSpPr>
          <p:spPr>
            <a:xfrm>
              <a:off x="5163850" y="4601225"/>
              <a:ext cx="81750" cy="45075"/>
            </a:xfrm>
            <a:custGeom>
              <a:avLst/>
              <a:gdLst/>
              <a:ahLst/>
              <a:cxnLst/>
              <a:rect l="l" t="t" r="r" b="b"/>
              <a:pathLst>
                <a:path w="3270" h="1803" extrusionOk="0">
                  <a:moveTo>
                    <a:pt x="1" y="1"/>
                  </a:moveTo>
                  <a:lnTo>
                    <a:pt x="1" y="735"/>
                  </a:lnTo>
                  <a:cubicBezTo>
                    <a:pt x="1" y="1335"/>
                    <a:pt x="468" y="1802"/>
                    <a:pt x="1068" y="1802"/>
                  </a:cubicBezTo>
                  <a:lnTo>
                    <a:pt x="2236" y="1802"/>
                  </a:lnTo>
                  <a:cubicBezTo>
                    <a:pt x="2803" y="1802"/>
                    <a:pt x="3270" y="1335"/>
                    <a:pt x="3270" y="735"/>
                  </a:cubicBezTo>
                  <a:lnTo>
                    <a:pt x="327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31"/>
            <p:cNvSpPr/>
            <p:nvPr/>
          </p:nvSpPr>
          <p:spPr>
            <a:xfrm>
              <a:off x="5087125" y="4543700"/>
              <a:ext cx="236050" cy="25"/>
            </a:xfrm>
            <a:custGeom>
              <a:avLst/>
              <a:gdLst/>
              <a:ahLst/>
              <a:cxnLst/>
              <a:rect l="l" t="t" r="r" b="b"/>
              <a:pathLst>
                <a:path w="9442" h="1" extrusionOk="0">
                  <a:moveTo>
                    <a:pt x="1" y="0"/>
                  </a:moveTo>
                  <a:lnTo>
                    <a:pt x="9441" y="0"/>
                  </a:lnTo>
                </a:path>
              </a:pathLst>
            </a:custGeom>
            <a:solidFill>
              <a:srgbClr val="FBF3D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" name="Google Shape;179;p31"/>
            <p:cNvSpPr/>
            <p:nvPr/>
          </p:nvSpPr>
          <p:spPr>
            <a:xfrm>
              <a:off x="5087125" y="4543700"/>
              <a:ext cx="236050" cy="25"/>
            </a:xfrm>
            <a:custGeom>
              <a:avLst/>
              <a:gdLst/>
              <a:ahLst/>
              <a:cxnLst/>
              <a:rect l="l" t="t" r="r" b="b"/>
              <a:pathLst>
                <a:path w="9442" h="1" fill="none" extrusionOk="0">
                  <a:moveTo>
                    <a:pt x="1" y="0"/>
                  </a:moveTo>
                  <a:lnTo>
                    <a:pt x="944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0" name="Google Shape;180;p31"/>
            <p:cNvSpPr/>
            <p:nvPr/>
          </p:nvSpPr>
          <p:spPr>
            <a:xfrm>
              <a:off x="5087125" y="4490325"/>
              <a:ext cx="236050" cy="25"/>
            </a:xfrm>
            <a:custGeom>
              <a:avLst/>
              <a:gdLst/>
              <a:ahLst/>
              <a:cxnLst/>
              <a:rect l="l" t="t" r="r" b="b"/>
              <a:pathLst>
                <a:path w="9442" h="1" extrusionOk="0">
                  <a:moveTo>
                    <a:pt x="1" y="0"/>
                  </a:moveTo>
                  <a:lnTo>
                    <a:pt x="9441" y="0"/>
                  </a:lnTo>
                </a:path>
              </a:pathLst>
            </a:custGeom>
            <a:solidFill>
              <a:srgbClr val="FBF3D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1" name="Google Shape;181;p31"/>
            <p:cNvSpPr/>
            <p:nvPr/>
          </p:nvSpPr>
          <p:spPr>
            <a:xfrm>
              <a:off x="5087125" y="4490325"/>
              <a:ext cx="236050" cy="25"/>
            </a:xfrm>
            <a:custGeom>
              <a:avLst/>
              <a:gdLst/>
              <a:ahLst/>
              <a:cxnLst/>
              <a:rect l="l" t="t" r="r" b="b"/>
              <a:pathLst>
                <a:path w="9442" h="1" fill="none" extrusionOk="0">
                  <a:moveTo>
                    <a:pt x="1" y="0"/>
                  </a:moveTo>
                  <a:lnTo>
                    <a:pt x="944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" name="Google Shape;182;p31"/>
            <p:cNvSpPr/>
            <p:nvPr/>
          </p:nvSpPr>
          <p:spPr>
            <a:xfrm>
              <a:off x="4863650" y="3815375"/>
              <a:ext cx="624625" cy="620775"/>
            </a:xfrm>
            <a:custGeom>
              <a:avLst/>
              <a:gdLst/>
              <a:ahLst/>
              <a:cxnLst/>
              <a:rect l="l" t="t" r="r" b="b"/>
              <a:pathLst>
                <a:path w="24985" h="24831" extrusionOk="0">
                  <a:moveTo>
                    <a:pt x="13631" y="0"/>
                  </a:moveTo>
                  <a:cubicBezTo>
                    <a:pt x="11583" y="0"/>
                    <a:pt x="9483" y="567"/>
                    <a:pt x="7539" y="1814"/>
                  </a:cubicBezTo>
                  <a:cubicBezTo>
                    <a:pt x="0" y="6651"/>
                    <a:pt x="767" y="17892"/>
                    <a:pt x="8940" y="21628"/>
                  </a:cubicBezTo>
                  <a:lnTo>
                    <a:pt x="8940" y="22462"/>
                  </a:lnTo>
                  <a:cubicBezTo>
                    <a:pt x="8940" y="23763"/>
                    <a:pt x="9974" y="24830"/>
                    <a:pt x="11275" y="24830"/>
                  </a:cubicBezTo>
                  <a:lnTo>
                    <a:pt x="16012" y="24830"/>
                  </a:lnTo>
                  <a:cubicBezTo>
                    <a:pt x="17313" y="24830"/>
                    <a:pt x="18380" y="23763"/>
                    <a:pt x="18380" y="22462"/>
                  </a:cubicBezTo>
                  <a:lnTo>
                    <a:pt x="18380" y="21628"/>
                  </a:lnTo>
                  <a:cubicBezTo>
                    <a:pt x="22383" y="19793"/>
                    <a:pt x="24985" y="15757"/>
                    <a:pt x="24985" y="11354"/>
                  </a:cubicBezTo>
                  <a:cubicBezTo>
                    <a:pt x="24985" y="4694"/>
                    <a:pt x="19527" y="0"/>
                    <a:pt x="136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83" name="Google Shape;183;p31"/>
          <p:cNvGrpSpPr/>
          <p:nvPr/>
        </p:nvGrpSpPr>
        <p:grpSpPr>
          <a:xfrm>
            <a:off x="279776" y="9112327"/>
            <a:ext cx="1055800" cy="867350"/>
            <a:chOff x="2356025" y="3709750"/>
            <a:chExt cx="527900" cy="433675"/>
          </a:xfrm>
        </p:grpSpPr>
        <p:sp>
          <p:nvSpPr>
            <p:cNvPr id="184" name="Google Shape;184;p31"/>
            <p:cNvSpPr/>
            <p:nvPr/>
          </p:nvSpPr>
          <p:spPr>
            <a:xfrm>
              <a:off x="2356025" y="3709750"/>
              <a:ext cx="527900" cy="433675"/>
            </a:xfrm>
            <a:custGeom>
              <a:avLst/>
              <a:gdLst/>
              <a:ahLst/>
              <a:cxnLst/>
              <a:rect l="l" t="t" r="r" b="b"/>
              <a:pathLst>
                <a:path w="21116" h="17347" extrusionOk="0">
                  <a:moveTo>
                    <a:pt x="8114" y="0"/>
                  </a:moveTo>
                  <a:cubicBezTo>
                    <a:pt x="6841" y="0"/>
                    <a:pt x="5838" y="1055"/>
                    <a:pt x="5838" y="2336"/>
                  </a:cubicBezTo>
                  <a:lnTo>
                    <a:pt x="5838" y="4171"/>
                  </a:lnTo>
                  <a:lnTo>
                    <a:pt x="2335" y="4171"/>
                  </a:lnTo>
                  <a:cubicBezTo>
                    <a:pt x="1034" y="4171"/>
                    <a:pt x="0" y="5205"/>
                    <a:pt x="0" y="6506"/>
                  </a:cubicBezTo>
                  <a:lnTo>
                    <a:pt x="0" y="15012"/>
                  </a:lnTo>
                  <a:cubicBezTo>
                    <a:pt x="0" y="16313"/>
                    <a:pt x="1034" y="17347"/>
                    <a:pt x="2335" y="17347"/>
                  </a:cubicBezTo>
                  <a:lnTo>
                    <a:pt x="18747" y="17347"/>
                  </a:lnTo>
                  <a:cubicBezTo>
                    <a:pt x="20048" y="17347"/>
                    <a:pt x="21115" y="16313"/>
                    <a:pt x="21115" y="15012"/>
                  </a:cubicBezTo>
                  <a:lnTo>
                    <a:pt x="21115" y="6506"/>
                  </a:lnTo>
                  <a:cubicBezTo>
                    <a:pt x="21115" y="5225"/>
                    <a:pt x="20080" y="4170"/>
                    <a:pt x="18806" y="4170"/>
                  </a:cubicBezTo>
                  <a:cubicBezTo>
                    <a:pt x="18787" y="4170"/>
                    <a:pt x="18767" y="4170"/>
                    <a:pt x="18747" y="4171"/>
                  </a:cubicBezTo>
                  <a:lnTo>
                    <a:pt x="15278" y="4171"/>
                  </a:lnTo>
                  <a:lnTo>
                    <a:pt x="15278" y="2336"/>
                  </a:lnTo>
                  <a:cubicBezTo>
                    <a:pt x="15278" y="1055"/>
                    <a:pt x="14243" y="0"/>
                    <a:pt x="12969" y="0"/>
                  </a:cubicBezTo>
                  <a:cubicBezTo>
                    <a:pt x="12949" y="0"/>
                    <a:pt x="12929" y="1"/>
                    <a:pt x="12910" y="1"/>
                  </a:cubicBezTo>
                  <a:lnTo>
                    <a:pt x="8173" y="1"/>
                  </a:lnTo>
                  <a:cubicBezTo>
                    <a:pt x="8153" y="1"/>
                    <a:pt x="8133" y="0"/>
                    <a:pt x="8114" y="0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" name="Google Shape;185;p31"/>
            <p:cNvSpPr/>
            <p:nvPr/>
          </p:nvSpPr>
          <p:spPr>
            <a:xfrm>
              <a:off x="2463600" y="3860700"/>
              <a:ext cx="273550" cy="233750"/>
            </a:xfrm>
            <a:custGeom>
              <a:avLst/>
              <a:gdLst/>
              <a:ahLst/>
              <a:cxnLst/>
              <a:rect l="l" t="t" r="r" b="b"/>
              <a:pathLst>
                <a:path w="10942" h="9350" extrusionOk="0">
                  <a:moveTo>
                    <a:pt x="6238" y="1"/>
                  </a:moveTo>
                  <a:cubicBezTo>
                    <a:pt x="2102" y="1"/>
                    <a:pt x="0" y="5038"/>
                    <a:pt x="2936" y="7973"/>
                  </a:cubicBezTo>
                  <a:cubicBezTo>
                    <a:pt x="3897" y="8923"/>
                    <a:pt x="5071" y="9349"/>
                    <a:pt x="6221" y="9349"/>
                  </a:cubicBezTo>
                  <a:cubicBezTo>
                    <a:pt x="8623" y="9349"/>
                    <a:pt x="10919" y="7491"/>
                    <a:pt x="10942" y="4671"/>
                  </a:cubicBezTo>
                  <a:cubicBezTo>
                    <a:pt x="10942" y="2102"/>
                    <a:pt x="8840" y="1"/>
                    <a:pt x="6238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" name="Google Shape;186;p31"/>
            <p:cNvSpPr/>
            <p:nvPr/>
          </p:nvSpPr>
          <p:spPr>
            <a:xfrm>
              <a:off x="2546150" y="3922425"/>
              <a:ext cx="128450" cy="110225"/>
            </a:xfrm>
            <a:custGeom>
              <a:avLst/>
              <a:gdLst/>
              <a:ahLst/>
              <a:cxnLst/>
              <a:rect l="l" t="t" r="r" b="b"/>
              <a:pathLst>
                <a:path w="5138" h="4409" extrusionOk="0">
                  <a:moveTo>
                    <a:pt x="2936" y="0"/>
                  </a:moveTo>
                  <a:cubicBezTo>
                    <a:pt x="1001" y="0"/>
                    <a:pt x="1" y="2369"/>
                    <a:pt x="1402" y="3770"/>
                  </a:cubicBezTo>
                  <a:cubicBezTo>
                    <a:pt x="1843" y="4211"/>
                    <a:pt x="2388" y="4409"/>
                    <a:pt x="2925" y="4409"/>
                  </a:cubicBezTo>
                  <a:cubicBezTo>
                    <a:pt x="4051" y="4409"/>
                    <a:pt x="5138" y="3535"/>
                    <a:pt x="5138" y="2202"/>
                  </a:cubicBezTo>
                  <a:cubicBezTo>
                    <a:pt x="5138" y="1001"/>
                    <a:pt x="4170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7" name="Google Shape;187;p31"/>
            <p:cNvSpPr/>
            <p:nvPr/>
          </p:nvSpPr>
          <p:spPr>
            <a:xfrm>
              <a:off x="2553650" y="3753975"/>
              <a:ext cx="132625" cy="51725"/>
            </a:xfrm>
            <a:custGeom>
              <a:avLst/>
              <a:gdLst/>
              <a:ahLst/>
              <a:cxnLst/>
              <a:rect l="l" t="t" r="r" b="b"/>
              <a:pathLst>
                <a:path w="5305" h="2069" extrusionOk="0">
                  <a:moveTo>
                    <a:pt x="1" y="0"/>
                  </a:moveTo>
                  <a:lnTo>
                    <a:pt x="1" y="2068"/>
                  </a:lnTo>
                  <a:lnTo>
                    <a:pt x="5305" y="2068"/>
                  </a:lnTo>
                  <a:lnTo>
                    <a:pt x="5305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88" name="Google Shape;188;p31"/>
          <p:cNvGrpSpPr/>
          <p:nvPr/>
        </p:nvGrpSpPr>
        <p:grpSpPr>
          <a:xfrm>
            <a:off x="16333626" y="8533176"/>
            <a:ext cx="1674600" cy="1446500"/>
            <a:chOff x="5203050" y="2778050"/>
            <a:chExt cx="837300" cy="723250"/>
          </a:xfrm>
        </p:grpSpPr>
        <p:sp>
          <p:nvSpPr>
            <p:cNvPr id="189" name="Google Shape;189;p31"/>
            <p:cNvSpPr/>
            <p:nvPr/>
          </p:nvSpPr>
          <p:spPr>
            <a:xfrm>
              <a:off x="5203050" y="2778050"/>
              <a:ext cx="837300" cy="514375"/>
            </a:xfrm>
            <a:custGeom>
              <a:avLst/>
              <a:gdLst/>
              <a:ahLst/>
              <a:cxnLst/>
              <a:rect l="l" t="t" r="r" b="b"/>
              <a:pathLst>
                <a:path w="33492" h="20575" extrusionOk="0">
                  <a:moveTo>
                    <a:pt x="14195" y="0"/>
                  </a:moveTo>
                  <a:cubicBezTo>
                    <a:pt x="11003" y="0"/>
                    <a:pt x="8215" y="2192"/>
                    <a:pt x="7539" y="5346"/>
                  </a:cubicBezTo>
                  <a:cubicBezTo>
                    <a:pt x="6956" y="5148"/>
                    <a:pt x="6368" y="5054"/>
                    <a:pt x="5792" y="5054"/>
                  </a:cubicBezTo>
                  <a:cubicBezTo>
                    <a:pt x="3271" y="5054"/>
                    <a:pt x="996" y="6848"/>
                    <a:pt x="534" y="9483"/>
                  </a:cubicBezTo>
                  <a:cubicBezTo>
                    <a:pt x="1" y="12718"/>
                    <a:pt x="2502" y="15687"/>
                    <a:pt x="5805" y="15687"/>
                  </a:cubicBezTo>
                  <a:cubicBezTo>
                    <a:pt x="6172" y="15654"/>
                    <a:pt x="6539" y="15620"/>
                    <a:pt x="6906" y="15554"/>
                  </a:cubicBezTo>
                  <a:lnTo>
                    <a:pt x="6906" y="15887"/>
                  </a:lnTo>
                  <a:cubicBezTo>
                    <a:pt x="6906" y="18784"/>
                    <a:pt x="9249" y="20574"/>
                    <a:pt x="11635" y="20574"/>
                  </a:cubicBezTo>
                  <a:cubicBezTo>
                    <a:pt x="13067" y="20574"/>
                    <a:pt x="14515" y="19928"/>
                    <a:pt x="15478" y="18489"/>
                  </a:cubicBezTo>
                  <a:cubicBezTo>
                    <a:pt x="16191" y="19716"/>
                    <a:pt x="17363" y="20270"/>
                    <a:pt x="18526" y="20270"/>
                  </a:cubicBezTo>
                  <a:cubicBezTo>
                    <a:pt x="20302" y="20270"/>
                    <a:pt x="22056" y="18978"/>
                    <a:pt x="22116" y="16821"/>
                  </a:cubicBezTo>
                  <a:cubicBezTo>
                    <a:pt x="23241" y="17509"/>
                    <a:pt x="24467" y="17829"/>
                    <a:pt x="25670" y="17829"/>
                  </a:cubicBezTo>
                  <a:cubicBezTo>
                    <a:pt x="28606" y="17829"/>
                    <a:pt x="31405" y="15928"/>
                    <a:pt x="32257" y="12852"/>
                  </a:cubicBezTo>
                  <a:cubicBezTo>
                    <a:pt x="33491" y="8482"/>
                    <a:pt x="30222" y="4145"/>
                    <a:pt x="25686" y="4145"/>
                  </a:cubicBezTo>
                  <a:cubicBezTo>
                    <a:pt x="23918" y="4145"/>
                    <a:pt x="22183" y="4846"/>
                    <a:pt x="20916" y="6080"/>
                  </a:cubicBezTo>
                  <a:cubicBezTo>
                    <a:pt x="20549" y="2744"/>
                    <a:pt x="17847" y="209"/>
                    <a:pt x="14544" y="9"/>
                  </a:cubicBezTo>
                  <a:cubicBezTo>
                    <a:pt x="14427" y="3"/>
                    <a:pt x="14311" y="0"/>
                    <a:pt x="1419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0" name="Google Shape;190;p31"/>
            <p:cNvSpPr/>
            <p:nvPr/>
          </p:nvSpPr>
          <p:spPr>
            <a:xfrm>
              <a:off x="5611675" y="3095150"/>
              <a:ext cx="274400" cy="406150"/>
            </a:xfrm>
            <a:custGeom>
              <a:avLst/>
              <a:gdLst/>
              <a:ahLst/>
              <a:cxnLst/>
              <a:rect l="l" t="t" r="r" b="b"/>
              <a:pathLst>
                <a:path w="10976" h="16246" extrusionOk="0">
                  <a:moveTo>
                    <a:pt x="4337" y="1"/>
                  </a:moveTo>
                  <a:cubicBezTo>
                    <a:pt x="3737" y="1"/>
                    <a:pt x="3270" y="501"/>
                    <a:pt x="3270" y="1102"/>
                  </a:cubicBezTo>
                  <a:lnTo>
                    <a:pt x="3270" y="10275"/>
                  </a:lnTo>
                  <a:lnTo>
                    <a:pt x="1268" y="10275"/>
                  </a:lnTo>
                  <a:cubicBezTo>
                    <a:pt x="167" y="10275"/>
                    <a:pt x="1" y="11242"/>
                    <a:pt x="601" y="11809"/>
                  </a:cubicBezTo>
                  <a:lnTo>
                    <a:pt x="4704" y="15946"/>
                  </a:lnTo>
                  <a:cubicBezTo>
                    <a:pt x="4921" y="16146"/>
                    <a:pt x="5196" y="16246"/>
                    <a:pt x="5471" y="16246"/>
                  </a:cubicBezTo>
                  <a:cubicBezTo>
                    <a:pt x="5746" y="16246"/>
                    <a:pt x="6022" y="16146"/>
                    <a:pt x="6238" y="15946"/>
                  </a:cubicBezTo>
                  <a:lnTo>
                    <a:pt x="10375" y="11809"/>
                  </a:lnTo>
                  <a:cubicBezTo>
                    <a:pt x="10975" y="11209"/>
                    <a:pt x="10775" y="10275"/>
                    <a:pt x="9674" y="10275"/>
                  </a:cubicBezTo>
                  <a:lnTo>
                    <a:pt x="7673" y="10275"/>
                  </a:lnTo>
                  <a:lnTo>
                    <a:pt x="7673" y="1102"/>
                  </a:lnTo>
                  <a:cubicBezTo>
                    <a:pt x="7673" y="501"/>
                    <a:pt x="7206" y="1"/>
                    <a:pt x="6605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91" name="Google Shape;191;p31"/>
          <p:cNvGrpSpPr/>
          <p:nvPr/>
        </p:nvGrpSpPr>
        <p:grpSpPr>
          <a:xfrm>
            <a:off x="279777" y="307327"/>
            <a:ext cx="1357650" cy="1205950"/>
            <a:chOff x="2696275" y="963625"/>
            <a:chExt cx="678825" cy="602975"/>
          </a:xfrm>
        </p:grpSpPr>
        <p:sp>
          <p:nvSpPr>
            <p:cNvPr id="192" name="Google Shape;192;p31"/>
            <p:cNvSpPr/>
            <p:nvPr/>
          </p:nvSpPr>
          <p:spPr>
            <a:xfrm>
              <a:off x="2696275" y="963625"/>
              <a:ext cx="678825" cy="602975"/>
            </a:xfrm>
            <a:custGeom>
              <a:avLst/>
              <a:gdLst/>
              <a:ahLst/>
              <a:cxnLst/>
              <a:rect l="l" t="t" r="r" b="b"/>
              <a:pathLst>
                <a:path w="27153" h="24119" extrusionOk="0">
                  <a:moveTo>
                    <a:pt x="2335" y="1"/>
                  </a:moveTo>
                  <a:cubicBezTo>
                    <a:pt x="1034" y="1"/>
                    <a:pt x="0" y="1035"/>
                    <a:pt x="0" y="2369"/>
                  </a:cubicBezTo>
                  <a:lnTo>
                    <a:pt x="0" y="21750"/>
                  </a:lnTo>
                  <a:cubicBezTo>
                    <a:pt x="0" y="23051"/>
                    <a:pt x="1034" y="24118"/>
                    <a:pt x="2335" y="24118"/>
                  </a:cubicBezTo>
                  <a:lnTo>
                    <a:pt x="24784" y="24118"/>
                  </a:lnTo>
                  <a:cubicBezTo>
                    <a:pt x="26085" y="24118"/>
                    <a:pt x="27153" y="23051"/>
                    <a:pt x="27153" y="21750"/>
                  </a:cubicBezTo>
                  <a:lnTo>
                    <a:pt x="27153" y="9107"/>
                  </a:lnTo>
                  <a:cubicBezTo>
                    <a:pt x="27153" y="7806"/>
                    <a:pt x="26085" y="6739"/>
                    <a:pt x="24784" y="6739"/>
                  </a:cubicBezTo>
                  <a:lnTo>
                    <a:pt x="13643" y="6739"/>
                  </a:lnTo>
                  <a:cubicBezTo>
                    <a:pt x="12275" y="6706"/>
                    <a:pt x="11108" y="5705"/>
                    <a:pt x="10874" y="4371"/>
                  </a:cubicBezTo>
                  <a:lnTo>
                    <a:pt x="10508" y="2336"/>
                  </a:lnTo>
                  <a:cubicBezTo>
                    <a:pt x="10241" y="1001"/>
                    <a:pt x="9073" y="34"/>
                    <a:pt x="7739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31"/>
            <p:cNvSpPr/>
            <p:nvPr/>
          </p:nvSpPr>
          <p:spPr>
            <a:xfrm>
              <a:off x="2957275" y="1015325"/>
              <a:ext cx="365300" cy="116775"/>
            </a:xfrm>
            <a:custGeom>
              <a:avLst/>
              <a:gdLst/>
              <a:ahLst/>
              <a:cxnLst/>
              <a:rect l="l" t="t" r="r" b="b"/>
              <a:pathLst>
                <a:path w="14612" h="4671" extrusionOk="0">
                  <a:moveTo>
                    <a:pt x="1" y="1"/>
                  </a:moveTo>
                  <a:cubicBezTo>
                    <a:pt x="34" y="101"/>
                    <a:pt x="68" y="201"/>
                    <a:pt x="68" y="268"/>
                  </a:cubicBezTo>
                  <a:lnTo>
                    <a:pt x="434" y="2303"/>
                  </a:lnTo>
                  <a:cubicBezTo>
                    <a:pt x="668" y="3637"/>
                    <a:pt x="1835" y="4638"/>
                    <a:pt x="3203" y="4671"/>
                  </a:cubicBezTo>
                  <a:lnTo>
                    <a:pt x="14611" y="4671"/>
                  </a:lnTo>
                  <a:lnTo>
                    <a:pt x="14611" y="2369"/>
                  </a:lnTo>
                  <a:cubicBezTo>
                    <a:pt x="14611" y="1068"/>
                    <a:pt x="13577" y="1"/>
                    <a:pt x="12276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31"/>
            <p:cNvSpPr/>
            <p:nvPr/>
          </p:nvSpPr>
          <p:spPr>
            <a:xfrm>
              <a:off x="2781325" y="1215475"/>
              <a:ext cx="507875" cy="266875"/>
            </a:xfrm>
            <a:custGeom>
              <a:avLst/>
              <a:gdLst/>
              <a:ahLst/>
              <a:cxnLst/>
              <a:rect l="l" t="t" r="r" b="b"/>
              <a:pathLst>
                <a:path w="20315" h="10675" extrusionOk="0">
                  <a:moveTo>
                    <a:pt x="2369" y="1"/>
                  </a:moveTo>
                  <a:cubicBezTo>
                    <a:pt x="1068" y="1"/>
                    <a:pt x="0" y="1035"/>
                    <a:pt x="0" y="2336"/>
                  </a:cubicBezTo>
                  <a:lnTo>
                    <a:pt x="0" y="8340"/>
                  </a:lnTo>
                  <a:cubicBezTo>
                    <a:pt x="0" y="9641"/>
                    <a:pt x="1068" y="10675"/>
                    <a:pt x="2369" y="10675"/>
                  </a:cubicBezTo>
                  <a:lnTo>
                    <a:pt x="17947" y="10675"/>
                  </a:lnTo>
                  <a:cubicBezTo>
                    <a:pt x="19248" y="10675"/>
                    <a:pt x="20315" y="9641"/>
                    <a:pt x="20315" y="8340"/>
                  </a:cubicBezTo>
                  <a:lnTo>
                    <a:pt x="20315" y="2336"/>
                  </a:lnTo>
                  <a:cubicBezTo>
                    <a:pt x="20315" y="1035"/>
                    <a:pt x="19248" y="1"/>
                    <a:pt x="1794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95" name="Google Shape;195;p31"/>
          <p:cNvSpPr/>
          <p:nvPr/>
        </p:nvSpPr>
        <p:spPr>
          <a:xfrm>
            <a:off x="441501" y="7716651"/>
            <a:ext cx="590450" cy="492350"/>
          </a:xfrm>
          <a:custGeom>
            <a:avLst/>
            <a:gdLst/>
            <a:ahLst/>
            <a:cxnLst/>
            <a:rect l="l" t="t" r="r" b="b"/>
            <a:pathLst>
              <a:path w="11809" h="9847" extrusionOk="0">
                <a:moveTo>
                  <a:pt x="2797" y="1"/>
                </a:moveTo>
                <a:cubicBezTo>
                  <a:pt x="1322" y="1"/>
                  <a:pt x="1" y="1204"/>
                  <a:pt x="468" y="3538"/>
                </a:cubicBezTo>
                <a:cubicBezTo>
                  <a:pt x="868" y="5673"/>
                  <a:pt x="2969" y="8175"/>
                  <a:pt x="5304" y="9576"/>
                </a:cubicBezTo>
                <a:cubicBezTo>
                  <a:pt x="5598" y="9755"/>
                  <a:pt x="5748" y="9847"/>
                  <a:pt x="5903" y="9847"/>
                </a:cubicBezTo>
                <a:cubicBezTo>
                  <a:pt x="6064" y="9847"/>
                  <a:pt x="6231" y="9747"/>
                  <a:pt x="6572" y="9542"/>
                </a:cubicBezTo>
                <a:cubicBezTo>
                  <a:pt x="8907" y="8108"/>
                  <a:pt x="10942" y="5639"/>
                  <a:pt x="11342" y="3538"/>
                </a:cubicBezTo>
                <a:cubicBezTo>
                  <a:pt x="11809" y="1204"/>
                  <a:pt x="10488" y="1"/>
                  <a:pt x="9013" y="1"/>
                </a:cubicBezTo>
                <a:cubicBezTo>
                  <a:pt x="7747" y="1"/>
                  <a:pt x="6367" y="886"/>
                  <a:pt x="5905" y="2704"/>
                </a:cubicBezTo>
                <a:cubicBezTo>
                  <a:pt x="5443" y="886"/>
                  <a:pt x="4063" y="1"/>
                  <a:pt x="2797" y="1"/>
                </a:cubicBezTo>
                <a:close/>
              </a:path>
            </a:pathLst>
          </a:custGeom>
          <a:solidFill>
            <a:schemeClr val="accent2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3632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3DC95-CAB6-9367-1650-79B852CA2AFF}"/>
              </a:ext>
            </a:extLst>
          </p:cNvPr>
          <p:cNvSpPr txBox="1"/>
          <p:nvPr userDrawn="1"/>
        </p:nvSpPr>
        <p:spPr>
          <a:xfrm>
            <a:off x="4572000" y="947737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4AD8B-0957-239B-830A-49CAC1641006}"/>
              </a:ext>
            </a:extLst>
          </p:cNvPr>
          <p:cNvSpPr txBox="1"/>
          <p:nvPr userDrawn="1"/>
        </p:nvSpPr>
        <p:spPr>
          <a:xfrm>
            <a:off x="4572000" y="947737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0" dirty="0">
                <a:solidFill>
                  <a:schemeClr val="bg1">
                    <a:lumMod val="7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68F085-7BCD-0CBB-CF5C-E7CF022BC38C}"/>
              </a:ext>
            </a:extLst>
          </p:cNvPr>
          <p:cNvSpPr txBox="1"/>
          <p:nvPr userDrawn="1"/>
        </p:nvSpPr>
        <p:spPr>
          <a:xfrm>
            <a:off x="4572000" y="947737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0" dirty="0">
                <a:solidFill>
                  <a:schemeClr val="bg1">
                    <a:lumMod val="7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339068-8273-1955-8AE1-2BC3FDF32C1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50" y="-420687"/>
            <a:ext cx="2533650" cy="2533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775200"/>
            <a:ext cx="15408000" cy="1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601700"/>
            <a:ext cx="15408000" cy="6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97F66A-5302-40CF-D08F-E4344511ED4B}"/>
              </a:ext>
            </a:extLst>
          </p:cNvPr>
          <p:cNvSpPr txBox="1"/>
          <p:nvPr userDrawn="1"/>
        </p:nvSpPr>
        <p:spPr>
          <a:xfrm>
            <a:off x="4572000" y="947737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0" dirty="0">
                <a:solidFill>
                  <a:schemeClr val="accent6">
                    <a:lumMod val="9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23638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644525"/>
            <a:ext cx="8510677" cy="9642475"/>
            <a:chOff x="0" y="0"/>
            <a:chExt cx="11347569" cy="1285663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0597" r="20597"/>
            <a:stretch>
              <a:fillRect/>
            </a:stretch>
          </p:blipFill>
          <p:spPr>
            <a:xfrm>
              <a:off x="0" y="0"/>
              <a:ext cx="11347569" cy="12856633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-202663" y="836613"/>
            <a:ext cx="4742394" cy="5490471"/>
          </a:xfrm>
          <a:custGeom>
            <a:avLst/>
            <a:gdLst/>
            <a:ahLst/>
            <a:cxnLst/>
            <a:rect l="l" t="t" r="r" b="b"/>
            <a:pathLst>
              <a:path w="4742394" h="5490471">
                <a:moveTo>
                  <a:pt x="0" y="0"/>
                </a:moveTo>
                <a:lnTo>
                  <a:pt x="4742394" y="0"/>
                </a:lnTo>
                <a:lnTo>
                  <a:pt x="4742394" y="5490470"/>
                </a:lnTo>
                <a:lnTo>
                  <a:pt x="0" y="5490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grpSp>
        <p:nvGrpSpPr>
          <p:cNvPr id="5" name="Group 5"/>
          <p:cNvGrpSpPr/>
          <p:nvPr/>
        </p:nvGrpSpPr>
        <p:grpSpPr>
          <a:xfrm>
            <a:off x="598361" y="5443530"/>
            <a:ext cx="12070524" cy="1893839"/>
            <a:chOff x="0" y="0"/>
            <a:chExt cx="3179068" cy="4987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79068" cy="498789"/>
            </a:xfrm>
            <a:custGeom>
              <a:avLst/>
              <a:gdLst/>
              <a:ahLst/>
              <a:cxnLst/>
              <a:rect l="l" t="t" r="r" b="b"/>
              <a:pathLst>
                <a:path w="3179068" h="498789">
                  <a:moveTo>
                    <a:pt x="64139" y="0"/>
                  </a:moveTo>
                  <a:lnTo>
                    <a:pt x="3114929" y="0"/>
                  </a:lnTo>
                  <a:cubicBezTo>
                    <a:pt x="3131940" y="0"/>
                    <a:pt x="3148254" y="6757"/>
                    <a:pt x="3160282" y="18786"/>
                  </a:cubicBezTo>
                  <a:cubicBezTo>
                    <a:pt x="3172310" y="30814"/>
                    <a:pt x="3179068" y="47128"/>
                    <a:pt x="3179068" y="64139"/>
                  </a:cubicBezTo>
                  <a:lnTo>
                    <a:pt x="3179068" y="434650"/>
                  </a:lnTo>
                  <a:cubicBezTo>
                    <a:pt x="3179068" y="451661"/>
                    <a:pt x="3172310" y="467975"/>
                    <a:pt x="3160282" y="480003"/>
                  </a:cubicBezTo>
                  <a:cubicBezTo>
                    <a:pt x="3148254" y="492031"/>
                    <a:pt x="3131940" y="498789"/>
                    <a:pt x="3114929" y="498789"/>
                  </a:cubicBezTo>
                  <a:lnTo>
                    <a:pt x="64139" y="498789"/>
                  </a:lnTo>
                  <a:cubicBezTo>
                    <a:pt x="47128" y="498789"/>
                    <a:pt x="30814" y="492031"/>
                    <a:pt x="18786" y="480003"/>
                  </a:cubicBezTo>
                  <a:cubicBezTo>
                    <a:pt x="6757" y="467975"/>
                    <a:pt x="0" y="451661"/>
                    <a:pt x="0" y="434650"/>
                  </a:cubicBezTo>
                  <a:lnTo>
                    <a:pt x="0" y="64139"/>
                  </a:lnTo>
                  <a:cubicBezTo>
                    <a:pt x="0" y="47128"/>
                    <a:pt x="6757" y="30814"/>
                    <a:pt x="18786" y="18786"/>
                  </a:cubicBezTo>
                  <a:cubicBezTo>
                    <a:pt x="30814" y="6757"/>
                    <a:pt x="47128" y="0"/>
                    <a:pt x="64139" y="0"/>
                  </a:cubicBezTo>
                  <a:close/>
                </a:path>
              </a:pathLst>
            </a:custGeom>
            <a:solidFill>
              <a:srgbClr val="528553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179068" cy="5464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2950" y="7565968"/>
            <a:ext cx="7389903" cy="1412589"/>
            <a:chOff x="0" y="0"/>
            <a:chExt cx="1946312" cy="3720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46312" cy="372040"/>
            </a:xfrm>
            <a:custGeom>
              <a:avLst/>
              <a:gdLst/>
              <a:ahLst/>
              <a:cxnLst/>
              <a:rect l="l" t="t" r="r" b="b"/>
              <a:pathLst>
                <a:path w="1946312" h="372040">
                  <a:moveTo>
                    <a:pt x="104763" y="0"/>
                  </a:moveTo>
                  <a:lnTo>
                    <a:pt x="1841548" y="0"/>
                  </a:lnTo>
                  <a:cubicBezTo>
                    <a:pt x="1869334" y="0"/>
                    <a:pt x="1895981" y="11038"/>
                    <a:pt x="1915627" y="30685"/>
                  </a:cubicBezTo>
                  <a:cubicBezTo>
                    <a:pt x="1935275" y="50331"/>
                    <a:pt x="1946312" y="76978"/>
                    <a:pt x="1946312" y="104763"/>
                  </a:cubicBezTo>
                  <a:lnTo>
                    <a:pt x="1946312" y="267276"/>
                  </a:lnTo>
                  <a:cubicBezTo>
                    <a:pt x="1946312" y="295061"/>
                    <a:pt x="1935275" y="321708"/>
                    <a:pt x="1915627" y="341355"/>
                  </a:cubicBezTo>
                  <a:cubicBezTo>
                    <a:pt x="1895981" y="361002"/>
                    <a:pt x="1869334" y="372040"/>
                    <a:pt x="1841548" y="372040"/>
                  </a:cubicBezTo>
                  <a:lnTo>
                    <a:pt x="104763" y="372040"/>
                  </a:lnTo>
                  <a:cubicBezTo>
                    <a:pt x="76978" y="372040"/>
                    <a:pt x="50331" y="361002"/>
                    <a:pt x="30685" y="341355"/>
                  </a:cubicBezTo>
                  <a:cubicBezTo>
                    <a:pt x="11038" y="321708"/>
                    <a:pt x="0" y="295061"/>
                    <a:pt x="0" y="267276"/>
                  </a:cubicBezTo>
                  <a:lnTo>
                    <a:pt x="0" y="104763"/>
                  </a:lnTo>
                  <a:cubicBezTo>
                    <a:pt x="0" y="76978"/>
                    <a:pt x="11038" y="50331"/>
                    <a:pt x="30685" y="30685"/>
                  </a:cubicBezTo>
                  <a:cubicBezTo>
                    <a:pt x="50331" y="11038"/>
                    <a:pt x="76978" y="0"/>
                    <a:pt x="104763" y="0"/>
                  </a:cubicBezTo>
                  <a:close/>
                </a:path>
              </a:pathLst>
            </a:custGeom>
            <a:solidFill>
              <a:srgbClr val="EBCF4F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946312" cy="419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021027" y="7957731"/>
            <a:ext cx="743457" cy="704425"/>
          </a:xfrm>
          <a:custGeom>
            <a:avLst/>
            <a:gdLst/>
            <a:ahLst/>
            <a:cxnLst/>
            <a:rect l="l" t="t" r="r" b="b"/>
            <a:pathLst>
              <a:path w="743457" h="704425">
                <a:moveTo>
                  <a:pt x="0" y="0"/>
                </a:moveTo>
                <a:lnTo>
                  <a:pt x="743457" y="0"/>
                </a:lnTo>
                <a:lnTo>
                  <a:pt x="743457" y="704425"/>
                </a:lnTo>
                <a:lnTo>
                  <a:pt x="0" y="7044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2" name="TextBox 12"/>
          <p:cNvSpPr txBox="1"/>
          <p:nvPr/>
        </p:nvSpPr>
        <p:spPr>
          <a:xfrm>
            <a:off x="862800" y="8009906"/>
            <a:ext cx="6158228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500">
                <a:solidFill>
                  <a:srgbClr val="528553"/>
                </a:solidFill>
                <a:latin typeface="Hagrid Light"/>
              </a:rPr>
              <a:t>FOR TEENS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2950" y="4122724"/>
            <a:ext cx="4958066" cy="109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9500" dirty="0">
                <a:solidFill>
                  <a:srgbClr val="1D1D1D"/>
                </a:solidFill>
                <a:latin typeface="Hagrid"/>
              </a:rPr>
              <a:t>UNIT 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4570" y="6020559"/>
            <a:ext cx="11338105" cy="109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9500">
                <a:solidFill>
                  <a:srgbClr val="F5F5F0"/>
                </a:solidFill>
                <a:latin typeface="Hagrid"/>
              </a:rPr>
              <a:t>HEALTHY LIVING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2950" y="730250"/>
            <a:ext cx="4164749" cy="293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9"/>
              </a:lnSpc>
            </a:pPr>
            <a:r>
              <a:rPr lang="en-US" sz="2499">
                <a:solidFill>
                  <a:srgbClr val="1D1D1D"/>
                </a:solidFill>
                <a:latin typeface="Hagrid Medium"/>
              </a:rPr>
              <a:t>9TH GRADE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BD65DA-C301-F50A-E4A2-BADF428E7298}"/>
              </a:ext>
            </a:extLst>
          </p:cNvPr>
          <p:cNvSpPr/>
          <p:nvPr/>
        </p:nvSpPr>
        <p:spPr>
          <a:xfrm>
            <a:off x="1254133" y="9159383"/>
            <a:ext cx="7389903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TEACHER: VU THI TRANG</a:t>
            </a:r>
            <a:endParaRPr lang="en-US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731945" y="2258636"/>
            <a:ext cx="585598" cy="578278"/>
          </a:xfrm>
          <a:custGeom>
            <a:avLst/>
            <a:gdLst/>
            <a:ahLst/>
            <a:cxnLst/>
            <a:rect l="l" t="t" r="r" b="b"/>
            <a:pathLst>
              <a:path w="585598" h="578278">
                <a:moveTo>
                  <a:pt x="0" y="0"/>
                </a:moveTo>
                <a:lnTo>
                  <a:pt x="585598" y="0"/>
                </a:lnTo>
                <a:lnTo>
                  <a:pt x="585598" y="578278"/>
                </a:lnTo>
                <a:lnTo>
                  <a:pt x="0" y="57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4932" y="266700"/>
            <a:ext cx="16538133" cy="153888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Ex 2. Circle the correct modal verbs to complete the following sentences.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2569DF72-DAB5-ABDE-4BF9-77CAF59A62B1}"/>
              </a:ext>
            </a:extLst>
          </p:cNvPr>
          <p:cNvSpPr txBox="1"/>
          <p:nvPr/>
        </p:nvSpPr>
        <p:spPr>
          <a:xfrm>
            <a:off x="655654" y="2329695"/>
            <a:ext cx="16976687" cy="708533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1. She 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can / should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go home early if she finishes her work. </a:t>
            </a: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2. If you train hard, you might / shouldn’t win the first prize. </a:t>
            </a: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3. If they don’t want to be punished, they must / may follow the rules. </a:t>
            </a: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4. If students have an upcoming exam, they shouldn’t / can’t wait to study until the day before it. </a:t>
            </a: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5. If you’re having a bad day, you should / may do your best to get through it.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62E83-BA23-B972-E6A3-A2C0F0408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9791" y="16329"/>
            <a:ext cx="7841804" cy="72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97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731945" y="2258636"/>
            <a:ext cx="585598" cy="578278"/>
          </a:xfrm>
          <a:custGeom>
            <a:avLst/>
            <a:gdLst/>
            <a:ahLst/>
            <a:cxnLst/>
            <a:rect l="l" t="t" r="r" b="b"/>
            <a:pathLst>
              <a:path w="585598" h="578278">
                <a:moveTo>
                  <a:pt x="0" y="0"/>
                </a:moveTo>
                <a:lnTo>
                  <a:pt x="585598" y="0"/>
                </a:lnTo>
                <a:lnTo>
                  <a:pt x="585598" y="578278"/>
                </a:lnTo>
                <a:lnTo>
                  <a:pt x="0" y="57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4932" y="651421"/>
            <a:ext cx="16538133" cy="7694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CHECK YOUR ANSWER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2569DF72-DAB5-ABDE-4BF9-77CAF59A62B1}"/>
              </a:ext>
            </a:extLst>
          </p:cNvPr>
          <p:cNvSpPr txBox="1"/>
          <p:nvPr/>
        </p:nvSpPr>
        <p:spPr>
          <a:xfrm>
            <a:off x="655654" y="1897559"/>
            <a:ext cx="16976687" cy="794961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1. She can / should go home early if she finishes her work. </a:t>
            </a: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Hagri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srgbClr val="1D1D1D"/>
              </a:solidFill>
              <a:latin typeface="Hagrid Light"/>
            </a:endParaRP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2. If you train hard, you might / shouldn’t win the first prize. </a:t>
            </a: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Hagri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srgbClr val="1D1D1D"/>
              </a:solidFill>
              <a:latin typeface="Hagrid Light"/>
            </a:endParaRP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3. If they don’t want to be punished, they must / may follow the rules.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Hagrid Ligh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62E83-BA23-B972-E6A3-A2C0F0408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9791" y="16329"/>
            <a:ext cx="7841804" cy="725323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6C883E-ACF6-2810-ABF9-F8FA530A9758}"/>
              </a:ext>
            </a:extLst>
          </p:cNvPr>
          <p:cNvSpPr/>
          <p:nvPr/>
        </p:nvSpPr>
        <p:spPr>
          <a:xfrm>
            <a:off x="2114550" y="1592759"/>
            <a:ext cx="1695450" cy="609600"/>
          </a:xfrm>
          <a:prstGeom prst="roundRect">
            <a:avLst/>
          </a:prstGeom>
          <a:noFill/>
          <a:ln w="57150">
            <a:solidFill>
              <a:srgbClr val="FD4E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BE3739C-CF5C-9A46-EFA5-414C1F41653D}"/>
              </a:ext>
            </a:extLst>
          </p:cNvPr>
          <p:cNvSpPr/>
          <p:nvPr/>
        </p:nvSpPr>
        <p:spPr>
          <a:xfrm>
            <a:off x="1219200" y="3044536"/>
            <a:ext cx="9144000" cy="831299"/>
          </a:xfrm>
          <a:prstGeom prst="roundRect">
            <a:avLst>
              <a:gd name="adj" fmla="val 401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Patrick Hand" pitchFamily="2" charset="77"/>
              </a:rPr>
              <a:t>Permission</a:t>
            </a:r>
            <a:r>
              <a:rPr kumimoji="0" lang="x-none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 (</a:t>
            </a:r>
            <a:r>
              <a:rPr lang="en-US" sz="6000" dirty="0" err="1">
                <a:solidFill>
                  <a:prstClr val="black"/>
                </a:solidFill>
                <a:latin typeface="Patrick Hand" pitchFamily="2" charset="77"/>
              </a:rPr>
              <a:t>sự</a:t>
            </a:r>
            <a:r>
              <a:rPr lang="en-US" sz="6000" dirty="0">
                <a:solidFill>
                  <a:prstClr val="black"/>
                </a:solidFill>
                <a:latin typeface="Patrick Hand" pitchFamily="2" charset="77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Patrick Hand" pitchFamily="2" charset="77"/>
              </a:rPr>
              <a:t>cho</a:t>
            </a:r>
            <a:r>
              <a:rPr lang="en-US" sz="6000" dirty="0">
                <a:solidFill>
                  <a:prstClr val="black"/>
                </a:solidFill>
                <a:latin typeface="Patrick Hand" pitchFamily="2" charset="77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Patrick Hand" pitchFamily="2" charset="77"/>
              </a:rPr>
              <a:t>phép</a:t>
            </a:r>
            <a:r>
              <a:rPr kumimoji="0" lang="x-none" sz="6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)</a:t>
            </a:r>
            <a:endParaRPr kumimoji="0" lang="x-none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9C631F-AAE9-F49E-AC1C-3519790ABE95}"/>
              </a:ext>
            </a:extLst>
          </p:cNvPr>
          <p:cNvSpPr/>
          <p:nvPr/>
        </p:nvSpPr>
        <p:spPr>
          <a:xfrm>
            <a:off x="6317542" y="6438900"/>
            <a:ext cx="8846257" cy="1056949"/>
          </a:xfrm>
          <a:prstGeom prst="roundRect">
            <a:avLst>
              <a:gd name="adj" fmla="val 401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possibility (</a:t>
            </a:r>
            <a:r>
              <a:rPr kumimoji="0" lang="x-none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khả</a:t>
            </a:r>
            <a:r>
              <a:rPr kumimoji="0" lang="x-none" sz="6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 năng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xả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ra</a:t>
            </a:r>
            <a:r>
              <a:rPr kumimoji="0" lang="x-none" sz="6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)</a:t>
            </a:r>
            <a:endParaRPr kumimoji="0" lang="x-none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E9C527A-D8BC-2942-662E-49713A68640A}"/>
              </a:ext>
            </a:extLst>
          </p:cNvPr>
          <p:cNvSpPr/>
          <p:nvPr/>
        </p:nvSpPr>
        <p:spPr>
          <a:xfrm>
            <a:off x="7630856" y="5060373"/>
            <a:ext cx="1911927" cy="609600"/>
          </a:xfrm>
          <a:prstGeom prst="roundRect">
            <a:avLst/>
          </a:prstGeom>
          <a:noFill/>
          <a:ln w="57150">
            <a:solidFill>
              <a:srgbClr val="FD4E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DF30DD8-CB1F-42AE-4C8C-A72B17B9917B}"/>
              </a:ext>
            </a:extLst>
          </p:cNvPr>
          <p:cNvSpPr/>
          <p:nvPr/>
        </p:nvSpPr>
        <p:spPr>
          <a:xfrm>
            <a:off x="10585188" y="9219929"/>
            <a:ext cx="6827877" cy="831299"/>
          </a:xfrm>
          <a:prstGeom prst="roundRect">
            <a:avLst>
              <a:gd name="adj" fmla="val 401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necessity (sự</a:t>
            </a:r>
            <a:r>
              <a:rPr kumimoji="0" lang="x-none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 cần thiết)</a:t>
            </a:r>
            <a:endParaRPr kumimoji="0" lang="x-none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8776340-0517-1218-9047-7EBE3E3A8795}"/>
              </a:ext>
            </a:extLst>
          </p:cNvPr>
          <p:cNvSpPr/>
          <p:nvPr/>
        </p:nvSpPr>
        <p:spPr>
          <a:xfrm>
            <a:off x="12801600" y="8643852"/>
            <a:ext cx="1752600" cy="609600"/>
          </a:xfrm>
          <a:prstGeom prst="roundRect">
            <a:avLst/>
          </a:prstGeom>
          <a:noFill/>
          <a:ln w="57150">
            <a:solidFill>
              <a:srgbClr val="FD4E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78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731945" y="2258636"/>
            <a:ext cx="585598" cy="578278"/>
          </a:xfrm>
          <a:custGeom>
            <a:avLst/>
            <a:gdLst/>
            <a:ahLst/>
            <a:cxnLst/>
            <a:rect l="l" t="t" r="r" b="b"/>
            <a:pathLst>
              <a:path w="585598" h="578278">
                <a:moveTo>
                  <a:pt x="0" y="0"/>
                </a:moveTo>
                <a:lnTo>
                  <a:pt x="585598" y="0"/>
                </a:lnTo>
                <a:lnTo>
                  <a:pt x="585598" y="578278"/>
                </a:lnTo>
                <a:lnTo>
                  <a:pt x="0" y="57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4932" y="651421"/>
            <a:ext cx="16538133" cy="7694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CHECK YOUR ANSWER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2569DF72-DAB5-ABDE-4BF9-77CAF59A62B1}"/>
              </a:ext>
            </a:extLst>
          </p:cNvPr>
          <p:cNvSpPr txBox="1"/>
          <p:nvPr/>
        </p:nvSpPr>
        <p:spPr>
          <a:xfrm>
            <a:off x="655654" y="2078044"/>
            <a:ext cx="16976687" cy="593495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4. If students have an upcoming exam, they shouldn’t / can’t wait to study until the day before 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srgbClr val="1D1D1D"/>
              </a:solidFill>
              <a:latin typeface="Hagrid Ligh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srgbClr val="1D1D1D"/>
              </a:solidFill>
              <a:latin typeface="Hagrid Ligh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5. If you’re having a bad day, you should / may do your best to get through it.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Hagrid Ligh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62E83-BA23-B972-E6A3-A2C0F0408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9791" y="16329"/>
            <a:ext cx="7841804" cy="725323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64E9D77-5E42-6F00-AEEF-F61772388DC7}"/>
              </a:ext>
            </a:extLst>
          </p:cNvPr>
          <p:cNvSpPr/>
          <p:nvPr/>
        </p:nvSpPr>
        <p:spPr>
          <a:xfrm>
            <a:off x="13716000" y="2258636"/>
            <a:ext cx="2819400" cy="609600"/>
          </a:xfrm>
          <a:prstGeom prst="roundRect">
            <a:avLst/>
          </a:prstGeom>
          <a:noFill/>
          <a:ln w="57150">
            <a:solidFill>
              <a:srgbClr val="FD4E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1CE3B18-8D71-12A6-CA19-EF2606ED97F1}"/>
              </a:ext>
            </a:extLst>
          </p:cNvPr>
          <p:cNvSpPr/>
          <p:nvPr/>
        </p:nvSpPr>
        <p:spPr>
          <a:xfrm>
            <a:off x="11125200" y="4350301"/>
            <a:ext cx="6057900" cy="831299"/>
          </a:xfrm>
          <a:prstGeom prst="roundRect">
            <a:avLst>
              <a:gd name="adj" fmla="val 401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advice (lời</a:t>
            </a:r>
            <a:r>
              <a:rPr kumimoji="0" lang="x-none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 khuyên)</a:t>
            </a:r>
            <a:endParaRPr kumimoji="0" lang="x-none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0B3717-9C3A-A0CA-5417-533CA1DC3DB5}"/>
              </a:ext>
            </a:extLst>
          </p:cNvPr>
          <p:cNvSpPr/>
          <p:nvPr/>
        </p:nvSpPr>
        <p:spPr>
          <a:xfrm>
            <a:off x="9316279" y="7272405"/>
            <a:ext cx="6057900" cy="831299"/>
          </a:xfrm>
          <a:prstGeom prst="roundRect">
            <a:avLst>
              <a:gd name="adj" fmla="val 401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advice (lời</a:t>
            </a:r>
            <a:r>
              <a:rPr kumimoji="0" lang="x-none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 khuyên)</a:t>
            </a:r>
            <a:endParaRPr kumimoji="0" lang="x-none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3BBF15A-4A7D-764B-7BEB-E235FEBEB3C3}"/>
              </a:ext>
            </a:extLst>
          </p:cNvPr>
          <p:cNvSpPr/>
          <p:nvPr/>
        </p:nvSpPr>
        <p:spPr>
          <a:xfrm>
            <a:off x="10363200" y="6362700"/>
            <a:ext cx="2123661" cy="609600"/>
          </a:xfrm>
          <a:prstGeom prst="roundRect">
            <a:avLst/>
          </a:prstGeom>
          <a:noFill/>
          <a:ln w="57150">
            <a:solidFill>
              <a:srgbClr val="FD4E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78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731945" y="2258636"/>
            <a:ext cx="585598" cy="578278"/>
          </a:xfrm>
          <a:custGeom>
            <a:avLst/>
            <a:gdLst/>
            <a:ahLst/>
            <a:cxnLst/>
            <a:rect l="l" t="t" r="r" b="b"/>
            <a:pathLst>
              <a:path w="585598" h="578278">
                <a:moveTo>
                  <a:pt x="0" y="0"/>
                </a:moveTo>
                <a:lnTo>
                  <a:pt x="585598" y="0"/>
                </a:lnTo>
                <a:lnTo>
                  <a:pt x="585598" y="578278"/>
                </a:lnTo>
                <a:lnTo>
                  <a:pt x="0" y="57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4932" y="343644"/>
            <a:ext cx="16538133" cy="138499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>
                <a:solidFill>
                  <a:srgbClr val="1D1D1D"/>
                </a:solidFill>
                <a:latin typeface="Hagrid"/>
              </a:rPr>
              <a:t>Ex 3. Match the first half of the sentence in A with the second half in B.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Hagrid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51508-7FFC-95D9-09FA-B1A7A14BA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2" y="-7658100"/>
            <a:ext cx="6083300" cy="73025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4750382-4675-09F8-D3F8-8E134DF5C4B9}"/>
              </a:ext>
            </a:extLst>
          </p:cNvPr>
          <p:cNvSpPr/>
          <p:nvPr/>
        </p:nvSpPr>
        <p:spPr>
          <a:xfrm>
            <a:off x="874932" y="2095501"/>
            <a:ext cx="6897468" cy="1219200"/>
          </a:xfrm>
          <a:prstGeom prst="roundRect">
            <a:avLst>
              <a:gd name="adj" fmla="val 1291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x-none" sz="4400" dirty="0">
                <a:latin typeface="Patrick Hand" pitchFamily="2" charset="77"/>
              </a:rPr>
              <a:t>1. If you spend too much time on the computer,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23FE6FE-6657-186E-18EB-C5C09BC5F2C6}"/>
              </a:ext>
            </a:extLst>
          </p:cNvPr>
          <p:cNvSpPr/>
          <p:nvPr/>
        </p:nvSpPr>
        <p:spPr>
          <a:xfrm>
            <a:off x="874932" y="3674355"/>
            <a:ext cx="6897468" cy="1219200"/>
          </a:xfrm>
          <a:prstGeom prst="roundRect">
            <a:avLst>
              <a:gd name="adj" fmla="val 1291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x-none" sz="4400" dirty="0">
                <a:latin typeface="Patrick Hand" pitchFamily="2" charset="77"/>
              </a:rPr>
              <a:t>2. </a:t>
            </a:r>
            <a:r>
              <a:rPr lang="en-US" sz="4400" dirty="0">
                <a:latin typeface="Patrick Hand" pitchFamily="2" charset="77"/>
              </a:rPr>
              <a:t>If you put too much sugar in your coffee,</a:t>
            </a:r>
            <a:endParaRPr lang="x-none" sz="4400" dirty="0">
              <a:latin typeface="Patrick Hand" pitchFamily="2" charset="77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389742E-5517-E9DB-ABD1-1B103FE56C54}"/>
              </a:ext>
            </a:extLst>
          </p:cNvPr>
          <p:cNvSpPr/>
          <p:nvPr/>
        </p:nvSpPr>
        <p:spPr>
          <a:xfrm>
            <a:off x="874932" y="5253209"/>
            <a:ext cx="6897468" cy="1219200"/>
          </a:xfrm>
          <a:prstGeom prst="roundRect">
            <a:avLst>
              <a:gd name="adj" fmla="val 1291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x-none" sz="4400" dirty="0">
                <a:latin typeface="Patrick Hand" pitchFamily="2" charset="77"/>
              </a:rPr>
              <a:t>3. </a:t>
            </a:r>
            <a:r>
              <a:rPr lang="en-US" sz="4400" dirty="0">
                <a:latin typeface="Patrick Hand" pitchFamily="2" charset="77"/>
              </a:rPr>
              <a:t>If you want to manage your time effectively,</a:t>
            </a:r>
            <a:endParaRPr lang="x-none" sz="4400" dirty="0">
              <a:latin typeface="Patrick Hand" pitchFamily="2" charset="77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C83A8AE-B3A4-0CAC-EE10-F5D1184546ED}"/>
              </a:ext>
            </a:extLst>
          </p:cNvPr>
          <p:cNvSpPr/>
          <p:nvPr/>
        </p:nvSpPr>
        <p:spPr>
          <a:xfrm>
            <a:off x="852278" y="6832063"/>
            <a:ext cx="6897468" cy="1219200"/>
          </a:xfrm>
          <a:prstGeom prst="roundRect">
            <a:avLst>
              <a:gd name="adj" fmla="val 1291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x-none" sz="4400" dirty="0">
                <a:latin typeface="Patrick Hand" pitchFamily="2" charset="77"/>
              </a:rPr>
              <a:t>4. </a:t>
            </a:r>
            <a:r>
              <a:rPr lang="en-US" sz="4400" dirty="0">
                <a:latin typeface="Patrick Hand" pitchFamily="2" charset="77"/>
              </a:rPr>
              <a:t>If you want to have perfect white teeth,</a:t>
            </a:r>
            <a:endParaRPr lang="x-none" sz="4400" dirty="0">
              <a:latin typeface="Patrick Hand" pitchFamily="2" charset="77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848A71-D73C-52F2-0C0A-3B829DA0E15F}"/>
              </a:ext>
            </a:extLst>
          </p:cNvPr>
          <p:cNvSpPr/>
          <p:nvPr/>
        </p:nvSpPr>
        <p:spPr>
          <a:xfrm>
            <a:off x="852278" y="8410917"/>
            <a:ext cx="6897468" cy="1219200"/>
          </a:xfrm>
          <a:prstGeom prst="roundRect">
            <a:avLst>
              <a:gd name="adj" fmla="val 1291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x-none" sz="4400" dirty="0">
                <a:latin typeface="Patrick Hand" pitchFamily="2" charset="77"/>
              </a:rPr>
              <a:t>5. </a:t>
            </a:r>
            <a:r>
              <a:rPr lang="en-US" sz="4400" dirty="0">
                <a:latin typeface="Patrick Hand" pitchFamily="2" charset="77"/>
              </a:rPr>
              <a:t>If you take a cooking class,</a:t>
            </a:r>
            <a:endParaRPr lang="x-none" sz="4400" dirty="0">
              <a:latin typeface="Patrick Hand" pitchFamily="2" charset="77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0B11F8E-1121-0DC8-19DB-AEB59868CE06}"/>
              </a:ext>
            </a:extLst>
          </p:cNvPr>
          <p:cNvSpPr/>
          <p:nvPr/>
        </p:nvSpPr>
        <p:spPr>
          <a:xfrm>
            <a:off x="9372600" y="2095501"/>
            <a:ext cx="8040464" cy="1219200"/>
          </a:xfrm>
          <a:prstGeom prst="roundRect">
            <a:avLst>
              <a:gd name="adj" fmla="val 12917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Patrick Hand" pitchFamily="2" charset="77"/>
              </a:rPr>
              <a:t>a. you can make your </a:t>
            </a:r>
            <a:r>
              <a:rPr lang="en-US" sz="4000" dirty="0" err="1">
                <a:latin typeface="Patrick Hand" pitchFamily="2" charset="77"/>
              </a:rPr>
              <a:t>favourite</a:t>
            </a:r>
            <a:r>
              <a:rPr lang="en-US" sz="4000" dirty="0">
                <a:latin typeface="Patrick Hand" pitchFamily="2" charset="77"/>
              </a:rPr>
              <a:t> food at home.</a:t>
            </a:r>
            <a:endParaRPr lang="x-none" sz="4000" dirty="0">
              <a:latin typeface="Patrick Hand" pitchFamily="2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9464452-A804-FC4E-7BBE-8E7F7784AAB4}"/>
              </a:ext>
            </a:extLst>
          </p:cNvPr>
          <p:cNvSpPr/>
          <p:nvPr/>
        </p:nvSpPr>
        <p:spPr>
          <a:xfrm>
            <a:off x="9372600" y="3674355"/>
            <a:ext cx="8040464" cy="1219200"/>
          </a:xfrm>
          <a:prstGeom prst="roundRect">
            <a:avLst>
              <a:gd name="adj" fmla="val 12917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Patrick Hand" pitchFamily="2" charset="77"/>
              </a:rPr>
              <a:t>b. you should use a calendar to plan your work ahead.</a:t>
            </a:r>
            <a:endParaRPr lang="x-none" sz="4000" dirty="0">
              <a:latin typeface="Patrick Hand" pitchFamily="2" charset="77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79AC690-05FE-06AE-D7BD-C2697718EBAF}"/>
              </a:ext>
            </a:extLst>
          </p:cNvPr>
          <p:cNvSpPr/>
          <p:nvPr/>
        </p:nvSpPr>
        <p:spPr>
          <a:xfrm>
            <a:off x="9372600" y="5253209"/>
            <a:ext cx="8040464" cy="1219200"/>
          </a:xfrm>
          <a:prstGeom prst="roundRect">
            <a:avLst>
              <a:gd name="adj" fmla="val 12917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Patrick Hand" pitchFamily="2" charset="77"/>
              </a:rPr>
              <a:t>c. you may put on more weight.</a:t>
            </a:r>
            <a:endParaRPr lang="x-none" sz="4000" dirty="0">
              <a:latin typeface="Patrick Hand" pitchFamily="2" charset="77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7392DB7-836C-45DC-BB94-EE781ADE2E88}"/>
              </a:ext>
            </a:extLst>
          </p:cNvPr>
          <p:cNvSpPr/>
          <p:nvPr/>
        </p:nvSpPr>
        <p:spPr>
          <a:xfrm>
            <a:off x="9349946" y="6832063"/>
            <a:ext cx="8040464" cy="1219200"/>
          </a:xfrm>
          <a:prstGeom prst="roundRect">
            <a:avLst>
              <a:gd name="adj" fmla="val 12917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Patrick Hand" pitchFamily="2" charset="77"/>
              </a:rPr>
              <a:t>d. you might get shoulder pains.</a:t>
            </a:r>
            <a:endParaRPr lang="x-none" sz="4000" dirty="0">
              <a:latin typeface="Patrick Hand" pitchFamily="2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EC04C8D-152E-D1C2-DA7A-59C1DC5EDBB8}"/>
              </a:ext>
            </a:extLst>
          </p:cNvPr>
          <p:cNvSpPr/>
          <p:nvPr/>
        </p:nvSpPr>
        <p:spPr>
          <a:xfrm>
            <a:off x="9349946" y="8410917"/>
            <a:ext cx="8040464" cy="1219200"/>
          </a:xfrm>
          <a:prstGeom prst="roundRect">
            <a:avLst>
              <a:gd name="adj" fmla="val 12917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Patrick Hand" pitchFamily="2" charset="77"/>
              </a:rPr>
              <a:t>e. you must brush your teeth regularly.</a:t>
            </a:r>
            <a:endParaRPr lang="x-none" sz="4000" dirty="0">
              <a:latin typeface="Patrick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5427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731945" y="2258636"/>
            <a:ext cx="585598" cy="578278"/>
          </a:xfrm>
          <a:custGeom>
            <a:avLst/>
            <a:gdLst/>
            <a:ahLst/>
            <a:cxnLst/>
            <a:rect l="l" t="t" r="r" b="b"/>
            <a:pathLst>
              <a:path w="585598" h="578278">
                <a:moveTo>
                  <a:pt x="0" y="0"/>
                </a:moveTo>
                <a:lnTo>
                  <a:pt x="585598" y="0"/>
                </a:lnTo>
                <a:lnTo>
                  <a:pt x="585598" y="578278"/>
                </a:lnTo>
                <a:lnTo>
                  <a:pt x="0" y="57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4932" y="689893"/>
            <a:ext cx="16538133" cy="6924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CHECK YOUR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51508-7FFC-95D9-09FA-B1A7A14BA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2" y="-7658100"/>
            <a:ext cx="6083300" cy="73025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4750382-4675-09F8-D3F8-8E134DF5C4B9}"/>
              </a:ext>
            </a:extLst>
          </p:cNvPr>
          <p:cNvSpPr/>
          <p:nvPr/>
        </p:nvSpPr>
        <p:spPr>
          <a:xfrm>
            <a:off x="874932" y="2095501"/>
            <a:ext cx="5602068" cy="1219200"/>
          </a:xfrm>
          <a:prstGeom prst="roundRect">
            <a:avLst>
              <a:gd name="adj" fmla="val 1291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1. If you spend too much time on the computer,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23FE6FE-6657-186E-18EB-C5C09BC5F2C6}"/>
              </a:ext>
            </a:extLst>
          </p:cNvPr>
          <p:cNvSpPr/>
          <p:nvPr/>
        </p:nvSpPr>
        <p:spPr>
          <a:xfrm>
            <a:off x="874932" y="3674355"/>
            <a:ext cx="5602068" cy="1219200"/>
          </a:xfrm>
          <a:prstGeom prst="roundRect">
            <a:avLst>
              <a:gd name="adj" fmla="val 1291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2.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If you put too much sugar in your coffee,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389742E-5517-E9DB-ABD1-1B103FE56C54}"/>
              </a:ext>
            </a:extLst>
          </p:cNvPr>
          <p:cNvSpPr/>
          <p:nvPr/>
        </p:nvSpPr>
        <p:spPr>
          <a:xfrm>
            <a:off x="874932" y="5253209"/>
            <a:ext cx="5602068" cy="1219200"/>
          </a:xfrm>
          <a:prstGeom prst="roundRect">
            <a:avLst>
              <a:gd name="adj" fmla="val 1291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If you want to manage your time effectively,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C83A8AE-B3A4-0CAC-EE10-F5D1184546ED}"/>
              </a:ext>
            </a:extLst>
          </p:cNvPr>
          <p:cNvSpPr/>
          <p:nvPr/>
        </p:nvSpPr>
        <p:spPr>
          <a:xfrm>
            <a:off x="852278" y="6832063"/>
            <a:ext cx="5602068" cy="1219200"/>
          </a:xfrm>
          <a:prstGeom prst="roundRect">
            <a:avLst>
              <a:gd name="adj" fmla="val 1291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4.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If you want to have perfect white teeth,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848A71-D73C-52F2-0C0A-3B829DA0E15F}"/>
              </a:ext>
            </a:extLst>
          </p:cNvPr>
          <p:cNvSpPr/>
          <p:nvPr/>
        </p:nvSpPr>
        <p:spPr>
          <a:xfrm>
            <a:off x="852278" y="8410917"/>
            <a:ext cx="5602068" cy="1219200"/>
          </a:xfrm>
          <a:prstGeom prst="roundRect">
            <a:avLst>
              <a:gd name="adj" fmla="val 1291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5.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If you take a cooking class,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0B11F8E-1121-0DC8-19DB-AEB59868CE06}"/>
              </a:ext>
            </a:extLst>
          </p:cNvPr>
          <p:cNvSpPr/>
          <p:nvPr/>
        </p:nvSpPr>
        <p:spPr>
          <a:xfrm>
            <a:off x="9372600" y="2095501"/>
            <a:ext cx="8040464" cy="1219200"/>
          </a:xfrm>
          <a:prstGeom prst="roundRect">
            <a:avLst>
              <a:gd name="adj" fmla="val 12917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a. you can make your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favourite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 food at home.</a:t>
            </a: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9464452-A804-FC4E-7BBE-8E7F7784AAB4}"/>
              </a:ext>
            </a:extLst>
          </p:cNvPr>
          <p:cNvSpPr/>
          <p:nvPr/>
        </p:nvSpPr>
        <p:spPr>
          <a:xfrm>
            <a:off x="9372600" y="3674355"/>
            <a:ext cx="8040464" cy="1219200"/>
          </a:xfrm>
          <a:prstGeom prst="roundRect">
            <a:avLst>
              <a:gd name="adj" fmla="val 12917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b. you should use a calendar to plan your work ahead.</a:t>
            </a: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79AC690-05FE-06AE-D7BD-C2697718EBAF}"/>
              </a:ext>
            </a:extLst>
          </p:cNvPr>
          <p:cNvSpPr/>
          <p:nvPr/>
        </p:nvSpPr>
        <p:spPr>
          <a:xfrm>
            <a:off x="9372600" y="5253209"/>
            <a:ext cx="8040464" cy="1219200"/>
          </a:xfrm>
          <a:prstGeom prst="roundRect">
            <a:avLst>
              <a:gd name="adj" fmla="val 12917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c. you may put on more weight.</a:t>
            </a: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7392DB7-836C-45DC-BB94-EE781ADE2E88}"/>
              </a:ext>
            </a:extLst>
          </p:cNvPr>
          <p:cNvSpPr/>
          <p:nvPr/>
        </p:nvSpPr>
        <p:spPr>
          <a:xfrm>
            <a:off x="9349946" y="6832063"/>
            <a:ext cx="8040464" cy="1219200"/>
          </a:xfrm>
          <a:prstGeom prst="roundRect">
            <a:avLst>
              <a:gd name="adj" fmla="val 12917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d. you might get shoulder pains.</a:t>
            </a: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EC04C8D-152E-D1C2-DA7A-59C1DC5EDBB8}"/>
              </a:ext>
            </a:extLst>
          </p:cNvPr>
          <p:cNvSpPr/>
          <p:nvPr/>
        </p:nvSpPr>
        <p:spPr>
          <a:xfrm>
            <a:off x="9349946" y="8410917"/>
            <a:ext cx="8040464" cy="1219200"/>
          </a:xfrm>
          <a:prstGeom prst="roundRect">
            <a:avLst>
              <a:gd name="adj" fmla="val 12917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e. you must brush your teeth regularly.</a:t>
            </a: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25823CD-D954-7196-B6BC-E2C9E16226F5}"/>
              </a:ext>
            </a:extLst>
          </p:cNvPr>
          <p:cNvCxnSpPr>
            <a:stCxn id="5" idx="3"/>
            <a:endCxn id="20" idx="1"/>
          </p:cNvCxnSpPr>
          <p:nvPr/>
        </p:nvCxnSpPr>
        <p:spPr>
          <a:xfrm>
            <a:off x="6477000" y="2705101"/>
            <a:ext cx="2872946" cy="4736562"/>
          </a:xfrm>
          <a:prstGeom prst="straightConnector1">
            <a:avLst/>
          </a:prstGeom>
          <a:ln w="76200">
            <a:solidFill>
              <a:srgbClr val="FD4E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C697375-BA38-47EA-CDD6-543C2B454578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477000" y="4252547"/>
            <a:ext cx="2895600" cy="1610262"/>
          </a:xfrm>
          <a:prstGeom prst="straightConnector1">
            <a:avLst/>
          </a:prstGeom>
          <a:ln w="76200">
            <a:solidFill>
              <a:srgbClr val="FD4E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D50D4F-922A-B682-5EC0-3456B78624D0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6455735" y="4283955"/>
            <a:ext cx="2916865" cy="1563476"/>
          </a:xfrm>
          <a:prstGeom prst="straightConnector1">
            <a:avLst/>
          </a:prstGeom>
          <a:ln w="76200">
            <a:solidFill>
              <a:srgbClr val="FD4E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B0405A-50FA-D1AE-2628-444109CE9058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6434470" y="7442315"/>
            <a:ext cx="2915476" cy="1578202"/>
          </a:xfrm>
          <a:prstGeom prst="straightConnector1">
            <a:avLst/>
          </a:prstGeom>
          <a:ln w="76200">
            <a:solidFill>
              <a:srgbClr val="FD4E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219A787-CA73-3268-3E3E-0F51BA6C170F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6455735" y="2705101"/>
            <a:ext cx="2916865" cy="6310832"/>
          </a:xfrm>
          <a:prstGeom prst="straightConnector1">
            <a:avLst/>
          </a:prstGeom>
          <a:ln w="76200">
            <a:solidFill>
              <a:srgbClr val="FD4E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7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731945" y="2258636"/>
            <a:ext cx="585598" cy="578278"/>
          </a:xfrm>
          <a:custGeom>
            <a:avLst/>
            <a:gdLst/>
            <a:ahLst/>
            <a:cxnLst/>
            <a:rect l="l" t="t" r="r" b="b"/>
            <a:pathLst>
              <a:path w="585598" h="578278">
                <a:moveTo>
                  <a:pt x="0" y="0"/>
                </a:moveTo>
                <a:lnTo>
                  <a:pt x="585598" y="0"/>
                </a:lnTo>
                <a:lnTo>
                  <a:pt x="585598" y="578278"/>
                </a:lnTo>
                <a:lnTo>
                  <a:pt x="0" y="57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4932" y="343644"/>
            <a:ext cx="16538133" cy="138499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Ex 4. </a:t>
            </a:r>
            <a:r>
              <a:rPr lang="en-US" sz="4500" dirty="0">
                <a:solidFill>
                  <a:srgbClr val="1D1D1D"/>
                </a:solidFill>
                <a:latin typeface="Hagrid"/>
              </a:rPr>
              <a:t>What will you say in each situation below? Use first conditional sentences with modal verbs.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2569DF72-DAB5-ABDE-4BF9-77CAF59A62B1}"/>
              </a:ext>
            </a:extLst>
          </p:cNvPr>
          <p:cNvSpPr txBox="1"/>
          <p:nvPr/>
        </p:nvSpPr>
        <p:spPr>
          <a:xfrm>
            <a:off x="10972800" y="2539054"/>
            <a:ext cx="6697410" cy="4358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Your friend wants to lose weight. You advise him/her to eat less high fat food and do more exercise.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1D781-E14E-CC9C-F34F-745C22944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2686" y="-5067300"/>
            <a:ext cx="8839666" cy="1162396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73D8D7-E0F1-D6F5-7072-092B8916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811" y="3366911"/>
            <a:ext cx="6424045" cy="6424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24E29C94-E03A-1A9F-866D-81911FE2AA3A}"/>
              </a:ext>
            </a:extLst>
          </p:cNvPr>
          <p:cNvSpPr/>
          <p:nvPr/>
        </p:nvSpPr>
        <p:spPr>
          <a:xfrm>
            <a:off x="457200" y="2019300"/>
            <a:ext cx="6172200" cy="2133600"/>
          </a:xfrm>
          <a:prstGeom prst="wedgeRectCallout">
            <a:avLst>
              <a:gd name="adj1" fmla="val 25569"/>
              <a:gd name="adj2" fmla="val 65464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>
                <a:latin typeface="Patrick Hand" pitchFamily="2" charset="77"/>
              </a:rPr>
              <a:t>If you want to lose weight, you </a:t>
            </a:r>
            <a:r>
              <a:rPr lang="en-US" sz="4500" b="1" dirty="0">
                <a:solidFill>
                  <a:srgbClr val="FF0000"/>
                </a:solidFill>
                <a:latin typeface="Patrick Hand" pitchFamily="2" charset="77"/>
              </a:rPr>
              <a:t>should</a:t>
            </a:r>
            <a:r>
              <a:rPr lang="en-US" sz="4500" dirty="0">
                <a:latin typeface="Patrick Hand" pitchFamily="2" charset="77"/>
              </a:rPr>
              <a:t> eat less high fat food and do more exercise.</a:t>
            </a:r>
            <a:endParaRPr lang="x-none" sz="4500" dirty="0">
              <a:latin typeface="Patrick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9159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731945" y="2258636"/>
            <a:ext cx="585598" cy="578278"/>
          </a:xfrm>
          <a:custGeom>
            <a:avLst/>
            <a:gdLst/>
            <a:ahLst/>
            <a:cxnLst/>
            <a:rect l="l" t="t" r="r" b="b"/>
            <a:pathLst>
              <a:path w="585598" h="578278">
                <a:moveTo>
                  <a:pt x="0" y="0"/>
                </a:moveTo>
                <a:lnTo>
                  <a:pt x="585598" y="0"/>
                </a:lnTo>
                <a:lnTo>
                  <a:pt x="585598" y="578278"/>
                </a:lnTo>
                <a:lnTo>
                  <a:pt x="0" y="57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4932" y="343644"/>
            <a:ext cx="16538133" cy="138499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Ex 4. </a:t>
            </a:r>
            <a:r>
              <a:rPr lang="en-US" sz="4500" dirty="0">
                <a:solidFill>
                  <a:srgbClr val="1D1D1D"/>
                </a:solidFill>
                <a:latin typeface="Hagrid"/>
              </a:rPr>
              <a:t>What will you say in each situation below? Use first conditional sentences with modal verbs.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2569DF72-DAB5-ABDE-4BF9-77CAF59A62B1}"/>
              </a:ext>
            </a:extLst>
          </p:cNvPr>
          <p:cNvSpPr txBox="1"/>
          <p:nvPr/>
        </p:nvSpPr>
        <p:spPr>
          <a:xfrm>
            <a:off x="11020678" y="2283371"/>
            <a:ext cx="6697410" cy="4358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ts val="7000"/>
              </a:lnSpc>
              <a:defRPr/>
            </a:pPr>
            <a:r>
              <a:rPr lang="en-US" sz="4400" b="1" dirty="0">
                <a:solidFill>
                  <a:srgbClr val="1D1D1D"/>
                </a:solidFill>
                <a:latin typeface="Hagrid Light"/>
              </a:rPr>
              <a:t>Your friend invites you out for an ice cream, but it’s possible that you will have a sore throat.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Hagrid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1D781-E14E-CC9C-F34F-745C22944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2686" y="-5067300"/>
            <a:ext cx="8839666" cy="11623966"/>
          </a:xfrm>
          <a:prstGeom prst="rect">
            <a:avLst/>
          </a:prstGeom>
        </p:spPr>
      </p:pic>
      <p:pic>
        <p:nvPicPr>
          <p:cNvPr id="3073" name="Picture 1" descr="Two students talking to each other at school. They are standing in a hallway with lockers and a classroom door visible in the background. One student is holding books and the other has a backpack. Both students are engaged in a friendly conversation, smiling and gesturing as they talk.">
            <a:extLst>
              <a:ext uri="{FF2B5EF4-FFF2-40B4-BE49-F238E27FC236}">
                <a16:creationId xmlns:a16="http://schemas.microsoft.com/office/drawing/2014/main" id="{A4537428-ADE0-13BD-D323-BEF2206BB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45" y="4712557"/>
            <a:ext cx="7795155" cy="445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memade Vanilla Ice Cream Recipe - Love and Lemons">
            <a:extLst>
              <a:ext uri="{FF2B5EF4-FFF2-40B4-BE49-F238E27FC236}">
                <a16:creationId xmlns:a16="http://schemas.microsoft.com/office/drawing/2014/main" id="{0E4E6132-7DC3-DBF5-80FC-DD116C0FC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021" y="2288296"/>
            <a:ext cx="2924646" cy="355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22A03D28-D4CE-2189-9495-7115D3255328}"/>
              </a:ext>
            </a:extLst>
          </p:cNvPr>
          <p:cNvSpPr/>
          <p:nvPr/>
        </p:nvSpPr>
        <p:spPr>
          <a:xfrm>
            <a:off x="457200" y="2019300"/>
            <a:ext cx="6172200" cy="2133600"/>
          </a:xfrm>
          <a:prstGeom prst="wedgeRectCallout">
            <a:avLst>
              <a:gd name="adj1" fmla="val -5617"/>
              <a:gd name="adj2" fmla="val 70937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Patrick Hand" pitchFamily="2" charset="77"/>
              </a:rPr>
              <a:t>If I have an ice cream, I </a:t>
            </a:r>
            <a:r>
              <a:rPr lang="en-US" sz="5400" b="1" dirty="0">
                <a:solidFill>
                  <a:srgbClr val="FF0000"/>
                </a:solidFill>
                <a:latin typeface="Patrick Hand" pitchFamily="2" charset="77"/>
              </a:rPr>
              <a:t>may</a:t>
            </a:r>
            <a:r>
              <a:rPr lang="en-US" sz="5400" dirty="0">
                <a:latin typeface="Patrick Hand" pitchFamily="2" charset="77"/>
              </a:rPr>
              <a:t> have a sore throat.</a:t>
            </a:r>
            <a:endParaRPr lang="x-none" sz="5400" dirty="0">
              <a:latin typeface="Patrick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224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731945" y="2258636"/>
            <a:ext cx="585598" cy="578278"/>
          </a:xfrm>
          <a:custGeom>
            <a:avLst/>
            <a:gdLst/>
            <a:ahLst/>
            <a:cxnLst/>
            <a:rect l="l" t="t" r="r" b="b"/>
            <a:pathLst>
              <a:path w="585598" h="578278">
                <a:moveTo>
                  <a:pt x="0" y="0"/>
                </a:moveTo>
                <a:lnTo>
                  <a:pt x="585598" y="0"/>
                </a:lnTo>
                <a:lnTo>
                  <a:pt x="585598" y="578278"/>
                </a:lnTo>
                <a:lnTo>
                  <a:pt x="0" y="57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4932" y="343644"/>
            <a:ext cx="16538133" cy="138499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Ex 4. </a:t>
            </a:r>
            <a:r>
              <a:rPr lang="en-US" sz="4500" dirty="0">
                <a:solidFill>
                  <a:srgbClr val="1D1D1D"/>
                </a:solidFill>
                <a:latin typeface="Hagrid"/>
              </a:rPr>
              <a:t>What will you say in each situation below? Use first conditional sentences with modal verbs.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2569DF72-DAB5-ABDE-4BF9-77CAF59A62B1}"/>
              </a:ext>
            </a:extLst>
          </p:cNvPr>
          <p:cNvSpPr txBox="1"/>
          <p:nvPr/>
        </p:nvSpPr>
        <p:spPr>
          <a:xfrm>
            <a:off x="685800" y="5452628"/>
            <a:ext cx="8300441" cy="43502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ts val="7000"/>
              </a:lnSpc>
              <a:defRPr/>
            </a:pPr>
            <a:r>
              <a:rPr lang="en-US" sz="4000" b="1" dirty="0">
                <a:solidFill>
                  <a:srgbClr val="1D1D1D"/>
                </a:solidFill>
                <a:latin typeface="Hagrid Light"/>
              </a:rPr>
              <a:t>Your roommate often stays up late at night. You think it is necessary to get enough sleep every night; otherwise, his health will suffer.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Hagrid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1D781-E14E-CC9C-F34F-745C22944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2686" y="-5067300"/>
            <a:ext cx="8839666" cy="11623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A5FCA-D3BD-998E-C2FD-F5F5AD285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582936"/>
            <a:ext cx="8300441" cy="6281414"/>
          </a:xfrm>
          <a:prstGeom prst="rect">
            <a:avLst/>
          </a:prstGeom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1875522D-0482-47A8-8FF1-D5823546F50F}"/>
              </a:ext>
            </a:extLst>
          </p:cNvPr>
          <p:cNvSpPr/>
          <p:nvPr/>
        </p:nvSpPr>
        <p:spPr>
          <a:xfrm>
            <a:off x="1187818" y="2206425"/>
            <a:ext cx="9251582" cy="2133600"/>
          </a:xfrm>
          <a:prstGeom prst="wedgeRectCallout">
            <a:avLst>
              <a:gd name="adj1" fmla="val 44588"/>
              <a:gd name="adj2" fmla="val 89194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200" dirty="0">
                <a:latin typeface="Patrick Hand" pitchFamily="2" charset="77"/>
              </a:rPr>
              <a:t>If you want to have good health, you </a:t>
            </a:r>
            <a:r>
              <a:rPr lang="en-US" sz="5200" b="1" dirty="0">
                <a:solidFill>
                  <a:srgbClr val="FF0000"/>
                </a:solidFill>
                <a:latin typeface="Patrick Hand" pitchFamily="2" charset="77"/>
              </a:rPr>
              <a:t>must</a:t>
            </a:r>
            <a:r>
              <a:rPr lang="en-US" sz="5200" dirty="0">
                <a:latin typeface="Patrick Hand" pitchFamily="2" charset="77"/>
              </a:rPr>
              <a:t> get 8 hours of sleep per night.</a:t>
            </a:r>
            <a:endParaRPr lang="x-none" sz="5200" dirty="0">
              <a:latin typeface="Patrick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916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731945" y="2258636"/>
            <a:ext cx="585598" cy="578278"/>
          </a:xfrm>
          <a:custGeom>
            <a:avLst/>
            <a:gdLst/>
            <a:ahLst/>
            <a:cxnLst/>
            <a:rect l="l" t="t" r="r" b="b"/>
            <a:pathLst>
              <a:path w="585598" h="578278">
                <a:moveTo>
                  <a:pt x="0" y="0"/>
                </a:moveTo>
                <a:lnTo>
                  <a:pt x="585598" y="0"/>
                </a:lnTo>
                <a:lnTo>
                  <a:pt x="585598" y="578278"/>
                </a:lnTo>
                <a:lnTo>
                  <a:pt x="0" y="57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4932" y="343644"/>
            <a:ext cx="16538133" cy="138499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Ex 4. What will you say in each situation below? Use first conditional sentences with modal verbs. 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2569DF72-DAB5-ABDE-4BF9-77CAF59A62B1}"/>
              </a:ext>
            </a:extLst>
          </p:cNvPr>
          <p:cNvSpPr txBox="1"/>
          <p:nvPr/>
        </p:nvSpPr>
        <p:spPr>
          <a:xfrm>
            <a:off x="10961695" y="5584470"/>
            <a:ext cx="6697410" cy="4358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ts val="7000"/>
              </a:lnSpc>
              <a:defRPr/>
            </a:pPr>
            <a:r>
              <a:rPr lang="en-US" sz="4400" b="1" dirty="0">
                <a:solidFill>
                  <a:srgbClr val="1D1D1D"/>
                </a:solidFill>
                <a:latin typeface="Hagrid Light"/>
              </a:rPr>
              <a:t>Your little brother wants to go for a swim. You agree but ask him to finish all his homework first.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Hagrid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1D781-E14E-CC9C-F34F-745C22944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2686" y="-5067300"/>
            <a:ext cx="8839666" cy="11623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D7F1BF-AD46-6C4A-C86A-DB0F967E8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46" y="2353235"/>
            <a:ext cx="7234056" cy="7764553"/>
          </a:xfrm>
          <a:prstGeom prst="rect">
            <a:avLst/>
          </a:prstGeom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42366BE1-30C5-3488-A1E0-F1CDFA2D38A3}"/>
              </a:ext>
            </a:extLst>
          </p:cNvPr>
          <p:cNvSpPr/>
          <p:nvPr/>
        </p:nvSpPr>
        <p:spPr>
          <a:xfrm>
            <a:off x="9424800" y="2480512"/>
            <a:ext cx="6333367" cy="2656264"/>
          </a:xfrm>
          <a:prstGeom prst="wedgeRectCallout">
            <a:avLst>
              <a:gd name="adj1" fmla="val -98198"/>
              <a:gd name="adj2" fmla="val 7472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solidFill>
                  <a:prstClr val="black"/>
                </a:solidFill>
                <a:latin typeface="Patrick Hand" pitchFamily="2" charset="77"/>
              </a:rPr>
              <a:t>You </a:t>
            </a:r>
            <a:r>
              <a:rPr lang="en-US" sz="6000" b="1" dirty="0">
                <a:solidFill>
                  <a:srgbClr val="FF0000"/>
                </a:solidFill>
                <a:latin typeface="Patrick Hand" pitchFamily="2" charset="77"/>
              </a:rPr>
              <a:t>can</a:t>
            </a:r>
            <a:r>
              <a:rPr lang="en-US" sz="6000" dirty="0">
                <a:solidFill>
                  <a:prstClr val="black"/>
                </a:solidFill>
                <a:latin typeface="Patrick Hand" pitchFamily="2" charset="77"/>
              </a:rPr>
              <a:t> go for a swim if you finish all your homework.</a:t>
            </a:r>
            <a:endParaRPr kumimoji="0" lang="x-none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951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731945" y="2258636"/>
            <a:ext cx="585598" cy="578278"/>
          </a:xfrm>
          <a:custGeom>
            <a:avLst/>
            <a:gdLst/>
            <a:ahLst/>
            <a:cxnLst/>
            <a:rect l="l" t="t" r="r" b="b"/>
            <a:pathLst>
              <a:path w="585598" h="578278">
                <a:moveTo>
                  <a:pt x="0" y="0"/>
                </a:moveTo>
                <a:lnTo>
                  <a:pt x="585598" y="0"/>
                </a:lnTo>
                <a:lnTo>
                  <a:pt x="585598" y="578278"/>
                </a:lnTo>
                <a:lnTo>
                  <a:pt x="0" y="57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4932" y="343644"/>
            <a:ext cx="16538133" cy="138499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Ex 4. What will you say in each situation below? Use first conditional sentences with modal verbs. 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2569DF72-DAB5-ABDE-4BF9-77CAF59A62B1}"/>
              </a:ext>
            </a:extLst>
          </p:cNvPr>
          <p:cNvSpPr txBox="1"/>
          <p:nvPr/>
        </p:nvSpPr>
        <p:spPr>
          <a:xfrm>
            <a:off x="11125200" y="6125745"/>
            <a:ext cx="6697410" cy="34612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ts val="7000"/>
              </a:lnSpc>
              <a:defRPr/>
            </a:pPr>
            <a:r>
              <a:rPr lang="en-US" sz="4400" b="1" dirty="0">
                <a:solidFill>
                  <a:srgbClr val="1D1D1D"/>
                </a:solidFill>
                <a:latin typeface="Hagrid Light"/>
              </a:rPr>
              <a:t>You’re able to make a delicious pizza when you have all the needed ingredients.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Hagrid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1D781-E14E-CC9C-F34F-745C22944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2686" y="-5067300"/>
            <a:ext cx="8839666" cy="11623966"/>
          </a:xfrm>
          <a:prstGeom prst="rect">
            <a:avLst/>
          </a:prstGeom>
        </p:spPr>
      </p:pic>
      <p:pic>
        <p:nvPicPr>
          <p:cNvPr id="7170" name="Picture 2" descr="Pizza Napoli – Wikipedia tiếng Việt">
            <a:extLst>
              <a:ext uri="{FF2B5EF4-FFF2-40B4-BE49-F238E27FC236}">
                <a16:creationId xmlns:a16="http://schemas.microsoft.com/office/drawing/2014/main" id="{A5D85128-36DF-2AE9-96C3-8903A7C9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705" y="2346042"/>
            <a:ext cx="4216400" cy="316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202441-ED5B-F1C2-FE7B-E06D5095F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30" y="2689323"/>
            <a:ext cx="7649556" cy="6914022"/>
          </a:xfrm>
          <a:prstGeom prst="rect">
            <a:avLst/>
          </a:prstGeom>
        </p:spPr>
      </p:pic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0A803C9B-A1AD-CCBB-D3B3-69B7A944D9E8}"/>
              </a:ext>
            </a:extLst>
          </p:cNvPr>
          <p:cNvSpPr/>
          <p:nvPr/>
        </p:nvSpPr>
        <p:spPr>
          <a:xfrm>
            <a:off x="237713" y="2125708"/>
            <a:ext cx="3583747" cy="6019800"/>
          </a:xfrm>
          <a:prstGeom prst="wedgeRectCallout">
            <a:avLst>
              <a:gd name="adj1" fmla="val 78433"/>
              <a:gd name="adj2" fmla="val -19755"/>
            </a:avLst>
          </a:prstGeom>
          <a:ln w="38100">
            <a:solidFill>
              <a:srgbClr val="FD4E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dirty="0">
                <a:solidFill>
                  <a:prstClr val="black"/>
                </a:solidFill>
                <a:latin typeface="Patrick Hand" pitchFamily="2" charset="77"/>
              </a:rPr>
              <a:t>If I have all needed ingredients, I </a:t>
            </a:r>
            <a:r>
              <a:rPr lang="en-US" sz="5400" b="1" dirty="0">
                <a:solidFill>
                  <a:srgbClr val="FF0000"/>
                </a:solidFill>
                <a:latin typeface="Patrick Hand" pitchFamily="2" charset="77"/>
              </a:rPr>
              <a:t>can</a:t>
            </a:r>
            <a:r>
              <a:rPr lang="en-US" sz="5400" dirty="0">
                <a:solidFill>
                  <a:prstClr val="black"/>
                </a:solidFill>
                <a:latin typeface="Patrick Hand" pitchFamily="2" charset="77"/>
              </a:rPr>
              <a:t> make a delicious pizza.</a:t>
            </a:r>
            <a:endParaRPr kumimoji="0" lang="x-non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43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16502" y="5143500"/>
            <a:ext cx="4742394" cy="5490471"/>
          </a:xfrm>
          <a:custGeom>
            <a:avLst/>
            <a:gdLst/>
            <a:ahLst/>
            <a:cxnLst/>
            <a:rect l="l" t="t" r="r" b="b"/>
            <a:pathLst>
              <a:path w="4742394" h="5490471">
                <a:moveTo>
                  <a:pt x="0" y="0"/>
                </a:moveTo>
                <a:lnTo>
                  <a:pt x="4742394" y="0"/>
                </a:lnTo>
                <a:lnTo>
                  <a:pt x="4742394" y="5490471"/>
                </a:lnTo>
                <a:lnTo>
                  <a:pt x="0" y="5490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826427"/>
            <a:chOff x="0" y="0"/>
            <a:chExt cx="24384000" cy="643523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30231" b="30231"/>
            <a:stretch>
              <a:fillRect/>
            </a:stretch>
          </p:blipFill>
          <p:spPr>
            <a:xfrm>
              <a:off x="0" y="0"/>
              <a:ext cx="24384000" cy="6435236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14020800" y="1181100"/>
            <a:ext cx="678153" cy="678153"/>
          </a:xfrm>
          <a:custGeom>
            <a:avLst/>
            <a:gdLst/>
            <a:ahLst/>
            <a:cxnLst/>
            <a:rect l="l" t="t" r="r" b="b"/>
            <a:pathLst>
              <a:path w="678153" h="678153">
                <a:moveTo>
                  <a:pt x="0" y="0"/>
                </a:moveTo>
                <a:lnTo>
                  <a:pt x="678153" y="0"/>
                </a:lnTo>
                <a:lnTo>
                  <a:pt x="678153" y="678153"/>
                </a:lnTo>
                <a:lnTo>
                  <a:pt x="0" y="6781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85800" y="5486400"/>
            <a:ext cx="676308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dirty="0">
                <a:solidFill>
                  <a:srgbClr val="1D1D1D"/>
                </a:solidFill>
                <a:latin typeface="Hagrid Light"/>
              </a:rPr>
              <a:t>OBJECTIVE</a:t>
            </a:r>
            <a:endParaRPr kumimoji="0" lang="en-US" sz="75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Hagrid Light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54695" y="7267950"/>
            <a:ext cx="1497861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After this lesson, SS will be able to: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72BE6B2-4B96-92A2-D512-8A8C8AF521B9}"/>
              </a:ext>
            </a:extLst>
          </p:cNvPr>
          <p:cNvSpPr/>
          <p:nvPr/>
        </p:nvSpPr>
        <p:spPr>
          <a:xfrm>
            <a:off x="1567642" y="8099748"/>
            <a:ext cx="15152715" cy="1154163"/>
          </a:xfrm>
          <a:prstGeom prst="roundRect">
            <a:avLst>
              <a:gd name="adj" fmla="val 14340"/>
            </a:avLst>
          </a:prstGeom>
          <a:solidFill>
            <a:srgbClr val="FD4E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D4C56329-54E7-A1BB-AB96-4377A1C270E9}"/>
              </a:ext>
            </a:extLst>
          </p:cNvPr>
          <p:cNvSpPr txBox="1"/>
          <p:nvPr/>
        </p:nvSpPr>
        <p:spPr>
          <a:xfrm>
            <a:off x="1589303" y="8339749"/>
            <a:ext cx="15131054" cy="674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use </a:t>
            </a:r>
            <a:r>
              <a:rPr kumimoji="0" lang="en-US" sz="4500" b="0" i="0" u="sng" strike="noStrike" kern="1200" cap="none" spc="0" normalizeH="0" baseline="0" noProof="0" dirty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modal verbs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in conditional sentence type 1</a:t>
            </a:r>
          </a:p>
        </p:txBody>
      </p:sp>
    </p:spTree>
    <p:extLst>
      <p:ext uri="{BB962C8B-B14F-4D97-AF65-F5344CB8AC3E}">
        <p14:creationId xmlns:p14="http://schemas.microsoft.com/office/powerpoint/2010/main" val="25811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48"/>
          <p:cNvSpPr/>
          <p:nvPr/>
        </p:nvSpPr>
        <p:spPr>
          <a:xfrm>
            <a:off x="731399" y="4870395"/>
            <a:ext cx="10035508" cy="2919352"/>
          </a:xfrm>
          <a:prstGeom prst="roundRect">
            <a:avLst>
              <a:gd name="adj" fmla="val 8668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3" name="Google Shape;663;p48"/>
          <p:cNvSpPr/>
          <p:nvPr/>
        </p:nvSpPr>
        <p:spPr>
          <a:xfrm>
            <a:off x="731400" y="731400"/>
            <a:ext cx="16825200" cy="2045416"/>
          </a:xfrm>
          <a:prstGeom prst="roundRect">
            <a:avLst>
              <a:gd name="adj" fmla="val 20371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66" name="Google Shape;666;p48"/>
          <p:cNvGrpSpPr/>
          <p:nvPr/>
        </p:nvGrpSpPr>
        <p:grpSpPr>
          <a:xfrm>
            <a:off x="315473" y="1524298"/>
            <a:ext cx="1644250" cy="1238300"/>
            <a:chOff x="1574625" y="624700"/>
            <a:chExt cx="822125" cy="619150"/>
          </a:xfrm>
        </p:grpSpPr>
        <p:sp>
          <p:nvSpPr>
            <p:cNvPr id="667" name="Google Shape;667;p48"/>
            <p:cNvSpPr/>
            <p:nvPr/>
          </p:nvSpPr>
          <p:spPr>
            <a:xfrm>
              <a:off x="1574625" y="624700"/>
              <a:ext cx="822125" cy="547350"/>
            </a:xfrm>
            <a:custGeom>
              <a:avLst/>
              <a:gdLst/>
              <a:ahLst/>
              <a:cxnLst/>
              <a:rect l="l" t="t" r="r" b="b"/>
              <a:pathLst>
                <a:path w="32885" h="21894" extrusionOk="0">
                  <a:moveTo>
                    <a:pt x="13561" y="1"/>
                  </a:moveTo>
                  <a:cubicBezTo>
                    <a:pt x="13302" y="1"/>
                    <a:pt x="13040" y="16"/>
                    <a:pt x="12776" y="48"/>
                  </a:cubicBezTo>
                  <a:cubicBezTo>
                    <a:pt x="9474" y="415"/>
                    <a:pt x="6972" y="3217"/>
                    <a:pt x="6972" y="6553"/>
                  </a:cubicBezTo>
                  <a:lnTo>
                    <a:pt x="6972" y="6920"/>
                  </a:lnTo>
                  <a:cubicBezTo>
                    <a:pt x="6372" y="6686"/>
                    <a:pt x="5771" y="6553"/>
                    <a:pt x="5138" y="6553"/>
                  </a:cubicBezTo>
                  <a:cubicBezTo>
                    <a:pt x="2336" y="6553"/>
                    <a:pt x="34" y="8788"/>
                    <a:pt x="34" y="11590"/>
                  </a:cubicBezTo>
                  <a:cubicBezTo>
                    <a:pt x="1" y="14392"/>
                    <a:pt x="2236" y="16693"/>
                    <a:pt x="5071" y="16727"/>
                  </a:cubicBezTo>
                  <a:cubicBezTo>
                    <a:pt x="4771" y="18962"/>
                    <a:pt x="6172" y="21097"/>
                    <a:pt x="8373" y="21730"/>
                  </a:cubicBezTo>
                  <a:cubicBezTo>
                    <a:pt x="8777" y="21840"/>
                    <a:pt x="9185" y="21893"/>
                    <a:pt x="9588" y="21893"/>
                  </a:cubicBezTo>
                  <a:cubicBezTo>
                    <a:pt x="11383" y="21893"/>
                    <a:pt x="13075" y="20845"/>
                    <a:pt x="13811" y="19128"/>
                  </a:cubicBezTo>
                  <a:cubicBezTo>
                    <a:pt x="14381" y="20490"/>
                    <a:pt x="15588" y="21125"/>
                    <a:pt x="16793" y="21125"/>
                  </a:cubicBezTo>
                  <a:cubicBezTo>
                    <a:pt x="18335" y="21125"/>
                    <a:pt x="19876" y="20085"/>
                    <a:pt x="20082" y="18194"/>
                  </a:cubicBezTo>
                  <a:cubicBezTo>
                    <a:pt x="21408" y="19659"/>
                    <a:pt x="23175" y="20351"/>
                    <a:pt x="24925" y="20351"/>
                  </a:cubicBezTo>
                  <a:cubicBezTo>
                    <a:pt x="27401" y="20351"/>
                    <a:pt x="29842" y="18967"/>
                    <a:pt x="30956" y="16426"/>
                  </a:cubicBezTo>
                  <a:cubicBezTo>
                    <a:pt x="32884" y="12071"/>
                    <a:pt x="29677" y="7186"/>
                    <a:pt x="24966" y="7186"/>
                  </a:cubicBezTo>
                  <a:cubicBezTo>
                    <a:pt x="24950" y="7186"/>
                    <a:pt x="24934" y="7186"/>
                    <a:pt x="24918" y="7187"/>
                  </a:cubicBezTo>
                  <a:cubicBezTo>
                    <a:pt x="24585" y="7187"/>
                    <a:pt x="24251" y="7220"/>
                    <a:pt x="23918" y="7253"/>
                  </a:cubicBezTo>
                  <a:cubicBezTo>
                    <a:pt x="24785" y="5474"/>
                    <a:pt x="23311" y="3944"/>
                    <a:pt x="21803" y="3944"/>
                  </a:cubicBezTo>
                  <a:cubicBezTo>
                    <a:pt x="21105" y="3944"/>
                    <a:pt x="20400" y="4271"/>
                    <a:pt x="19915" y="5052"/>
                  </a:cubicBezTo>
                  <a:cubicBezTo>
                    <a:pt x="19209" y="2074"/>
                    <a:pt x="16554" y="1"/>
                    <a:pt x="13561" y="1"/>
                  </a:cubicBezTo>
                  <a:close/>
                </a:path>
              </a:pathLst>
            </a:custGeom>
            <a:solidFill>
              <a:schemeClr val="bg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790625" y="837925"/>
              <a:ext cx="274375" cy="405925"/>
            </a:xfrm>
            <a:custGeom>
              <a:avLst/>
              <a:gdLst/>
              <a:ahLst/>
              <a:cxnLst/>
              <a:rect l="l" t="t" r="r" b="b"/>
              <a:pathLst>
                <a:path w="10975" h="16237" extrusionOk="0">
                  <a:moveTo>
                    <a:pt x="5471" y="0"/>
                  </a:moveTo>
                  <a:cubicBezTo>
                    <a:pt x="5196" y="0"/>
                    <a:pt x="4920" y="109"/>
                    <a:pt x="4704" y="325"/>
                  </a:cubicBezTo>
                  <a:lnTo>
                    <a:pt x="601" y="4462"/>
                  </a:lnTo>
                  <a:cubicBezTo>
                    <a:pt x="0" y="5062"/>
                    <a:pt x="167" y="5996"/>
                    <a:pt x="1268" y="5996"/>
                  </a:cubicBezTo>
                  <a:lnTo>
                    <a:pt x="3269" y="5996"/>
                  </a:lnTo>
                  <a:lnTo>
                    <a:pt x="3269" y="15169"/>
                  </a:lnTo>
                  <a:cubicBezTo>
                    <a:pt x="3269" y="15736"/>
                    <a:pt x="3736" y="16237"/>
                    <a:pt x="4337" y="16237"/>
                  </a:cubicBezTo>
                  <a:lnTo>
                    <a:pt x="6572" y="16237"/>
                  </a:lnTo>
                  <a:cubicBezTo>
                    <a:pt x="7172" y="16237"/>
                    <a:pt x="7672" y="15770"/>
                    <a:pt x="7672" y="15169"/>
                  </a:cubicBezTo>
                  <a:lnTo>
                    <a:pt x="7672" y="5996"/>
                  </a:lnTo>
                  <a:lnTo>
                    <a:pt x="9674" y="5996"/>
                  </a:lnTo>
                  <a:cubicBezTo>
                    <a:pt x="10775" y="5996"/>
                    <a:pt x="10975" y="5062"/>
                    <a:pt x="10374" y="4462"/>
                  </a:cubicBezTo>
                  <a:lnTo>
                    <a:pt x="6238" y="325"/>
                  </a:lnTo>
                  <a:cubicBezTo>
                    <a:pt x="6021" y="109"/>
                    <a:pt x="5746" y="0"/>
                    <a:pt x="5471" y="0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74" name="Google Shape;674;p48"/>
          <p:cNvSpPr/>
          <p:nvPr/>
        </p:nvSpPr>
        <p:spPr>
          <a:xfrm>
            <a:off x="17836000" y="7709161"/>
            <a:ext cx="452000" cy="452050"/>
          </a:xfrm>
          <a:custGeom>
            <a:avLst/>
            <a:gdLst/>
            <a:ahLst/>
            <a:cxnLst/>
            <a:rect l="l" t="t" r="r" b="b"/>
            <a:pathLst>
              <a:path w="9040" h="9041" extrusionOk="0">
                <a:moveTo>
                  <a:pt x="3936" y="1"/>
                </a:moveTo>
                <a:cubicBezTo>
                  <a:pt x="3436" y="1"/>
                  <a:pt x="3036" y="401"/>
                  <a:pt x="3036" y="902"/>
                </a:cubicBezTo>
                <a:lnTo>
                  <a:pt x="3036" y="3036"/>
                </a:lnTo>
                <a:lnTo>
                  <a:pt x="901" y="3036"/>
                </a:lnTo>
                <a:cubicBezTo>
                  <a:pt x="400" y="3036"/>
                  <a:pt x="0" y="3437"/>
                  <a:pt x="0" y="3937"/>
                </a:cubicBezTo>
                <a:lnTo>
                  <a:pt x="0" y="5105"/>
                </a:lnTo>
                <a:cubicBezTo>
                  <a:pt x="0" y="5605"/>
                  <a:pt x="400" y="6005"/>
                  <a:pt x="901" y="6005"/>
                </a:cubicBezTo>
                <a:lnTo>
                  <a:pt x="3036" y="6005"/>
                </a:lnTo>
                <a:lnTo>
                  <a:pt x="3036" y="8140"/>
                </a:lnTo>
                <a:cubicBezTo>
                  <a:pt x="3036" y="8640"/>
                  <a:pt x="3436" y="9041"/>
                  <a:pt x="3936" y="9041"/>
                </a:cubicBezTo>
                <a:lnTo>
                  <a:pt x="5104" y="9041"/>
                </a:lnTo>
                <a:cubicBezTo>
                  <a:pt x="5604" y="9041"/>
                  <a:pt x="6004" y="8640"/>
                  <a:pt x="6004" y="8140"/>
                </a:cubicBezTo>
                <a:lnTo>
                  <a:pt x="6004" y="6005"/>
                </a:lnTo>
                <a:lnTo>
                  <a:pt x="8139" y="6005"/>
                </a:lnTo>
                <a:cubicBezTo>
                  <a:pt x="8640" y="6005"/>
                  <a:pt x="9040" y="5605"/>
                  <a:pt x="9040" y="5105"/>
                </a:cubicBezTo>
                <a:lnTo>
                  <a:pt x="9040" y="3937"/>
                </a:lnTo>
                <a:cubicBezTo>
                  <a:pt x="9040" y="3455"/>
                  <a:pt x="8668" y="3035"/>
                  <a:pt x="8193" y="3035"/>
                </a:cubicBezTo>
                <a:cubicBezTo>
                  <a:pt x="8175" y="3035"/>
                  <a:pt x="8157" y="3035"/>
                  <a:pt x="8139" y="3036"/>
                </a:cubicBezTo>
                <a:lnTo>
                  <a:pt x="6004" y="3036"/>
                </a:lnTo>
                <a:lnTo>
                  <a:pt x="6004" y="902"/>
                </a:lnTo>
                <a:cubicBezTo>
                  <a:pt x="6004" y="401"/>
                  <a:pt x="5604" y="1"/>
                  <a:pt x="5104" y="1"/>
                </a:cubicBez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48"/>
          <p:cNvSpPr txBox="1">
            <a:spLocks noGrp="1"/>
          </p:cNvSpPr>
          <p:nvPr>
            <p:ph type="subTitle" idx="1"/>
          </p:nvPr>
        </p:nvSpPr>
        <p:spPr>
          <a:xfrm>
            <a:off x="3475647" y="5284887"/>
            <a:ext cx="5562000" cy="742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indent="0"/>
            <a:r>
              <a:rPr lang="en" dirty="0"/>
              <a:t>GRAMMAR</a:t>
            </a:r>
            <a:endParaRPr dirty="0"/>
          </a:p>
        </p:txBody>
      </p:sp>
      <p:sp>
        <p:nvSpPr>
          <p:cNvPr id="676" name="Google Shape;676;p48"/>
          <p:cNvSpPr txBox="1">
            <a:spLocks noGrp="1"/>
          </p:cNvSpPr>
          <p:nvPr>
            <p:ph type="title"/>
          </p:nvPr>
        </p:nvSpPr>
        <p:spPr>
          <a:xfrm>
            <a:off x="1440000" y="775200"/>
            <a:ext cx="15403200" cy="1184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4800" dirty="0"/>
              <a:t>WRAP UP</a:t>
            </a:r>
            <a:br>
              <a:rPr lang="en" sz="4800" dirty="0"/>
            </a:br>
            <a:r>
              <a:rPr lang="en-US" sz="4800" dirty="0"/>
              <a:t>After this lesson, students have been able to</a:t>
            </a:r>
            <a:endParaRPr sz="4800" dirty="0"/>
          </a:p>
        </p:txBody>
      </p:sp>
      <p:sp>
        <p:nvSpPr>
          <p:cNvPr id="677" name="Google Shape;677;p48"/>
          <p:cNvSpPr txBox="1">
            <a:spLocks noGrp="1"/>
          </p:cNvSpPr>
          <p:nvPr>
            <p:ph type="subTitle" idx="2"/>
          </p:nvPr>
        </p:nvSpPr>
        <p:spPr>
          <a:xfrm>
            <a:off x="3196247" y="5966433"/>
            <a:ext cx="7291260" cy="1398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indent="0"/>
            <a:r>
              <a:rPr lang="en-US" sz="3600" dirty="0"/>
              <a:t>use correct modal verbs in conditional sentences type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0AE947-D78D-8FDA-3430-84B2650C3418}"/>
              </a:ext>
            </a:extLst>
          </p:cNvPr>
          <p:cNvGrpSpPr/>
          <p:nvPr/>
        </p:nvGrpSpPr>
        <p:grpSpPr>
          <a:xfrm>
            <a:off x="1224973" y="5314207"/>
            <a:ext cx="1614600" cy="1614600"/>
            <a:chOff x="823392" y="1640018"/>
            <a:chExt cx="807300" cy="807300"/>
          </a:xfrm>
        </p:grpSpPr>
        <p:sp>
          <p:nvSpPr>
            <p:cNvPr id="664" name="Google Shape;664;p48"/>
            <p:cNvSpPr/>
            <p:nvPr/>
          </p:nvSpPr>
          <p:spPr>
            <a:xfrm>
              <a:off x="823392" y="1640018"/>
              <a:ext cx="807300" cy="8073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1034318" y="1851278"/>
              <a:ext cx="384807" cy="384780"/>
            </a:xfrm>
            <a:custGeom>
              <a:avLst/>
              <a:gdLst/>
              <a:ahLst/>
              <a:cxnLst/>
              <a:rect l="l" t="t" r="r" b="b"/>
              <a:pathLst>
                <a:path w="14521" h="14520" extrusionOk="0">
                  <a:moveTo>
                    <a:pt x="5013" y="1136"/>
                  </a:moveTo>
                  <a:cubicBezTo>
                    <a:pt x="4512" y="1136"/>
                    <a:pt x="4261" y="1738"/>
                    <a:pt x="4612" y="2105"/>
                  </a:cubicBezTo>
                  <a:cubicBezTo>
                    <a:pt x="4730" y="2218"/>
                    <a:pt x="4873" y="2269"/>
                    <a:pt x="5012" y="2269"/>
                  </a:cubicBezTo>
                  <a:cubicBezTo>
                    <a:pt x="5305" y="2269"/>
                    <a:pt x="5581" y="2044"/>
                    <a:pt x="5581" y="1704"/>
                  </a:cubicBezTo>
                  <a:cubicBezTo>
                    <a:pt x="5581" y="1387"/>
                    <a:pt x="5331" y="1136"/>
                    <a:pt x="5013" y="1136"/>
                  </a:cubicBezTo>
                  <a:close/>
                  <a:moveTo>
                    <a:pt x="7235" y="1136"/>
                  </a:moveTo>
                  <a:cubicBezTo>
                    <a:pt x="6717" y="1136"/>
                    <a:pt x="6467" y="1754"/>
                    <a:pt x="6834" y="2105"/>
                  </a:cubicBezTo>
                  <a:cubicBezTo>
                    <a:pt x="6947" y="2218"/>
                    <a:pt x="7088" y="2269"/>
                    <a:pt x="7227" y="2269"/>
                  </a:cubicBezTo>
                  <a:cubicBezTo>
                    <a:pt x="7519" y="2269"/>
                    <a:pt x="7803" y="2044"/>
                    <a:pt x="7803" y="1704"/>
                  </a:cubicBezTo>
                  <a:cubicBezTo>
                    <a:pt x="7803" y="1387"/>
                    <a:pt x="7536" y="1136"/>
                    <a:pt x="7235" y="1136"/>
                  </a:cubicBezTo>
                  <a:close/>
                  <a:moveTo>
                    <a:pt x="2273" y="1136"/>
                  </a:moveTo>
                  <a:lnTo>
                    <a:pt x="2273" y="2272"/>
                  </a:lnTo>
                  <a:lnTo>
                    <a:pt x="1137" y="2272"/>
                  </a:lnTo>
                  <a:lnTo>
                    <a:pt x="1137" y="1136"/>
                  </a:lnTo>
                  <a:close/>
                  <a:moveTo>
                    <a:pt x="9442" y="1129"/>
                  </a:moveTo>
                  <a:cubicBezTo>
                    <a:pt x="9152" y="1129"/>
                    <a:pt x="8873" y="1356"/>
                    <a:pt x="8873" y="1704"/>
                  </a:cubicBezTo>
                  <a:cubicBezTo>
                    <a:pt x="8873" y="2022"/>
                    <a:pt x="9123" y="2272"/>
                    <a:pt x="9441" y="2272"/>
                  </a:cubicBezTo>
                  <a:cubicBezTo>
                    <a:pt x="9942" y="2272"/>
                    <a:pt x="10193" y="1654"/>
                    <a:pt x="9842" y="1303"/>
                  </a:cubicBezTo>
                  <a:cubicBezTo>
                    <a:pt x="9727" y="1183"/>
                    <a:pt x="9583" y="1129"/>
                    <a:pt x="9442" y="1129"/>
                  </a:cubicBezTo>
                  <a:close/>
                  <a:moveTo>
                    <a:pt x="13384" y="1136"/>
                  </a:moveTo>
                  <a:lnTo>
                    <a:pt x="13367" y="2272"/>
                  </a:lnTo>
                  <a:lnTo>
                    <a:pt x="12248" y="2272"/>
                  </a:lnTo>
                  <a:lnTo>
                    <a:pt x="12248" y="1136"/>
                  </a:lnTo>
                  <a:close/>
                  <a:moveTo>
                    <a:pt x="569" y="0"/>
                  </a:moveTo>
                  <a:cubicBezTo>
                    <a:pt x="251" y="0"/>
                    <a:pt x="1" y="251"/>
                    <a:pt x="1" y="568"/>
                  </a:cubicBezTo>
                  <a:lnTo>
                    <a:pt x="1" y="2840"/>
                  </a:lnTo>
                  <a:cubicBezTo>
                    <a:pt x="1" y="3141"/>
                    <a:pt x="251" y="3409"/>
                    <a:pt x="569" y="3409"/>
                  </a:cubicBezTo>
                  <a:lnTo>
                    <a:pt x="2841" y="3409"/>
                  </a:lnTo>
                  <a:cubicBezTo>
                    <a:pt x="3142" y="3409"/>
                    <a:pt x="3409" y="3141"/>
                    <a:pt x="3409" y="2840"/>
                  </a:cubicBezTo>
                  <a:lnTo>
                    <a:pt x="3409" y="568"/>
                  </a:lnTo>
                  <a:cubicBezTo>
                    <a:pt x="3409" y="251"/>
                    <a:pt x="3158" y="0"/>
                    <a:pt x="2841" y="0"/>
                  </a:cubicBezTo>
                  <a:close/>
                  <a:moveTo>
                    <a:pt x="11680" y="0"/>
                  </a:moveTo>
                  <a:cubicBezTo>
                    <a:pt x="11362" y="0"/>
                    <a:pt x="11112" y="251"/>
                    <a:pt x="11112" y="568"/>
                  </a:cubicBezTo>
                  <a:lnTo>
                    <a:pt x="11112" y="2840"/>
                  </a:lnTo>
                  <a:cubicBezTo>
                    <a:pt x="11112" y="3141"/>
                    <a:pt x="11362" y="3409"/>
                    <a:pt x="11680" y="3409"/>
                  </a:cubicBezTo>
                  <a:lnTo>
                    <a:pt x="13952" y="3409"/>
                  </a:lnTo>
                  <a:cubicBezTo>
                    <a:pt x="14253" y="3409"/>
                    <a:pt x="14520" y="3141"/>
                    <a:pt x="14520" y="2840"/>
                  </a:cubicBezTo>
                  <a:lnTo>
                    <a:pt x="14520" y="568"/>
                  </a:lnTo>
                  <a:cubicBezTo>
                    <a:pt x="14520" y="251"/>
                    <a:pt x="14253" y="0"/>
                    <a:pt x="13952" y="0"/>
                  </a:cubicBezTo>
                  <a:close/>
                  <a:moveTo>
                    <a:pt x="1696" y="4441"/>
                  </a:moveTo>
                  <a:cubicBezTo>
                    <a:pt x="1404" y="4441"/>
                    <a:pt x="1120" y="4673"/>
                    <a:pt x="1120" y="5013"/>
                  </a:cubicBezTo>
                  <a:cubicBezTo>
                    <a:pt x="1120" y="5330"/>
                    <a:pt x="1387" y="5581"/>
                    <a:pt x="1688" y="5581"/>
                  </a:cubicBezTo>
                  <a:cubicBezTo>
                    <a:pt x="2206" y="5581"/>
                    <a:pt x="2457" y="4962"/>
                    <a:pt x="2089" y="4612"/>
                  </a:cubicBezTo>
                  <a:cubicBezTo>
                    <a:pt x="1976" y="4493"/>
                    <a:pt x="1835" y="4441"/>
                    <a:pt x="1696" y="4441"/>
                  </a:cubicBezTo>
                  <a:close/>
                  <a:moveTo>
                    <a:pt x="12817" y="4448"/>
                  </a:moveTo>
                  <a:cubicBezTo>
                    <a:pt x="12525" y="4448"/>
                    <a:pt x="12248" y="4673"/>
                    <a:pt x="12248" y="5013"/>
                  </a:cubicBezTo>
                  <a:cubicBezTo>
                    <a:pt x="12248" y="5330"/>
                    <a:pt x="12499" y="5581"/>
                    <a:pt x="12799" y="5581"/>
                  </a:cubicBezTo>
                  <a:cubicBezTo>
                    <a:pt x="13317" y="5581"/>
                    <a:pt x="13568" y="4962"/>
                    <a:pt x="13217" y="4612"/>
                  </a:cubicBezTo>
                  <a:cubicBezTo>
                    <a:pt x="13099" y="4499"/>
                    <a:pt x="12956" y="4448"/>
                    <a:pt x="12817" y="4448"/>
                  </a:cubicBezTo>
                  <a:close/>
                  <a:moveTo>
                    <a:pt x="1688" y="6750"/>
                  </a:moveTo>
                  <a:cubicBezTo>
                    <a:pt x="1387" y="6750"/>
                    <a:pt x="1120" y="7001"/>
                    <a:pt x="1120" y="7318"/>
                  </a:cubicBezTo>
                  <a:cubicBezTo>
                    <a:pt x="1120" y="7658"/>
                    <a:pt x="1404" y="7883"/>
                    <a:pt x="1697" y="7883"/>
                  </a:cubicBezTo>
                  <a:cubicBezTo>
                    <a:pt x="1836" y="7883"/>
                    <a:pt x="1976" y="7832"/>
                    <a:pt x="2089" y="7719"/>
                  </a:cubicBezTo>
                  <a:cubicBezTo>
                    <a:pt x="2457" y="7352"/>
                    <a:pt x="2206" y="6750"/>
                    <a:pt x="1688" y="6750"/>
                  </a:cubicBezTo>
                  <a:close/>
                  <a:moveTo>
                    <a:pt x="12799" y="6750"/>
                  </a:moveTo>
                  <a:cubicBezTo>
                    <a:pt x="12499" y="6750"/>
                    <a:pt x="12248" y="7001"/>
                    <a:pt x="12248" y="7318"/>
                  </a:cubicBezTo>
                  <a:cubicBezTo>
                    <a:pt x="12237" y="7658"/>
                    <a:pt x="12517" y="7883"/>
                    <a:pt x="12814" y="7883"/>
                  </a:cubicBezTo>
                  <a:cubicBezTo>
                    <a:pt x="12954" y="7883"/>
                    <a:pt x="13099" y="7832"/>
                    <a:pt x="13217" y="7719"/>
                  </a:cubicBezTo>
                  <a:cubicBezTo>
                    <a:pt x="13568" y="7352"/>
                    <a:pt x="13317" y="6750"/>
                    <a:pt x="12799" y="6750"/>
                  </a:cubicBezTo>
                  <a:close/>
                  <a:moveTo>
                    <a:pt x="1688" y="8956"/>
                  </a:moveTo>
                  <a:cubicBezTo>
                    <a:pt x="1371" y="8956"/>
                    <a:pt x="1120" y="9206"/>
                    <a:pt x="1120" y="9524"/>
                  </a:cubicBezTo>
                  <a:cubicBezTo>
                    <a:pt x="1120" y="9864"/>
                    <a:pt x="1404" y="10088"/>
                    <a:pt x="1697" y="10088"/>
                  </a:cubicBezTo>
                  <a:cubicBezTo>
                    <a:pt x="1836" y="10088"/>
                    <a:pt x="1976" y="10038"/>
                    <a:pt x="2089" y="9925"/>
                  </a:cubicBezTo>
                  <a:cubicBezTo>
                    <a:pt x="2457" y="9557"/>
                    <a:pt x="2206" y="8956"/>
                    <a:pt x="1688" y="8956"/>
                  </a:cubicBezTo>
                  <a:close/>
                  <a:moveTo>
                    <a:pt x="9742" y="8388"/>
                  </a:moveTo>
                  <a:lnTo>
                    <a:pt x="12331" y="10476"/>
                  </a:lnTo>
                  <a:lnTo>
                    <a:pt x="11663" y="10627"/>
                  </a:lnTo>
                  <a:cubicBezTo>
                    <a:pt x="11580" y="10660"/>
                    <a:pt x="11496" y="10693"/>
                    <a:pt x="11413" y="10727"/>
                  </a:cubicBezTo>
                  <a:lnTo>
                    <a:pt x="10477" y="11211"/>
                  </a:lnTo>
                  <a:cubicBezTo>
                    <a:pt x="10377" y="11262"/>
                    <a:pt x="10293" y="11312"/>
                    <a:pt x="10226" y="11379"/>
                  </a:cubicBezTo>
                  <a:lnTo>
                    <a:pt x="9742" y="11830"/>
                  </a:lnTo>
                  <a:lnTo>
                    <a:pt x="9742" y="8388"/>
                  </a:lnTo>
                  <a:close/>
                  <a:moveTo>
                    <a:pt x="5013" y="12247"/>
                  </a:moveTo>
                  <a:cubicBezTo>
                    <a:pt x="4512" y="12247"/>
                    <a:pt x="4261" y="12866"/>
                    <a:pt x="4612" y="13216"/>
                  </a:cubicBezTo>
                  <a:cubicBezTo>
                    <a:pt x="4725" y="13329"/>
                    <a:pt x="4866" y="13380"/>
                    <a:pt x="5005" y="13380"/>
                  </a:cubicBezTo>
                  <a:cubicBezTo>
                    <a:pt x="5297" y="13380"/>
                    <a:pt x="5581" y="13155"/>
                    <a:pt x="5581" y="12815"/>
                  </a:cubicBezTo>
                  <a:cubicBezTo>
                    <a:pt x="5581" y="12498"/>
                    <a:pt x="5331" y="12247"/>
                    <a:pt x="5013" y="12247"/>
                  </a:cubicBezTo>
                  <a:close/>
                  <a:moveTo>
                    <a:pt x="7235" y="12247"/>
                  </a:moveTo>
                  <a:cubicBezTo>
                    <a:pt x="6717" y="12247"/>
                    <a:pt x="6467" y="12866"/>
                    <a:pt x="6818" y="13216"/>
                  </a:cubicBezTo>
                  <a:cubicBezTo>
                    <a:pt x="6936" y="13329"/>
                    <a:pt x="7080" y="13380"/>
                    <a:pt x="7222" y="13380"/>
                  </a:cubicBezTo>
                  <a:cubicBezTo>
                    <a:pt x="7519" y="13380"/>
                    <a:pt x="7803" y="13155"/>
                    <a:pt x="7803" y="12815"/>
                  </a:cubicBezTo>
                  <a:cubicBezTo>
                    <a:pt x="7803" y="12498"/>
                    <a:pt x="7536" y="12247"/>
                    <a:pt x="7235" y="12247"/>
                  </a:cubicBezTo>
                  <a:close/>
                  <a:moveTo>
                    <a:pt x="2273" y="12247"/>
                  </a:moveTo>
                  <a:lnTo>
                    <a:pt x="2273" y="13384"/>
                  </a:lnTo>
                  <a:lnTo>
                    <a:pt x="1137" y="13384"/>
                  </a:lnTo>
                  <a:lnTo>
                    <a:pt x="1137" y="12247"/>
                  </a:lnTo>
                  <a:close/>
                  <a:moveTo>
                    <a:pt x="9510" y="7001"/>
                  </a:moveTo>
                  <a:cubicBezTo>
                    <a:pt x="9045" y="7001"/>
                    <a:pt x="8605" y="7357"/>
                    <a:pt x="8605" y="7886"/>
                  </a:cubicBezTo>
                  <a:lnTo>
                    <a:pt x="8605" y="12431"/>
                  </a:lnTo>
                  <a:cubicBezTo>
                    <a:pt x="8617" y="12949"/>
                    <a:pt x="9048" y="13300"/>
                    <a:pt x="9495" y="13300"/>
                  </a:cubicBezTo>
                  <a:cubicBezTo>
                    <a:pt x="9698" y="13300"/>
                    <a:pt x="9904" y="13228"/>
                    <a:pt x="10076" y="13066"/>
                  </a:cubicBezTo>
                  <a:lnTo>
                    <a:pt x="10961" y="12231"/>
                  </a:lnTo>
                  <a:lnTo>
                    <a:pt x="11964" y="14169"/>
                  </a:lnTo>
                  <a:cubicBezTo>
                    <a:pt x="12064" y="14369"/>
                    <a:pt x="12248" y="14486"/>
                    <a:pt x="12465" y="14486"/>
                  </a:cubicBezTo>
                  <a:cubicBezTo>
                    <a:pt x="12565" y="14486"/>
                    <a:pt x="12649" y="14453"/>
                    <a:pt x="12732" y="14419"/>
                  </a:cubicBezTo>
                  <a:cubicBezTo>
                    <a:pt x="13000" y="14269"/>
                    <a:pt x="13117" y="13935"/>
                    <a:pt x="12966" y="13651"/>
                  </a:cubicBezTo>
                  <a:lnTo>
                    <a:pt x="11981" y="11729"/>
                  </a:lnTo>
                  <a:lnTo>
                    <a:pt x="13133" y="11445"/>
                  </a:lnTo>
                  <a:lnTo>
                    <a:pt x="13150" y="11445"/>
                  </a:lnTo>
                  <a:cubicBezTo>
                    <a:pt x="13852" y="11278"/>
                    <a:pt x="14052" y="10393"/>
                    <a:pt x="13501" y="9942"/>
                  </a:cubicBezTo>
                  <a:lnTo>
                    <a:pt x="10076" y="7201"/>
                  </a:lnTo>
                  <a:cubicBezTo>
                    <a:pt x="9903" y="7063"/>
                    <a:pt x="9704" y="7001"/>
                    <a:pt x="9510" y="7001"/>
                  </a:cubicBezTo>
                  <a:close/>
                  <a:moveTo>
                    <a:pt x="569" y="11111"/>
                  </a:moveTo>
                  <a:cubicBezTo>
                    <a:pt x="251" y="11111"/>
                    <a:pt x="1" y="11362"/>
                    <a:pt x="1" y="11679"/>
                  </a:cubicBezTo>
                  <a:lnTo>
                    <a:pt x="1" y="13952"/>
                  </a:lnTo>
                  <a:cubicBezTo>
                    <a:pt x="1" y="14269"/>
                    <a:pt x="251" y="14520"/>
                    <a:pt x="569" y="14520"/>
                  </a:cubicBezTo>
                  <a:lnTo>
                    <a:pt x="2841" y="14520"/>
                  </a:lnTo>
                  <a:cubicBezTo>
                    <a:pt x="3158" y="14503"/>
                    <a:pt x="3392" y="14252"/>
                    <a:pt x="3409" y="13952"/>
                  </a:cubicBezTo>
                  <a:lnTo>
                    <a:pt x="3409" y="11679"/>
                  </a:lnTo>
                  <a:cubicBezTo>
                    <a:pt x="3409" y="11362"/>
                    <a:pt x="3158" y="11111"/>
                    <a:pt x="2841" y="111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7" name="Google Shape;317;p39"/>
          <p:cNvGrpSpPr/>
          <p:nvPr/>
        </p:nvGrpSpPr>
        <p:grpSpPr>
          <a:xfrm>
            <a:off x="16089826" y="274201"/>
            <a:ext cx="1930700" cy="1646550"/>
            <a:chOff x="1481225" y="4240975"/>
            <a:chExt cx="965350" cy="823275"/>
          </a:xfrm>
        </p:grpSpPr>
        <p:sp>
          <p:nvSpPr>
            <p:cNvPr id="318" name="Google Shape;318;p39"/>
            <p:cNvSpPr/>
            <p:nvPr/>
          </p:nvSpPr>
          <p:spPr>
            <a:xfrm>
              <a:off x="2074975" y="4738825"/>
              <a:ext cx="371600" cy="325425"/>
            </a:xfrm>
            <a:custGeom>
              <a:avLst/>
              <a:gdLst/>
              <a:ahLst/>
              <a:cxnLst/>
              <a:rect l="l" t="t" r="r" b="b"/>
              <a:pathLst>
                <a:path w="14864" h="13017" extrusionOk="0">
                  <a:moveTo>
                    <a:pt x="2136" y="1"/>
                  </a:moveTo>
                  <a:lnTo>
                    <a:pt x="1" y="2169"/>
                  </a:lnTo>
                  <a:cubicBezTo>
                    <a:pt x="1168" y="4871"/>
                    <a:pt x="2703" y="7440"/>
                    <a:pt x="4504" y="9808"/>
                  </a:cubicBezTo>
                  <a:cubicBezTo>
                    <a:pt x="6281" y="12102"/>
                    <a:pt x="8170" y="13016"/>
                    <a:pt x="9713" y="13016"/>
                  </a:cubicBezTo>
                  <a:cubicBezTo>
                    <a:pt x="13149" y="13016"/>
                    <a:pt x="14863" y="8475"/>
                    <a:pt x="9775" y="4537"/>
                  </a:cubicBezTo>
                  <a:cubicBezTo>
                    <a:pt x="7440" y="2703"/>
                    <a:pt x="4871" y="1202"/>
                    <a:pt x="2136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9"/>
            <p:cNvSpPr/>
            <p:nvPr/>
          </p:nvSpPr>
          <p:spPr>
            <a:xfrm>
              <a:off x="1979925" y="4644600"/>
              <a:ext cx="176800" cy="172850"/>
            </a:xfrm>
            <a:custGeom>
              <a:avLst/>
              <a:gdLst/>
              <a:ahLst/>
              <a:cxnLst/>
              <a:rect l="l" t="t" r="r" b="b"/>
              <a:pathLst>
                <a:path w="7072" h="6914" extrusionOk="0">
                  <a:moveTo>
                    <a:pt x="5437" y="1"/>
                  </a:moveTo>
                  <a:lnTo>
                    <a:pt x="0" y="5438"/>
                  </a:lnTo>
                  <a:lnTo>
                    <a:pt x="1034" y="6438"/>
                  </a:lnTo>
                  <a:cubicBezTo>
                    <a:pt x="1351" y="6755"/>
                    <a:pt x="1751" y="6914"/>
                    <a:pt x="2152" y="6914"/>
                  </a:cubicBezTo>
                  <a:cubicBezTo>
                    <a:pt x="2552" y="6914"/>
                    <a:pt x="2952" y="6755"/>
                    <a:pt x="3269" y="6438"/>
                  </a:cubicBezTo>
                  <a:lnTo>
                    <a:pt x="6472" y="3236"/>
                  </a:lnTo>
                  <a:cubicBezTo>
                    <a:pt x="7072" y="2636"/>
                    <a:pt x="7072" y="1635"/>
                    <a:pt x="6472" y="1035"/>
                  </a:cubicBezTo>
                  <a:lnTo>
                    <a:pt x="5437" y="1"/>
                  </a:ln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9"/>
            <p:cNvSpPr/>
            <p:nvPr/>
          </p:nvSpPr>
          <p:spPr>
            <a:xfrm>
              <a:off x="1481225" y="4240975"/>
              <a:ext cx="683850" cy="566275"/>
            </a:xfrm>
            <a:custGeom>
              <a:avLst/>
              <a:gdLst/>
              <a:ahLst/>
              <a:cxnLst/>
              <a:rect l="l" t="t" r="r" b="b"/>
              <a:pathLst>
                <a:path w="27354" h="22651" extrusionOk="0">
                  <a:moveTo>
                    <a:pt x="15132" y="1"/>
                  </a:moveTo>
                  <a:cubicBezTo>
                    <a:pt x="12234" y="1"/>
                    <a:pt x="9341" y="1101"/>
                    <a:pt x="7139" y="3303"/>
                  </a:cubicBezTo>
                  <a:cubicBezTo>
                    <a:pt x="1" y="10441"/>
                    <a:pt x="5038" y="22650"/>
                    <a:pt x="15145" y="22650"/>
                  </a:cubicBezTo>
                  <a:cubicBezTo>
                    <a:pt x="19715" y="22650"/>
                    <a:pt x="23851" y="19882"/>
                    <a:pt x="25619" y="15645"/>
                  </a:cubicBezTo>
                  <a:cubicBezTo>
                    <a:pt x="27354" y="11409"/>
                    <a:pt x="26386" y="6539"/>
                    <a:pt x="23151" y="3303"/>
                  </a:cubicBezTo>
                  <a:cubicBezTo>
                    <a:pt x="20932" y="1101"/>
                    <a:pt x="18030" y="1"/>
                    <a:pt x="15132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9"/>
            <p:cNvSpPr/>
            <p:nvPr/>
          </p:nvSpPr>
          <p:spPr>
            <a:xfrm>
              <a:off x="1596300" y="4326875"/>
              <a:ext cx="526250" cy="393650"/>
            </a:xfrm>
            <a:custGeom>
              <a:avLst/>
              <a:gdLst/>
              <a:ahLst/>
              <a:cxnLst/>
              <a:rect l="l" t="t" r="r" b="b"/>
              <a:pathLst>
                <a:path w="21050" h="15746" extrusionOk="0">
                  <a:moveTo>
                    <a:pt x="10529" y="0"/>
                  </a:moveTo>
                  <a:cubicBezTo>
                    <a:pt x="8515" y="0"/>
                    <a:pt x="6506" y="768"/>
                    <a:pt x="4971" y="2302"/>
                  </a:cubicBezTo>
                  <a:cubicBezTo>
                    <a:pt x="1" y="7272"/>
                    <a:pt x="3537" y="15745"/>
                    <a:pt x="10542" y="15745"/>
                  </a:cubicBezTo>
                  <a:cubicBezTo>
                    <a:pt x="17547" y="15745"/>
                    <a:pt x="21049" y="7272"/>
                    <a:pt x="16112" y="2302"/>
                  </a:cubicBezTo>
                  <a:cubicBezTo>
                    <a:pt x="14561" y="768"/>
                    <a:pt x="12543" y="0"/>
                    <a:pt x="1052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15">
            <a:extLst>
              <a:ext uri="{FF2B5EF4-FFF2-40B4-BE49-F238E27FC236}">
                <a16:creationId xmlns:a16="http://schemas.microsoft.com/office/drawing/2014/main" id="{6FAC9224-CAD9-FE3A-3B5F-793E591286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12" b="42063"/>
          <a:stretch>
            <a:fillRect/>
          </a:stretch>
        </p:blipFill>
        <p:spPr>
          <a:xfrm>
            <a:off x="11353943" y="3827802"/>
            <a:ext cx="6310083" cy="4587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70"/>
          <p:cNvSpPr/>
          <p:nvPr/>
        </p:nvSpPr>
        <p:spPr>
          <a:xfrm>
            <a:off x="3367048" y="1506379"/>
            <a:ext cx="11391000" cy="7424470"/>
          </a:xfrm>
          <a:prstGeom prst="roundRect">
            <a:avLst>
              <a:gd name="adj" fmla="val 6416"/>
            </a:avLst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0" name="Google Shape;1380;p70"/>
          <p:cNvSpPr txBox="1">
            <a:spLocks noGrp="1"/>
          </p:cNvSpPr>
          <p:nvPr>
            <p:ph type="title"/>
          </p:nvPr>
        </p:nvSpPr>
        <p:spPr>
          <a:xfrm>
            <a:off x="4686437" y="4170600"/>
            <a:ext cx="9120398" cy="1945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dirty="0"/>
              <a:t>THANKS FOR YOUR ATTENTION!</a:t>
            </a:r>
            <a:endParaRPr dirty="0"/>
          </a:p>
        </p:txBody>
      </p:sp>
      <p:grpSp>
        <p:nvGrpSpPr>
          <p:cNvPr id="1404" name="Google Shape;1404;p70"/>
          <p:cNvGrpSpPr/>
          <p:nvPr/>
        </p:nvGrpSpPr>
        <p:grpSpPr>
          <a:xfrm>
            <a:off x="15322239" y="1351177"/>
            <a:ext cx="1249250" cy="1661850"/>
            <a:chOff x="4863650" y="3815375"/>
            <a:chExt cx="624625" cy="830925"/>
          </a:xfrm>
        </p:grpSpPr>
        <p:sp>
          <p:nvSpPr>
            <p:cNvPr id="1405" name="Google Shape;1405;p70"/>
            <p:cNvSpPr/>
            <p:nvPr/>
          </p:nvSpPr>
          <p:spPr>
            <a:xfrm>
              <a:off x="5086300" y="4421100"/>
              <a:ext cx="236875" cy="180150"/>
            </a:xfrm>
            <a:custGeom>
              <a:avLst/>
              <a:gdLst/>
              <a:ahLst/>
              <a:cxnLst/>
              <a:rect l="l" t="t" r="r" b="b"/>
              <a:pathLst>
                <a:path w="9475" h="7206" extrusionOk="0">
                  <a:moveTo>
                    <a:pt x="835" y="1"/>
                  </a:moveTo>
                  <a:cubicBezTo>
                    <a:pt x="301" y="468"/>
                    <a:pt x="1" y="1102"/>
                    <a:pt x="34" y="1802"/>
                  </a:cubicBezTo>
                  <a:lnTo>
                    <a:pt x="34" y="4871"/>
                  </a:lnTo>
                  <a:cubicBezTo>
                    <a:pt x="34" y="6172"/>
                    <a:pt x="1068" y="7206"/>
                    <a:pt x="2369" y="7206"/>
                  </a:cubicBezTo>
                  <a:lnTo>
                    <a:pt x="7106" y="7206"/>
                  </a:lnTo>
                  <a:cubicBezTo>
                    <a:pt x="8407" y="7206"/>
                    <a:pt x="9474" y="6172"/>
                    <a:pt x="9474" y="4871"/>
                  </a:cubicBezTo>
                  <a:lnTo>
                    <a:pt x="9474" y="1802"/>
                  </a:lnTo>
                  <a:cubicBezTo>
                    <a:pt x="9474" y="1102"/>
                    <a:pt x="9174" y="468"/>
                    <a:pt x="8673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70"/>
            <p:cNvSpPr/>
            <p:nvPr/>
          </p:nvSpPr>
          <p:spPr>
            <a:xfrm>
              <a:off x="5163850" y="4601225"/>
              <a:ext cx="81750" cy="45075"/>
            </a:xfrm>
            <a:custGeom>
              <a:avLst/>
              <a:gdLst/>
              <a:ahLst/>
              <a:cxnLst/>
              <a:rect l="l" t="t" r="r" b="b"/>
              <a:pathLst>
                <a:path w="3270" h="1803" extrusionOk="0">
                  <a:moveTo>
                    <a:pt x="1" y="1"/>
                  </a:moveTo>
                  <a:lnTo>
                    <a:pt x="1" y="735"/>
                  </a:lnTo>
                  <a:cubicBezTo>
                    <a:pt x="1" y="1335"/>
                    <a:pt x="468" y="1802"/>
                    <a:pt x="1068" y="1802"/>
                  </a:cubicBezTo>
                  <a:lnTo>
                    <a:pt x="2236" y="1802"/>
                  </a:lnTo>
                  <a:cubicBezTo>
                    <a:pt x="2803" y="1802"/>
                    <a:pt x="3270" y="1335"/>
                    <a:pt x="3270" y="735"/>
                  </a:cubicBezTo>
                  <a:lnTo>
                    <a:pt x="327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70"/>
            <p:cNvSpPr/>
            <p:nvPr/>
          </p:nvSpPr>
          <p:spPr>
            <a:xfrm>
              <a:off x="5087125" y="4543700"/>
              <a:ext cx="236050" cy="25"/>
            </a:xfrm>
            <a:custGeom>
              <a:avLst/>
              <a:gdLst/>
              <a:ahLst/>
              <a:cxnLst/>
              <a:rect l="l" t="t" r="r" b="b"/>
              <a:pathLst>
                <a:path w="9442" h="1" extrusionOk="0">
                  <a:moveTo>
                    <a:pt x="1" y="0"/>
                  </a:moveTo>
                  <a:lnTo>
                    <a:pt x="9441" y="0"/>
                  </a:lnTo>
                </a:path>
              </a:pathLst>
            </a:custGeom>
            <a:solidFill>
              <a:srgbClr val="FBF3D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70"/>
            <p:cNvSpPr/>
            <p:nvPr/>
          </p:nvSpPr>
          <p:spPr>
            <a:xfrm>
              <a:off x="5087125" y="4543700"/>
              <a:ext cx="236050" cy="25"/>
            </a:xfrm>
            <a:custGeom>
              <a:avLst/>
              <a:gdLst/>
              <a:ahLst/>
              <a:cxnLst/>
              <a:rect l="l" t="t" r="r" b="b"/>
              <a:pathLst>
                <a:path w="9442" h="1" fill="none" extrusionOk="0">
                  <a:moveTo>
                    <a:pt x="1" y="0"/>
                  </a:moveTo>
                  <a:lnTo>
                    <a:pt x="944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70"/>
            <p:cNvSpPr/>
            <p:nvPr/>
          </p:nvSpPr>
          <p:spPr>
            <a:xfrm>
              <a:off x="5087125" y="4490325"/>
              <a:ext cx="236050" cy="25"/>
            </a:xfrm>
            <a:custGeom>
              <a:avLst/>
              <a:gdLst/>
              <a:ahLst/>
              <a:cxnLst/>
              <a:rect l="l" t="t" r="r" b="b"/>
              <a:pathLst>
                <a:path w="9442" h="1" extrusionOk="0">
                  <a:moveTo>
                    <a:pt x="1" y="0"/>
                  </a:moveTo>
                  <a:lnTo>
                    <a:pt x="9441" y="0"/>
                  </a:lnTo>
                </a:path>
              </a:pathLst>
            </a:custGeom>
            <a:solidFill>
              <a:srgbClr val="FBF3D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70"/>
            <p:cNvSpPr/>
            <p:nvPr/>
          </p:nvSpPr>
          <p:spPr>
            <a:xfrm>
              <a:off x="5087125" y="4490325"/>
              <a:ext cx="236050" cy="25"/>
            </a:xfrm>
            <a:custGeom>
              <a:avLst/>
              <a:gdLst/>
              <a:ahLst/>
              <a:cxnLst/>
              <a:rect l="l" t="t" r="r" b="b"/>
              <a:pathLst>
                <a:path w="9442" h="1" fill="none" extrusionOk="0">
                  <a:moveTo>
                    <a:pt x="1" y="0"/>
                  </a:moveTo>
                  <a:lnTo>
                    <a:pt x="944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70"/>
            <p:cNvSpPr/>
            <p:nvPr/>
          </p:nvSpPr>
          <p:spPr>
            <a:xfrm>
              <a:off x="4863650" y="3815375"/>
              <a:ext cx="624625" cy="620775"/>
            </a:xfrm>
            <a:custGeom>
              <a:avLst/>
              <a:gdLst/>
              <a:ahLst/>
              <a:cxnLst/>
              <a:rect l="l" t="t" r="r" b="b"/>
              <a:pathLst>
                <a:path w="24985" h="24831" extrusionOk="0">
                  <a:moveTo>
                    <a:pt x="13631" y="0"/>
                  </a:moveTo>
                  <a:cubicBezTo>
                    <a:pt x="11583" y="0"/>
                    <a:pt x="9483" y="567"/>
                    <a:pt x="7539" y="1814"/>
                  </a:cubicBezTo>
                  <a:cubicBezTo>
                    <a:pt x="0" y="6651"/>
                    <a:pt x="767" y="17892"/>
                    <a:pt x="8940" y="21628"/>
                  </a:cubicBezTo>
                  <a:lnTo>
                    <a:pt x="8940" y="22462"/>
                  </a:lnTo>
                  <a:cubicBezTo>
                    <a:pt x="8940" y="23763"/>
                    <a:pt x="9974" y="24830"/>
                    <a:pt x="11275" y="24830"/>
                  </a:cubicBezTo>
                  <a:lnTo>
                    <a:pt x="16012" y="24830"/>
                  </a:lnTo>
                  <a:cubicBezTo>
                    <a:pt x="17313" y="24830"/>
                    <a:pt x="18380" y="23763"/>
                    <a:pt x="18380" y="22462"/>
                  </a:cubicBezTo>
                  <a:lnTo>
                    <a:pt x="18380" y="21628"/>
                  </a:lnTo>
                  <a:cubicBezTo>
                    <a:pt x="22383" y="19793"/>
                    <a:pt x="24985" y="15757"/>
                    <a:pt x="24985" y="11354"/>
                  </a:cubicBezTo>
                  <a:cubicBezTo>
                    <a:pt x="24985" y="4694"/>
                    <a:pt x="19527" y="0"/>
                    <a:pt x="13631" y="0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2" name="Google Shape;1412;p70"/>
          <p:cNvGrpSpPr/>
          <p:nvPr/>
        </p:nvGrpSpPr>
        <p:grpSpPr>
          <a:xfrm>
            <a:off x="15478084" y="5666650"/>
            <a:ext cx="1055800" cy="869000"/>
            <a:chOff x="4559250" y="2583950"/>
            <a:chExt cx="527900" cy="434500"/>
          </a:xfrm>
        </p:grpSpPr>
        <p:sp>
          <p:nvSpPr>
            <p:cNvPr id="1413" name="Google Shape;1413;p70"/>
            <p:cNvSpPr/>
            <p:nvPr/>
          </p:nvSpPr>
          <p:spPr>
            <a:xfrm>
              <a:off x="4559250" y="2583950"/>
              <a:ext cx="527900" cy="434500"/>
            </a:xfrm>
            <a:custGeom>
              <a:avLst/>
              <a:gdLst/>
              <a:ahLst/>
              <a:cxnLst/>
              <a:rect l="l" t="t" r="r" b="b"/>
              <a:pathLst>
                <a:path w="21116" h="17380" extrusionOk="0">
                  <a:moveTo>
                    <a:pt x="2369" y="1"/>
                  </a:moveTo>
                  <a:cubicBezTo>
                    <a:pt x="1035" y="1"/>
                    <a:pt x="1" y="1068"/>
                    <a:pt x="1" y="2369"/>
                  </a:cubicBezTo>
                  <a:lnTo>
                    <a:pt x="1" y="15045"/>
                  </a:lnTo>
                  <a:cubicBezTo>
                    <a:pt x="1" y="16346"/>
                    <a:pt x="1035" y="17380"/>
                    <a:pt x="2369" y="17380"/>
                  </a:cubicBezTo>
                  <a:lnTo>
                    <a:pt x="18781" y="17380"/>
                  </a:lnTo>
                  <a:cubicBezTo>
                    <a:pt x="20082" y="17380"/>
                    <a:pt x="21116" y="16346"/>
                    <a:pt x="21116" y="15045"/>
                  </a:cubicBezTo>
                  <a:lnTo>
                    <a:pt x="21116" y="2369"/>
                  </a:lnTo>
                  <a:cubicBezTo>
                    <a:pt x="21116" y="1068"/>
                    <a:pt x="20082" y="1"/>
                    <a:pt x="18781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70"/>
            <p:cNvSpPr/>
            <p:nvPr/>
          </p:nvSpPr>
          <p:spPr>
            <a:xfrm>
              <a:off x="4754400" y="2694025"/>
              <a:ext cx="179325" cy="215200"/>
            </a:xfrm>
            <a:custGeom>
              <a:avLst/>
              <a:gdLst/>
              <a:ahLst/>
              <a:cxnLst/>
              <a:rect l="l" t="t" r="r" b="b"/>
              <a:pathLst>
                <a:path w="7173" h="8608" extrusionOk="0">
                  <a:moveTo>
                    <a:pt x="0" y="1"/>
                  </a:moveTo>
                  <a:lnTo>
                    <a:pt x="0" y="8607"/>
                  </a:lnTo>
                  <a:lnTo>
                    <a:pt x="7172" y="43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5" name="Google Shape;1415;p70"/>
          <p:cNvGrpSpPr/>
          <p:nvPr/>
        </p:nvGrpSpPr>
        <p:grpSpPr>
          <a:xfrm>
            <a:off x="1596134" y="8063501"/>
            <a:ext cx="1055800" cy="867350"/>
            <a:chOff x="2356025" y="3709750"/>
            <a:chExt cx="527900" cy="433675"/>
          </a:xfrm>
        </p:grpSpPr>
        <p:sp>
          <p:nvSpPr>
            <p:cNvPr id="1416" name="Google Shape;1416;p70"/>
            <p:cNvSpPr/>
            <p:nvPr/>
          </p:nvSpPr>
          <p:spPr>
            <a:xfrm>
              <a:off x="2356025" y="3709750"/>
              <a:ext cx="527900" cy="433675"/>
            </a:xfrm>
            <a:custGeom>
              <a:avLst/>
              <a:gdLst/>
              <a:ahLst/>
              <a:cxnLst/>
              <a:rect l="l" t="t" r="r" b="b"/>
              <a:pathLst>
                <a:path w="21116" h="17347" extrusionOk="0">
                  <a:moveTo>
                    <a:pt x="8114" y="0"/>
                  </a:moveTo>
                  <a:cubicBezTo>
                    <a:pt x="6841" y="0"/>
                    <a:pt x="5838" y="1055"/>
                    <a:pt x="5838" y="2336"/>
                  </a:cubicBezTo>
                  <a:lnTo>
                    <a:pt x="5838" y="4171"/>
                  </a:lnTo>
                  <a:lnTo>
                    <a:pt x="2335" y="4171"/>
                  </a:lnTo>
                  <a:cubicBezTo>
                    <a:pt x="1034" y="4171"/>
                    <a:pt x="0" y="5205"/>
                    <a:pt x="0" y="6506"/>
                  </a:cubicBezTo>
                  <a:lnTo>
                    <a:pt x="0" y="15012"/>
                  </a:lnTo>
                  <a:cubicBezTo>
                    <a:pt x="0" y="16313"/>
                    <a:pt x="1034" y="17347"/>
                    <a:pt x="2335" y="17347"/>
                  </a:cubicBezTo>
                  <a:lnTo>
                    <a:pt x="18747" y="17347"/>
                  </a:lnTo>
                  <a:cubicBezTo>
                    <a:pt x="20048" y="17347"/>
                    <a:pt x="21115" y="16313"/>
                    <a:pt x="21115" y="15012"/>
                  </a:cubicBezTo>
                  <a:lnTo>
                    <a:pt x="21115" y="6506"/>
                  </a:lnTo>
                  <a:cubicBezTo>
                    <a:pt x="21115" y="5225"/>
                    <a:pt x="20080" y="4170"/>
                    <a:pt x="18806" y="4170"/>
                  </a:cubicBezTo>
                  <a:cubicBezTo>
                    <a:pt x="18787" y="4170"/>
                    <a:pt x="18767" y="4170"/>
                    <a:pt x="18747" y="4171"/>
                  </a:cubicBezTo>
                  <a:lnTo>
                    <a:pt x="15278" y="4171"/>
                  </a:lnTo>
                  <a:lnTo>
                    <a:pt x="15278" y="2336"/>
                  </a:lnTo>
                  <a:cubicBezTo>
                    <a:pt x="15278" y="1055"/>
                    <a:pt x="14243" y="0"/>
                    <a:pt x="12969" y="0"/>
                  </a:cubicBezTo>
                  <a:cubicBezTo>
                    <a:pt x="12949" y="0"/>
                    <a:pt x="12929" y="1"/>
                    <a:pt x="12910" y="1"/>
                  </a:cubicBezTo>
                  <a:lnTo>
                    <a:pt x="8173" y="1"/>
                  </a:lnTo>
                  <a:cubicBezTo>
                    <a:pt x="8153" y="1"/>
                    <a:pt x="8133" y="0"/>
                    <a:pt x="811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70"/>
            <p:cNvSpPr/>
            <p:nvPr/>
          </p:nvSpPr>
          <p:spPr>
            <a:xfrm>
              <a:off x="2463600" y="3860700"/>
              <a:ext cx="273550" cy="233750"/>
            </a:xfrm>
            <a:custGeom>
              <a:avLst/>
              <a:gdLst/>
              <a:ahLst/>
              <a:cxnLst/>
              <a:rect l="l" t="t" r="r" b="b"/>
              <a:pathLst>
                <a:path w="10942" h="9350" extrusionOk="0">
                  <a:moveTo>
                    <a:pt x="6238" y="1"/>
                  </a:moveTo>
                  <a:cubicBezTo>
                    <a:pt x="2102" y="1"/>
                    <a:pt x="0" y="5038"/>
                    <a:pt x="2936" y="7973"/>
                  </a:cubicBezTo>
                  <a:cubicBezTo>
                    <a:pt x="3897" y="8923"/>
                    <a:pt x="5071" y="9349"/>
                    <a:pt x="6221" y="9349"/>
                  </a:cubicBezTo>
                  <a:cubicBezTo>
                    <a:pt x="8623" y="9349"/>
                    <a:pt x="10919" y="7491"/>
                    <a:pt x="10942" y="4671"/>
                  </a:cubicBezTo>
                  <a:cubicBezTo>
                    <a:pt x="10942" y="2102"/>
                    <a:pt x="8840" y="1"/>
                    <a:pt x="6238" y="1"/>
                  </a:cubicBez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70"/>
            <p:cNvSpPr/>
            <p:nvPr/>
          </p:nvSpPr>
          <p:spPr>
            <a:xfrm>
              <a:off x="2546150" y="3922425"/>
              <a:ext cx="128450" cy="110225"/>
            </a:xfrm>
            <a:custGeom>
              <a:avLst/>
              <a:gdLst/>
              <a:ahLst/>
              <a:cxnLst/>
              <a:rect l="l" t="t" r="r" b="b"/>
              <a:pathLst>
                <a:path w="5138" h="4409" extrusionOk="0">
                  <a:moveTo>
                    <a:pt x="2936" y="0"/>
                  </a:moveTo>
                  <a:cubicBezTo>
                    <a:pt x="1001" y="0"/>
                    <a:pt x="1" y="2369"/>
                    <a:pt x="1402" y="3770"/>
                  </a:cubicBezTo>
                  <a:cubicBezTo>
                    <a:pt x="1843" y="4211"/>
                    <a:pt x="2388" y="4409"/>
                    <a:pt x="2925" y="4409"/>
                  </a:cubicBezTo>
                  <a:cubicBezTo>
                    <a:pt x="4051" y="4409"/>
                    <a:pt x="5138" y="3535"/>
                    <a:pt x="5138" y="2202"/>
                  </a:cubicBezTo>
                  <a:cubicBezTo>
                    <a:pt x="5138" y="1001"/>
                    <a:pt x="4170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70"/>
            <p:cNvSpPr/>
            <p:nvPr/>
          </p:nvSpPr>
          <p:spPr>
            <a:xfrm>
              <a:off x="2553650" y="3753975"/>
              <a:ext cx="132625" cy="51725"/>
            </a:xfrm>
            <a:custGeom>
              <a:avLst/>
              <a:gdLst/>
              <a:ahLst/>
              <a:cxnLst/>
              <a:rect l="l" t="t" r="r" b="b"/>
              <a:pathLst>
                <a:path w="5305" h="2069" extrusionOk="0">
                  <a:moveTo>
                    <a:pt x="1" y="0"/>
                  </a:moveTo>
                  <a:lnTo>
                    <a:pt x="1" y="2068"/>
                  </a:lnTo>
                  <a:lnTo>
                    <a:pt x="5305" y="2068"/>
                  </a:lnTo>
                  <a:lnTo>
                    <a:pt x="5305" y="0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0" name="Google Shape;1420;p70"/>
          <p:cNvGrpSpPr/>
          <p:nvPr/>
        </p:nvGrpSpPr>
        <p:grpSpPr>
          <a:xfrm>
            <a:off x="1521934" y="4664362"/>
            <a:ext cx="1204200" cy="1332200"/>
            <a:chOff x="1820650" y="1393100"/>
            <a:chExt cx="602100" cy="666100"/>
          </a:xfrm>
        </p:grpSpPr>
        <p:sp>
          <p:nvSpPr>
            <p:cNvPr id="1421" name="Google Shape;1421;p70"/>
            <p:cNvSpPr/>
            <p:nvPr/>
          </p:nvSpPr>
          <p:spPr>
            <a:xfrm>
              <a:off x="1820650" y="1393100"/>
              <a:ext cx="602100" cy="666100"/>
            </a:xfrm>
            <a:custGeom>
              <a:avLst/>
              <a:gdLst/>
              <a:ahLst/>
              <a:cxnLst/>
              <a:rect l="l" t="t" r="r" b="b"/>
              <a:pathLst>
                <a:path w="24084" h="26644" extrusionOk="0">
                  <a:moveTo>
                    <a:pt x="11909" y="1"/>
                  </a:moveTo>
                  <a:cubicBezTo>
                    <a:pt x="4637" y="1"/>
                    <a:pt x="0" y="7773"/>
                    <a:pt x="3469" y="14211"/>
                  </a:cubicBezTo>
                  <a:cubicBezTo>
                    <a:pt x="4003" y="15378"/>
                    <a:pt x="9207" y="24285"/>
                    <a:pt x="10641" y="25886"/>
                  </a:cubicBezTo>
                  <a:cubicBezTo>
                    <a:pt x="11138" y="26428"/>
                    <a:pt x="11614" y="26644"/>
                    <a:pt x="12052" y="26644"/>
                  </a:cubicBezTo>
                  <a:cubicBezTo>
                    <a:pt x="12584" y="26644"/>
                    <a:pt x="13059" y="26325"/>
                    <a:pt x="13443" y="25886"/>
                  </a:cubicBezTo>
                  <a:cubicBezTo>
                    <a:pt x="14844" y="24285"/>
                    <a:pt x="20114" y="15378"/>
                    <a:pt x="20615" y="14211"/>
                  </a:cubicBezTo>
                  <a:cubicBezTo>
                    <a:pt x="24084" y="7773"/>
                    <a:pt x="19447" y="1"/>
                    <a:pt x="1214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70"/>
            <p:cNvSpPr/>
            <p:nvPr/>
          </p:nvSpPr>
          <p:spPr>
            <a:xfrm>
              <a:off x="1919875" y="1484850"/>
              <a:ext cx="346950" cy="297125"/>
            </a:xfrm>
            <a:custGeom>
              <a:avLst/>
              <a:gdLst/>
              <a:ahLst/>
              <a:cxnLst/>
              <a:rect l="l" t="t" r="r" b="b"/>
              <a:pathLst>
                <a:path w="13878" h="11885" extrusionOk="0">
                  <a:moveTo>
                    <a:pt x="7940" y="0"/>
                  </a:moveTo>
                  <a:cubicBezTo>
                    <a:pt x="2669" y="0"/>
                    <a:pt x="1" y="6405"/>
                    <a:pt x="3770" y="10141"/>
                  </a:cubicBezTo>
                  <a:cubicBezTo>
                    <a:pt x="4975" y="11346"/>
                    <a:pt x="6454" y="11884"/>
                    <a:pt x="7905" y="11884"/>
                  </a:cubicBezTo>
                  <a:cubicBezTo>
                    <a:pt x="10953" y="11884"/>
                    <a:pt x="13877" y="9508"/>
                    <a:pt x="13877" y="5938"/>
                  </a:cubicBezTo>
                  <a:cubicBezTo>
                    <a:pt x="13877" y="2669"/>
                    <a:pt x="11209" y="0"/>
                    <a:pt x="794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3" name="Google Shape;1423;p70"/>
          <p:cNvGrpSpPr/>
          <p:nvPr/>
        </p:nvGrpSpPr>
        <p:grpSpPr>
          <a:xfrm>
            <a:off x="15168684" y="7484350"/>
            <a:ext cx="1674600" cy="1446500"/>
            <a:chOff x="5203050" y="2778050"/>
            <a:chExt cx="837300" cy="723250"/>
          </a:xfrm>
        </p:grpSpPr>
        <p:sp>
          <p:nvSpPr>
            <p:cNvPr id="1424" name="Google Shape;1424;p70"/>
            <p:cNvSpPr/>
            <p:nvPr/>
          </p:nvSpPr>
          <p:spPr>
            <a:xfrm>
              <a:off x="5203050" y="2778050"/>
              <a:ext cx="837300" cy="514375"/>
            </a:xfrm>
            <a:custGeom>
              <a:avLst/>
              <a:gdLst/>
              <a:ahLst/>
              <a:cxnLst/>
              <a:rect l="l" t="t" r="r" b="b"/>
              <a:pathLst>
                <a:path w="33492" h="20575" extrusionOk="0">
                  <a:moveTo>
                    <a:pt x="14195" y="0"/>
                  </a:moveTo>
                  <a:cubicBezTo>
                    <a:pt x="11003" y="0"/>
                    <a:pt x="8215" y="2192"/>
                    <a:pt x="7539" y="5346"/>
                  </a:cubicBezTo>
                  <a:cubicBezTo>
                    <a:pt x="6956" y="5148"/>
                    <a:pt x="6368" y="5054"/>
                    <a:pt x="5792" y="5054"/>
                  </a:cubicBezTo>
                  <a:cubicBezTo>
                    <a:pt x="3271" y="5054"/>
                    <a:pt x="996" y="6848"/>
                    <a:pt x="534" y="9483"/>
                  </a:cubicBezTo>
                  <a:cubicBezTo>
                    <a:pt x="1" y="12718"/>
                    <a:pt x="2502" y="15687"/>
                    <a:pt x="5805" y="15687"/>
                  </a:cubicBezTo>
                  <a:cubicBezTo>
                    <a:pt x="6172" y="15654"/>
                    <a:pt x="6539" y="15620"/>
                    <a:pt x="6906" y="15554"/>
                  </a:cubicBezTo>
                  <a:lnTo>
                    <a:pt x="6906" y="15887"/>
                  </a:lnTo>
                  <a:cubicBezTo>
                    <a:pt x="6906" y="18784"/>
                    <a:pt x="9249" y="20574"/>
                    <a:pt x="11635" y="20574"/>
                  </a:cubicBezTo>
                  <a:cubicBezTo>
                    <a:pt x="13067" y="20574"/>
                    <a:pt x="14515" y="19928"/>
                    <a:pt x="15478" y="18489"/>
                  </a:cubicBezTo>
                  <a:cubicBezTo>
                    <a:pt x="16191" y="19716"/>
                    <a:pt x="17363" y="20270"/>
                    <a:pt x="18526" y="20270"/>
                  </a:cubicBezTo>
                  <a:cubicBezTo>
                    <a:pt x="20302" y="20270"/>
                    <a:pt x="22056" y="18978"/>
                    <a:pt x="22116" y="16821"/>
                  </a:cubicBezTo>
                  <a:cubicBezTo>
                    <a:pt x="23241" y="17509"/>
                    <a:pt x="24467" y="17829"/>
                    <a:pt x="25670" y="17829"/>
                  </a:cubicBezTo>
                  <a:cubicBezTo>
                    <a:pt x="28606" y="17829"/>
                    <a:pt x="31405" y="15928"/>
                    <a:pt x="32257" y="12852"/>
                  </a:cubicBezTo>
                  <a:cubicBezTo>
                    <a:pt x="33491" y="8482"/>
                    <a:pt x="30222" y="4145"/>
                    <a:pt x="25686" y="4145"/>
                  </a:cubicBezTo>
                  <a:cubicBezTo>
                    <a:pt x="23918" y="4145"/>
                    <a:pt x="22183" y="4846"/>
                    <a:pt x="20916" y="6080"/>
                  </a:cubicBezTo>
                  <a:cubicBezTo>
                    <a:pt x="20549" y="2744"/>
                    <a:pt x="17847" y="209"/>
                    <a:pt x="14544" y="9"/>
                  </a:cubicBezTo>
                  <a:cubicBezTo>
                    <a:pt x="14427" y="3"/>
                    <a:pt x="14311" y="0"/>
                    <a:pt x="1419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70"/>
            <p:cNvSpPr/>
            <p:nvPr/>
          </p:nvSpPr>
          <p:spPr>
            <a:xfrm>
              <a:off x="5611675" y="3095150"/>
              <a:ext cx="274400" cy="406150"/>
            </a:xfrm>
            <a:custGeom>
              <a:avLst/>
              <a:gdLst/>
              <a:ahLst/>
              <a:cxnLst/>
              <a:rect l="l" t="t" r="r" b="b"/>
              <a:pathLst>
                <a:path w="10976" h="16246" extrusionOk="0">
                  <a:moveTo>
                    <a:pt x="4337" y="1"/>
                  </a:moveTo>
                  <a:cubicBezTo>
                    <a:pt x="3737" y="1"/>
                    <a:pt x="3270" y="501"/>
                    <a:pt x="3270" y="1102"/>
                  </a:cubicBezTo>
                  <a:lnTo>
                    <a:pt x="3270" y="10275"/>
                  </a:lnTo>
                  <a:lnTo>
                    <a:pt x="1268" y="10275"/>
                  </a:lnTo>
                  <a:cubicBezTo>
                    <a:pt x="167" y="10275"/>
                    <a:pt x="1" y="11242"/>
                    <a:pt x="601" y="11809"/>
                  </a:cubicBezTo>
                  <a:lnTo>
                    <a:pt x="4704" y="15946"/>
                  </a:lnTo>
                  <a:cubicBezTo>
                    <a:pt x="4921" y="16146"/>
                    <a:pt x="5196" y="16246"/>
                    <a:pt x="5471" y="16246"/>
                  </a:cubicBezTo>
                  <a:cubicBezTo>
                    <a:pt x="5746" y="16246"/>
                    <a:pt x="6022" y="16146"/>
                    <a:pt x="6238" y="15946"/>
                  </a:cubicBezTo>
                  <a:lnTo>
                    <a:pt x="10375" y="11809"/>
                  </a:lnTo>
                  <a:cubicBezTo>
                    <a:pt x="10975" y="11209"/>
                    <a:pt x="10775" y="10275"/>
                    <a:pt x="9674" y="10275"/>
                  </a:cubicBezTo>
                  <a:lnTo>
                    <a:pt x="7673" y="10275"/>
                  </a:lnTo>
                  <a:lnTo>
                    <a:pt x="7673" y="1102"/>
                  </a:lnTo>
                  <a:cubicBezTo>
                    <a:pt x="7673" y="501"/>
                    <a:pt x="7206" y="1"/>
                    <a:pt x="6605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6" name="Google Shape;1426;p70"/>
          <p:cNvGrpSpPr/>
          <p:nvPr/>
        </p:nvGrpSpPr>
        <p:grpSpPr>
          <a:xfrm>
            <a:off x="1445209" y="1351177"/>
            <a:ext cx="1357650" cy="1205950"/>
            <a:chOff x="2696275" y="963625"/>
            <a:chExt cx="678825" cy="602975"/>
          </a:xfrm>
        </p:grpSpPr>
        <p:sp>
          <p:nvSpPr>
            <p:cNvPr id="1427" name="Google Shape;1427;p70"/>
            <p:cNvSpPr/>
            <p:nvPr/>
          </p:nvSpPr>
          <p:spPr>
            <a:xfrm>
              <a:off x="2696275" y="963625"/>
              <a:ext cx="678825" cy="602975"/>
            </a:xfrm>
            <a:custGeom>
              <a:avLst/>
              <a:gdLst/>
              <a:ahLst/>
              <a:cxnLst/>
              <a:rect l="l" t="t" r="r" b="b"/>
              <a:pathLst>
                <a:path w="27153" h="24119" extrusionOk="0">
                  <a:moveTo>
                    <a:pt x="2335" y="1"/>
                  </a:moveTo>
                  <a:cubicBezTo>
                    <a:pt x="1034" y="1"/>
                    <a:pt x="0" y="1035"/>
                    <a:pt x="0" y="2369"/>
                  </a:cubicBezTo>
                  <a:lnTo>
                    <a:pt x="0" y="21750"/>
                  </a:lnTo>
                  <a:cubicBezTo>
                    <a:pt x="0" y="23051"/>
                    <a:pt x="1034" y="24118"/>
                    <a:pt x="2335" y="24118"/>
                  </a:cubicBezTo>
                  <a:lnTo>
                    <a:pt x="24784" y="24118"/>
                  </a:lnTo>
                  <a:cubicBezTo>
                    <a:pt x="26085" y="24118"/>
                    <a:pt x="27153" y="23051"/>
                    <a:pt x="27153" y="21750"/>
                  </a:cubicBezTo>
                  <a:lnTo>
                    <a:pt x="27153" y="9107"/>
                  </a:lnTo>
                  <a:cubicBezTo>
                    <a:pt x="27153" y="7806"/>
                    <a:pt x="26085" y="6739"/>
                    <a:pt x="24784" y="6739"/>
                  </a:cubicBezTo>
                  <a:lnTo>
                    <a:pt x="13643" y="6739"/>
                  </a:lnTo>
                  <a:cubicBezTo>
                    <a:pt x="12275" y="6706"/>
                    <a:pt x="11108" y="5705"/>
                    <a:pt x="10874" y="4371"/>
                  </a:cubicBezTo>
                  <a:lnTo>
                    <a:pt x="10508" y="2336"/>
                  </a:lnTo>
                  <a:cubicBezTo>
                    <a:pt x="10241" y="1001"/>
                    <a:pt x="9073" y="34"/>
                    <a:pt x="7739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70"/>
            <p:cNvSpPr/>
            <p:nvPr/>
          </p:nvSpPr>
          <p:spPr>
            <a:xfrm>
              <a:off x="2957275" y="1015325"/>
              <a:ext cx="365300" cy="116775"/>
            </a:xfrm>
            <a:custGeom>
              <a:avLst/>
              <a:gdLst/>
              <a:ahLst/>
              <a:cxnLst/>
              <a:rect l="l" t="t" r="r" b="b"/>
              <a:pathLst>
                <a:path w="14612" h="4671" extrusionOk="0">
                  <a:moveTo>
                    <a:pt x="1" y="1"/>
                  </a:moveTo>
                  <a:cubicBezTo>
                    <a:pt x="34" y="101"/>
                    <a:pt x="68" y="201"/>
                    <a:pt x="68" y="268"/>
                  </a:cubicBezTo>
                  <a:lnTo>
                    <a:pt x="434" y="2303"/>
                  </a:lnTo>
                  <a:cubicBezTo>
                    <a:pt x="668" y="3637"/>
                    <a:pt x="1835" y="4638"/>
                    <a:pt x="3203" y="4671"/>
                  </a:cubicBezTo>
                  <a:lnTo>
                    <a:pt x="14611" y="4671"/>
                  </a:lnTo>
                  <a:lnTo>
                    <a:pt x="14611" y="2369"/>
                  </a:lnTo>
                  <a:cubicBezTo>
                    <a:pt x="14611" y="1068"/>
                    <a:pt x="13577" y="1"/>
                    <a:pt x="12276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70"/>
            <p:cNvSpPr/>
            <p:nvPr/>
          </p:nvSpPr>
          <p:spPr>
            <a:xfrm>
              <a:off x="2781325" y="1215475"/>
              <a:ext cx="507875" cy="266875"/>
            </a:xfrm>
            <a:custGeom>
              <a:avLst/>
              <a:gdLst/>
              <a:ahLst/>
              <a:cxnLst/>
              <a:rect l="l" t="t" r="r" b="b"/>
              <a:pathLst>
                <a:path w="20315" h="10675" extrusionOk="0">
                  <a:moveTo>
                    <a:pt x="2369" y="1"/>
                  </a:moveTo>
                  <a:cubicBezTo>
                    <a:pt x="1068" y="1"/>
                    <a:pt x="0" y="1035"/>
                    <a:pt x="0" y="2336"/>
                  </a:cubicBezTo>
                  <a:lnTo>
                    <a:pt x="0" y="8340"/>
                  </a:lnTo>
                  <a:cubicBezTo>
                    <a:pt x="0" y="9641"/>
                    <a:pt x="1068" y="10675"/>
                    <a:pt x="2369" y="10675"/>
                  </a:cubicBezTo>
                  <a:lnTo>
                    <a:pt x="17947" y="10675"/>
                  </a:lnTo>
                  <a:cubicBezTo>
                    <a:pt x="19248" y="10675"/>
                    <a:pt x="20315" y="9641"/>
                    <a:pt x="20315" y="8340"/>
                  </a:cubicBezTo>
                  <a:lnTo>
                    <a:pt x="20315" y="2336"/>
                  </a:lnTo>
                  <a:cubicBezTo>
                    <a:pt x="20315" y="1035"/>
                    <a:pt x="19248" y="1"/>
                    <a:pt x="1794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0" name="Google Shape;1430;p70"/>
          <p:cNvSpPr/>
          <p:nvPr/>
        </p:nvSpPr>
        <p:spPr>
          <a:xfrm>
            <a:off x="15628875" y="3961726"/>
            <a:ext cx="754218" cy="756224"/>
          </a:xfrm>
          <a:custGeom>
            <a:avLst/>
            <a:gdLst/>
            <a:ahLst/>
            <a:cxnLst/>
            <a:rect l="l" t="t" r="r" b="b"/>
            <a:pathLst>
              <a:path w="12410" h="12443" extrusionOk="0">
                <a:moveTo>
                  <a:pt x="6152" y="4212"/>
                </a:moveTo>
                <a:cubicBezTo>
                  <a:pt x="7197" y="4212"/>
                  <a:pt x="8207" y="5019"/>
                  <a:pt x="8207" y="6238"/>
                </a:cubicBezTo>
                <a:cubicBezTo>
                  <a:pt x="8174" y="7339"/>
                  <a:pt x="7273" y="8240"/>
                  <a:pt x="6172" y="8240"/>
                </a:cubicBezTo>
                <a:cubicBezTo>
                  <a:pt x="4371" y="8240"/>
                  <a:pt x="3470" y="6072"/>
                  <a:pt x="4738" y="4804"/>
                </a:cubicBezTo>
                <a:cubicBezTo>
                  <a:pt x="5147" y="4395"/>
                  <a:pt x="5653" y="4212"/>
                  <a:pt x="6152" y="4212"/>
                </a:cubicBezTo>
                <a:close/>
                <a:moveTo>
                  <a:pt x="5705" y="1"/>
                </a:moveTo>
                <a:cubicBezTo>
                  <a:pt x="5438" y="1"/>
                  <a:pt x="5205" y="201"/>
                  <a:pt x="5205" y="468"/>
                </a:cubicBezTo>
                <a:lnTo>
                  <a:pt x="5105" y="2236"/>
                </a:lnTo>
                <a:cubicBezTo>
                  <a:pt x="4771" y="2302"/>
                  <a:pt x="4404" y="2436"/>
                  <a:pt x="4104" y="2636"/>
                </a:cubicBezTo>
                <a:lnTo>
                  <a:pt x="2836" y="1468"/>
                </a:lnTo>
                <a:cubicBezTo>
                  <a:pt x="2736" y="1385"/>
                  <a:pt x="2611" y="1343"/>
                  <a:pt x="2490" y="1343"/>
                </a:cubicBezTo>
                <a:cubicBezTo>
                  <a:pt x="2369" y="1343"/>
                  <a:pt x="2253" y="1385"/>
                  <a:pt x="2169" y="1468"/>
                </a:cubicBezTo>
                <a:lnTo>
                  <a:pt x="1469" y="2169"/>
                </a:lnTo>
                <a:cubicBezTo>
                  <a:pt x="1302" y="2369"/>
                  <a:pt x="1269" y="2636"/>
                  <a:pt x="1435" y="2836"/>
                </a:cubicBezTo>
                <a:lnTo>
                  <a:pt x="2636" y="4137"/>
                </a:lnTo>
                <a:cubicBezTo>
                  <a:pt x="2436" y="4471"/>
                  <a:pt x="2303" y="4804"/>
                  <a:pt x="2203" y="5171"/>
                </a:cubicBezTo>
                <a:lnTo>
                  <a:pt x="435" y="5238"/>
                </a:lnTo>
                <a:cubicBezTo>
                  <a:pt x="201" y="5271"/>
                  <a:pt x="1" y="5471"/>
                  <a:pt x="1" y="5738"/>
                </a:cubicBezTo>
                <a:lnTo>
                  <a:pt x="1" y="6705"/>
                </a:lnTo>
                <a:cubicBezTo>
                  <a:pt x="1" y="6972"/>
                  <a:pt x="201" y="7172"/>
                  <a:pt x="435" y="7206"/>
                </a:cubicBezTo>
                <a:lnTo>
                  <a:pt x="2203" y="7306"/>
                </a:lnTo>
                <a:cubicBezTo>
                  <a:pt x="2303" y="7639"/>
                  <a:pt x="2436" y="7973"/>
                  <a:pt x="2636" y="8307"/>
                </a:cubicBezTo>
                <a:lnTo>
                  <a:pt x="1435" y="9608"/>
                </a:lnTo>
                <a:cubicBezTo>
                  <a:pt x="1269" y="9808"/>
                  <a:pt x="1302" y="10075"/>
                  <a:pt x="1469" y="10275"/>
                </a:cubicBezTo>
                <a:lnTo>
                  <a:pt x="2169" y="10975"/>
                </a:lnTo>
                <a:cubicBezTo>
                  <a:pt x="2257" y="11063"/>
                  <a:pt x="2382" y="11105"/>
                  <a:pt x="2511" y="11105"/>
                </a:cubicBezTo>
                <a:cubicBezTo>
                  <a:pt x="2625" y="11105"/>
                  <a:pt x="2742" y="11072"/>
                  <a:pt x="2836" y="11009"/>
                </a:cubicBezTo>
                <a:lnTo>
                  <a:pt x="4137" y="9808"/>
                </a:lnTo>
                <a:cubicBezTo>
                  <a:pt x="4437" y="10008"/>
                  <a:pt x="4771" y="10141"/>
                  <a:pt x="5138" y="10241"/>
                </a:cubicBezTo>
                <a:lnTo>
                  <a:pt x="5238" y="11976"/>
                </a:lnTo>
                <a:cubicBezTo>
                  <a:pt x="5238" y="12243"/>
                  <a:pt x="5472" y="12443"/>
                  <a:pt x="5705" y="12443"/>
                </a:cubicBezTo>
                <a:lnTo>
                  <a:pt x="6706" y="12443"/>
                </a:lnTo>
                <a:cubicBezTo>
                  <a:pt x="6973" y="12443"/>
                  <a:pt x="7173" y="12243"/>
                  <a:pt x="7206" y="11976"/>
                </a:cubicBezTo>
                <a:lnTo>
                  <a:pt x="7273" y="10241"/>
                </a:lnTo>
                <a:cubicBezTo>
                  <a:pt x="7640" y="10141"/>
                  <a:pt x="7973" y="10008"/>
                  <a:pt x="8274" y="9808"/>
                </a:cubicBezTo>
                <a:lnTo>
                  <a:pt x="9575" y="11009"/>
                </a:lnTo>
                <a:cubicBezTo>
                  <a:pt x="9669" y="11072"/>
                  <a:pt x="9786" y="11105"/>
                  <a:pt x="9900" y="11105"/>
                </a:cubicBezTo>
                <a:cubicBezTo>
                  <a:pt x="10028" y="11105"/>
                  <a:pt x="10154" y="11063"/>
                  <a:pt x="10242" y="10975"/>
                </a:cubicBezTo>
                <a:lnTo>
                  <a:pt x="10942" y="10275"/>
                </a:lnTo>
                <a:cubicBezTo>
                  <a:pt x="11142" y="10075"/>
                  <a:pt x="11142" y="9808"/>
                  <a:pt x="10976" y="9608"/>
                </a:cubicBezTo>
                <a:lnTo>
                  <a:pt x="9808" y="8307"/>
                </a:lnTo>
                <a:cubicBezTo>
                  <a:pt x="9975" y="7973"/>
                  <a:pt x="10108" y="7639"/>
                  <a:pt x="10208" y="7306"/>
                </a:cubicBezTo>
                <a:lnTo>
                  <a:pt x="11976" y="7206"/>
                </a:lnTo>
                <a:cubicBezTo>
                  <a:pt x="12210" y="7172"/>
                  <a:pt x="12410" y="6972"/>
                  <a:pt x="12410" y="6705"/>
                </a:cubicBezTo>
                <a:lnTo>
                  <a:pt x="12410" y="5738"/>
                </a:lnTo>
                <a:cubicBezTo>
                  <a:pt x="12410" y="5471"/>
                  <a:pt x="12210" y="5238"/>
                  <a:pt x="11943" y="5238"/>
                </a:cubicBezTo>
                <a:lnTo>
                  <a:pt x="10208" y="5171"/>
                </a:lnTo>
                <a:cubicBezTo>
                  <a:pt x="10108" y="4804"/>
                  <a:pt x="9975" y="4471"/>
                  <a:pt x="9775" y="4137"/>
                </a:cubicBezTo>
                <a:lnTo>
                  <a:pt x="10976" y="2836"/>
                </a:lnTo>
                <a:cubicBezTo>
                  <a:pt x="11109" y="2636"/>
                  <a:pt x="11109" y="2369"/>
                  <a:pt x="10942" y="2169"/>
                </a:cubicBezTo>
                <a:lnTo>
                  <a:pt x="10242" y="1468"/>
                </a:lnTo>
                <a:cubicBezTo>
                  <a:pt x="10136" y="1380"/>
                  <a:pt x="10012" y="1339"/>
                  <a:pt x="9889" y="1339"/>
                </a:cubicBezTo>
                <a:cubicBezTo>
                  <a:pt x="9778" y="1339"/>
                  <a:pt x="9669" y="1372"/>
                  <a:pt x="9575" y="1435"/>
                </a:cubicBezTo>
                <a:lnTo>
                  <a:pt x="8274" y="2636"/>
                </a:lnTo>
                <a:cubicBezTo>
                  <a:pt x="7940" y="2436"/>
                  <a:pt x="7606" y="2302"/>
                  <a:pt x="7240" y="2236"/>
                </a:cubicBezTo>
                <a:lnTo>
                  <a:pt x="7173" y="468"/>
                </a:lnTo>
                <a:cubicBezTo>
                  <a:pt x="7139" y="201"/>
                  <a:pt x="6939" y="1"/>
                  <a:pt x="6672" y="1"/>
                </a:cubicBezTo>
                <a:close/>
              </a:path>
            </a:pathLst>
          </a:custGeom>
          <a:solidFill>
            <a:schemeClr val="accent2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70"/>
          <p:cNvSpPr/>
          <p:nvPr/>
        </p:nvSpPr>
        <p:spPr>
          <a:xfrm>
            <a:off x="1898009" y="6804007"/>
            <a:ext cx="452050" cy="452050"/>
          </a:xfrm>
          <a:custGeom>
            <a:avLst/>
            <a:gdLst/>
            <a:ahLst/>
            <a:cxnLst/>
            <a:rect l="l" t="t" r="r" b="b"/>
            <a:pathLst>
              <a:path w="9041" h="9041" extrusionOk="0">
                <a:moveTo>
                  <a:pt x="3936" y="0"/>
                </a:moveTo>
                <a:cubicBezTo>
                  <a:pt x="3436" y="0"/>
                  <a:pt x="3036" y="401"/>
                  <a:pt x="3036" y="901"/>
                </a:cubicBezTo>
                <a:lnTo>
                  <a:pt x="3036" y="3036"/>
                </a:lnTo>
                <a:lnTo>
                  <a:pt x="901" y="3036"/>
                </a:lnTo>
                <a:cubicBezTo>
                  <a:pt x="401" y="3036"/>
                  <a:pt x="0" y="3436"/>
                  <a:pt x="0" y="3936"/>
                </a:cubicBezTo>
                <a:lnTo>
                  <a:pt x="0" y="5137"/>
                </a:lnTo>
                <a:cubicBezTo>
                  <a:pt x="0" y="5604"/>
                  <a:pt x="401" y="6038"/>
                  <a:pt x="901" y="6038"/>
                </a:cubicBezTo>
                <a:lnTo>
                  <a:pt x="3036" y="6038"/>
                </a:lnTo>
                <a:lnTo>
                  <a:pt x="3036" y="8140"/>
                </a:lnTo>
                <a:cubicBezTo>
                  <a:pt x="3036" y="8640"/>
                  <a:pt x="3436" y="9040"/>
                  <a:pt x="3936" y="9040"/>
                </a:cubicBezTo>
                <a:lnTo>
                  <a:pt x="5104" y="9040"/>
                </a:lnTo>
                <a:cubicBezTo>
                  <a:pt x="5604" y="9040"/>
                  <a:pt x="6005" y="8640"/>
                  <a:pt x="6005" y="8140"/>
                </a:cubicBezTo>
                <a:lnTo>
                  <a:pt x="6005" y="6038"/>
                </a:lnTo>
                <a:lnTo>
                  <a:pt x="8139" y="6038"/>
                </a:lnTo>
                <a:cubicBezTo>
                  <a:pt x="8640" y="6038"/>
                  <a:pt x="9040" y="5604"/>
                  <a:pt x="9040" y="5137"/>
                </a:cubicBezTo>
                <a:lnTo>
                  <a:pt x="9040" y="3970"/>
                </a:lnTo>
                <a:cubicBezTo>
                  <a:pt x="9040" y="3436"/>
                  <a:pt x="8640" y="3036"/>
                  <a:pt x="8139" y="3036"/>
                </a:cubicBezTo>
                <a:lnTo>
                  <a:pt x="6005" y="3036"/>
                </a:lnTo>
                <a:lnTo>
                  <a:pt x="6005" y="901"/>
                </a:lnTo>
                <a:cubicBezTo>
                  <a:pt x="6005" y="401"/>
                  <a:pt x="5604" y="0"/>
                  <a:pt x="5104" y="0"/>
                </a:cubicBezTo>
                <a:close/>
              </a:path>
            </a:pathLst>
          </a:custGeom>
          <a:solidFill>
            <a:schemeClr val="dk2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70"/>
          <p:cNvSpPr/>
          <p:nvPr/>
        </p:nvSpPr>
        <p:spPr>
          <a:xfrm>
            <a:off x="1828809" y="3364569"/>
            <a:ext cx="590450" cy="492350"/>
          </a:xfrm>
          <a:custGeom>
            <a:avLst/>
            <a:gdLst/>
            <a:ahLst/>
            <a:cxnLst/>
            <a:rect l="l" t="t" r="r" b="b"/>
            <a:pathLst>
              <a:path w="11809" h="9847" extrusionOk="0">
                <a:moveTo>
                  <a:pt x="2797" y="1"/>
                </a:moveTo>
                <a:cubicBezTo>
                  <a:pt x="1322" y="1"/>
                  <a:pt x="1" y="1204"/>
                  <a:pt x="468" y="3538"/>
                </a:cubicBezTo>
                <a:cubicBezTo>
                  <a:pt x="868" y="5673"/>
                  <a:pt x="2969" y="8175"/>
                  <a:pt x="5304" y="9576"/>
                </a:cubicBezTo>
                <a:cubicBezTo>
                  <a:pt x="5598" y="9755"/>
                  <a:pt x="5748" y="9847"/>
                  <a:pt x="5903" y="9847"/>
                </a:cubicBezTo>
                <a:cubicBezTo>
                  <a:pt x="6064" y="9847"/>
                  <a:pt x="6231" y="9747"/>
                  <a:pt x="6572" y="9542"/>
                </a:cubicBezTo>
                <a:cubicBezTo>
                  <a:pt x="8907" y="8108"/>
                  <a:pt x="10942" y="5639"/>
                  <a:pt x="11342" y="3538"/>
                </a:cubicBezTo>
                <a:cubicBezTo>
                  <a:pt x="11809" y="1204"/>
                  <a:pt x="10488" y="1"/>
                  <a:pt x="9013" y="1"/>
                </a:cubicBezTo>
                <a:cubicBezTo>
                  <a:pt x="7747" y="1"/>
                  <a:pt x="6367" y="886"/>
                  <a:pt x="5905" y="2704"/>
                </a:cubicBezTo>
                <a:cubicBezTo>
                  <a:pt x="5443" y="886"/>
                  <a:pt x="4063" y="1"/>
                  <a:pt x="2797" y="1"/>
                </a:cubicBez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6262727" y="8274411"/>
            <a:ext cx="996573" cy="983889"/>
          </a:xfrm>
          <a:custGeom>
            <a:avLst/>
            <a:gdLst/>
            <a:ahLst/>
            <a:cxnLst/>
            <a:rect l="l" t="t" r="r" b="b"/>
            <a:pathLst>
              <a:path w="996573" h="983889">
                <a:moveTo>
                  <a:pt x="0" y="0"/>
                </a:moveTo>
                <a:lnTo>
                  <a:pt x="996573" y="0"/>
                </a:lnTo>
                <a:lnTo>
                  <a:pt x="996573" y="983889"/>
                </a:lnTo>
                <a:lnTo>
                  <a:pt x="0" y="983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5" name="Freeform 5"/>
          <p:cNvSpPr/>
          <p:nvPr/>
        </p:nvSpPr>
        <p:spPr>
          <a:xfrm flipH="1">
            <a:off x="12810951" y="933450"/>
            <a:ext cx="6005912" cy="6953299"/>
          </a:xfrm>
          <a:custGeom>
            <a:avLst/>
            <a:gdLst/>
            <a:ahLst/>
            <a:cxnLst/>
            <a:rect l="l" t="t" r="r" b="b"/>
            <a:pathLst>
              <a:path w="6005912" h="6953299">
                <a:moveTo>
                  <a:pt x="6005912" y="0"/>
                </a:moveTo>
                <a:lnTo>
                  <a:pt x="0" y="0"/>
                </a:lnTo>
                <a:lnTo>
                  <a:pt x="0" y="6953299"/>
                </a:lnTo>
                <a:lnTo>
                  <a:pt x="6005912" y="6953299"/>
                </a:lnTo>
                <a:lnTo>
                  <a:pt x="60059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6" name="TextBox 6"/>
          <p:cNvSpPr txBox="1"/>
          <p:nvPr/>
        </p:nvSpPr>
        <p:spPr>
          <a:xfrm>
            <a:off x="970548" y="914400"/>
            <a:ext cx="1658402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b="1" dirty="0">
                <a:solidFill>
                  <a:srgbClr val="1D1D1D"/>
                </a:solidFill>
                <a:latin typeface="Hagrid Light"/>
              </a:rPr>
              <a:t>UNSCRAMBLE THE SENTENCE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4914" y="2771145"/>
            <a:ext cx="15195927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6600" dirty="0">
                <a:solidFill>
                  <a:srgbClr val="1D1D1D"/>
                </a:solidFill>
                <a:latin typeface="Patrick Hand" pitchFamily="2" charset="77"/>
              </a:rPr>
              <a:t>time/ teens/If/ manage/ effectively/their/,</a:t>
            </a:r>
            <a:endParaRPr lang="en-US" sz="7200" dirty="0">
              <a:solidFill>
                <a:srgbClr val="1D1D1D"/>
              </a:solidFill>
              <a:latin typeface="Patrick Hand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0ED58F-8CD7-CD0B-4931-41C83260D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275128"/>
            <a:ext cx="13026503" cy="1327150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8DF475CB-0010-7192-A18F-5B5B9EA51B5F}"/>
              </a:ext>
            </a:extLst>
          </p:cNvPr>
          <p:cNvSpPr txBox="1"/>
          <p:nvPr/>
        </p:nvSpPr>
        <p:spPr>
          <a:xfrm>
            <a:off x="589549" y="6261906"/>
            <a:ext cx="17317452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6600" dirty="0">
                <a:solidFill>
                  <a:srgbClr val="1D1D1D"/>
                </a:solidFill>
                <a:latin typeface="Patrick Hand" pitchFamily="2" charset="77"/>
              </a:rPr>
              <a:t>achieve/ results/ will/ academic/ they/ better</a:t>
            </a:r>
            <a:endParaRPr lang="en-US" sz="7200" dirty="0">
              <a:solidFill>
                <a:srgbClr val="1D1D1D"/>
              </a:solidFill>
              <a:latin typeface="Patrick Hand" pitchFamily="2" charset="77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B93DBA1-D69C-C629-3425-207F66EFEA01}"/>
              </a:ext>
            </a:extLst>
          </p:cNvPr>
          <p:cNvSpPr txBox="1"/>
          <p:nvPr/>
        </p:nvSpPr>
        <p:spPr>
          <a:xfrm>
            <a:off x="674914" y="4390463"/>
            <a:ext cx="15195927" cy="811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600" u="sng" dirty="0">
                <a:solidFill>
                  <a:srgbClr val="FF0000"/>
                </a:solidFill>
                <a:latin typeface="Patrick Hand" pitchFamily="2" charset="77"/>
              </a:rPr>
              <a:t>If</a:t>
            </a:r>
            <a:r>
              <a:rPr lang="en-US" sz="6600" dirty="0">
                <a:solidFill>
                  <a:srgbClr val="FF0000"/>
                </a:solidFill>
                <a:latin typeface="Patrick Hand" pitchFamily="2" charset="77"/>
              </a:rPr>
              <a:t> teens manage their time effectively,</a:t>
            </a:r>
            <a:endParaRPr lang="en-US" sz="7200" dirty="0">
              <a:solidFill>
                <a:srgbClr val="FF0000"/>
              </a:solidFill>
              <a:latin typeface="Patrick Hand" pitchFamily="2" charset="77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DF8A3F5-13E8-CB91-C6B0-948BC28F7FDF}"/>
              </a:ext>
            </a:extLst>
          </p:cNvPr>
          <p:cNvSpPr txBox="1"/>
          <p:nvPr/>
        </p:nvSpPr>
        <p:spPr>
          <a:xfrm>
            <a:off x="685800" y="8084844"/>
            <a:ext cx="15195927" cy="811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600" dirty="0">
                <a:solidFill>
                  <a:srgbClr val="FF0000"/>
                </a:solidFill>
                <a:latin typeface="Patrick Hand" pitchFamily="2" charset="77"/>
              </a:rPr>
              <a:t>they will achieve better academic results.</a:t>
            </a:r>
            <a:endParaRPr lang="en-US" sz="7200" dirty="0">
              <a:solidFill>
                <a:srgbClr val="FF0000"/>
              </a:solidFill>
              <a:latin typeface="Patrick Hand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/>
          <p:cNvSpPr txBox="1"/>
          <p:nvPr/>
        </p:nvSpPr>
        <p:spPr>
          <a:xfrm>
            <a:off x="1028700" y="647700"/>
            <a:ext cx="16230600" cy="769441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WHAT TYPE OF SENTECE IS IT?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12AE4098-82E5-E1A7-EAD9-0BF72CE16CE5}"/>
              </a:ext>
            </a:extLst>
          </p:cNvPr>
          <p:cNvSpPr txBox="1"/>
          <p:nvPr/>
        </p:nvSpPr>
        <p:spPr>
          <a:xfrm>
            <a:off x="674914" y="2400300"/>
            <a:ext cx="15195927" cy="811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600" u="sng" dirty="0">
                <a:latin typeface="Patrick Hand" pitchFamily="2" charset="77"/>
              </a:rPr>
              <a:t>If</a:t>
            </a:r>
            <a:r>
              <a:rPr lang="en-US" sz="6600" dirty="0">
                <a:latin typeface="Patrick Hand" pitchFamily="2" charset="77"/>
              </a:rPr>
              <a:t> teens manage their time effectively,</a:t>
            </a:r>
            <a:endParaRPr lang="en-US" sz="7200" dirty="0">
              <a:latin typeface="Patrick Hand" pitchFamily="2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CD3511C-77E7-546D-2D55-74C2DE71574D}"/>
              </a:ext>
            </a:extLst>
          </p:cNvPr>
          <p:cNvSpPr/>
          <p:nvPr/>
        </p:nvSpPr>
        <p:spPr>
          <a:xfrm>
            <a:off x="1567642" y="5109782"/>
            <a:ext cx="15152715" cy="1154163"/>
          </a:xfrm>
          <a:prstGeom prst="roundRect">
            <a:avLst>
              <a:gd name="adj" fmla="val 1434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5D9F4301-C769-729A-9D2E-E43FBEFB18F4}"/>
              </a:ext>
            </a:extLst>
          </p:cNvPr>
          <p:cNvSpPr txBox="1"/>
          <p:nvPr/>
        </p:nvSpPr>
        <p:spPr>
          <a:xfrm>
            <a:off x="1589303" y="5349783"/>
            <a:ext cx="15131054" cy="674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CONDITIONAL TYPE 1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6226EED-2193-0A3E-05B2-DCD31DD61C0F}"/>
              </a:ext>
            </a:extLst>
          </p:cNvPr>
          <p:cNvSpPr/>
          <p:nvPr/>
        </p:nvSpPr>
        <p:spPr>
          <a:xfrm>
            <a:off x="6705600" y="3619500"/>
            <a:ext cx="1219200" cy="98063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EE3CC3D0-95ED-9048-30E3-6572B03C9BDA}"/>
              </a:ext>
            </a:extLst>
          </p:cNvPr>
          <p:cNvSpPr txBox="1"/>
          <p:nvPr/>
        </p:nvSpPr>
        <p:spPr>
          <a:xfrm>
            <a:off x="5257800" y="3789018"/>
            <a:ext cx="15195927" cy="811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600" dirty="0">
                <a:latin typeface="Patrick Hand" pitchFamily="2" charset="77"/>
              </a:rPr>
              <a:t>they will achieve better academic results.</a:t>
            </a:r>
            <a:endParaRPr lang="en-US" sz="7200" dirty="0">
              <a:latin typeface="Patrick Hand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BE650B-A514-4964-5CCF-2CB01130B2F2}"/>
              </a:ext>
            </a:extLst>
          </p:cNvPr>
          <p:cNvSpPr/>
          <p:nvPr/>
        </p:nvSpPr>
        <p:spPr>
          <a:xfrm>
            <a:off x="1524430" y="6591300"/>
            <a:ext cx="15195927" cy="3124200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rgbClr val="FF0000"/>
                </a:solidFill>
                <a:latin typeface="Patrick Hand" pitchFamily="2" charset="77"/>
              </a:rPr>
              <a:t>Instead of </a:t>
            </a:r>
            <a:r>
              <a:rPr lang="en-US" sz="5500" b="1" dirty="0">
                <a:solidFill>
                  <a:srgbClr val="002060"/>
                </a:solidFill>
                <a:latin typeface="Patrick Hand" pitchFamily="2" charset="77"/>
              </a:rPr>
              <a:t>will</a:t>
            </a:r>
            <a:r>
              <a:rPr lang="en-US" sz="5500" dirty="0">
                <a:solidFill>
                  <a:srgbClr val="FF0000"/>
                </a:solidFill>
                <a:latin typeface="Patrick Hand" pitchFamily="2" charset="77"/>
              </a:rPr>
              <a:t>, we can use modal verbs, such </a:t>
            </a:r>
            <a:r>
              <a:rPr lang="en-US" sz="5500" b="1" dirty="0">
                <a:solidFill>
                  <a:srgbClr val="00B050"/>
                </a:solidFill>
                <a:latin typeface="Patrick Hand" pitchFamily="2" charset="77"/>
              </a:rPr>
              <a:t>as can, must, may, might should</a:t>
            </a:r>
            <a:r>
              <a:rPr lang="en-US" sz="5500" dirty="0">
                <a:solidFill>
                  <a:srgbClr val="FF0000"/>
                </a:solidFill>
                <a:latin typeface="Patrick Hand" pitchFamily="2" charset="77"/>
              </a:rPr>
              <a:t>, etc. in the main clause to express ability, permission, necessity, possibility, advice, etc.</a:t>
            </a:r>
            <a:endParaRPr lang="x-none" sz="5500" dirty="0">
              <a:solidFill>
                <a:srgbClr val="FF0000"/>
              </a:solidFill>
              <a:latin typeface="Patrick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343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78621" y="-555271"/>
            <a:ext cx="4942746" cy="8053355"/>
          </a:xfrm>
          <a:custGeom>
            <a:avLst/>
            <a:gdLst/>
            <a:ahLst/>
            <a:cxnLst/>
            <a:rect l="l" t="t" r="r" b="b"/>
            <a:pathLst>
              <a:path w="4942746" h="8053355">
                <a:moveTo>
                  <a:pt x="0" y="0"/>
                </a:moveTo>
                <a:lnTo>
                  <a:pt x="4942746" y="0"/>
                </a:lnTo>
                <a:lnTo>
                  <a:pt x="4942746" y="8053355"/>
                </a:lnTo>
                <a:lnTo>
                  <a:pt x="0" y="8053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49DC06D9-CB7E-F262-7714-EB6C400BD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950168"/>
              </p:ext>
            </p:extLst>
          </p:nvPr>
        </p:nvGraphicFramePr>
        <p:xfrm>
          <a:off x="228599" y="419100"/>
          <a:ext cx="17392768" cy="90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1">
                  <a:extLst>
                    <a:ext uri="{9D8B030D-6E8A-4147-A177-3AD203B41FA5}">
                      <a16:colId xmlns:a16="http://schemas.microsoft.com/office/drawing/2014/main" val="202169877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1262850354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484060198"/>
                    </a:ext>
                  </a:extLst>
                </a:gridCol>
                <a:gridCol w="3524367">
                  <a:extLst>
                    <a:ext uri="{9D8B030D-6E8A-4147-A177-3AD203B41FA5}">
                      <a16:colId xmlns:a16="http://schemas.microsoft.com/office/drawing/2014/main" val="3653561124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If - clause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Main clause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211392"/>
                  </a:ext>
                </a:extLst>
              </a:tr>
              <a:tr h="2660825"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11665"/>
                  </a:ext>
                </a:extLst>
              </a:tr>
              <a:tr h="2660825"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947961"/>
                  </a:ext>
                </a:extLst>
              </a:tr>
              <a:tr h="2660825"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320027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EBA2112E-F2F8-6A6E-C88A-3B4B779F4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083542"/>
            <a:ext cx="13677923" cy="8053355"/>
          </a:xfrm>
          <a:prstGeom prst="rect">
            <a:avLst/>
          </a:prstGeom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id="{6110B334-83D3-44DF-5A5B-0A14D1B66FC6}"/>
              </a:ext>
            </a:extLst>
          </p:cNvPr>
          <p:cNvSpPr txBox="1"/>
          <p:nvPr/>
        </p:nvSpPr>
        <p:spPr>
          <a:xfrm>
            <a:off x="381000" y="2059712"/>
            <a:ext cx="1447800" cy="123110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C4F27"/>
                </a:solidFill>
                <a:effectLst/>
                <a:uLnTx/>
                <a:uFillTx/>
                <a:latin typeface="Hagrid Ultra-Bold"/>
              </a:rPr>
              <a:t>1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3A52DB5B-D57A-6CC3-182C-C589B6CBD0BA}"/>
              </a:ext>
            </a:extLst>
          </p:cNvPr>
          <p:cNvSpPr txBox="1"/>
          <p:nvPr/>
        </p:nvSpPr>
        <p:spPr>
          <a:xfrm>
            <a:off x="381000" y="4831673"/>
            <a:ext cx="1447800" cy="123110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C4F27"/>
                </a:solidFill>
                <a:effectLst/>
                <a:uLnTx/>
                <a:uFillTx/>
                <a:latin typeface="Hagrid Ultra-Bold"/>
              </a:rPr>
              <a:t>2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F71DD888-1570-E508-B116-E1F5AB3ED774}"/>
              </a:ext>
            </a:extLst>
          </p:cNvPr>
          <p:cNvSpPr txBox="1"/>
          <p:nvPr/>
        </p:nvSpPr>
        <p:spPr>
          <a:xfrm>
            <a:off x="381000" y="7603634"/>
            <a:ext cx="1447800" cy="123110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C4F27"/>
                </a:solidFill>
                <a:effectLst/>
                <a:uLnTx/>
                <a:uFillTx/>
                <a:latin typeface="Hagrid Ultra-Bold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8E33F7-4916-E1F5-273A-172FD372C267}"/>
              </a:ext>
            </a:extLst>
          </p:cNvPr>
          <p:cNvSpPr txBox="1"/>
          <p:nvPr/>
        </p:nvSpPr>
        <p:spPr>
          <a:xfrm>
            <a:off x="2133600" y="1705769"/>
            <a:ext cx="571500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x-none" sz="6000" dirty="0">
                <a:latin typeface="Patrick Hand" pitchFamily="2" charset="77"/>
              </a:rPr>
              <a:t>If you do physical exercise regularly,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460D6-B2F1-8CAB-F501-876010FCD459}"/>
              </a:ext>
            </a:extLst>
          </p:cNvPr>
          <p:cNvSpPr txBox="1"/>
          <p:nvPr/>
        </p:nvSpPr>
        <p:spPr>
          <a:xfrm>
            <a:off x="8077200" y="1756569"/>
            <a:ext cx="556260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x-none" sz="6000" dirty="0">
                <a:latin typeface="Patrick Hand" pitchFamily="2" charset="77"/>
              </a:rPr>
              <a:t>your health </a:t>
            </a:r>
            <a:r>
              <a:rPr lang="x-none" sz="6000" b="1" dirty="0">
                <a:solidFill>
                  <a:srgbClr val="FD4E27"/>
                </a:solidFill>
                <a:latin typeface="Patrick Hand" pitchFamily="2" charset="77"/>
              </a:rPr>
              <a:t>will </a:t>
            </a:r>
            <a:r>
              <a:rPr lang="x-none" sz="6000" dirty="0">
                <a:latin typeface="Patrick Hand" pitchFamily="2" charset="77"/>
              </a:rPr>
              <a:t>improve.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38D18-C74A-3352-ADC8-F43746546340}"/>
              </a:ext>
            </a:extLst>
          </p:cNvPr>
          <p:cNvSpPr txBox="1"/>
          <p:nvPr/>
        </p:nvSpPr>
        <p:spPr>
          <a:xfrm>
            <a:off x="2108200" y="4910633"/>
            <a:ext cx="5715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x-none" sz="6000" dirty="0">
                <a:latin typeface="Patrick Hand" pitchFamily="2" charset="77"/>
              </a:rPr>
              <a:t>If she trains harder,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6A1A1-48DE-D1D9-E3A8-98FEE76F86C6}"/>
              </a:ext>
            </a:extLst>
          </p:cNvPr>
          <p:cNvSpPr txBox="1"/>
          <p:nvPr/>
        </p:nvSpPr>
        <p:spPr>
          <a:xfrm>
            <a:off x="8051800" y="4961433"/>
            <a:ext cx="55626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x-none" sz="6000" dirty="0">
                <a:latin typeface="Patrick Hand" pitchFamily="2" charset="77"/>
              </a:rPr>
              <a:t>she </a:t>
            </a:r>
            <a:r>
              <a:rPr lang="x-none" sz="6000" b="1" dirty="0">
                <a:solidFill>
                  <a:srgbClr val="FD4E27"/>
                </a:solidFill>
                <a:latin typeface="Patrick Hand" pitchFamily="2" charset="77"/>
              </a:rPr>
              <a:t>can</a:t>
            </a:r>
            <a:r>
              <a:rPr lang="x-none" sz="6000" dirty="0">
                <a:latin typeface="Patrick Hand" pitchFamily="2" charset="77"/>
              </a:rPr>
              <a:t> run faster.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96C77-21A8-D0C2-DA54-6E8D0BF692FC}"/>
              </a:ext>
            </a:extLst>
          </p:cNvPr>
          <p:cNvSpPr txBox="1"/>
          <p:nvPr/>
        </p:nvSpPr>
        <p:spPr>
          <a:xfrm>
            <a:off x="2108200" y="7192169"/>
            <a:ext cx="571500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x-none" sz="6000" dirty="0">
                <a:latin typeface="Patrick Hand" pitchFamily="2" charset="77"/>
              </a:rPr>
              <a:t>If you finish your paper,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0D8FC-AC94-0A4D-DDC3-7EF37467F7D7}"/>
              </a:ext>
            </a:extLst>
          </p:cNvPr>
          <p:cNvSpPr txBox="1"/>
          <p:nvPr/>
        </p:nvSpPr>
        <p:spPr>
          <a:xfrm>
            <a:off x="8051800" y="7242969"/>
            <a:ext cx="556260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x-none" sz="6000" dirty="0">
                <a:latin typeface="Patrick Hand" pitchFamily="2" charset="77"/>
              </a:rPr>
              <a:t>you </a:t>
            </a:r>
            <a:r>
              <a:rPr lang="x-none" sz="6000">
                <a:solidFill>
                  <a:srgbClr val="FD4E27"/>
                </a:solidFill>
                <a:latin typeface="Patrick Hand" pitchFamily="2" charset="77"/>
              </a:rPr>
              <a:t>can</a:t>
            </a:r>
            <a:r>
              <a:rPr lang="x-none" sz="6000">
                <a:latin typeface="Patrick Hand" pitchFamily="2" charset="77"/>
              </a:rPr>
              <a:t> leave </a:t>
            </a:r>
            <a:r>
              <a:rPr lang="x-none" sz="6000" dirty="0">
                <a:latin typeface="Patrick Hand" pitchFamily="2" charset="77"/>
              </a:rPr>
              <a:t>for home.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34D54C9-4EEE-1114-9375-D5F6D5A469B7}"/>
              </a:ext>
            </a:extLst>
          </p:cNvPr>
          <p:cNvSpPr/>
          <p:nvPr/>
        </p:nvSpPr>
        <p:spPr>
          <a:xfrm>
            <a:off x="14401800" y="1756569"/>
            <a:ext cx="2971800" cy="2167731"/>
          </a:xfrm>
          <a:prstGeom prst="roundRect">
            <a:avLst>
              <a:gd name="adj" fmla="val 401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Patrick Hand" pitchFamily="2" charset="77"/>
              </a:rPr>
              <a:t>standard form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56030AB-1370-3F5C-0A76-DE474F43973D}"/>
              </a:ext>
            </a:extLst>
          </p:cNvPr>
          <p:cNvSpPr/>
          <p:nvPr/>
        </p:nvSpPr>
        <p:spPr>
          <a:xfrm>
            <a:off x="14378354" y="4312200"/>
            <a:ext cx="2971800" cy="2167731"/>
          </a:xfrm>
          <a:prstGeom prst="roundRect">
            <a:avLst>
              <a:gd name="adj" fmla="val 401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Patrick Hand" pitchFamily="2" charset="77"/>
              </a:rPr>
              <a:t>ability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103DCA8-DF34-6B06-488E-6DD5D7287866}"/>
              </a:ext>
            </a:extLst>
          </p:cNvPr>
          <p:cNvSpPr/>
          <p:nvPr/>
        </p:nvSpPr>
        <p:spPr>
          <a:xfrm>
            <a:off x="14378354" y="6985062"/>
            <a:ext cx="2971800" cy="2167731"/>
          </a:xfrm>
          <a:prstGeom prst="roundRect">
            <a:avLst>
              <a:gd name="adj" fmla="val 401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Patrick Hand" pitchFamily="2" charset="77"/>
              </a:rPr>
              <a:t>permis-sion</a:t>
            </a:r>
          </a:p>
        </p:txBody>
      </p:sp>
    </p:spTree>
    <p:extLst>
      <p:ext uri="{BB962C8B-B14F-4D97-AF65-F5344CB8AC3E}">
        <p14:creationId xmlns:p14="http://schemas.microsoft.com/office/powerpoint/2010/main" val="220779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78621" y="-555271"/>
            <a:ext cx="4942746" cy="8053355"/>
          </a:xfrm>
          <a:custGeom>
            <a:avLst/>
            <a:gdLst/>
            <a:ahLst/>
            <a:cxnLst/>
            <a:rect l="l" t="t" r="r" b="b"/>
            <a:pathLst>
              <a:path w="4942746" h="8053355">
                <a:moveTo>
                  <a:pt x="0" y="0"/>
                </a:moveTo>
                <a:lnTo>
                  <a:pt x="4942746" y="0"/>
                </a:lnTo>
                <a:lnTo>
                  <a:pt x="4942746" y="8053355"/>
                </a:lnTo>
                <a:lnTo>
                  <a:pt x="0" y="8053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49DC06D9-CB7E-F262-7714-EB6C400BD70A}"/>
              </a:ext>
            </a:extLst>
          </p:cNvPr>
          <p:cNvGraphicFramePr>
            <a:graphicFrameLocks noGrp="1"/>
          </p:cNvGraphicFramePr>
          <p:nvPr/>
        </p:nvGraphicFramePr>
        <p:xfrm>
          <a:off x="228599" y="419100"/>
          <a:ext cx="17392768" cy="90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1">
                  <a:extLst>
                    <a:ext uri="{9D8B030D-6E8A-4147-A177-3AD203B41FA5}">
                      <a16:colId xmlns:a16="http://schemas.microsoft.com/office/drawing/2014/main" val="202169877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1262850354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484060198"/>
                    </a:ext>
                  </a:extLst>
                </a:gridCol>
                <a:gridCol w="3524367">
                  <a:extLst>
                    <a:ext uri="{9D8B030D-6E8A-4147-A177-3AD203B41FA5}">
                      <a16:colId xmlns:a16="http://schemas.microsoft.com/office/drawing/2014/main" val="3653561124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If - clause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Main clause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211392"/>
                  </a:ext>
                </a:extLst>
              </a:tr>
              <a:tr h="2660825"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11665"/>
                  </a:ext>
                </a:extLst>
              </a:tr>
              <a:tr h="2660825"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947961"/>
                  </a:ext>
                </a:extLst>
              </a:tr>
              <a:tr h="2660825"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320027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EBA2112E-F2F8-6A6E-C88A-3B4B779F4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083542"/>
            <a:ext cx="13677923" cy="8053355"/>
          </a:xfrm>
          <a:prstGeom prst="rect">
            <a:avLst/>
          </a:prstGeom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id="{6110B334-83D3-44DF-5A5B-0A14D1B66FC6}"/>
              </a:ext>
            </a:extLst>
          </p:cNvPr>
          <p:cNvSpPr txBox="1"/>
          <p:nvPr/>
        </p:nvSpPr>
        <p:spPr>
          <a:xfrm>
            <a:off x="381000" y="2059712"/>
            <a:ext cx="1447800" cy="123110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C4F27"/>
                </a:solidFill>
                <a:effectLst/>
                <a:uLnTx/>
                <a:uFillTx/>
                <a:latin typeface="Hagrid Ultra-Bold"/>
                <a:ea typeface="+mn-ea"/>
                <a:cs typeface="+mn-cs"/>
              </a:rPr>
              <a:t>4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3A52DB5B-D57A-6CC3-182C-C589B6CBD0BA}"/>
              </a:ext>
            </a:extLst>
          </p:cNvPr>
          <p:cNvSpPr txBox="1"/>
          <p:nvPr/>
        </p:nvSpPr>
        <p:spPr>
          <a:xfrm>
            <a:off x="381000" y="4831673"/>
            <a:ext cx="1447800" cy="123110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C4F27"/>
                </a:solidFill>
                <a:effectLst/>
                <a:uLnTx/>
                <a:uFillTx/>
                <a:latin typeface="Hagrid Ultra-Bold"/>
                <a:ea typeface="+mn-ea"/>
                <a:cs typeface="+mn-cs"/>
              </a:rPr>
              <a:t>5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F71DD888-1570-E508-B116-E1F5AB3ED774}"/>
              </a:ext>
            </a:extLst>
          </p:cNvPr>
          <p:cNvSpPr txBox="1"/>
          <p:nvPr/>
        </p:nvSpPr>
        <p:spPr>
          <a:xfrm>
            <a:off x="381000" y="7603634"/>
            <a:ext cx="1447800" cy="123110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C4F27"/>
                </a:solidFill>
                <a:effectLst/>
                <a:uLnTx/>
                <a:uFillTx/>
                <a:latin typeface="Hagrid Ultra-Bold"/>
                <a:ea typeface="+mn-ea"/>
                <a:cs typeface="+mn-cs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8E33F7-4916-E1F5-273A-172FD372C267}"/>
              </a:ext>
            </a:extLst>
          </p:cNvPr>
          <p:cNvSpPr txBox="1"/>
          <p:nvPr/>
        </p:nvSpPr>
        <p:spPr>
          <a:xfrm>
            <a:off x="2133600" y="1705769"/>
            <a:ext cx="571500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If you want to have good mental healh,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460D6-B2F1-8CAB-F501-876010FCD459}"/>
              </a:ext>
            </a:extLst>
          </p:cNvPr>
          <p:cNvSpPr txBox="1"/>
          <p:nvPr/>
        </p:nvSpPr>
        <p:spPr>
          <a:xfrm>
            <a:off x="8077200" y="1756569"/>
            <a:ext cx="556260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you </a:t>
            </a: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should</a:t>
            </a: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 balance your study and life.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38D18-C74A-3352-ADC8-F43746546340}"/>
              </a:ext>
            </a:extLst>
          </p:cNvPr>
          <p:cNvSpPr txBox="1"/>
          <p:nvPr/>
        </p:nvSpPr>
        <p:spPr>
          <a:xfrm>
            <a:off x="2108200" y="4910633"/>
            <a:ext cx="5715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If he is good at IT,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6A1A1-48DE-D1D9-E3A8-98FEE76F86C6}"/>
              </a:ext>
            </a:extLst>
          </p:cNvPr>
          <p:cNvSpPr txBox="1"/>
          <p:nvPr/>
        </p:nvSpPr>
        <p:spPr>
          <a:xfrm>
            <a:off x="8051800" y="4499769"/>
            <a:ext cx="556260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he </a:t>
            </a: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may/might </a:t>
            </a: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get a good job.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96C77-21A8-D0C2-DA54-6E8D0BF692FC}"/>
              </a:ext>
            </a:extLst>
          </p:cNvPr>
          <p:cNvSpPr txBox="1"/>
          <p:nvPr/>
        </p:nvSpPr>
        <p:spPr>
          <a:xfrm>
            <a:off x="2108200" y="7269113"/>
            <a:ext cx="5715000" cy="17851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If you want to manage your time</a:t>
            </a:r>
            <a:r>
              <a:rPr kumimoji="0" lang="x-none" sz="5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 effectively,</a:t>
            </a:r>
            <a:endParaRPr kumimoji="0" lang="x-none" sz="5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0D8FC-AC94-0A4D-DDC3-7EF37467F7D7}"/>
              </a:ext>
            </a:extLst>
          </p:cNvPr>
          <p:cNvSpPr txBox="1"/>
          <p:nvPr/>
        </p:nvSpPr>
        <p:spPr>
          <a:xfrm>
            <a:off x="8051800" y="7319913"/>
            <a:ext cx="5562600" cy="17851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5500" dirty="0">
                <a:solidFill>
                  <a:prstClr val="black"/>
                </a:solidFill>
                <a:latin typeface="Patrick Hand" pitchFamily="2" charset="77"/>
              </a:rPr>
              <a:t>you </a:t>
            </a:r>
            <a:r>
              <a:rPr lang="x-none" sz="5500" dirty="0">
                <a:solidFill>
                  <a:srgbClr val="FF0000"/>
                </a:solidFill>
                <a:latin typeface="Patrick Hand" pitchFamily="2" charset="77"/>
              </a:rPr>
              <a:t>must</a:t>
            </a:r>
            <a:r>
              <a:rPr lang="x-none" sz="5500" dirty="0">
                <a:solidFill>
                  <a:prstClr val="black"/>
                </a:solidFill>
                <a:latin typeface="Patrick Hand" pitchFamily="2" charset="77"/>
              </a:rPr>
              <a:t> get rid of all the distractions.</a:t>
            </a:r>
            <a:endParaRPr kumimoji="0" lang="x-none" sz="5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34D54C9-4EEE-1114-9375-D5F6D5A469B7}"/>
              </a:ext>
            </a:extLst>
          </p:cNvPr>
          <p:cNvSpPr/>
          <p:nvPr/>
        </p:nvSpPr>
        <p:spPr>
          <a:xfrm>
            <a:off x="14401800" y="1756569"/>
            <a:ext cx="2971800" cy="2167731"/>
          </a:xfrm>
          <a:prstGeom prst="roundRect">
            <a:avLst>
              <a:gd name="adj" fmla="val 401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advice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56030AB-1370-3F5C-0A76-DE474F43973D}"/>
              </a:ext>
            </a:extLst>
          </p:cNvPr>
          <p:cNvSpPr/>
          <p:nvPr/>
        </p:nvSpPr>
        <p:spPr>
          <a:xfrm>
            <a:off x="14378354" y="4312200"/>
            <a:ext cx="2971800" cy="2167731"/>
          </a:xfrm>
          <a:prstGeom prst="roundRect">
            <a:avLst>
              <a:gd name="adj" fmla="val 401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possibi-lity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103DCA8-DF34-6B06-488E-6DD5D7287866}"/>
              </a:ext>
            </a:extLst>
          </p:cNvPr>
          <p:cNvSpPr/>
          <p:nvPr/>
        </p:nvSpPr>
        <p:spPr>
          <a:xfrm>
            <a:off x="14378354" y="6985062"/>
            <a:ext cx="2971800" cy="2167731"/>
          </a:xfrm>
          <a:prstGeom prst="roundRect">
            <a:avLst>
              <a:gd name="adj" fmla="val 401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necessity</a:t>
            </a:r>
          </a:p>
        </p:txBody>
      </p:sp>
    </p:spTree>
    <p:extLst>
      <p:ext uri="{BB962C8B-B14F-4D97-AF65-F5344CB8AC3E}">
        <p14:creationId xmlns:p14="http://schemas.microsoft.com/office/powerpoint/2010/main" val="464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731945" y="2258636"/>
            <a:ext cx="585598" cy="578278"/>
          </a:xfrm>
          <a:custGeom>
            <a:avLst/>
            <a:gdLst/>
            <a:ahLst/>
            <a:cxnLst/>
            <a:rect l="l" t="t" r="r" b="b"/>
            <a:pathLst>
              <a:path w="585598" h="578278">
                <a:moveTo>
                  <a:pt x="0" y="0"/>
                </a:moveTo>
                <a:lnTo>
                  <a:pt x="585598" y="0"/>
                </a:lnTo>
                <a:lnTo>
                  <a:pt x="585598" y="578278"/>
                </a:lnTo>
                <a:lnTo>
                  <a:pt x="0" y="57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13623483" y="1403939"/>
            <a:ext cx="2914650" cy="336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5000" dirty="0">
                <a:solidFill>
                  <a:srgbClr val="1D1D1D"/>
                </a:solidFill>
                <a:latin typeface="Hagrid"/>
              </a:rPr>
              <a:t>Hello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541DC6-5DBB-4608-4CC6-432FC8668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1399" y="879350"/>
            <a:ext cx="8235917" cy="8545675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3847162-4420-4BEC-BD40-28F34CC49464}"/>
              </a:ext>
            </a:extLst>
          </p:cNvPr>
          <p:cNvSpPr/>
          <p:nvPr/>
        </p:nvSpPr>
        <p:spPr>
          <a:xfrm>
            <a:off x="930313" y="419100"/>
            <a:ext cx="16290887" cy="1321341"/>
          </a:xfrm>
          <a:prstGeom prst="roundRect">
            <a:avLst/>
          </a:prstGeom>
          <a:solidFill>
            <a:srgbClr val="FD4E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FEC78002-E8B5-1825-EA46-810810791E1B}"/>
              </a:ext>
            </a:extLst>
          </p:cNvPr>
          <p:cNvSpPr txBox="1"/>
          <p:nvPr/>
        </p:nvSpPr>
        <p:spPr>
          <a:xfrm>
            <a:off x="1158913" y="695049"/>
            <a:ext cx="15909887" cy="674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500" dirty="0">
                <a:solidFill>
                  <a:srgbClr val="F5F5F0"/>
                </a:solidFill>
                <a:latin typeface="Hagrid Light"/>
              </a:rPr>
              <a:t>Ex 1. Write the correct form of each verb in brackets.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2569DF72-DAB5-ABDE-4BF9-77CAF59A62B1}"/>
              </a:ext>
            </a:extLst>
          </p:cNvPr>
          <p:cNvSpPr txBox="1"/>
          <p:nvPr/>
        </p:nvSpPr>
        <p:spPr>
          <a:xfrm>
            <a:off x="655656" y="2107661"/>
            <a:ext cx="16976687" cy="836639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4400" b="1" dirty="0">
                <a:solidFill>
                  <a:srgbClr val="1D1D1D"/>
                </a:solidFill>
                <a:latin typeface="Hagrid Light"/>
              </a:rPr>
              <a:t>1. </a:t>
            </a:r>
            <a:r>
              <a:rPr lang="en-US" sz="4400" dirty="0">
                <a:solidFill>
                  <a:srgbClr val="1D1D1D"/>
                </a:solidFill>
                <a:latin typeface="Hagrid Light"/>
              </a:rPr>
              <a:t>If Mai (not want) ______________to gain weight, she shouldn't eat much fast food. </a:t>
            </a:r>
          </a:p>
          <a:p>
            <a:pPr marL="0" lvl="0" indent="0">
              <a:lnSpc>
                <a:spcPts val="6000"/>
              </a:lnSpc>
            </a:pPr>
            <a:r>
              <a:rPr lang="en-US" sz="4400" b="1" dirty="0">
                <a:solidFill>
                  <a:srgbClr val="1D1D1D"/>
                </a:solidFill>
                <a:latin typeface="Hagrid Light"/>
              </a:rPr>
              <a:t>2. </a:t>
            </a:r>
            <a:r>
              <a:rPr lang="en-US" sz="4400" dirty="0">
                <a:solidFill>
                  <a:srgbClr val="1D1D1D"/>
                </a:solidFill>
                <a:latin typeface="Hagrid Light"/>
              </a:rPr>
              <a:t>If you stay up too late tonight, you might (feel) ______________  tired tomorrow morning. </a:t>
            </a:r>
          </a:p>
          <a:p>
            <a:pPr marL="0" lvl="0" indent="0">
              <a:lnSpc>
                <a:spcPts val="6000"/>
              </a:lnSpc>
            </a:pPr>
            <a:r>
              <a:rPr lang="en-US" sz="4400" b="1" dirty="0">
                <a:solidFill>
                  <a:srgbClr val="1D1D1D"/>
                </a:solidFill>
                <a:latin typeface="Hagrid Light"/>
              </a:rPr>
              <a:t>3. </a:t>
            </a:r>
            <a:r>
              <a:rPr lang="en-US" sz="4400" dirty="0">
                <a:solidFill>
                  <a:srgbClr val="1D1D1D"/>
                </a:solidFill>
                <a:latin typeface="Hagrid Light"/>
              </a:rPr>
              <a:t>You should (sleep) ______________ eight hours a night if you want to be awake and fully alert. </a:t>
            </a:r>
          </a:p>
          <a:p>
            <a:pPr marL="0" lvl="0" indent="0">
              <a:lnSpc>
                <a:spcPts val="6000"/>
              </a:lnSpc>
            </a:pPr>
            <a:r>
              <a:rPr lang="en-US" sz="4400" b="1" dirty="0">
                <a:solidFill>
                  <a:srgbClr val="1D1D1D"/>
                </a:solidFill>
                <a:latin typeface="Hagrid Light"/>
              </a:rPr>
              <a:t>4. </a:t>
            </a:r>
            <a:r>
              <a:rPr lang="en-US" sz="4400" dirty="0">
                <a:solidFill>
                  <a:srgbClr val="1D1D1D"/>
                </a:solidFill>
                <a:latin typeface="Hagrid Light"/>
              </a:rPr>
              <a:t>If Tom (complete) ______________  his assignment on Friday, he can go out with his friends at the weekend. </a:t>
            </a:r>
          </a:p>
          <a:p>
            <a:pPr marL="0" lvl="0" indent="0">
              <a:lnSpc>
                <a:spcPts val="6000"/>
              </a:lnSpc>
            </a:pPr>
            <a:r>
              <a:rPr lang="en-US" sz="4400" b="1" dirty="0">
                <a:solidFill>
                  <a:srgbClr val="1D1D1D"/>
                </a:solidFill>
                <a:latin typeface="Hagrid Light"/>
              </a:rPr>
              <a:t>5. </a:t>
            </a:r>
            <a:r>
              <a:rPr lang="en-US" sz="4400" dirty="0">
                <a:solidFill>
                  <a:srgbClr val="1D1D1D"/>
                </a:solidFill>
                <a:latin typeface="Hagrid Light"/>
              </a:rPr>
              <a:t>You must (be) ______________ careful if you don't want to get burnt. </a:t>
            </a:r>
          </a:p>
          <a:p>
            <a:pPr marL="0" lvl="0" indent="0">
              <a:lnSpc>
                <a:spcPts val="6000"/>
              </a:lnSpc>
            </a:pPr>
            <a:endParaRPr lang="en-US" sz="4400" dirty="0">
              <a:solidFill>
                <a:srgbClr val="1D1D1D"/>
              </a:solidFill>
              <a:latin typeface="Hagrid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731945" y="2258636"/>
            <a:ext cx="585598" cy="578278"/>
          </a:xfrm>
          <a:custGeom>
            <a:avLst/>
            <a:gdLst/>
            <a:ahLst/>
            <a:cxnLst/>
            <a:rect l="l" t="t" r="r" b="b"/>
            <a:pathLst>
              <a:path w="585598" h="578278">
                <a:moveTo>
                  <a:pt x="0" y="0"/>
                </a:moveTo>
                <a:lnTo>
                  <a:pt x="585598" y="0"/>
                </a:lnTo>
                <a:lnTo>
                  <a:pt x="585598" y="578278"/>
                </a:lnTo>
                <a:lnTo>
                  <a:pt x="0" y="57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623483" y="1403939"/>
            <a:ext cx="2914650" cy="336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Hello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541DC6-5DBB-4608-4CC6-432FC8668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1399" y="879350"/>
            <a:ext cx="8235917" cy="8545675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3847162-4420-4BEC-BD40-28F34CC49464}"/>
              </a:ext>
            </a:extLst>
          </p:cNvPr>
          <p:cNvSpPr/>
          <p:nvPr/>
        </p:nvSpPr>
        <p:spPr>
          <a:xfrm>
            <a:off x="930313" y="419100"/>
            <a:ext cx="16290887" cy="1321341"/>
          </a:xfrm>
          <a:prstGeom prst="roundRect">
            <a:avLst/>
          </a:prstGeom>
          <a:solidFill>
            <a:srgbClr val="FD4E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FEC78002-E8B5-1825-EA46-810810791E1B}"/>
              </a:ext>
            </a:extLst>
          </p:cNvPr>
          <p:cNvSpPr txBox="1"/>
          <p:nvPr/>
        </p:nvSpPr>
        <p:spPr>
          <a:xfrm>
            <a:off x="1158913" y="695049"/>
            <a:ext cx="15909887" cy="674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CHECK YOUR ANSWER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2569DF72-DAB5-ABDE-4BF9-77CAF59A62B1}"/>
              </a:ext>
            </a:extLst>
          </p:cNvPr>
          <p:cNvSpPr txBox="1"/>
          <p:nvPr/>
        </p:nvSpPr>
        <p:spPr>
          <a:xfrm>
            <a:off x="655656" y="3771900"/>
            <a:ext cx="16976687" cy="541686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If Mai (not want) ______________to gain weight, she shouldn't eat much fast food.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Hagri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2.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If you stay up too late tonight, you might (feel) ______________  tired tomorrow morning.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Hagri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You should (sleep) ______________ eight hours a night if you want to be awake and fully alert. 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1B95031F-E9A5-EA4B-6119-A4E53FB5986B}"/>
              </a:ext>
            </a:extLst>
          </p:cNvPr>
          <p:cNvSpPr txBox="1"/>
          <p:nvPr/>
        </p:nvSpPr>
        <p:spPr>
          <a:xfrm>
            <a:off x="674914" y="2400300"/>
            <a:ext cx="16976687" cy="811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u="sng" dirty="0">
                <a:latin typeface="Patrick Hand" pitchFamily="2" charset="77"/>
              </a:rPr>
              <a:t>Structure:</a:t>
            </a:r>
            <a:r>
              <a:rPr lang="en-US" sz="6600" dirty="0">
                <a:latin typeface="Patrick Hand" pitchFamily="2" charset="77"/>
              </a:rPr>
              <a:t> If + V(s/es), S+ will/may/might/ can … + V</a:t>
            </a:r>
            <a:endParaRPr lang="en-US" sz="7200" dirty="0">
              <a:latin typeface="Patrick Hand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267D3-B9D3-25C0-517A-994C94B6C69B}"/>
              </a:ext>
            </a:extLst>
          </p:cNvPr>
          <p:cNvSpPr txBox="1"/>
          <p:nvPr/>
        </p:nvSpPr>
        <p:spPr>
          <a:xfrm>
            <a:off x="6094246" y="3733800"/>
            <a:ext cx="42261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doesn’t want</a:t>
            </a:r>
            <a:endParaRPr lang="x-none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47D1CF-F80A-52C6-8776-954760E05C76}"/>
              </a:ext>
            </a:extLst>
          </p:cNvPr>
          <p:cNvSpPr txBox="1"/>
          <p:nvPr/>
        </p:nvSpPr>
        <p:spPr>
          <a:xfrm>
            <a:off x="1037054" y="6458339"/>
            <a:ext cx="42261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feel</a:t>
            </a:r>
            <a:endParaRPr lang="x-none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29AD0-272C-FE62-4388-F91E5A5F9D58}"/>
              </a:ext>
            </a:extLst>
          </p:cNvPr>
          <p:cNvSpPr txBox="1"/>
          <p:nvPr/>
        </p:nvSpPr>
        <p:spPr>
          <a:xfrm>
            <a:off x="6896678" y="7745963"/>
            <a:ext cx="42261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sleep</a:t>
            </a:r>
            <a:endParaRPr lang="x-non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8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731945" y="2258636"/>
            <a:ext cx="585598" cy="578278"/>
          </a:xfrm>
          <a:custGeom>
            <a:avLst/>
            <a:gdLst/>
            <a:ahLst/>
            <a:cxnLst/>
            <a:rect l="l" t="t" r="r" b="b"/>
            <a:pathLst>
              <a:path w="585598" h="578278">
                <a:moveTo>
                  <a:pt x="0" y="0"/>
                </a:moveTo>
                <a:lnTo>
                  <a:pt x="585598" y="0"/>
                </a:lnTo>
                <a:lnTo>
                  <a:pt x="585598" y="578278"/>
                </a:lnTo>
                <a:lnTo>
                  <a:pt x="0" y="57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623483" y="1403939"/>
            <a:ext cx="2914650" cy="336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Hagrid"/>
                <a:ea typeface="+mn-ea"/>
                <a:cs typeface="+mn-cs"/>
              </a:rPr>
              <a:t>Hello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541DC6-5DBB-4608-4CC6-432FC8668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1399" y="879350"/>
            <a:ext cx="8235917" cy="8545675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3847162-4420-4BEC-BD40-28F34CC49464}"/>
              </a:ext>
            </a:extLst>
          </p:cNvPr>
          <p:cNvSpPr/>
          <p:nvPr/>
        </p:nvSpPr>
        <p:spPr>
          <a:xfrm>
            <a:off x="930313" y="419100"/>
            <a:ext cx="16290887" cy="1321341"/>
          </a:xfrm>
          <a:prstGeom prst="roundRect">
            <a:avLst/>
          </a:prstGeom>
          <a:solidFill>
            <a:srgbClr val="FD4E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FEC78002-E8B5-1825-EA46-810810791E1B}"/>
              </a:ext>
            </a:extLst>
          </p:cNvPr>
          <p:cNvSpPr txBox="1"/>
          <p:nvPr/>
        </p:nvSpPr>
        <p:spPr>
          <a:xfrm>
            <a:off x="1158913" y="695049"/>
            <a:ext cx="15909887" cy="674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CHECK YOUR ANSWER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2569DF72-DAB5-ABDE-4BF9-77CAF59A62B1}"/>
              </a:ext>
            </a:extLst>
          </p:cNvPr>
          <p:cNvSpPr txBox="1"/>
          <p:nvPr/>
        </p:nvSpPr>
        <p:spPr>
          <a:xfrm>
            <a:off x="655656" y="4449008"/>
            <a:ext cx="16976687" cy="406265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0" indent="0"/>
            <a:r>
              <a:rPr lang="en-US" sz="4400" b="1" dirty="0">
                <a:solidFill>
                  <a:srgbClr val="1D1D1D"/>
                </a:solidFill>
                <a:latin typeface="Hagrid Light"/>
              </a:rPr>
              <a:t>4. </a:t>
            </a:r>
            <a:r>
              <a:rPr lang="en-US" sz="4400" dirty="0">
                <a:solidFill>
                  <a:srgbClr val="1D1D1D"/>
                </a:solidFill>
                <a:latin typeface="Hagrid Light"/>
              </a:rPr>
              <a:t>If Tom (complete) ______________  his assignment on Friday, he can go out with his friends at the weekend. </a:t>
            </a:r>
          </a:p>
          <a:p>
            <a:pPr marL="0" lvl="0" indent="0"/>
            <a:endParaRPr lang="en-US" sz="4400" b="1" dirty="0">
              <a:solidFill>
                <a:srgbClr val="1D1D1D"/>
              </a:solidFill>
              <a:latin typeface="Hagrid Light"/>
            </a:endParaRPr>
          </a:p>
          <a:p>
            <a:pPr marL="0" lvl="0" indent="0"/>
            <a:endParaRPr lang="en-US" sz="4400" b="1" dirty="0">
              <a:solidFill>
                <a:srgbClr val="1D1D1D"/>
              </a:solidFill>
              <a:latin typeface="Hagrid Light"/>
            </a:endParaRPr>
          </a:p>
          <a:p>
            <a:pPr marL="0" lvl="0" indent="0"/>
            <a:r>
              <a:rPr lang="en-US" sz="4400" b="1" dirty="0">
                <a:solidFill>
                  <a:srgbClr val="1D1D1D"/>
                </a:solidFill>
                <a:latin typeface="Hagrid Light"/>
              </a:rPr>
              <a:t>5. </a:t>
            </a:r>
            <a:r>
              <a:rPr lang="en-US" sz="4400" dirty="0">
                <a:solidFill>
                  <a:srgbClr val="1D1D1D"/>
                </a:solidFill>
                <a:latin typeface="Hagrid Light"/>
              </a:rPr>
              <a:t>You must (be) ______________ careful if you don't want to get burnt. 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1B95031F-E9A5-EA4B-6119-A4E53FB5986B}"/>
              </a:ext>
            </a:extLst>
          </p:cNvPr>
          <p:cNvSpPr txBox="1"/>
          <p:nvPr/>
        </p:nvSpPr>
        <p:spPr>
          <a:xfrm>
            <a:off x="674914" y="2400300"/>
            <a:ext cx="16976687" cy="811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Structure: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itchFamily="2" charset="77"/>
                <a:ea typeface="+mn-ea"/>
                <a:cs typeface="+mn-cs"/>
              </a:rPr>
              <a:t> If + V(s/es), S+ will/may/might/ can … + V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itchFamily="2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267D3-B9D3-25C0-517A-994C94B6C69B}"/>
              </a:ext>
            </a:extLst>
          </p:cNvPr>
          <p:cNvSpPr txBox="1"/>
          <p:nvPr/>
        </p:nvSpPr>
        <p:spPr>
          <a:xfrm>
            <a:off x="6781800" y="4374059"/>
            <a:ext cx="42261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completes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5F751-4450-70DC-DE82-457B1F589CFA}"/>
              </a:ext>
            </a:extLst>
          </p:cNvPr>
          <p:cNvSpPr txBox="1"/>
          <p:nvPr/>
        </p:nvSpPr>
        <p:spPr>
          <a:xfrm>
            <a:off x="5456853" y="7061275"/>
            <a:ext cx="42261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grid Light"/>
                <a:ea typeface="+mn-ea"/>
                <a:cs typeface="+mn-cs"/>
              </a:rPr>
              <a:t>be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82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I/UX Slides for Business by Slidesgo">
  <a:themeElements>
    <a:clrScheme name="Simple Light">
      <a:dk1>
        <a:srgbClr val="281101"/>
      </a:dk1>
      <a:lt1>
        <a:srgbClr val="FFF7DC"/>
      </a:lt1>
      <a:dk2>
        <a:srgbClr val="F9D656"/>
      </a:dk2>
      <a:lt2>
        <a:srgbClr val="FE7443"/>
      </a:lt2>
      <a:accent1>
        <a:srgbClr val="68CDE9"/>
      </a:accent1>
      <a:accent2>
        <a:srgbClr val="F0787A"/>
      </a:accent2>
      <a:accent3>
        <a:srgbClr val="EDF6F7"/>
      </a:accent3>
      <a:accent4>
        <a:srgbClr val="FFFFFF"/>
      </a:accent4>
      <a:accent5>
        <a:srgbClr val="FFFFFF"/>
      </a:accent5>
      <a:accent6>
        <a:srgbClr val="FFFFFF"/>
      </a:accent6>
      <a:hlink>
        <a:srgbClr val="2811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1304</Words>
  <Application>Microsoft Office PowerPoint</Application>
  <PresentationFormat>Custom</PresentationFormat>
  <Paragraphs>140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Poppins</vt:lpstr>
      <vt:lpstr>Hagrid Ultra-Bold</vt:lpstr>
      <vt:lpstr>Cambria</vt:lpstr>
      <vt:lpstr>Hagrid Medium</vt:lpstr>
      <vt:lpstr>Calibri</vt:lpstr>
      <vt:lpstr>Hagrid Light</vt:lpstr>
      <vt:lpstr>Quicksand</vt:lpstr>
      <vt:lpstr>Hagrid</vt:lpstr>
      <vt:lpstr>Roboto Condensed Light</vt:lpstr>
      <vt:lpstr>Patrick Hand</vt:lpstr>
      <vt:lpstr>Fredoka One</vt:lpstr>
      <vt:lpstr>Office Theme</vt:lpstr>
      <vt:lpstr>UI/UX Slides for Business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 UP After this lesson, students have been able to</vt:lpstr>
      <vt:lpstr>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9th GRADE</dc:title>
  <dc:creator>Thảo Lã</dc:creator>
  <cp:lastModifiedBy>Thảo Lã</cp:lastModifiedBy>
  <cp:revision>17</cp:revision>
  <dcterms:created xsi:type="dcterms:W3CDTF">2006-08-16T00:00:00Z</dcterms:created>
  <dcterms:modified xsi:type="dcterms:W3CDTF">2026-01-11T13:37:20Z</dcterms:modified>
  <dc:identifier>DAGGf2df7DU</dc:identifier>
</cp:coreProperties>
</file>