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86EC0-1FAC-42CD-A576-E4DD23A3F5D3}" v="21" dt="2026-01-11T13:51:28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454" autoAdjust="0"/>
  </p:normalViewPr>
  <p:slideViewPr>
    <p:cSldViewPr snapToGrid="0">
      <p:cViewPr varScale="1">
        <p:scale>
          <a:sx n="65" d="100"/>
          <a:sy n="65" d="100"/>
        </p:scale>
        <p:origin x="1071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ông Gió Katana" userId="d5b5e92560380d02" providerId="LiveId" clId="{E00ADFE1-2229-4165-967D-1D0CD991E537}"/>
    <pc:docChg chg="undo custSel delSld modSld">
      <pc:chgData name="Chuông Gió Katana" userId="d5b5e92560380d02" providerId="LiveId" clId="{E00ADFE1-2229-4165-967D-1D0CD991E537}" dt="2026-01-11T13:51:49.910" v="171" actId="14100"/>
      <pc:docMkLst>
        <pc:docMk/>
      </pc:docMkLst>
      <pc:sldChg chg="delSp mod delAnim">
        <pc:chgData name="Chuông Gió Katana" userId="d5b5e92560380d02" providerId="LiveId" clId="{E00ADFE1-2229-4165-967D-1D0CD991E537}" dt="2026-01-11T13:02:19.632" v="0" actId="478"/>
        <pc:sldMkLst>
          <pc:docMk/>
          <pc:sldMk cId="4135912122" sldId="256"/>
        </pc:sldMkLst>
        <pc:picChg chg="del">
          <ac:chgData name="Chuông Gió Katana" userId="d5b5e92560380d02" providerId="LiveId" clId="{E00ADFE1-2229-4165-967D-1D0CD991E537}" dt="2026-01-11T13:02:19.632" v="0" actId="478"/>
          <ac:picMkLst>
            <pc:docMk/>
            <pc:sldMk cId="4135912122" sldId="256"/>
            <ac:picMk id="11" creationId="{B180B6ED-A40A-DFF1-B249-7EC9A72D1EAF}"/>
          </ac:picMkLst>
        </pc:picChg>
      </pc:sldChg>
      <pc:sldChg chg="delSp mod delAnim">
        <pc:chgData name="Chuông Gió Katana" userId="d5b5e92560380d02" providerId="LiveId" clId="{E00ADFE1-2229-4165-967D-1D0CD991E537}" dt="2026-01-11T13:03:28.153" v="8" actId="478"/>
        <pc:sldMkLst>
          <pc:docMk/>
          <pc:sldMk cId="1591548024" sldId="257"/>
        </pc:sldMkLst>
        <pc:picChg chg="del">
          <ac:chgData name="Chuông Gió Katana" userId="d5b5e92560380d02" providerId="LiveId" clId="{E00ADFE1-2229-4165-967D-1D0CD991E537}" dt="2026-01-11T13:03:28.153" v="8" actId="478"/>
          <ac:picMkLst>
            <pc:docMk/>
            <pc:sldMk cId="1591548024" sldId="257"/>
            <ac:picMk id="15" creationId="{3A3E23B3-8370-D106-9BAA-31F53F27558D}"/>
          </ac:picMkLst>
        </pc:picChg>
      </pc:sldChg>
      <pc:sldChg chg="addSp delSp modSp mod delAnim modAnim">
        <pc:chgData name="Chuông Gió Katana" userId="d5b5e92560380d02" providerId="LiveId" clId="{E00ADFE1-2229-4165-967D-1D0CD991E537}" dt="2026-01-11T13:51:49.910" v="171" actId="14100"/>
        <pc:sldMkLst>
          <pc:docMk/>
          <pc:sldMk cId="1303390187" sldId="258"/>
        </pc:sldMkLst>
        <pc:spChg chg="add mod">
          <ac:chgData name="Chuông Gió Katana" userId="d5b5e92560380d02" providerId="LiveId" clId="{E00ADFE1-2229-4165-967D-1D0CD991E537}" dt="2026-01-11T13:46:35.573" v="101" actId="1036"/>
          <ac:spMkLst>
            <pc:docMk/>
            <pc:sldMk cId="1303390187" sldId="258"/>
            <ac:spMk id="2" creationId="{1D3C2A1A-A11B-B5C3-F27B-244F7E9994E7}"/>
          </ac:spMkLst>
        </pc:spChg>
        <pc:spChg chg="mod">
          <ac:chgData name="Chuông Gió Katana" userId="d5b5e92560380d02" providerId="LiveId" clId="{E00ADFE1-2229-4165-967D-1D0CD991E537}" dt="2026-01-11T13:51:43.197" v="170" actId="1038"/>
          <ac:spMkLst>
            <pc:docMk/>
            <pc:sldMk cId="1303390187" sldId="258"/>
            <ac:spMk id="11" creationId="{ACDCFE86-A812-C895-47F8-FBB47390FD88}"/>
          </ac:spMkLst>
        </pc:spChg>
        <pc:picChg chg="add mod">
          <ac:chgData name="Chuông Gió Katana" userId="d5b5e92560380d02" providerId="LiveId" clId="{E00ADFE1-2229-4165-967D-1D0CD991E537}" dt="2026-01-11T13:51:49.910" v="171" actId="14100"/>
          <ac:picMkLst>
            <pc:docMk/>
            <pc:sldMk cId="1303390187" sldId="258"/>
            <ac:picMk id="4" creationId="{D431C62F-3A8E-4E2B-C2CD-4F254EF4E36F}"/>
          </ac:picMkLst>
        </pc:picChg>
        <pc:picChg chg="del">
          <ac:chgData name="Chuông Gió Katana" userId="d5b5e92560380d02" providerId="LiveId" clId="{E00ADFE1-2229-4165-967D-1D0CD991E537}" dt="2026-01-11T13:51:10.150" v="147" actId="478"/>
          <ac:picMkLst>
            <pc:docMk/>
            <pc:sldMk cId="1303390187" sldId="258"/>
            <ac:picMk id="5" creationId="{E86EE8A0-6654-2700-2E00-63A3C758EA20}"/>
          </ac:picMkLst>
        </pc:picChg>
        <pc:picChg chg="del">
          <ac:chgData name="Chuông Gió Katana" userId="d5b5e92560380d02" providerId="LiveId" clId="{E00ADFE1-2229-4165-967D-1D0CD991E537}" dt="2026-01-11T13:02:25.468" v="1" actId="478"/>
          <ac:picMkLst>
            <pc:docMk/>
            <pc:sldMk cId="1303390187" sldId="258"/>
            <ac:picMk id="6" creationId="{1EB83B36-2462-6F82-0B21-4CD61D8356A4}"/>
          </ac:picMkLst>
        </pc:picChg>
      </pc:sldChg>
      <pc:sldChg chg="delSp mod delAnim">
        <pc:chgData name="Chuông Gió Katana" userId="d5b5e92560380d02" providerId="LiveId" clId="{E00ADFE1-2229-4165-967D-1D0CD991E537}" dt="2026-01-11T13:02:30.614" v="2" actId="478"/>
        <pc:sldMkLst>
          <pc:docMk/>
          <pc:sldMk cId="1403516491" sldId="259"/>
        </pc:sldMkLst>
        <pc:picChg chg="del">
          <ac:chgData name="Chuông Gió Katana" userId="d5b5e92560380d02" providerId="LiveId" clId="{E00ADFE1-2229-4165-967D-1D0CD991E537}" dt="2026-01-11T13:02:30.614" v="2" actId="478"/>
          <ac:picMkLst>
            <pc:docMk/>
            <pc:sldMk cId="1403516491" sldId="259"/>
            <ac:picMk id="5" creationId="{5C1CE909-E16C-198C-9F01-7B5674B1F0EE}"/>
          </ac:picMkLst>
        </pc:picChg>
      </pc:sldChg>
      <pc:sldChg chg="delSp mod delAnim">
        <pc:chgData name="Chuông Gió Katana" userId="d5b5e92560380d02" providerId="LiveId" clId="{E00ADFE1-2229-4165-967D-1D0CD991E537}" dt="2026-01-11T13:02:34.328" v="3" actId="478"/>
        <pc:sldMkLst>
          <pc:docMk/>
          <pc:sldMk cId="633718433" sldId="263"/>
        </pc:sldMkLst>
        <pc:picChg chg="del">
          <ac:chgData name="Chuông Gió Katana" userId="d5b5e92560380d02" providerId="LiveId" clId="{E00ADFE1-2229-4165-967D-1D0CD991E537}" dt="2026-01-11T13:02:34.328" v="3" actId="478"/>
          <ac:picMkLst>
            <pc:docMk/>
            <pc:sldMk cId="633718433" sldId="263"/>
            <ac:picMk id="8" creationId="{DB03F520-E71F-23D6-C57E-5C0E97F722D6}"/>
          </ac:picMkLst>
        </pc:picChg>
      </pc:sldChg>
      <pc:sldChg chg="delSp mod delAnim">
        <pc:chgData name="Chuông Gió Katana" userId="d5b5e92560380d02" providerId="LiveId" clId="{E00ADFE1-2229-4165-967D-1D0CD991E537}" dt="2026-01-11T13:02:41.659" v="4" actId="478"/>
        <pc:sldMkLst>
          <pc:docMk/>
          <pc:sldMk cId="521922020" sldId="264"/>
        </pc:sldMkLst>
        <pc:picChg chg="del">
          <ac:chgData name="Chuông Gió Katana" userId="d5b5e92560380d02" providerId="LiveId" clId="{E00ADFE1-2229-4165-967D-1D0CD991E537}" dt="2026-01-11T13:02:41.659" v="4" actId="478"/>
          <ac:picMkLst>
            <pc:docMk/>
            <pc:sldMk cId="521922020" sldId="264"/>
            <ac:picMk id="10" creationId="{2F38D48B-4689-5B9D-D11D-BEC7478BD280}"/>
          </ac:picMkLst>
        </pc:picChg>
      </pc:sldChg>
      <pc:sldChg chg="delSp modSp del mod delAnim">
        <pc:chgData name="Chuông Gió Katana" userId="d5b5e92560380d02" providerId="LiveId" clId="{E00ADFE1-2229-4165-967D-1D0CD991E537}" dt="2026-01-11T13:45:54.267" v="79" actId="47"/>
        <pc:sldMkLst>
          <pc:docMk/>
          <pc:sldMk cId="2731534955" sldId="265"/>
        </pc:sldMkLst>
        <pc:spChg chg="mod">
          <ac:chgData name="Chuông Gió Katana" userId="d5b5e92560380d02" providerId="LiveId" clId="{E00ADFE1-2229-4165-967D-1D0CD991E537}" dt="2026-01-11T13:42:48.703" v="74" actId="20577"/>
          <ac:spMkLst>
            <pc:docMk/>
            <pc:sldMk cId="2731534955" sldId="265"/>
            <ac:spMk id="5" creationId="{7981232A-1BD8-2AC1-8341-99DE9F19063F}"/>
          </ac:spMkLst>
        </pc:spChg>
        <pc:picChg chg="mod">
          <ac:chgData name="Chuông Gió Katana" userId="d5b5e92560380d02" providerId="LiveId" clId="{E00ADFE1-2229-4165-967D-1D0CD991E537}" dt="2026-01-11T13:43:39.464" v="78" actId="22714"/>
          <ac:picMkLst>
            <pc:docMk/>
            <pc:sldMk cId="2731534955" sldId="265"/>
            <ac:picMk id="4" creationId="{E29C95E4-2142-EFDC-545A-BBC3B7C565FD}"/>
          </ac:picMkLst>
        </pc:picChg>
        <pc:picChg chg="del">
          <ac:chgData name="Chuông Gió Katana" userId="d5b5e92560380d02" providerId="LiveId" clId="{E00ADFE1-2229-4165-967D-1D0CD991E537}" dt="2026-01-11T13:02:47.744" v="5" actId="478"/>
          <ac:picMkLst>
            <pc:docMk/>
            <pc:sldMk cId="2731534955" sldId="265"/>
            <ac:picMk id="6" creationId="{B516E3C6-8C0B-359C-8F53-91A909662280}"/>
          </ac:picMkLst>
        </pc:picChg>
      </pc:sldChg>
      <pc:sldChg chg="delSp del mod delAnim">
        <pc:chgData name="Chuông Gió Katana" userId="d5b5e92560380d02" providerId="LiveId" clId="{E00ADFE1-2229-4165-967D-1D0CD991E537}" dt="2026-01-11T13:42:51.287" v="75" actId="47"/>
        <pc:sldMkLst>
          <pc:docMk/>
          <pc:sldMk cId="540111590" sldId="266"/>
        </pc:sldMkLst>
        <pc:picChg chg="del">
          <ac:chgData name="Chuông Gió Katana" userId="d5b5e92560380d02" providerId="LiveId" clId="{E00ADFE1-2229-4165-967D-1D0CD991E537}" dt="2026-01-11T13:02:59.922" v="6" actId="478"/>
          <ac:picMkLst>
            <pc:docMk/>
            <pc:sldMk cId="540111590" sldId="266"/>
            <ac:picMk id="6" creationId="{BC7C0ADB-9DD8-015A-116F-4456576F0A7E}"/>
          </ac:picMkLst>
        </pc:picChg>
      </pc:sldChg>
      <pc:sldChg chg="addSp delSp modSp mod delAnim modAnim">
        <pc:chgData name="Chuông Gió Katana" userId="d5b5e92560380d02" providerId="LiveId" clId="{E00ADFE1-2229-4165-967D-1D0CD991E537}" dt="2026-01-11T13:49:48.151" v="146" actId="1076"/>
        <pc:sldMkLst>
          <pc:docMk/>
          <pc:sldMk cId="834600840" sldId="267"/>
        </pc:sldMkLst>
        <pc:spChg chg="mod">
          <ac:chgData name="Chuông Gió Katana" userId="d5b5e92560380d02" providerId="LiveId" clId="{E00ADFE1-2229-4165-967D-1D0CD991E537}" dt="2026-01-11T13:49:48.151" v="146" actId="1076"/>
          <ac:spMkLst>
            <pc:docMk/>
            <pc:sldMk cId="834600840" sldId="267"/>
            <ac:spMk id="5" creationId="{9DED2296-D2B0-6845-760E-3C2DBB3C1401}"/>
          </ac:spMkLst>
        </pc:spChg>
        <pc:picChg chg="del">
          <ac:chgData name="Chuông Gió Katana" userId="d5b5e92560380d02" providerId="LiveId" clId="{E00ADFE1-2229-4165-967D-1D0CD991E537}" dt="2026-01-11T13:03:09.268" v="7" actId="478"/>
          <ac:picMkLst>
            <pc:docMk/>
            <pc:sldMk cId="834600840" sldId="267"/>
            <ac:picMk id="2" creationId="{16DE7ADB-6844-2E2A-9674-18576BE82344}"/>
          </ac:picMkLst>
        </pc:picChg>
        <pc:picChg chg="add mod">
          <ac:chgData name="Chuông Gió Katana" userId="d5b5e92560380d02" providerId="LiveId" clId="{E00ADFE1-2229-4165-967D-1D0CD991E537}" dt="2026-01-11T13:49:13.296" v="133" actId="1076"/>
          <ac:picMkLst>
            <pc:docMk/>
            <pc:sldMk cId="834600840" sldId="267"/>
            <ac:picMk id="2" creationId="{959BAAAC-4F3F-00AF-803E-DB02E1903CE1}"/>
          </ac:picMkLst>
        </pc:picChg>
        <pc:picChg chg="del">
          <ac:chgData name="Chuông Gió Katana" userId="d5b5e92560380d02" providerId="LiveId" clId="{E00ADFE1-2229-4165-967D-1D0CD991E537}" dt="2026-01-11T13:48:36.787" v="103" actId="478"/>
          <ac:picMkLst>
            <pc:docMk/>
            <pc:sldMk cId="834600840" sldId="267"/>
            <ac:picMk id="4" creationId="{24920A10-9021-B151-869C-836EE439AE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66EE1-99B2-4508-B092-8F16A637A65C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3CBB2-3743-4763-8049-F19DB0896F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4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53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DD0A-327D-687D-DD0F-D5BCA6C8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796D3C12-6B6A-8FC6-033B-A336F7839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A4D67A4B-2DA2-C39E-0FAE-62CF59F82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B5F3FA-534D-DC8E-4EF2-ED9712C38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06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1D9D5-D6A4-CE8D-690A-4A29D9ADB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CC369476-6942-46D2-AF2A-1818A074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492C4B22-4C4C-78A8-6E04-AFD331BC2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42595B-9C7C-F149-7F57-653F766BE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53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5C3B-09B4-C36E-BE5D-AAD856604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733FEF51-467A-337F-5C17-975C29182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A8B464F0-166D-34D9-5281-0FB320911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261F738-F5A4-2542-127A-1AB4145EF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51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F4C3-5ABE-A92A-CE7B-CEF09031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B4E4D14F-6B04-AF5D-65F2-92038BF62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DC110AE1-4DCF-89FF-1340-DAFBAD24A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CCC9DEB-0E96-D42C-57FE-EE88714D3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50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26A2-275E-AC8D-9567-B6D79F33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03EE5420-D1A9-ACE7-D6DF-15821D196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D7B32AB8-B165-1CE5-FB51-364ECB219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5F4B93D-81E7-3D4B-AEBE-F71AA6A59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CBB2-3743-4763-8049-F19DB0896FA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08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6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4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8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6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9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0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4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5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77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4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5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9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0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4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ABB0-CB66-428C-A885-3DCB295BA043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528C21-E800-4BA0-815A-86AB9BD973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7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DOH4FiBeVE?start=46&amp;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H-oLyhg3j8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51B9F1-0A79-228E-8686-CDB8DE74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229" y="0"/>
            <a:ext cx="8482554" cy="1096900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ÁI MỘ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94FB66-08D3-DB39-3797-483CEA696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915" y="4082638"/>
            <a:ext cx="4026142" cy="82331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THU HUYỀN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NGOẠI NGỮ - NĂNG KHIẾU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7FCB6A7F-E0FF-B3BC-B53E-A7A202132F75}"/>
              </a:ext>
            </a:extLst>
          </p:cNvPr>
          <p:cNvSpPr txBox="1">
            <a:spLocks/>
          </p:cNvSpPr>
          <p:nvPr/>
        </p:nvSpPr>
        <p:spPr>
          <a:xfrm>
            <a:off x="789992" y="2629716"/>
            <a:ext cx="8934454" cy="10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ÔN VÀ HOÀN THIỆN BÀI THỂ DỤC LIÊN HOÀN 30 NHỊP LỚP 6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ề phụ 2">
            <a:extLst>
              <a:ext uri="{FF2B5EF4-FFF2-40B4-BE49-F238E27FC236}">
                <a16:creationId xmlns:a16="http://schemas.microsoft.com/office/drawing/2014/main" id="{F1BD79F1-E1CC-C59C-53B8-8B3A4810359B}"/>
              </a:ext>
            </a:extLst>
          </p:cNvPr>
          <p:cNvSpPr txBox="1">
            <a:spLocks/>
          </p:cNvSpPr>
          <p:nvPr/>
        </p:nvSpPr>
        <p:spPr>
          <a:xfrm>
            <a:off x="3244148" y="6034683"/>
            <a:ext cx="4026142" cy="823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</a:p>
        </p:txBody>
      </p:sp>
      <p:pic>
        <p:nvPicPr>
          <p:cNvPr id="10" name="Hình ảnh 9" descr="Ảnh có chứa biểu tượng, Nhãn hiệu, Phông chữ, văn bản&#10;&#10;Nội dung do AI tạo ra có thể không chính xác.">
            <a:extLst>
              <a:ext uri="{FF2B5EF4-FFF2-40B4-BE49-F238E27FC236}">
                <a16:creationId xmlns:a16="http://schemas.microsoft.com/office/drawing/2014/main" id="{27AA1666-461B-BB6D-0CEF-052DF644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75" y="1160508"/>
            <a:ext cx="1423461" cy="14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CE8AF-A3E7-E2B3-7380-6D40B147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6945710A-3ED9-305C-F1BA-DCA575E4759D}"/>
              </a:ext>
            </a:extLst>
          </p:cNvPr>
          <p:cNvSpPr txBox="1">
            <a:spLocks/>
          </p:cNvSpPr>
          <p:nvPr/>
        </p:nvSpPr>
        <p:spPr>
          <a:xfrm>
            <a:off x="7148223" y="5119924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 descr="Ảnh có chứa văn bản, giày dép, trang phục, phim hoạt hình&#10;&#10;Nội dung do AI tạo ra có thể không chính xác.">
            <a:extLst>
              <a:ext uri="{FF2B5EF4-FFF2-40B4-BE49-F238E27FC236}">
                <a16:creationId xmlns:a16="http://schemas.microsoft.com/office/drawing/2014/main" id="{4F8D40DA-2854-9AE1-42A6-578B2B0C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/>
          <a:stretch>
            <a:fillRect/>
          </a:stretch>
        </p:blipFill>
        <p:spPr>
          <a:xfrm>
            <a:off x="853813" y="182881"/>
            <a:ext cx="7736805" cy="6265628"/>
          </a:xfrm>
          <a:prstGeom prst="rect">
            <a:avLst/>
          </a:prstGeom>
        </p:spPr>
      </p:pic>
      <p:pic>
        <p:nvPicPr>
          <p:cNvPr id="14" name="NHẠC KHỞI ĐỘNG">
            <a:hlinkClick r:id="" action="ppaction://media"/>
            <a:extLst>
              <a:ext uri="{FF2B5EF4-FFF2-40B4-BE49-F238E27FC236}">
                <a16:creationId xmlns:a16="http://schemas.microsoft.com/office/drawing/2014/main" id="{47EDEAE2-2F2F-CF88-1429-9CD725CE3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91" y="56692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7BC7E-BA75-9D3A-C123-AFD822270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ACDCFE86-A812-C895-47F8-FBB47390FD88}"/>
              </a:ext>
            </a:extLst>
          </p:cNvPr>
          <p:cNvSpPr txBox="1">
            <a:spLocks/>
          </p:cNvSpPr>
          <p:nvPr/>
        </p:nvSpPr>
        <p:spPr>
          <a:xfrm>
            <a:off x="7671790" y="5252658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8BE5E08-9A39-8932-B138-070EDFAFFB20}"/>
              </a:ext>
            </a:extLst>
          </p:cNvPr>
          <p:cNvSpPr txBox="1"/>
          <p:nvPr/>
        </p:nvSpPr>
        <p:spPr>
          <a:xfrm>
            <a:off x="1287791" y="163151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R  Ò       C  H  Ơ  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3C2A1A-A11B-B5C3-F27B-244F7E9994E7}"/>
              </a:ext>
            </a:extLst>
          </p:cNvPr>
          <p:cNvSpPr txBox="1"/>
          <p:nvPr/>
        </p:nvSpPr>
        <p:spPr>
          <a:xfrm>
            <a:off x="1115726" y="5898911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DÂY </a:t>
            </a:r>
          </a:p>
        </p:txBody>
      </p:sp>
      <p:pic>
        <p:nvPicPr>
          <p:cNvPr id="4" name="Phương tiện Trực tuyến 3" title="Kỹ thuật nhảy dây cơ bản hai chân chụm - bounce step chuẩn để đối chiếu | Nhảy dây VN">
            <a:hlinkClick r:id="" action="ppaction://media"/>
            <a:extLst>
              <a:ext uri="{FF2B5EF4-FFF2-40B4-BE49-F238E27FC236}">
                <a16:creationId xmlns:a16="http://schemas.microsoft.com/office/drawing/2014/main" id="{D431C62F-3A8E-4E2B-C2CD-4F254EF4E3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039" y="863102"/>
            <a:ext cx="8912937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7D9F-0EAF-5314-DC8E-1FCE3E8D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0D74EA21-222C-7647-0F86-E7CAFC0543C0}"/>
              </a:ext>
            </a:extLst>
          </p:cNvPr>
          <p:cNvSpPr txBox="1">
            <a:spLocks/>
          </p:cNvSpPr>
          <p:nvPr/>
        </p:nvSpPr>
        <p:spPr>
          <a:xfrm>
            <a:off x="924403" y="201336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C258AD4-9533-ED96-7F64-C2ED87E446D7}"/>
              </a:ext>
            </a:extLst>
          </p:cNvPr>
          <p:cNvSpPr txBox="1"/>
          <p:nvPr/>
        </p:nvSpPr>
        <p:spPr>
          <a:xfrm>
            <a:off x="-32190" y="89411"/>
            <a:ext cx="10348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AF9FB5D-7501-5FD9-A01A-3C4CBCC6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r="1047"/>
          <a:stretch>
            <a:fillRect/>
          </a:stretch>
        </p:blipFill>
        <p:spPr>
          <a:xfrm>
            <a:off x="1" y="709593"/>
            <a:ext cx="5448822" cy="5611378"/>
          </a:xfrm>
          <a:prstGeom prst="rect">
            <a:avLst/>
          </a:prstGeom>
        </p:spPr>
      </p:pic>
      <p:pic>
        <p:nvPicPr>
          <p:cNvPr id="10" name="Hình ảnh 9" descr="Ảnh có chứa giày dép, trang phục, văn bản, phim hoạt hình&#10;&#10;Nội dung do AI tạo ra có thể không chính xác.">
            <a:extLst>
              <a:ext uri="{FF2B5EF4-FFF2-40B4-BE49-F238E27FC236}">
                <a16:creationId xmlns:a16="http://schemas.microsoft.com/office/drawing/2014/main" id="{FC65ECD7-A74E-76D3-573E-5101F3095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19" y="709593"/>
            <a:ext cx="5059610" cy="56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31D8-8C6F-4E35-8A11-5BEC91FC5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B24106A2-BF56-CA67-240E-99186A27394D}"/>
              </a:ext>
            </a:extLst>
          </p:cNvPr>
          <p:cNvSpPr txBox="1">
            <a:spLocks/>
          </p:cNvSpPr>
          <p:nvPr/>
        </p:nvSpPr>
        <p:spPr>
          <a:xfrm>
            <a:off x="924403" y="201336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phim hoạt hình, ảnh chụp màn hình&#10;&#10;Nội dung do AI tạo ra có thể không chính xác.">
            <a:extLst>
              <a:ext uri="{FF2B5EF4-FFF2-40B4-BE49-F238E27FC236}">
                <a16:creationId xmlns:a16="http://schemas.microsoft.com/office/drawing/2014/main" id="{5E2CAF06-21A1-68D4-8E21-FD2F147A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2" y="13621"/>
            <a:ext cx="5802969" cy="684437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95147A-9751-0EF4-206A-A7B732F487F9}"/>
              </a:ext>
            </a:extLst>
          </p:cNvPr>
          <p:cNvSpPr txBox="1"/>
          <p:nvPr/>
        </p:nvSpPr>
        <p:spPr>
          <a:xfrm>
            <a:off x="7104743" y="13621"/>
            <a:ext cx="2271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</a:t>
            </a:r>
          </a:p>
        </p:txBody>
      </p:sp>
    </p:spTree>
    <p:extLst>
      <p:ext uri="{BB962C8B-B14F-4D97-AF65-F5344CB8AC3E}">
        <p14:creationId xmlns:p14="http://schemas.microsoft.com/office/powerpoint/2010/main" val="6337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BCF16-1857-E53E-EB81-14D6A04F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3292EF66-7E74-8523-B0FA-A32B9C1DFBDC}"/>
              </a:ext>
            </a:extLst>
          </p:cNvPr>
          <p:cNvSpPr txBox="1">
            <a:spLocks/>
          </p:cNvSpPr>
          <p:nvPr/>
        </p:nvSpPr>
        <p:spPr>
          <a:xfrm>
            <a:off x="924403" y="201336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0814CD-E50F-7268-F7EF-F75B91DA0F41}"/>
              </a:ext>
            </a:extLst>
          </p:cNvPr>
          <p:cNvSpPr txBox="1"/>
          <p:nvPr/>
        </p:nvSpPr>
        <p:spPr>
          <a:xfrm>
            <a:off x="3737429" y="4579255"/>
            <a:ext cx="15973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</a:p>
        </p:txBody>
      </p:sp>
      <p:pic>
        <p:nvPicPr>
          <p:cNvPr id="3" name="Hình ảnh 2" descr="Ảnh có chứa văn bản, ảnh chụp màn hình, giày dép, phim hoạt hình&#10;&#10;Nội dung do AI tạo ra có thể không chính xác.">
            <a:extLst>
              <a:ext uri="{FF2B5EF4-FFF2-40B4-BE49-F238E27FC236}">
                <a16:creationId xmlns:a16="http://schemas.microsoft.com/office/drawing/2014/main" id="{FE8DF4DF-BE67-BD13-DDF7-61232F409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10099" r="3835" b="6445"/>
          <a:stretch>
            <a:fillRect/>
          </a:stretch>
        </p:blipFill>
        <p:spPr>
          <a:xfrm>
            <a:off x="0" y="-1"/>
            <a:ext cx="6441106" cy="4579257"/>
          </a:xfrm>
          <a:prstGeom prst="rect">
            <a:avLst/>
          </a:prstGeom>
        </p:spPr>
      </p:pic>
      <p:pic>
        <p:nvPicPr>
          <p:cNvPr id="9" name="Hình ảnh 8" descr="Ảnh có chứa văn bản, giày dép, trang phục, phim hoạt hình&#10;&#10;Nội dung do AI tạo ra có thể không chính xác.">
            <a:extLst>
              <a:ext uri="{FF2B5EF4-FFF2-40B4-BE49-F238E27FC236}">
                <a16:creationId xmlns:a16="http://schemas.microsoft.com/office/drawing/2014/main" id="{C8AFE103-EEDF-8DCD-E51E-45F1F801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944" b="5473"/>
          <a:stretch>
            <a:fillRect/>
          </a:stretch>
        </p:blipFill>
        <p:spPr>
          <a:xfrm>
            <a:off x="6447275" y="-1"/>
            <a:ext cx="5744725" cy="65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6890-D23A-5DA9-7F40-ED957752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:a16="http://schemas.microsoft.com/office/drawing/2014/main" id="{B53CC26B-5D2D-5351-0E26-C216DF658737}"/>
              </a:ext>
            </a:extLst>
          </p:cNvPr>
          <p:cNvSpPr txBox="1">
            <a:spLocks/>
          </p:cNvSpPr>
          <p:nvPr/>
        </p:nvSpPr>
        <p:spPr>
          <a:xfrm>
            <a:off x="924403" y="201336"/>
            <a:ext cx="3737113" cy="561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DED2296-D2B0-6845-760E-3C2DBB3C1401}"/>
              </a:ext>
            </a:extLst>
          </p:cNvPr>
          <p:cNvSpPr txBox="1"/>
          <p:nvPr/>
        </p:nvSpPr>
        <p:spPr>
          <a:xfrm>
            <a:off x="151947" y="291387"/>
            <a:ext cx="999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 KẾT HỢP BÀI NHẠC “KHỎE VÌ NƯỚC”</a:t>
            </a:r>
          </a:p>
        </p:txBody>
      </p:sp>
      <p:pic>
        <p:nvPicPr>
          <p:cNvPr id="2" name="Phương tiện Trực tuyến 1" title="ÔN VÀ HOÀN THIỆN CẢ BÀI THỂ DỤC LIÊN HOÀN LỚP 6">
            <a:hlinkClick r:id="" action="ppaction://media"/>
            <a:extLst>
              <a:ext uri="{FF2B5EF4-FFF2-40B4-BE49-F238E27FC236}">
                <a16:creationId xmlns:a16="http://schemas.microsoft.com/office/drawing/2014/main" id="{959BAAAC-4F3F-00AF-803E-DB02E1903C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969" y="1108979"/>
            <a:ext cx="9705395" cy="54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hương diệ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97</Words>
  <Application>Microsoft Office PowerPoint</Application>
  <PresentationFormat>Màn hình rộng</PresentationFormat>
  <Paragraphs>36</Paragraphs>
  <Slides>7</Slides>
  <Notes>6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Tahoma</vt:lpstr>
      <vt:lpstr>Times New Roman</vt:lpstr>
      <vt:lpstr>Trebuchet MS</vt:lpstr>
      <vt:lpstr>Wingdings 3</vt:lpstr>
      <vt:lpstr>Phương diện</vt:lpstr>
      <vt:lpstr>UBND PHƯỜNG BỒ ĐỀ  TRƯỜNG THCS ÁI MỘ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Chuông Gió Katana</dc:creator>
  <cp:lastModifiedBy>Chuông Gió Katana</cp:lastModifiedBy>
  <cp:revision>1</cp:revision>
  <dcterms:created xsi:type="dcterms:W3CDTF">2026-01-11T05:22:21Z</dcterms:created>
  <dcterms:modified xsi:type="dcterms:W3CDTF">2026-01-11T13:51:53Z</dcterms:modified>
</cp:coreProperties>
</file>