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7"/>
  </p:notesMasterIdLst>
  <p:sldIdLst>
    <p:sldId id="256" r:id="rId2"/>
    <p:sldId id="257" r:id="rId3"/>
    <p:sldId id="258" r:id="rId4"/>
    <p:sldId id="265" r:id="rId5"/>
    <p:sldId id="267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9908B7-A3EC-4E4A-9594-7B8979D938C1}" v="6" dt="2026-01-11T14:26:03.2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454" autoAdjust="0"/>
  </p:normalViewPr>
  <p:slideViewPr>
    <p:cSldViewPr snapToGrid="0">
      <p:cViewPr varScale="1">
        <p:scale>
          <a:sx n="44" d="100"/>
          <a:sy n="44" d="100"/>
        </p:scale>
        <p:origin x="30" y="57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ông Gió Katana" userId="d5b5e92560380d02" providerId="LiveId" clId="{E00ADFE1-2229-4165-967D-1D0CD991E537}"/>
    <pc:docChg chg="custSel delSld modSld sldOrd">
      <pc:chgData name="Chuông Gió Katana" userId="d5b5e92560380d02" providerId="LiveId" clId="{E00ADFE1-2229-4165-967D-1D0CD991E537}" dt="2026-01-11T14:26:25.532" v="183" actId="196"/>
      <pc:docMkLst>
        <pc:docMk/>
      </pc:docMkLst>
      <pc:sldChg chg="addSp delSp modSp mod delAnim modAnim">
        <pc:chgData name="Chuông Gió Katana" userId="d5b5e92560380d02" providerId="LiveId" clId="{E00ADFE1-2229-4165-967D-1D0CD991E537}" dt="2026-01-11T14:26:25.532" v="183" actId="196"/>
        <pc:sldMkLst>
          <pc:docMk/>
          <pc:sldMk cId="4135912122" sldId="256"/>
        </pc:sldMkLst>
        <pc:picChg chg="add mod">
          <ac:chgData name="Chuông Gió Katana" userId="d5b5e92560380d02" providerId="LiveId" clId="{E00ADFE1-2229-4165-967D-1D0CD991E537}" dt="2026-01-11T14:26:25.532" v="183" actId="196"/>
          <ac:picMkLst>
            <pc:docMk/>
            <pc:sldMk cId="4135912122" sldId="256"/>
            <ac:picMk id="4" creationId="{19FC9F28-2B6D-2F83-5E7E-965F18F1FCA9}"/>
          </ac:picMkLst>
        </pc:picChg>
        <pc:picChg chg="del">
          <ac:chgData name="Chuông Gió Katana" userId="d5b5e92560380d02" providerId="LiveId" clId="{E00ADFE1-2229-4165-967D-1D0CD991E537}" dt="2026-01-11T14:16:35.929" v="160" actId="478"/>
          <ac:picMkLst>
            <pc:docMk/>
            <pc:sldMk cId="4135912122" sldId="256"/>
            <ac:picMk id="11" creationId="{B180B6ED-A40A-DFF1-B249-7EC9A72D1EAF}"/>
          </ac:picMkLst>
        </pc:picChg>
      </pc:sldChg>
      <pc:sldChg chg="addSp delSp modSp mod delAnim modAnim">
        <pc:chgData name="Chuông Gió Katana" userId="d5b5e92560380d02" providerId="LiveId" clId="{E00ADFE1-2229-4165-967D-1D0CD991E537}" dt="2026-01-11T14:25:34.006" v="176" actId="14100"/>
        <pc:sldMkLst>
          <pc:docMk/>
          <pc:sldMk cId="1303390187" sldId="258"/>
        </pc:sldMkLst>
        <pc:picChg chg="add mod">
          <ac:chgData name="Chuông Gió Katana" userId="d5b5e92560380d02" providerId="LiveId" clId="{E00ADFE1-2229-4165-967D-1D0CD991E537}" dt="2026-01-11T14:11:35.650" v="3" actId="14100"/>
          <ac:picMkLst>
            <pc:docMk/>
            <pc:sldMk cId="1303390187" sldId="258"/>
            <ac:picMk id="2" creationId="{6C99A007-689D-1CF7-28CA-04E78314C366}"/>
          </ac:picMkLst>
        </pc:picChg>
        <pc:picChg chg="add mod">
          <ac:chgData name="Chuông Gió Katana" userId="d5b5e92560380d02" providerId="LiveId" clId="{E00ADFE1-2229-4165-967D-1D0CD991E537}" dt="2026-01-11T14:25:34.006" v="176" actId="14100"/>
          <ac:picMkLst>
            <pc:docMk/>
            <pc:sldMk cId="1303390187" sldId="258"/>
            <ac:picMk id="4" creationId="{47F05BC2-B31D-8004-6013-FFE6FE681F44}"/>
          </ac:picMkLst>
        </pc:picChg>
        <pc:picChg chg="del">
          <ac:chgData name="Chuông Gió Katana" userId="d5b5e92560380d02" providerId="LiveId" clId="{E00ADFE1-2229-4165-967D-1D0CD991E537}" dt="2026-01-11T14:10:52.510" v="0" actId="478"/>
          <ac:picMkLst>
            <pc:docMk/>
            <pc:sldMk cId="1303390187" sldId="258"/>
            <ac:picMk id="5" creationId="{E86EE8A0-6654-2700-2E00-63A3C758EA20}"/>
          </ac:picMkLst>
        </pc:picChg>
        <pc:picChg chg="del">
          <ac:chgData name="Chuông Gió Katana" userId="d5b5e92560380d02" providerId="LiveId" clId="{E00ADFE1-2229-4165-967D-1D0CD991E537}" dt="2026-01-11T14:23:02.355" v="171" actId="478"/>
          <ac:picMkLst>
            <pc:docMk/>
            <pc:sldMk cId="1303390187" sldId="258"/>
            <ac:picMk id="6" creationId="{1EB83B36-2462-6F82-0B21-4CD61D8356A4}"/>
          </ac:picMkLst>
        </pc:picChg>
      </pc:sldChg>
      <pc:sldChg chg="delSp del mod ord delAnim">
        <pc:chgData name="Chuông Gió Katana" userId="d5b5e92560380d02" providerId="LiveId" clId="{E00ADFE1-2229-4165-967D-1D0CD991E537}" dt="2026-01-11T14:18:26.660" v="168" actId="47"/>
        <pc:sldMkLst>
          <pc:docMk/>
          <pc:sldMk cId="1403516491" sldId="259"/>
        </pc:sldMkLst>
        <pc:picChg chg="del">
          <ac:chgData name="Chuông Gió Katana" userId="d5b5e92560380d02" providerId="LiveId" clId="{E00ADFE1-2229-4165-967D-1D0CD991E537}" dt="2026-01-11T14:16:46.122" v="161" actId="478"/>
          <ac:picMkLst>
            <pc:docMk/>
            <pc:sldMk cId="1403516491" sldId="259"/>
            <ac:picMk id="5" creationId="{5C1CE909-E16C-198C-9F01-7B5674B1F0EE}"/>
          </ac:picMkLst>
        </pc:picChg>
      </pc:sldChg>
      <pc:sldChg chg="delSp del mod delAnim">
        <pc:chgData name="Chuông Gió Katana" userId="d5b5e92560380d02" providerId="LiveId" clId="{E00ADFE1-2229-4165-967D-1D0CD991E537}" dt="2026-01-11T14:18:29.243" v="169" actId="47"/>
        <pc:sldMkLst>
          <pc:docMk/>
          <pc:sldMk cId="633718433" sldId="263"/>
        </pc:sldMkLst>
        <pc:picChg chg="del">
          <ac:chgData name="Chuông Gió Katana" userId="d5b5e92560380d02" providerId="LiveId" clId="{E00ADFE1-2229-4165-967D-1D0CD991E537}" dt="2026-01-11T14:16:49.176" v="162" actId="478"/>
          <ac:picMkLst>
            <pc:docMk/>
            <pc:sldMk cId="633718433" sldId="263"/>
            <ac:picMk id="8" creationId="{DB03F520-E71F-23D6-C57E-5C0E97F722D6}"/>
          </ac:picMkLst>
        </pc:picChg>
      </pc:sldChg>
      <pc:sldChg chg="delSp del mod delAnim">
        <pc:chgData name="Chuông Gió Katana" userId="d5b5e92560380d02" providerId="LiveId" clId="{E00ADFE1-2229-4165-967D-1D0CD991E537}" dt="2026-01-11T14:18:30.789" v="170" actId="47"/>
        <pc:sldMkLst>
          <pc:docMk/>
          <pc:sldMk cId="521922020" sldId="264"/>
        </pc:sldMkLst>
        <pc:picChg chg="del">
          <ac:chgData name="Chuông Gió Katana" userId="d5b5e92560380d02" providerId="LiveId" clId="{E00ADFE1-2229-4165-967D-1D0CD991E537}" dt="2026-01-11T14:16:52.564" v="163" actId="478"/>
          <ac:picMkLst>
            <pc:docMk/>
            <pc:sldMk cId="521922020" sldId="264"/>
            <ac:picMk id="10" creationId="{2F38D48B-4689-5B9D-D11D-BEC7478BD280}"/>
          </ac:picMkLst>
        </pc:picChg>
      </pc:sldChg>
      <pc:sldChg chg="addSp delSp modSp mod delAnim modAnim">
        <pc:chgData name="Chuông Gió Katana" userId="d5b5e92560380d02" providerId="LiveId" clId="{E00ADFE1-2229-4165-967D-1D0CD991E537}" dt="2026-01-11T14:24:01.010" v="172" actId="478"/>
        <pc:sldMkLst>
          <pc:docMk/>
          <pc:sldMk cId="2731534955" sldId="265"/>
        </pc:sldMkLst>
        <pc:spChg chg="mod">
          <ac:chgData name="Chuông Gió Katana" userId="d5b5e92560380d02" providerId="LiveId" clId="{E00ADFE1-2229-4165-967D-1D0CD991E537}" dt="2026-01-11T14:17:25.309" v="165" actId="20577"/>
          <ac:spMkLst>
            <pc:docMk/>
            <pc:sldMk cId="2731534955" sldId="265"/>
            <ac:spMk id="5" creationId="{7981232A-1BD8-2AC1-8341-99DE9F19063F}"/>
          </ac:spMkLst>
        </pc:spChg>
        <pc:picChg chg="add mod">
          <ac:chgData name="Chuông Gió Katana" userId="d5b5e92560380d02" providerId="LiveId" clId="{E00ADFE1-2229-4165-967D-1D0CD991E537}" dt="2026-01-11T14:14:07.806" v="19" actId="14100"/>
          <ac:picMkLst>
            <pc:docMk/>
            <pc:sldMk cId="2731534955" sldId="265"/>
            <ac:picMk id="2" creationId="{C4EEF3D4-16D9-54BF-3852-69CC7CECCF98}"/>
          </ac:picMkLst>
        </pc:picChg>
        <pc:picChg chg="del">
          <ac:chgData name="Chuông Gió Katana" userId="d5b5e92560380d02" providerId="LiveId" clId="{E00ADFE1-2229-4165-967D-1D0CD991E537}" dt="2026-01-11T14:12:45.166" v="4" actId="478"/>
          <ac:picMkLst>
            <pc:docMk/>
            <pc:sldMk cId="2731534955" sldId="265"/>
            <ac:picMk id="4" creationId="{E29C95E4-2142-EFDC-545A-BBC3B7C565FD}"/>
          </ac:picMkLst>
        </pc:picChg>
        <pc:picChg chg="del">
          <ac:chgData name="Chuông Gió Katana" userId="d5b5e92560380d02" providerId="LiveId" clId="{E00ADFE1-2229-4165-967D-1D0CD991E537}" dt="2026-01-11T14:24:01.010" v="172" actId="478"/>
          <ac:picMkLst>
            <pc:docMk/>
            <pc:sldMk cId="2731534955" sldId="265"/>
            <ac:picMk id="6" creationId="{B516E3C6-8C0B-359C-8F53-91A909662280}"/>
          </ac:picMkLst>
        </pc:picChg>
      </pc:sldChg>
      <pc:sldChg chg="addSp delSp modSp del mod delAnim modAnim">
        <pc:chgData name="Chuông Gió Katana" userId="d5b5e92560380d02" providerId="LiveId" clId="{E00ADFE1-2229-4165-967D-1D0CD991E537}" dt="2026-01-11T14:17:19.168" v="164" actId="47"/>
        <pc:sldMkLst>
          <pc:docMk/>
          <pc:sldMk cId="540111590" sldId="266"/>
        </pc:sldMkLst>
        <pc:spChg chg="mod">
          <ac:chgData name="Chuông Gió Katana" userId="d5b5e92560380d02" providerId="LiveId" clId="{E00ADFE1-2229-4165-967D-1D0CD991E537}" dt="2026-01-11T14:14:21.394" v="43" actId="1037"/>
          <ac:spMkLst>
            <pc:docMk/>
            <pc:sldMk cId="540111590" sldId="266"/>
            <ac:spMk id="5" creationId="{ED6D649E-1767-81B0-4980-9FEEBBDE34A9}"/>
          </ac:spMkLst>
        </pc:spChg>
        <pc:picChg chg="add mod">
          <ac:chgData name="Chuông Gió Katana" userId="d5b5e92560380d02" providerId="LiveId" clId="{E00ADFE1-2229-4165-967D-1D0CD991E537}" dt="2026-01-11T14:15:03.626" v="97" actId="1037"/>
          <ac:picMkLst>
            <pc:docMk/>
            <pc:sldMk cId="540111590" sldId="266"/>
            <ac:picMk id="2" creationId="{BEC90236-F028-D749-61FD-D694B105191C}"/>
          </ac:picMkLst>
        </pc:picChg>
        <pc:picChg chg="del">
          <ac:chgData name="Chuông Gió Katana" userId="d5b5e92560380d02" providerId="LiveId" clId="{E00ADFE1-2229-4165-967D-1D0CD991E537}" dt="2026-01-11T14:14:14.344" v="20" actId="478"/>
          <ac:picMkLst>
            <pc:docMk/>
            <pc:sldMk cId="540111590" sldId="266"/>
            <ac:picMk id="4" creationId="{327EEFBC-3333-DA6E-FE85-B93B873E217D}"/>
          </ac:picMkLst>
        </pc:picChg>
      </pc:sldChg>
      <pc:sldChg chg="addSp delSp modSp mod delAnim modAnim">
        <pc:chgData name="Chuông Gió Katana" userId="d5b5e92560380d02" providerId="LiveId" clId="{E00ADFE1-2229-4165-967D-1D0CD991E537}" dt="2026-01-11T14:15:59.398" v="159" actId="1036"/>
        <pc:sldMkLst>
          <pc:docMk/>
          <pc:sldMk cId="834600840" sldId="267"/>
        </pc:sldMkLst>
        <pc:spChg chg="mod">
          <ac:chgData name="Chuông Gió Katana" userId="d5b5e92560380d02" providerId="LiveId" clId="{E00ADFE1-2229-4165-967D-1D0CD991E537}" dt="2026-01-11T14:15:49.979" v="132" actId="14100"/>
          <ac:spMkLst>
            <pc:docMk/>
            <pc:sldMk cId="834600840" sldId="267"/>
            <ac:spMk id="5" creationId="{9DED2296-D2B0-6845-760E-3C2DBB3C1401}"/>
          </ac:spMkLst>
        </pc:spChg>
        <pc:picChg chg="add mod">
          <ac:chgData name="Chuông Gió Katana" userId="d5b5e92560380d02" providerId="LiveId" clId="{E00ADFE1-2229-4165-967D-1D0CD991E537}" dt="2026-01-11T14:15:59.398" v="159" actId="1036"/>
          <ac:picMkLst>
            <pc:docMk/>
            <pc:sldMk cId="834600840" sldId="267"/>
            <ac:picMk id="3" creationId="{5BC3B915-395C-744C-5B29-7A132B4370B6}"/>
          </ac:picMkLst>
        </pc:picChg>
        <pc:picChg chg="del">
          <ac:chgData name="Chuông Gió Katana" userId="d5b5e92560380d02" providerId="LiveId" clId="{E00ADFE1-2229-4165-967D-1D0CD991E537}" dt="2026-01-11T14:15:07.565" v="98" actId="478"/>
          <ac:picMkLst>
            <pc:docMk/>
            <pc:sldMk cId="834600840" sldId="267"/>
            <ac:picMk id="4" creationId="{24920A10-9021-B151-869C-836EE439AE6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A66EE1-99B2-4508-B092-8F16A637A65C}" type="datetimeFigureOut">
              <a:rPr lang="vi-VN" smtClean="0"/>
              <a:t>11/01/2026</a:t>
            </a:fld>
            <a:endParaRPr lang="vi-VN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3CBB2-3743-4763-8049-F19DB0896FA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83461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23CBB2-3743-4763-8049-F19DB0896FA9}" type="slidenum">
              <a:rPr lang="vi-VN" smtClean="0"/>
              <a:t>2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43536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6DD0A-327D-687D-DD0F-D5BCA6C8A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>
            <a:extLst>
              <a:ext uri="{FF2B5EF4-FFF2-40B4-BE49-F238E27FC236}">
                <a16:creationId xmlns:a16="http://schemas.microsoft.com/office/drawing/2014/main" id="{796D3C12-6B6A-8FC6-033B-A336F7839E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>
            <a:extLst>
              <a:ext uri="{FF2B5EF4-FFF2-40B4-BE49-F238E27FC236}">
                <a16:creationId xmlns:a16="http://schemas.microsoft.com/office/drawing/2014/main" id="{A4D67A4B-2DA2-C39E-0FAE-62CF59F825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ECB5F3FA-534D-DC8E-4EF2-ED9712C387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23CBB2-3743-4763-8049-F19DB0896FA9}" type="slidenum">
              <a:rPr lang="vi-VN" smtClean="0"/>
              <a:t>3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47066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0460C-125A-DC5E-6D37-C643138E6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>
            <a:extLst>
              <a:ext uri="{FF2B5EF4-FFF2-40B4-BE49-F238E27FC236}">
                <a16:creationId xmlns:a16="http://schemas.microsoft.com/office/drawing/2014/main" id="{D3DCB658-F99B-1488-A753-B1011C3C87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>
            <a:extLst>
              <a:ext uri="{FF2B5EF4-FFF2-40B4-BE49-F238E27FC236}">
                <a16:creationId xmlns:a16="http://schemas.microsoft.com/office/drawing/2014/main" id="{38C9BAF9-1C33-5D60-FF1A-49E82C61B1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3641A7E2-26DE-E8BB-BE0B-969E067073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23CBB2-3743-4763-8049-F19DB0896FA9}" type="slidenum">
              <a:rPr lang="vi-VN" smtClean="0"/>
              <a:t>4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33348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E26A2-275E-AC8D-9567-B6D79F338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>
            <a:extLst>
              <a:ext uri="{FF2B5EF4-FFF2-40B4-BE49-F238E27FC236}">
                <a16:creationId xmlns:a16="http://schemas.microsoft.com/office/drawing/2014/main" id="{03EE5420-D1A9-ACE7-D6DF-15821D1963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>
            <a:extLst>
              <a:ext uri="{FF2B5EF4-FFF2-40B4-BE49-F238E27FC236}">
                <a16:creationId xmlns:a16="http://schemas.microsoft.com/office/drawing/2014/main" id="{D7B32AB8-B165-1CE5-FB51-364ECB2192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C5F4B93D-81E7-3D4B-AEBE-F71AA6A59E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23CBB2-3743-4763-8049-F19DB0896FA9}" type="slidenum">
              <a:rPr lang="vi-VN" smtClean="0"/>
              <a:t>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78084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vi-VN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vi-VN"/>
            </a:p>
          </p:txBody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vi-VN"/>
            </a:p>
          </p:txBody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vi-VN"/>
            </a:p>
          </p:txBody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vi-VN"/>
            </a:p>
          </p:txBody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vi-VN"/>
            </a:p>
          </p:txBody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vi-VN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vi-VN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vi-VN"/>
              <a:t>Bấm để chỉnh sửa kiểu tiêu đề phụ của Bản cái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CABB0-CB66-428C-A885-3DCB295BA043}" type="datetimeFigureOut">
              <a:rPr lang="vi-VN" smtClean="0"/>
              <a:t>11/01/2026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28C21-E800-4BA0-815A-86AB9BD973A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4061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êu đề và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CABB0-CB66-428C-A885-3DCB295BA043}" type="datetimeFigureOut">
              <a:rPr lang="vi-VN" smtClean="0"/>
              <a:t>11/01/2026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28C21-E800-4BA0-815A-86AB9BD973A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4846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cùng vớ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CABB0-CB66-428C-A885-3DCB295BA043}" type="datetimeFigureOut">
              <a:rPr lang="vi-VN" smtClean="0"/>
              <a:t>11/01/2026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28C21-E800-4BA0-815A-86AB9BD973A0}" type="slidenum">
              <a:rPr lang="vi-VN" smtClean="0"/>
              <a:t>‹#›</a:t>
            </a:fld>
            <a:endParaRPr lang="vi-VN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2478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CABB0-CB66-428C-A885-3DCB295BA043}" type="datetimeFigureOut">
              <a:rPr lang="vi-VN" smtClean="0"/>
              <a:t>11/01/2026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28C21-E800-4BA0-815A-86AB9BD973A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3783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CABB0-CB66-428C-A885-3DCB295BA043}" type="datetimeFigureOut">
              <a:rPr lang="vi-VN" smtClean="0"/>
              <a:t>11/01/2026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28C21-E800-4BA0-815A-86AB9BD973A0}" type="slidenum">
              <a:rPr lang="vi-VN" smtClean="0"/>
              <a:t>‹#›</a:t>
            </a:fld>
            <a:endParaRPr lang="vi-VN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3565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CABB0-CB66-428C-A885-3DCB295BA043}" type="datetimeFigureOut">
              <a:rPr lang="vi-VN" smtClean="0"/>
              <a:t>11/01/2026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28C21-E800-4BA0-815A-86AB9BD973A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7295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CABB0-CB66-428C-A885-3DCB295BA043}" type="datetimeFigureOut">
              <a:rPr lang="vi-VN" smtClean="0"/>
              <a:t>11/01/2026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28C21-E800-4BA0-815A-86AB9BD973A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1256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CABB0-CB66-428C-A885-3DCB295BA043}" type="datetimeFigureOut">
              <a:rPr lang="vi-VN" smtClean="0"/>
              <a:t>11/01/2026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28C21-E800-4BA0-815A-86AB9BD973A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0807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CABB0-CB66-428C-A885-3DCB295BA043}" type="datetimeFigureOut">
              <a:rPr lang="vi-VN" smtClean="0"/>
              <a:t>11/01/2026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28C21-E800-4BA0-815A-86AB9BD973A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2544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CABB0-CB66-428C-A885-3DCB295BA043}" type="datetimeFigureOut">
              <a:rPr lang="vi-VN" smtClean="0"/>
              <a:t>11/01/2026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28C21-E800-4BA0-815A-86AB9BD973A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5256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CABB0-CB66-428C-A885-3DCB295BA043}" type="datetimeFigureOut">
              <a:rPr lang="vi-VN" smtClean="0"/>
              <a:t>11/01/2026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28C21-E800-4BA0-815A-86AB9BD973A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5770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CABB0-CB66-428C-A885-3DCB295BA043}" type="datetimeFigureOut">
              <a:rPr lang="vi-VN" smtClean="0"/>
              <a:t>11/01/2026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28C21-E800-4BA0-815A-86AB9BD973A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1446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CABB0-CB66-428C-A885-3DCB295BA043}" type="datetimeFigureOut">
              <a:rPr lang="vi-VN" smtClean="0"/>
              <a:t>11/01/2026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28C21-E800-4BA0-815A-86AB9BD973A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5556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CABB0-CB66-428C-A885-3DCB295BA043}" type="datetimeFigureOut">
              <a:rPr lang="vi-VN" smtClean="0"/>
              <a:t>11/01/2026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28C21-E800-4BA0-815A-86AB9BD973A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3294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CABB0-CB66-428C-A885-3DCB295BA043}" type="datetimeFigureOut">
              <a:rPr lang="vi-VN" smtClean="0"/>
              <a:t>11/01/2026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28C21-E800-4BA0-815A-86AB9BD973A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4000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vi-VN"/>
              <a:t>Bấm biểu tượng để thêm hình ảnh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28C21-E800-4BA0-815A-86AB9BD973A0}" type="slidenum">
              <a:rPr lang="vi-VN" smtClean="0"/>
              <a:t>‹#›</a:t>
            </a:fld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CABB0-CB66-428C-A885-3DCB295BA043}" type="datetimeFigureOut">
              <a:rPr lang="vi-VN" smtClean="0"/>
              <a:t>11/01/2026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5646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vi-VN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vi-VN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vi-VN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vi-VN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vi-VN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vi-VN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vi-VN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vi-VN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CABB0-CB66-428C-A885-3DCB295BA043}" type="datetimeFigureOut">
              <a:rPr lang="vi-VN" smtClean="0"/>
              <a:t>11/01/2026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F528C21-E800-4BA0-815A-86AB9BD973A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63701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3.mp4"/><Relationship Id="rId7" Type="http://schemas.openxmlformats.org/officeDocument/2006/relationships/image" Target="../media/image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3.mp4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5.png"/><Relationship Id="rId2" Type="http://schemas.microsoft.com/office/2007/relationships/media" Target="../media/media3.mp4"/><Relationship Id="rId1" Type="http://schemas.openxmlformats.org/officeDocument/2006/relationships/video" Target="https://www.youtube.com/embed/_DOH4FiBeVE?start=46&amp;feature=oembed" TargetMode="Externa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9H-oLyhg3j8?start=24&amp;feature=oembed" TargetMode="Externa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https://www.youtube.com/embed/9H-oLyhg3j8?start=24&amp;feature=oembed" TargetMode="External"/><Relationship Id="rId7" Type="http://schemas.openxmlformats.org/officeDocument/2006/relationships/image" Target="../media/image7.jpe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351B9F1-0A79-228E-8686-CDB8DE74DD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0229" y="0"/>
            <a:ext cx="8482554" cy="1096900"/>
          </a:xfrm>
        </p:spPr>
        <p:txBody>
          <a:bodyPr/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UBND PHƯỜNG BỒ ĐỀ 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THCS ÁI MỘ </a:t>
            </a:r>
            <a:endParaRPr lang="vi-V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6C94FB66-08D3-DB39-3797-483CEA696E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6915" y="4082638"/>
            <a:ext cx="4026142" cy="823317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NGUYỄN THU HUYỀN </a:t>
            </a:r>
          </a:p>
          <a:p>
            <a:pPr algn="ctr"/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TỔ: NGOẠI NGỮ - NĂNG KHIẾU</a:t>
            </a:r>
          </a:p>
        </p:txBody>
      </p:sp>
      <p:sp>
        <p:nvSpPr>
          <p:cNvPr id="6" name="Tiêu đề 1">
            <a:extLst>
              <a:ext uri="{FF2B5EF4-FFF2-40B4-BE49-F238E27FC236}">
                <a16:creationId xmlns:a16="http://schemas.microsoft.com/office/drawing/2014/main" id="{7FCB6A7F-E0FF-B3BC-B53E-A7A202132F75}"/>
              </a:ext>
            </a:extLst>
          </p:cNvPr>
          <p:cNvSpPr txBox="1">
            <a:spLocks/>
          </p:cNvSpPr>
          <p:nvPr/>
        </p:nvSpPr>
        <p:spPr>
          <a:xfrm>
            <a:off x="789992" y="2629716"/>
            <a:ext cx="8934454" cy="1096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ĐỀ: ÔN VÀ HOÀN THIỆN BÀI THỂ DỤC LIÊN HOÀN 30 NHỊP LỚP 6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êu đề phụ 2">
            <a:extLst>
              <a:ext uri="{FF2B5EF4-FFF2-40B4-BE49-F238E27FC236}">
                <a16:creationId xmlns:a16="http://schemas.microsoft.com/office/drawing/2014/main" id="{F1BD79F1-E1CC-C59C-53B8-8B3A4810359B}"/>
              </a:ext>
            </a:extLst>
          </p:cNvPr>
          <p:cNvSpPr txBox="1">
            <a:spLocks/>
          </p:cNvSpPr>
          <p:nvPr/>
        </p:nvSpPr>
        <p:spPr>
          <a:xfrm>
            <a:off x="3244148" y="6034683"/>
            <a:ext cx="4026142" cy="8233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 2025 - 2026</a:t>
            </a:r>
          </a:p>
        </p:txBody>
      </p:sp>
      <p:pic>
        <p:nvPicPr>
          <p:cNvPr id="10" name="Hình ảnh 9" descr="Ảnh có chứa biểu tượng, Nhãn hiệu, Phông chữ, văn bản&#10;&#10;Nội dung do AI tạo ra có thể không chính xác.">
            <a:extLst>
              <a:ext uri="{FF2B5EF4-FFF2-40B4-BE49-F238E27FC236}">
                <a16:creationId xmlns:a16="http://schemas.microsoft.com/office/drawing/2014/main" id="{27AA1666-461B-BB6D-0CEF-052DF6449F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775" y="1160508"/>
            <a:ext cx="1423461" cy="1423461"/>
          </a:xfrm>
          <a:prstGeom prst="rect">
            <a:avLst/>
          </a:prstGeom>
        </p:spPr>
      </p:pic>
      <p:pic>
        <p:nvPicPr>
          <p:cNvPr id="4" name="Animate characters project">
            <a:hlinkClick r:id="" action="ppaction://media"/>
            <a:extLst>
              <a:ext uri="{FF2B5EF4-FFF2-40B4-BE49-F238E27FC236}">
                <a16:creationId xmlns:a16="http://schemas.microsoft.com/office/drawing/2014/main" id="{19FC9F28-2B6D-2F83-5E7E-965F18F1FCA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>
            <a:off x="441056" y="3255338"/>
            <a:ext cx="2026498" cy="360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91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2CE8AF-A3E7-E2B3-7380-6D40B1471B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êu đề 1">
            <a:extLst>
              <a:ext uri="{FF2B5EF4-FFF2-40B4-BE49-F238E27FC236}">
                <a16:creationId xmlns:a16="http://schemas.microsoft.com/office/drawing/2014/main" id="{6945710A-3ED9-305C-F1BA-DCA575E4759D}"/>
              </a:ext>
            </a:extLst>
          </p:cNvPr>
          <p:cNvSpPr txBox="1">
            <a:spLocks/>
          </p:cNvSpPr>
          <p:nvPr/>
        </p:nvSpPr>
        <p:spPr>
          <a:xfrm>
            <a:off x="7148223" y="5119924"/>
            <a:ext cx="3737113" cy="5619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Ộ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endParaRPr lang="vi-VN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Hình ảnh 12" descr="Ảnh có chứa văn bản, giày dép, trang phục, phim hoạt hình&#10;&#10;Nội dung do AI tạo ra có thể không chính xác.">
            <a:extLst>
              <a:ext uri="{FF2B5EF4-FFF2-40B4-BE49-F238E27FC236}">
                <a16:creationId xmlns:a16="http://schemas.microsoft.com/office/drawing/2014/main" id="{4F8D40DA-2854-9AE1-42A6-578B2B0CE6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2"/>
          <a:stretch>
            <a:fillRect/>
          </a:stretch>
        </p:blipFill>
        <p:spPr>
          <a:xfrm>
            <a:off x="853813" y="182881"/>
            <a:ext cx="7736805" cy="6265628"/>
          </a:xfrm>
          <a:prstGeom prst="rect">
            <a:avLst/>
          </a:prstGeom>
        </p:spPr>
      </p:pic>
      <p:pic>
        <p:nvPicPr>
          <p:cNvPr id="14" name="NHẠC KHỞI ĐỘNG">
            <a:hlinkClick r:id="" action="ppaction://media"/>
            <a:extLst>
              <a:ext uri="{FF2B5EF4-FFF2-40B4-BE49-F238E27FC236}">
                <a16:creationId xmlns:a16="http://schemas.microsoft.com/office/drawing/2014/main" id="{47EDEAE2-2F2F-CF88-1429-9CD725CE32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9391" y="5669282"/>
            <a:ext cx="304800" cy="304800"/>
          </a:xfrm>
          <a:prstGeom prst="rect">
            <a:avLst/>
          </a:prstGeom>
        </p:spPr>
      </p:pic>
      <p:pic>
        <p:nvPicPr>
          <p:cNvPr id="15" name="Animate characters project - KHỞI ĐỘNG">
            <a:hlinkClick r:id="" action="ppaction://media"/>
            <a:extLst>
              <a:ext uri="{FF2B5EF4-FFF2-40B4-BE49-F238E27FC236}">
                <a16:creationId xmlns:a16="http://schemas.microsoft.com/office/drawing/2014/main" id="{3A3E23B3-8370-D106-9BAA-31F53F27558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660834" y="1009963"/>
            <a:ext cx="2531166" cy="44998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59154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4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9190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7BC7E-BA75-9D3A-C123-AFD822270B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êu đề 1">
            <a:extLst>
              <a:ext uri="{FF2B5EF4-FFF2-40B4-BE49-F238E27FC236}">
                <a16:creationId xmlns:a16="http://schemas.microsoft.com/office/drawing/2014/main" id="{ACDCFE86-A812-C895-47F8-FBB47390FD88}"/>
              </a:ext>
            </a:extLst>
          </p:cNvPr>
          <p:cNvSpPr txBox="1">
            <a:spLocks/>
          </p:cNvSpPr>
          <p:nvPr/>
        </p:nvSpPr>
        <p:spPr>
          <a:xfrm>
            <a:off x="7148223" y="5252658"/>
            <a:ext cx="3737113" cy="5619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Ộ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endParaRPr lang="vi-VN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A8BE5E08-9A39-8932-B138-070EDFAFFB20}"/>
              </a:ext>
            </a:extLst>
          </p:cNvPr>
          <p:cNvSpPr txBox="1"/>
          <p:nvPr/>
        </p:nvSpPr>
        <p:spPr>
          <a:xfrm>
            <a:off x="1287791" y="163151"/>
            <a:ext cx="61026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 R  Ò       C  H  Ơ  I</a:t>
            </a:r>
          </a:p>
        </p:txBody>
      </p:sp>
      <p:pic>
        <p:nvPicPr>
          <p:cNvPr id="2" name="Phương tiện Trực tuyến 1" title="Kỹ thuật nhảy dây cơ bản hai chân chụm - bounce step chuẩn để đối chiếu | Nhảy dây VN">
            <a:hlinkClick r:id="" action="ppaction://media"/>
            <a:extLst>
              <a:ext uri="{FF2B5EF4-FFF2-40B4-BE49-F238E27FC236}">
                <a16:creationId xmlns:a16="http://schemas.microsoft.com/office/drawing/2014/main" id="{6C99A007-689D-1CF7-28CA-04E78314C36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317090" y="1070140"/>
            <a:ext cx="8397372" cy="4744515"/>
          </a:xfrm>
          <a:prstGeom prst="rect">
            <a:avLst/>
          </a:prstGeom>
        </p:spPr>
      </p:pic>
      <p:pic>
        <p:nvPicPr>
          <p:cNvPr id="4" name="Animate characters project - KHỞI ĐỘNG">
            <a:hlinkClick r:id="" action="ppaction://media"/>
            <a:extLst>
              <a:ext uri="{FF2B5EF4-FFF2-40B4-BE49-F238E27FC236}">
                <a16:creationId xmlns:a16="http://schemas.microsoft.com/office/drawing/2014/main" id="{47F05BC2-B31D-8004-6013-FFE6FE681F44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429397" y="1070139"/>
            <a:ext cx="2668789" cy="474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9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19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309789-1FEA-CF38-3752-921C21E4A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êu đề 1">
            <a:extLst>
              <a:ext uri="{FF2B5EF4-FFF2-40B4-BE49-F238E27FC236}">
                <a16:creationId xmlns:a16="http://schemas.microsoft.com/office/drawing/2014/main" id="{6E128A52-7994-4330-E650-5CC3DFDEDDCF}"/>
              </a:ext>
            </a:extLst>
          </p:cNvPr>
          <p:cNvSpPr txBox="1">
            <a:spLocks/>
          </p:cNvSpPr>
          <p:nvPr/>
        </p:nvSpPr>
        <p:spPr>
          <a:xfrm>
            <a:off x="924403" y="201336"/>
            <a:ext cx="3737113" cy="5619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vi-VN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981232A-1BD8-2AC1-8341-99DE9F19063F}"/>
              </a:ext>
            </a:extLst>
          </p:cNvPr>
          <p:cNvSpPr txBox="1"/>
          <p:nvPr/>
        </p:nvSpPr>
        <p:spPr>
          <a:xfrm>
            <a:off x="1614105" y="117604"/>
            <a:ext cx="6969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 LUYỆN THEO NHỊP ĐẾM</a:t>
            </a:r>
          </a:p>
        </p:txBody>
      </p:sp>
      <p:pic>
        <p:nvPicPr>
          <p:cNvPr id="2" name="Phương tiện Trực tuyến 1" title="ÔN VÀ HOÀN THIỆN CẢ BÀI THỂ DỤC LIÊN HOÀN LỚP 6">
            <a:hlinkClick r:id="" action="ppaction://media"/>
            <a:extLst>
              <a:ext uri="{FF2B5EF4-FFF2-40B4-BE49-F238E27FC236}">
                <a16:creationId xmlns:a16="http://schemas.microsoft.com/office/drawing/2014/main" id="{C4EEF3D4-16D9-54BF-3852-69CC7CECCF9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86897" y="675838"/>
            <a:ext cx="10106573" cy="5710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53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476890-D23A-5DA9-7F40-ED9577527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êu đề 1">
            <a:extLst>
              <a:ext uri="{FF2B5EF4-FFF2-40B4-BE49-F238E27FC236}">
                <a16:creationId xmlns:a16="http://schemas.microsoft.com/office/drawing/2014/main" id="{B53CC26B-5D2D-5351-0E26-C216DF658737}"/>
              </a:ext>
            </a:extLst>
          </p:cNvPr>
          <p:cNvSpPr txBox="1">
            <a:spLocks/>
          </p:cNvSpPr>
          <p:nvPr/>
        </p:nvSpPr>
        <p:spPr>
          <a:xfrm>
            <a:off x="924403" y="201336"/>
            <a:ext cx="3737113" cy="5619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vi-VN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9DED2296-D2B0-6845-760E-3C2DBB3C1401}"/>
              </a:ext>
            </a:extLst>
          </p:cNvPr>
          <p:cNvSpPr txBox="1"/>
          <p:nvPr/>
        </p:nvSpPr>
        <p:spPr>
          <a:xfrm>
            <a:off x="266700" y="20361"/>
            <a:ext cx="153997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 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GHÉP NHẠC</a:t>
            </a:r>
          </a:p>
        </p:txBody>
      </p:sp>
      <p:pic>
        <p:nvPicPr>
          <p:cNvPr id="2" name="Animate characters project GHÉP NHẠC KHỎE VÌ NƯỚC">
            <a:hlinkClick r:id="" action="ppaction://media"/>
            <a:extLst>
              <a:ext uri="{FF2B5EF4-FFF2-40B4-BE49-F238E27FC236}">
                <a16:creationId xmlns:a16="http://schemas.microsoft.com/office/drawing/2014/main" id="{16DE7ADB-6844-2E2A-9674-18576BE8234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flipH="1">
            <a:off x="131708" y="2448105"/>
            <a:ext cx="2246859" cy="3994416"/>
          </a:xfrm>
          <a:prstGeom prst="rect">
            <a:avLst/>
          </a:prstGeom>
        </p:spPr>
      </p:pic>
      <p:pic>
        <p:nvPicPr>
          <p:cNvPr id="3" name="Phương tiện Trực tuyến 2" title="ÔN VÀ HOÀN THIỆN CẢ BÀI THỂ DỤC LIÊN HOÀN LỚP 6">
            <a:hlinkClick r:id="" action="ppaction://media"/>
            <a:extLst>
              <a:ext uri="{FF2B5EF4-FFF2-40B4-BE49-F238E27FC236}">
                <a16:creationId xmlns:a16="http://schemas.microsoft.com/office/drawing/2014/main" id="{5BC3B915-395C-744C-5B29-7A132B4370B6}"/>
              </a:ext>
            </a:extLst>
          </p:cNvPr>
          <p:cNvPicPr>
            <a:picLocks noRot="1" noChangeAspect="1"/>
          </p:cNvPicPr>
          <p:nvPr>
            <a:videoFile r:link="rId3"/>
          </p:nvPr>
        </p:nvPicPr>
        <p:blipFill>
          <a:blip r:embed="rId7"/>
          <a:stretch>
            <a:fillRect/>
          </a:stretch>
        </p:blipFill>
        <p:spPr>
          <a:xfrm>
            <a:off x="2286000" y="890516"/>
            <a:ext cx="9842989" cy="556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60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hương diện">
  <a:themeElements>
    <a:clrScheme name="Phương diện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Phương diện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hương diệ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289</TotalTime>
  <Words>78</Words>
  <Application>Microsoft Office PowerPoint</Application>
  <PresentationFormat>Màn hình rộng</PresentationFormat>
  <Paragraphs>30</Paragraphs>
  <Slides>5</Slides>
  <Notes>4</Notes>
  <HiddenSlides>0</HiddenSlides>
  <MMClips>8</MMClips>
  <ScaleCrop>false</ScaleCrop>
  <HeadingPairs>
    <vt:vector size="6" baseType="variant">
      <vt:variant>
        <vt:lpstr>Phông được Dùng</vt:lpstr>
      </vt:variant>
      <vt:variant>
        <vt:i4>5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5</vt:i4>
      </vt:variant>
    </vt:vector>
  </HeadingPairs>
  <TitlesOfParts>
    <vt:vector size="11" baseType="lpstr">
      <vt:lpstr>Arial</vt:lpstr>
      <vt:lpstr>Tahoma</vt:lpstr>
      <vt:lpstr>Times New Roman</vt:lpstr>
      <vt:lpstr>Trebuchet MS</vt:lpstr>
      <vt:lpstr>Wingdings 3</vt:lpstr>
      <vt:lpstr>Phương diện</vt:lpstr>
      <vt:lpstr>UBND PHƯỜNG BỒ ĐỀ  TRƯỜNG THCS ÁI MỘ 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Chuông Gió Katana</dc:creator>
  <cp:lastModifiedBy>Chuông Gió Katana</cp:lastModifiedBy>
  <cp:revision>1</cp:revision>
  <dcterms:created xsi:type="dcterms:W3CDTF">2026-01-11T05:22:21Z</dcterms:created>
  <dcterms:modified xsi:type="dcterms:W3CDTF">2026-01-11T14:26:32Z</dcterms:modified>
</cp:coreProperties>
</file>