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5" r:id="rId3"/>
    <p:sldMasterId id="2147483688" r:id="rId4"/>
    <p:sldMasterId id="2147483701" r:id="rId5"/>
  </p:sldMasterIdLst>
  <p:notesMasterIdLst>
    <p:notesMasterId r:id="rId60"/>
  </p:notesMasterIdLst>
  <p:sldIdLst>
    <p:sldId id="258" r:id="rId6"/>
    <p:sldId id="256" r:id="rId7"/>
    <p:sldId id="260" r:id="rId8"/>
    <p:sldId id="261" r:id="rId9"/>
    <p:sldId id="262" r:id="rId10"/>
    <p:sldId id="285" r:id="rId11"/>
    <p:sldId id="286" r:id="rId12"/>
    <p:sldId id="276" r:id="rId13"/>
    <p:sldId id="257" r:id="rId14"/>
    <p:sldId id="288" r:id="rId15"/>
    <p:sldId id="264" r:id="rId16"/>
    <p:sldId id="289" r:id="rId17"/>
    <p:sldId id="290" r:id="rId18"/>
    <p:sldId id="291" r:id="rId19"/>
    <p:sldId id="292" r:id="rId20"/>
    <p:sldId id="293" r:id="rId21"/>
    <p:sldId id="297" r:id="rId22"/>
    <p:sldId id="5985" r:id="rId23"/>
    <p:sldId id="487" r:id="rId24"/>
    <p:sldId id="488" r:id="rId25"/>
    <p:sldId id="5986" r:id="rId26"/>
    <p:sldId id="318" r:id="rId27"/>
    <p:sldId id="327" r:id="rId28"/>
    <p:sldId id="489" r:id="rId29"/>
    <p:sldId id="350" r:id="rId30"/>
    <p:sldId id="367" r:id="rId31"/>
    <p:sldId id="5987" r:id="rId32"/>
    <p:sldId id="296" r:id="rId33"/>
    <p:sldId id="490" r:id="rId34"/>
    <p:sldId id="521" r:id="rId35"/>
    <p:sldId id="294" r:id="rId36"/>
    <p:sldId id="530" r:id="rId37"/>
    <p:sldId id="5971" r:id="rId38"/>
    <p:sldId id="5972" r:id="rId39"/>
    <p:sldId id="529" r:id="rId40"/>
    <p:sldId id="533" r:id="rId41"/>
    <p:sldId id="267" r:id="rId42"/>
    <p:sldId id="531" r:id="rId43"/>
    <p:sldId id="5973" r:id="rId44"/>
    <p:sldId id="534" r:id="rId45"/>
    <p:sldId id="436" r:id="rId46"/>
    <p:sldId id="5982" r:id="rId47"/>
    <p:sldId id="259" r:id="rId48"/>
    <p:sldId id="5975" r:id="rId49"/>
    <p:sldId id="5974" r:id="rId50"/>
    <p:sldId id="5984" r:id="rId51"/>
    <p:sldId id="5981" r:id="rId52"/>
    <p:sldId id="361" r:id="rId53"/>
    <p:sldId id="1569" r:id="rId54"/>
    <p:sldId id="266" r:id="rId55"/>
    <p:sldId id="5976" r:id="rId56"/>
    <p:sldId id="5977" r:id="rId57"/>
    <p:sldId id="5978" r:id="rId58"/>
    <p:sldId id="263" r:id="rId59"/>
  </p:sldIdLst>
  <p:sldSz cx="18288000" cy="10287000"/>
  <p:notesSz cx="6858000" cy="9144000"/>
  <p:embeddedFontLst>
    <p:embeddedFont>
      <p:font typeface="#9Slide01 Noi dung ngan" panose="00000500000000000000" pitchFamily="2" charset="0"/>
      <p:regular r:id="rId61"/>
    </p:embeddedFont>
    <p:embeddedFont>
      <p:font typeface="#9Slide01 Tieu de ngan" panose="00000700000000000000" pitchFamily="2" charset="0"/>
      <p:bold r:id="rId62"/>
    </p:embeddedFont>
    <p:embeddedFont>
      <p:font typeface="#9Slide02 Noi dung dai" panose="02000000000000000000" pitchFamily="2" charset="0"/>
      <p:regular r:id="rId63"/>
    </p:embeddedFont>
    <p:embeddedFont>
      <p:font typeface="#9Slide02 Noi dung rat dai" panose="02000000000000000000" pitchFamily="2" charset="0"/>
      <p:regular r:id="rId64"/>
    </p:embeddedFont>
    <p:embeddedFont>
      <p:font typeface="#9Slide03 AllRoundGothic" panose="020B0703020202020104" pitchFamily="34" charset="0"/>
      <p:regular r:id="rId65"/>
    </p:embeddedFont>
    <p:embeddedFont>
      <p:font typeface="#9Slide03 Arima Madurai" panose="00000500000000000000" pitchFamily="2" charset="0"/>
      <p:regular r:id="rId66"/>
    </p:embeddedFont>
    <p:embeddedFont>
      <p:font typeface="#9Slide03 Roboto Medium" panose="02000000000000000000" pitchFamily="2" charset="0"/>
      <p:regular r:id="rId67"/>
    </p:embeddedFont>
    <p:embeddedFont>
      <p:font typeface="#9Slide05 Claudia" pitchFamily="2" charset="0"/>
      <p:regular r:id="rId68"/>
    </p:embeddedFont>
    <p:embeddedFont>
      <p:font typeface="#9Slide07 Cadena" panose="02000503000000020004" pitchFamily="2" charset="0"/>
      <p:bold r:id="rId69"/>
    </p:embeddedFont>
    <p:embeddedFont>
      <p:font typeface="#9Slide07 Dorayaki" pitchFamily="2" charset="0"/>
      <p:regular r:id="rId70"/>
    </p:embeddedFont>
    <p:embeddedFont>
      <p:font typeface="#9Slide07 IcielBaliho Script" pitchFamily="2" charset="0"/>
      <p:regular r:id="rId71"/>
    </p:embeddedFont>
    <p:embeddedFont>
      <p:font typeface="#9Slide07 IcielCadena" panose="02000503000000020004" pitchFamily="2" charset="0"/>
      <p:bold r:id="rId72"/>
    </p:embeddedFont>
    <p:embeddedFont>
      <p:font typeface="Baloo" panose="020B0604020202020204" charset="0"/>
      <p:regular r:id="rId73"/>
    </p:embeddedFont>
    <p:embeddedFont>
      <p:font typeface="Be Vietnam" panose="020B0604020202020204" charset="0"/>
      <p:regular r:id="rId74"/>
    </p:embeddedFont>
    <p:embeddedFont>
      <p:font typeface="Be Vietnam Bold" panose="020B0604020202020204" charset="0"/>
      <p:regular r:id="rId75"/>
    </p:embeddedFont>
    <p:embeddedFont>
      <p:font typeface="Calibri" panose="020F0502020204030204" pitchFamily="34" charset="0"/>
      <p:regular r:id="rId76"/>
      <p:bold r:id="rId77"/>
      <p:italic r:id="rId78"/>
      <p:boldItalic r:id="rId79"/>
    </p:embeddedFont>
    <p:embeddedFont>
      <p:font typeface="Cambria" panose="02040503050406030204" pitchFamily="18" charset="0"/>
      <p:regular r:id="rId80"/>
      <p:bold r:id="rId81"/>
      <p:italic r:id="rId82"/>
      <p:boldItalic r:id="rId83"/>
    </p:embeddedFont>
    <p:embeddedFont>
      <p:font typeface="Fira Sans Extra Condensed Medium" panose="020B0603050000020004" pitchFamily="34" charset="0"/>
      <p:regular r:id="rId84"/>
    </p:embeddedFont>
    <p:embeddedFont>
      <p:font typeface="Roboto" panose="02000000000000000000" pitchFamily="2" charset="0"/>
      <p:regular r:id="rId85"/>
      <p:bold r:id="rId86"/>
      <p:italic r:id="rId87"/>
      <p:boldItalic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CD"/>
    <a:srgbClr val="FFFFFF"/>
    <a:srgbClr val="31A02B"/>
    <a:srgbClr val="FF3399"/>
    <a:srgbClr val="FF6600"/>
    <a:srgbClr val="39B54A"/>
    <a:srgbClr val="FBFBF3"/>
    <a:srgbClr val="F8CEBA"/>
    <a:srgbClr val="9ED6D8"/>
    <a:srgbClr val="41B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32" autoAdjust="0"/>
    <p:restoredTop sz="94622" autoAdjust="0"/>
  </p:normalViewPr>
  <p:slideViewPr>
    <p:cSldViewPr>
      <p:cViewPr varScale="1">
        <p:scale>
          <a:sx n="41" d="100"/>
          <a:sy n="41" d="100"/>
        </p:scale>
        <p:origin x="90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476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6.fntdata"/><Relationship Id="rId7" Type="http://schemas.openxmlformats.org/officeDocument/2006/relationships/slide" Target="slides/slide2.xml"/><Relationship Id="rId71" Type="http://schemas.openxmlformats.org/officeDocument/2006/relationships/font" Target="fonts/font11.fntdata"/><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6.fntdata"/><Relationship Id="rId87" Type="http://schemas.openxmlformats.org/officeDocument/2006/relationships/font" Target="fonts/font27.fntdata"/><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E420B0-CB3A-43BB-A401-6AC0801AE86C}"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B3B88-6BFD-40F2-BDA1-3313D7025243}" type="slidenum">
              <a:rPr lang="en-US" smtClean="0"/>
              <a:t>‹#›</a:t>
            </a:fld>
            <a:endParaRPr lang="en-US"/>
          </a:p>
        </p:txBody>
      </p:sp>
    </p:spTree>
    <p:extLst>
      <p:ext uri="{BB962C8B-B14F-4D97-AF65-F5344CB8AC3E}">
        <p14:creationId xmlns:p14="http://schemas.microsoft.com/office/powerpoint/2010/main" val="2198995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605f88208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605f88208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931ccac4f9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931ccac4f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931ccac4f9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931ccac4f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120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72F5C-6025-4504-AB87-9D75069749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15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72F5C-6025-4504-AB87-9D75069749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634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72F5C-6025-4504-AB87-9D75069749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697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diamon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772249" y="2765250"/>
            <a:ext cx="6973200" cy="3867600"/>
          </a:xfrm>
          <a:prstGeom prst="rect">
            <a:avLst/>
          </a:prstGeom>
        </p:spPr>
        <p:txBody>
          <a:bodyPr spcFirstLastPara="1" wrap="square" lIns="91425" tIns="91425" rIns="91425" bIns="91425" anchor="b" anchorCtr="0">
            <a:noAutofit/>
          </a:bodyPr>
          <a:lstStyle>
            <a:lvl1pPr lvl="0" algn="ctr" rtl="0">
              <a:lnSpc>
                <a:spcPct val="70000"/>
              </a:lnSpc>
              <a:spcBef>
                <a:spcPts val="0"/>
              </a:spcBef>
              <a:spcAft>
                <a:spcPts val="0"/>
              </a:spcAft>
              <a:buSzPts val="5200"/>
              <a:buNone/>
              <a:defRPr sz="10001"/>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9144049" y="6562956"/>
            <a:ext cx="8229600" cy="9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449535964"/>
      </p:ext>
    </p:extLst>
  </p:cSld>
  <p:clrMapOvr>
    <a:masterClrMapping/>
  </p:clrMapOvr>
  <p:transition spd="slow">
    <p:diamon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1968503"/>
      </p:ext>
    </p:extLst>
  </p:cSld>
  <p:clrMapOvr>
    <a:masterClrMapping/>
  </p:clrMapOvr>
  <p:transition spd="slow">
    <p:diamon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1420550" y="1073300"/>
            <a:ext cx="15447000" cy="9624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1420550" y="2304949"/>
            <a:ext cx="15447000" cy="69090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7" name="Google Shape;17;p4"/>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8121180"/>
      </p:ext>
    </p:extLst>
  </p:cSld>
  <p:clrMapOvr>
    <a:masterClrMapping/>
  </p:clrMapOvr>
  <p:transition spd="slow">
    <p:diamon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1420550" y="1073300"/>
            <a:ext cx="15447000" cy="9624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1" name="Google Shape;21;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2" name="Google Shape;22;p5"/>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1907127"/>
      </p:ext>
    </p:extLst>
  </p:cSld>
  <p:clrMapOvr>
    <a:masterClrMapping/>
  </p:clrMapOvr>
  <p:transition spd="slow">
    <p:diamon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2564549" y="593954"/>
            <a:ext cx="13158600" cy="96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6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6321525"/>
      </p:ext>
    </p:extLst>
  </p:cSld>
  <p:clrMapOvr>
    <a:masterClrMapping/>
  </p:clrMapOvr>
  <p:transition spd="slow">
    <p:diamon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27" name="Google Shape;27;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8" name="Google Shape;28;p7"/>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0735447"/>
      </p:ext>
    </p:extLst>
  </p:cSld>
  <p:clrMapOvr>
    <a:masterClrMapping/>
  </p:clrMapOvr>
  <p:transition spd="slow">
    <p:diamon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1" name="Google Shape;31;p8"/>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4403529"/>
      </p:ext>
    </p:extLst>
  </p:cSld>
  <p:clrMapOvr>
    <a:masterClrMapping/>
  </p:clrMapOvr>
  <p:transition spd="slow">
    <p:diamon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5" name="Google Shape;35;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6" name="Google Shape;36;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37" name="Google Shape;37;p9"/>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1528612"/>
      </p:ext>
    </p:extLst>
  </p:cSld>
  <p:clrMapOvr>
    <a:masterClrMapping/>
  </p:clrMapOvr>
  <p:transition spd="slow">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diamon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4625533"/>
      </p:ext>
    </p:extLst>
  </p:cSld>
  <p:clrMapOvr>
    <a:masterClrMapping/>
  </p:clrMapOvr>
  <p:transition spd="slow">
    <p:diamon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3" name="Google Shape;43;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4" name="Google Shape;44;p1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0708599"/>
      </p:ext>
    </p:extLst>
  </p:cSld>
  <p:clrMapOvr>
    <a:masterClrMapping/>
  </p:clrMapOvr>
  <p:transition spd="slow">
    <p:diamon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2853273243"/>
      </p:ext>
    </p:extLst>
  </p:cSld>
  <p:clrMapOvr>
    <a:masterClrMapping/>
  </p:clrMapOvr>
  <p:transition spd="slow">
    <p:diamon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One Column 1">
  <p:cSld name="Title + One Column 1">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11971151" y="2137794"/>
            <a:ext cx="4968600" cy="3607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259211126"/>
      </p:ext>
    </p:extLst>
  </p:cSld>
  <p:clrMapOvr>
    <a:masterClrMapping/>
  </p:clrMapOvr>
  <p:transition spd="slow">
    <p:diamon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One Column 2">
  <p:cSld name="Title + One Column 2">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1346750" y="2137800"/>
            <a:ext cx="4968600" cy="3607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4"/>
          <p:cNvSpPr txBox="1">
            <a:spLocks noGrp="1"/>
          </p:cNvSpPr>
          <p:nvPr>
            <p:ph type="subTitle" idx="1"/>
          </p:nvPr>
        </p:nvSpPr>
        <p:spPr>
          <a:xfrm>
            <a:off x="1317600" y="5744976"/>
            <a:ext cx="5026800" cy="240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43152619"/>
      </p:ext>
    </p:extLst>
  </p:cSld>
  <p:clrMapOvr>
    <a:masterClrMapping/>
  </p:clrMapOvr>
  <p:transition spd="slow">
    <p:diamon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vi-VN"/>
          </a:p>
        </p:txBody>
      </p:sp>
      <p:sp>
        <p:nvSpPr>
          <p:cNvPr id="4" name="Rectangle 5"/>
          <p:cNvSpPr>
            <a:spLocks noGrp="1" noChangeArrowheads="1"/>
          </p:cNvSpPr>
          <p:nvPr>
            <p:ph type="ftr" sz="quarter" idx="11"/>
          </p:nvPr>
        </p:nvSpPr>
        <p:spPr/>
        <p:txBody>
          <a:bodyPr/>
          <a:lstStyle>
            <a:lvl1pPr>
              <a:defRPr/>
            </a:lvl1pPr>
          </a:lstStyle>
          <a:p>
            <a:pPr>
              <a:defRPr/>
            </a:pPr>
            <a:endParaRPr lang="vi-VN"/>
          </a:p>
        </p:txBody>
      </p:sp>
      <p:sp>
        <p:nvSpPr>
          <p:cNvPr id="5" name="Rectangle 6"/>
          <p:cNvSpPr>
            <a:spLocks noGrp="1" noChangeArrowheads="1"/>
          </p:cNvSpPr>
          <p:nvPr>
            <p:ph type="sldNum" sz="quarter" idx="12"/>
          </p:nvPr>
        </p:nvSpPr>
        <p:spPr/>
        <p:txBody>
          <a:bodyPr/>
          <a:lstStyle>
            <a:lvl1pPr>
              <a:defRPr/>
            </a:lvl1pPr>
          </a:lstStyle>
          <a:p>
            <a:pPr>
              <a:defRPr/>
            </a:pPr>
            <a:fld id="{57D30AE8-6443-4711-B372-8DB834FD121E}" type="slidenum">
              <a:rPr lang="vi-VN"/>
              <a:pPr>
                <a:defRPr/>
              </a:pPr>
              <a:t>‹#›</a:t>
            </a:fld>
            <a:endParaRPr lang="vi-VN"/>
          </a:p>
        </p:txBody>
      </p:sp>
    </p:spTree>
    <p:extLst>
      <p:ext uri="{BB962C8B-B14F-4D97-AF65-F5344CB8AC3E}">
        <p14:creationId xmlns:p14="http://schemas.microsoft.com/office/powerpoint/2010/main" val="1140745542"/>
      </p:ext>
    </p:extLst>
  </p:cSld>
  <p:clrMapOvr>
    <a:masterClrMapping/>
  </p:clrMapOvr>
  <p:transition spd="slow">
    <p:diamon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5E638-2609-4F49-9DB7-384A91AFB3B4}" type="datetimeFigureOut">
              <a:rPr lang="en-US" smtClean="0"/>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07CD3-1A3A-45F1-9309-630DFB2C9357}" type="slidenum">
              <a:rPr lang="en-US" smtClean="0"/>
              <a:t>‹#›</a:t>
            </a:fld>
            <a:endParaRPr lang="en-US"/>
          </a:p>
        </p:txBody>
      </p:sp>
    </p:spTree>
    <p:extLst>
      <p:ext uri="{BB962C8B-B14F-4D97-AF65-F5344CB8AC3E}">
        <p14:creationId xmlns:p14="http://schemas.microsoft.com/office/powerpoint/2010/main" val="4152288818"/>
      </p:ext>
    </p:extLst>
  </p:cSld>
  <p:clrMapOvr>
    <a:masterClrMapping/>
  </p:clrMapOvr>
  <p:transition spd="slow">
    <p:diamon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8288000" cy="10287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395028" y="498984"/>
            <a:ext cx="17389932" cy="918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spTree>
    <p:extLst>
      <p:ext uri="{BB962C8B-B14F-4D97-AF65-F5344CB8AC3E}">
        <p14:creationId xmlns:p14="http://schemas.microsoft.com/office/powerpoint/2010/main" val="147863552"/>
      </p:ext>
    </p:extLst>
  </p:cSld>
  <p:clrMapOvr>
    <a:masterClrMapping/>
  </p:clrMapOvr>
  <p:transition spd="slow">
    <p:diamon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910159"/>
      </p:ext>
    </p:extLst>
  </p:cSld>
  <p:clrMapOvr>
    <a:masterClrMapping/>
  </p:clrMapOvr>
  <p:transition spd="slow">
    <p:diamon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916943"/>
      </p:ext>
    </p:extLst>
  </p:cSld>
  <p:clrMapOvr>
    <a:masterClrMapping/>
  </p:clrMapOvr>
  <p:transition spd="slow">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diamon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496331"/>
      </p:ext>
    </p:extLst>
  </p:cSld>
  <p:clrMapOvr>
    <a:masterClrMapping/>
  </p:clrMapOvr>
  <p:transition spd="slow">
    <p:diamon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409343"/>
      </p:ext>
    </p:extLst>
  </p:cSld>
  <p:clrMapOvr>
    <a:masterClrMapping/>
  </p:clrMapOvr>
  <p:transition spd="slow">
    <p:diamon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417903"/>
      </p:ext>
    </p:extLst>
  </p:cSld>
  <p:clrMapOvr>
    <a:masterClrMapping/>
  </p:clrMapOvr>
  <p:transition spd="slow">
    <p:diamon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727360"/>
      </p:ext>
    </p:extLst>
  </p:cSld>
  <p:clrMapOvr>
    <a:masterClrMapping/>
  </p:clrMapOvr>
  <p:transition spd="slow">
    <p:diamon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2352"/>
      </p:ext>
    </p:extLst>
  </p:cSld>
  <p:clrMapOvr>
    <a:masterClrMapping/>
  </p:clrMapOvr>
  <p:transition spd="slow">
    <p:diamon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789161"/>
      </p:ext>
    </p:extLst>
  </p:cSld>
  <p:clrMapOvr>
    <a:masterClrMapping/>
  </p:clrMapOvr>
  <p:transition spd="slow">
    <p:diamon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653"/>
      </p:ext>
    </p:extLst>
  </p:cSld>
  <p:clrMapOvr>
    <a:masterClrMapping/>
  </p:clrMapOvr>
  <p:transition spd="slow">
    <p:diamon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500314"/>
      </p:ext>
    </p:extLst>
  </p:cSld>
  <p:clrMapOvr>
    <a:masterClrMapping/>
  </p:clrMapOvr>
  <p:transition spd="slow">
    <p:diamon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632132"/>
      </p:ext>
    </p:extLst>
  </p:cSld>
  <p:clrMapOvr>
    <a:masterClrMapping/>
  </p:clrMapOvr>
  <p:transition spd="slow">
    <p:diamon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7/14/2023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72919983"/>
      </p:ext>
    </p:extLst>
  </p:cSld>
  <p:clrMapOvr>
    <a:masterClrMapping/>
  </p:clrMapOvr>
  <p:transition spd="slow">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diamon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7/14/2023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9286604"/>
      </p:ext>
    </p:extLst>
  </p:cSld>
  <p:clrMapOvr>
    <a:masterClrMapping/>
  </p:clrMapOvr>
  <p:transition spd="slow">
    <p:diamon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7/14/2023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41438041"/>
      </p:ext>
    </p:extLst>
  </p:cSld>
  <p:clrMapOvr>
    <a:masterClrMapping/>
  </p:clrMapOvr>
  <p:transition spd="slow">
    <p:diamon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7/14/2023</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60651045"/>
      </p:ext>
    </p:extLst>
  </p:cSld>
  <p:clrMapOvr>
    <a:masterClrMapping/>
  </p:clrMapOvr>
  <p:transition spd="slow">
    <p:diamon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7/14/2023</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267845"/>
      </p:ext>
    </p:extLst>
  </p:cSld>
  <p:clrMapOvr>
    <a:masterClrMapping/>
  </p:clrMapOvr>
  <p:transition spd="slow">
    <p:diamon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7/14/2023</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3416295"/>
      </p:ext>
    </p:extLst>
  </p:cSld>
  <p:clrMapOvr>
    <a:masterClrMapping/>
  </p:clrMapOvr>
  <p:transition spd="slow">
    <p:diamon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7/14/2023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46820692"/>
      </p:ext>
    </p:extLst>
  </p:cSld>
  <p:clrMapOvr>
    <a:masterClrMapping/>
  </p:clrMapOvr>
  <p:transition spd="slow">
    <p:diamon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7/14/2023</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3810240"/>
      </p:ext>
    </p:extLst>
  </p:cSld>
  <p:clrMapOvr>
    <a:masterClrMapping/>
  </p:clrMapOvr>
  <p:transition spd="slow">
    <p:diamon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7/14/2023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19737048"/>
      </p:ext>
    </p:extLst>
  </p:cSld>
  <p:clrMapOvr>
    <a:masterClrMapping/>
  </p:clrMapOvr>
  <p:transition spd="slow">
    <p:diamon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7/14/2023</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592312"/>
      </p:ext>
    </p:extLst>
  </p:cSld>
  <p:clrMapOvr>
    <a:masterClrMapping/>
  </p:clrMapOvr>
  <p:transition spd="slow">
    <p:diamon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7/14/2023</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25288521"/>
      </p:ext>
    </p:extLst>
  </p:cSld>
  <p:clrMapOvr>
    <a:masterClrMapping/>
  </p:clrMapOvr>
  <p:transition spd="slow">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diamon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772249" y="2765250"/>
            <a:ext cx="6973200" cy="3867600"/>
          </a:xfrm>
          <a:prstGeom prst="rect">
            <a:avLst/>
          </a:prstGeom>
        </p:spPr>
        <p:txBody>
          <a:bodyPr spcFirstLastPara="1" wrap="square" lIns="91425" tIns="91425" rIns="91425" bIns="91425" anchor="b" anchorCtr="0">
            <a:noAutofit/>
          </a:bodyPr>
          <a:lstStyle>
            <a:lvl1pPr lvl="0" algn="ctr" rtl="0">
              <a:lnSpc>
                <a:spcPct val="70000"/>
              </a:lnSpc>
              <a:spcBef>
                <a:spcPts val="0"/>
              </a:spcBef>
              <a:spcAft>
                <a:spcPts val="0"/>
              </a:spcAft>
              <a:buSzPts val="5200"/>
              <a:buNone/>
              <a:defRPr sz="10001"/>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9144049" y="6562956"/>
            <a:ext cx="8229600" cy="9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607425835"/>
      </p:ext>
    </p:extLst>
  </p:cSld>
  <p:clrMapOvr>
    <a:masterClrMapping/>
  </p:clrMapOvr>
  <p:transition spd="slow">
    <p:diamon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5727190"/>
      </p:ext>
    </p:extLst>
  </p:cSld>
  <p:clrMapOvr>
    <a:masterClrMapping/>
  </p:clrMapOvr>
  <p:transition spd="slow">
    <p:diamon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1420550" y="1073300"/>
            <a:ext cx="15447000" cy="9624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1420550" y="2304949"/>
            <a:ext cx="15447000" cy="69090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7" name="Google Shape;17;p4"/>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1658381"/>
      </p:ext>
    </p:extLst>
  </p:cSld>
  <p:clrMapOvr>
    <a:masterClrMapping/>
  </p:clrMapOvr>
  <p:transition spd="slow">
    <p:diamon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1420550" y="1073300"/>
            <a:ext cx="15447000" cy="9624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1" name="Google Shape;21;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2" name="Google Shape;22;p5"/>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9016846"/>
      </p:ext>
    </p:extLst>
  </p:cSld>
  <p:clrMapOvr>
    <a:masterClrMapping/>
  </p:clrMapOvr>
  <p:transition spd="slow">
    <p:diamon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2564549" y="593954"/>
            <a:ext cx="13158600" cy="962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6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4205200962"/>
      </p:ext>
    </p:extLst>
  </p:cSld>
  <p:clrMapOvr>
    <a:masterClrMapping/>
  </p:clrMapOvr>
  <p:transition spd="slow">
    <p:diamon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27" name="Google Shape;27;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8" name="Google Shape;28;p7"/>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2539940"/>
      </p:ext>
    </p:extLst>
  </p:cSld>
  <p:clrMapOvr>
    <a:masterClrMapping/>
  </p:clrMapOvr>
  <p:transition spd="slow">
    <p:diamon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1" name="Google Shape;31;p8"/>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9798260"/>
      </p:ext>
    </p:extLst>
  </p:cSld>
  <p:clrMapOvr>
    <a:masterClrMapping/>
  </p:clrMapOvr>
  <p:transition spd="slow">
    <p:diamon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5" name="Google Shape;35;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6" name="Google Shape;36;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37" name="Google Shape;37;p9"/>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04384845"/>
      </p:ext>
    </p:extLst>
  </p:cSld>
  <p:clrMapOvr>
    <a:masterClrMapping/>
  </p:clrMapOvr>
  <p:transition spd="slow">
    <p:diamon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5496955"/>
      </p:ext>
    </p:extLst>
  </p:cSld>
  <p:clrMapOvr>
    <a:masterClrMapping/>
  </p:clrMapOvr>
  <p:transition spd="slow">
    <p:diamon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3" name="Google Shape;43;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4" name="Google Shape;44;p1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3686886"/>
      </p:ext>
    </p:extLst>
  </p:cSld>
  <p:clrMapOvr>
    <a:masterClrMapping/>
  </p:clrMapOvr>
  <p:transition spd="slow">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diamon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1226017313"/>
      </p:ext>
    </p:extLst>
  </p:cSld>
  <p:clrMapOvr>
    <a:masterClrMapping/>
  </p:clrMapOvr>
  <p:transition spd="slow">
    <p:diamon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One Column 1">
  <p:cSld name="Title + One Column 1">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11971151" y="2137794"/>
            <a:ext cx="4968600" cy="3607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827141583"/>
      </p:ext>
    </p:extLst>
  </p:cSld>
  <p:clrMapOvr>
    <a:masterClrMapping/>
  </p:clrMapOvr>
  <p:transition spd="slow">
    <p:diamon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One Column 2">
  <p:cSld name="Title + One Column 2">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1346750" y="2137800"/>
            <a:ext cx="4968600" cy="3607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4"/>
          <p:cNvSpPr txBox="1">
            <a:spLocks noGrp="1"/>
          </p:cNvSpPr>
          <p:nvPr>
            <p:ph type="subTitle" idx="1"/>
          </p:nvPr>
        </p:nvSpPr>
        <p:spPr>
          <a:xfrm>
            <a:off x="1317600" y="5744976"/>
            <a:ext cx="5026800" cy="240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86184601"/>
      </p:ext>
    </p:extLst>
  </p:cSld>
  <p:clrMapOvr>
    <a:masterClrMapping/>
  </p:clrMapOvr>
  <p:transition spd="slow">
    <p:diamon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vi-VN"/>
          </a:p>
        </p:txBody>
      </p:sp>
      <p:sp>
        <p:nvSpPr>
          <p:cNvPr id="4" name="Rectangle 5"/>
          <p:cNvSpPr>
            <a:spLocks noGrp="1" noChangeArrowheads="1"/>
          </p:cNvSpPr>
          <p:nvPr>
            <p:ph type="ftr" sz="quarter" idx="11"/>
          </p:nvPr>
        </p:nvSpPr>
        <p:spPr/>
        <p:txBody>
          <a:bodyPr/>
          <a:lstStyle>
            <a:lvl1pPr>
              <a:defRPr/>
            </a:lvl1pPr>
          </a:lstStyle>
          <a:p>
            <a:pPr>
              <a:defRPr/>
            </a:pPr>
            <a:endParaRPr lang="vi-VN"/>
          </a:p>
        </p:txBody>
      </p:sp>
      <p:sp>
        <p:nvSpPr>
          <p:cNvPr id="5" name="Rectangle 6"/>
          <p:cNvSpPr>
            <a:spLocks noGrp="1" noChangeArrowheads="1"/>
          </p:cNvSpPr>
          <p:nvPr>
            <p:ph type="sldNum" sz="quarter" idx="12"/>
          </p:nvPr>
        </p:nvSpPr>
        <p:spPr/>
        <p:txBody>
          <a:bodyPr/>
          <a:lstStyle>
            <a:lvl1pPr>
              <a:defRPr/>
            </a:lvl1pPr>
          </a:lstStyle>
          <a:p>
            <a:pPr>
              <a:defRPr/>
            </a:pPr>
            <a:fld id="{57D30AE8-6443-4711-B372-8DB834FD121E}" type="slidenum">
              <a:rPr lang="vi-VN"/>
              <a:pPr>
                <a:defRPr/>
              </a:pPr>
              <a:t>‹#›</a:t>
            </a:fld>
            <a:endParaRPr lang="vi-VN"/>
          </a:p>
        </p:txBody>
      </p:sp>
    </p:spTree>
    <p:extLst>
      <p:ext uri="{BB962C8B-B14F-4D97-AF65-F5344CB8AC3E}">
        <p14:creationId xmlns:p14="http://schemas.microsoft.com/office/powerpoint/2010/main" val="3598485965"/>
      </p:ext>
    </p:extLst>
  </p:cSld>
  <p:clrMapOvr>
    <a:masterClrMapping/>
  </p:clrMapOvr>
  <p:transition spd="slow">
    <p:diamon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F7D9"/>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8501" b="0" i="0">
                <a:solidFill>
                  <a:srgbClr val="152969"/>
                </a:solidFill>
                <a:latin typeface="Arimo"/>
                <a:cs typeface="Arimo"/>
              </a:defRPr>
            </a:lvl1pPr>
          </a:lstStyle>
          <a:p>
            <a:endParaRPr/>
          </a:p>
        </p:txBody>
      </p:sp>
      <p:sp>
        <p:nvSpPr>
          <p:cNvPr id="3" name="Holder 3"/>
          <p:cNvSpPr>
            <a:spLocks noGrp="1"/>
          </p:cNvSpPr>
          <p:nvPr>
            <p:ph type="body" idx="1"/>
          </p:nvPr>
        </p:nvSpPr>
        <p:spPr/>
        <p:txBody>
          <a:bodyPr lIns="0" tIns="0" rIns="0" bIns="0"/>
          <a:lstStyle>
            <a:lvl1pPr>
              <a:defRPr sz="9201" b="0" i="0">
                <a:solidFill>
                  <a:srgbClr val="152969"/>
                </a:solidFill>
                <a:latin typeface="Arimo"/>
                <a:cs typeface="Arim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704641"/>
      </p:ext>
    </p:extLst>
  </p:cSld>
  <p:clrMapOvr>
    <a:masterClrMapping/>
  </p:clrMapOvr>
  <p:transition spd="slow">
    <p:diamon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174506" y="3749519"/>
            <a:ext cx="11938991" cy="1778000"/>
          </a:xfrm>
          <a:prstGeom prst="rect">
            <a:avLst/>
          </a:prstGeom>
        </p:spPr>
        <p:txBody>
          <a:bodyPr wrap="square" lIns="0" tIns="0" rIns="0" bIns="0">
            <a:spAutoFit/>
          </a:bodyPr>
          <a:lstStyle>
            <a:lvl1pPr>
              <a:defRPr sz="11501" b="0" i="0">
                <a:solidFill>
                  <a:srgbClr val="152969"/>
                </a:solidFill>
                <a:latin typeface="Arimo"/>
                <a:cs typeface="Arimo"/>
              </a:defRPr>
            </a:lvl1pPr>
          </a:lstStyle>
          <a:p>
            <a:endParaRPr/>
          </a:p>
        </p:txBody>
      </p:sp>
      <p:sp>
        <p:nvSpPr>
          <p:cNvPr id="3" name="Holder 3"/>
          <p:cNvSpPr>
            <a:spLocks noGrp="1"/>
          </p:cNvSpPr>
          <p:nvPr>
            <p:ph type="subTitle" idx="4"/>
          </p:nvPr>
        </p:nvSpPr>
        <p:spPr>
          <a:xfrm>
            <a:off x="2743200" y="5760721"/>
            <a:ext cx="12801600" cy="31854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0695195"/>
      </p:ext>
    </p:extLst>
  </p:cSld>
  <p:clrMapOvr>
    <a:masterClrMapping/>
  </p:clrMapOvr>
  <p:transition spd="slow">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diamon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21" Type="http://schemas.microsoft.com/office/2007/relationships/hdphoto" Target="../media/hdphoto2.wdp"/><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microsoft.com/office/2007/relationships/hdphoto" Target="../media/hdphoto1.wdp"/><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1A02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diamon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1A02B"/>
        </a:solidFill>
        <a:effectLst/>
      </p:bgPr>
    </p:bg>
    <p:spTree>
      <p:nvGrpSpPr>
        <p:cNvPr id="1" name="Shape 5"/>
        <p:cNvGrpSpPr/>
        <p:nvPr/>
      </p:nvGrpSpPr>
      <p:grpSpPr>
        <a:xfrm>
          <a:off x="0" y="0"/>
          <a:ext cx="0" cy="0"/>
          <a:chOff x="0" y="0"/>
          <a:chExt cx="0" cy="0"/>
        </a:xfrm>
      </p:grpSpPr>
      <p:sp>
        <p:nvSpPr>
          <p:cNvPr id="2" name="Rectangle 1">
            <a:extLst>
              <a:ext uri="{FF2B5EF4-FFF2-40B4-BE49-F238E27FC236}">
                <a16:creationId xmlns:a16="http://schemas.microsoft.com/office/drawing/2014/main" id="{705695C3-E474-4B3A-97B7-EFCC094C3073}"/>
              </a:ext>
            </a:extLst>
          </p:cNvPr>
          <p:cNvSpPr/>
          <p:nvPr userDrawn="1"/>
        </p:nvSpPr>
        <p:spPr>
          <a:xfrm>
            <a:off x="304800" y="342900"/>
            <a:ext cx="17678400" cy="9601200"/>
          </a:xfrm>
          <a:prstGeom prst="rect">
            <a:avLst/>
          </a:prstGeom>
          <a:solidFill>
            <a:srgbClr val="FFFFFF"/>
          </a:solidFill>
          <a:ln w="28575">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1C612F5-C727-4322-B006-D72AC135AF2B}"/>
              </a:ext>
            </a:extLst>
          </p:cNvPr>
          <p:cNvPicPr>
            <a:picLocks noChangeAspect="1"/>
          </p:cNvPicPr>
          <p:nvPr userDrawn="1"/>
        </p:nvPicPr>
        <p:blipFill>
          <a:blip r:embed="rId18">
            <a:extLst>
              <a:ext uri="{BEBA8EAE-BF5A-486C-A8C5-ECC9F3942E4B}">
                <a14:imgProps xmlns:a14="http://schemas.microsoft.com/office/drawing/2010/main">
                  <a14:imgLayer r:embed="rId19">
                    <a14:imgEffect>
                      <a14:backgroundRemoval t="10000" b="90000" l="10000" r="90000">
                        <a14:foregroundMark x1="60215" y1="35556" x2="60215" y2="35556"/>
                        <a14:foregroundMark x1="49104" y1="21667" x2="49104" y2="21667"/>
                        <a14:foregroundMark x1="53763" y1="18889" x2="53763" y2="18889"/>
                        <a14:foregroundMark x1="66308" y1="30000" x2="66308" y2="30000"/>
                        <a14:foregroundMark x1="72043" y1="28333" x2="72043" y2="28333"/>
                        <a14:foregroundMark x1="67384" y1="23889" x2="67384" y2="23889"/>
                        <a14:foregroundMark x1="59140" y1="17222" x2="59140" y2="17222"/>
                        <a14:foregroundMark x1="46237" y1="22778" x2="46237" y2="22778"/>
                        <a14:foregroundMark x1="69534" y1="38889" x2="69534" y2="38889"/>
                        <a14:foregroundMark x1="69176" y1="45556" x2="69176" y2="45556"/>
                        <a14:foregroundMark x1="70251" y1="50000" x2="70251" y2="50000"/>
                        <a14:foregroundMark x1="30466" y1="72222" x2="30466" y2="72222"/>
                        <a14:foregroundMark x1="36559" y1="66111" x2="36559" y2="66111"/>
                        <a14:foregroundMark x1="45878" y1="69444" x2="45878" y2="69444"/>
                        <a14:foregroundMark x1="41577" y1="78889" x2="41577" y2="78889"/>
                        <a14:foregroundMark x1="49104" y1="74444" x2="49104" y2="74444"/>
                        <a14:foregroundMark x1="53405" y1="84444" x2="53405" y2="84444"/>
                        <a14:foregroundMark x1="66667" y1="68889" x2="66667" y2="68889"/>
                        <a14:foregroundMark x1="63082" y1="75000" x2="63082" y2="75000"/>
                        <a14:foregroundMark x1="49821" y1="83333" x2="49821" y2="83333"/>
                        <a14:foregroundMark x1="33692" y1="74444" x2="33692" y2="74444"/>
                        <a14:foregroundMark x1="72043" y1="30000" x2="72043" y2="30000"/>
                      </a14:backgroundRemoval>
                    </a14:imgEffect>
                  </a14:imgLayer>
                </a14:imgProps>
              </a:ext>
            </a:extLst>
          </a:blip>
          <a:stretch>
            <a:fillRect/>
          </a:stretch>
        </p:blipFill>
        <p:spPr>
          <a:xfrm>
            <a:off x="16100425" y="0"/>
            <a:ext cx="2657475" cy="1714500"/>
          </a:xfrm>
          <a:prstGeom prst="rect">
            <a:avLst/>
          </a:prstGeom>
        </p:spPr>
      </p:pic>
      <p:pic>
        <p:nvPicPr>
          <p:cNvPr id="4" name="Picture 3">
            <a:extLst>
              <a:ext uri="{FF2B5EF4-FFF2-40B4-BE49-F238E27FC236}">
                <a16:creationId xmlns:a16="http://schemas.microsoft.com/office/drawing/2014/main" id="{340DB4D1-FDEE-4108-BAAD-410319677632}"/>
              </a:ext>
            </a:extLst>
          </p:cNvPr>
          <p:cNvPicPr>
            <a:picLocks noChangeAspect="1"/>
          </p:cNvPicPr>
          <p:nvPr userDrawn="1"/>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Lst>
          </a:blip>
          <a:stretch>
            <a:fillRect/>
          </a:stretch>
        </p:blipFill>
        <p:spPr>
          <a:xfrm>
            <a:off x="-457200" y="8572500"/>
            <a:ext cx="2209800" cy="2209800"/>
          </a:xfrm>
          <a:prstGeom prst="rect">
            <a:avLst/>
          </a:prstGeom>
        </p:spPr>
      </p:pic>
      <p:pic>
        <p:nvPicPr>
          <p:cNvPr id="8" name="Picture 7">
            <a:extLst>
              <a:ext uri="{FF2B5EF4-FFF2-40B4-BE49-F238E27FC236}">
                <a16:creationId xmlns:a16="http://schemas.microsoft.com/office/drawing/2014/main" id="{41CD501D-F3B2-47E7-B318-1F01B1C0153E}"/>
              </a:ext>
            </a:extLst>
          </p:cNvPr>
          <p:cNvPicPr>
            <a:picLocks noChangeAspect="1"/>
          </p:cNvPicPr>
          <p:nvPr userDrawn="1"/>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Lst>
          </a:blip>
          <a:stretch>
            <a:fillRect/>
          </a:stretch>
        </p:blipFill>
        <p:spPr>
          <a:xfrm>
            <a:off x="1066800" y="9258300"/>
            <a:ext cx="1371600" cy="1371600"/>
          </a:xfrm>
          <a:prstGeom prst="rect">
            <a:avLst/>
          </a:prstGeom>
        </p:spPr>
      </p:pic>
    </p:spTree>
    <p:extLst>
      <p:ext uri="{BB962C8B-B14F-4D97-AF65-F5344CB8AC3E}">
        <p14:creationId xmlns:p14="http://schemas.microsoft.com/office/powerpoint/2010/main" val="36662546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87" r:id="rId15"/>
    <p:sldLayoutId id="2147483700" r:id="rId16"/>
  </p:sldLayoutIdLst>
  <p:transition spd="slow">
    <p:diamond/>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288">
          <p15:clr>
            <a:srgbClr val="EA4335"/>
          </p15:clr>
        </p15:guide>
        <p15:guide id="2" orient="horz" pos="259">
          <p15:clr>
            <a:srgbClr val="EA4335"/>
          </p15:clr>
        </p15:guide>
        <p15:guide id="3" pos="5472">
          <p15:clr>
            <a:srgbClr val="EA4335"/>
          </p15:clr>
        </p15:guide>
        <p15:guide id="4" orient="horz" pos="2981">
          <p15:clr>
            <a:srgbClr val="EA4335"/>
          </p15:clr>
        </p15:guide>
        <p15:guide id="5" pos="2880">
          <p15:clr>
            <a:srgbClr val="EA4335"/>
          </p15:clr>
        </p15:guide>
        <p15:guide id="6" orient="horz" pos="835">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1A02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594160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diamon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7/14/2023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110852312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slow">
    <p:diamond/>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0550" y="1073300"/>
            <a:ext cx="15447000" cy="962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2800"/>
              <a:buFont typeface="Fira Sans Extra Condensed Medium"/>
              <a:buNone/>
              <a:defRPr sz="280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800"/>
              <a:buFont typeface="Fira Sans Extra Condensed Medium"/>
              <a:buNone/>
              <a:defRPr sz="28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2800"/>
              <a:buFont typeface="Fira Sans Extra Condensed Medium"/>
              <a:buNone/>
              <a:defRPr sz="28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2800"/>
              <a:buFont typeface="Fira Sans Extra Condensed Medium"/>
              <a:buNone/>
              <a:defRPr sz="28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2800"/>
              <a:buFont typeface="Fira Sans Extra Condensed Medium"/>
              <a:buNone/>
              <a:defRPr sz="28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2800"/>
              <a:buFont typeface="Fira Sans Extra Condensed Medium"/>
              <a:buNone/>
              <a:defRPr sz="28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2800"/>
              <a:buFont typeface="Fira Sans Extra Condensed Medium"/>
              <a:buNone/>
              <a:defRPr sz="28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2800"/>
              <a:buFont typeface="Fira Sans Extra Condensed Medium"/>
              <a:buNone/>
              <a:defRPr sz="28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2800"/>
              <a:buFont typeface="Fira Sans Extra Condensed Medium"/>
              <a:buNone/>
              <a:defRPr sz="28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1420550" y="2304949"/>
            <a:ext cx="15447000" cy="690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15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15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15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15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15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15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15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4222956675"/>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ransition spd="slow">
    <p:diamond/>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288">
          <p15:clr>
            <a:srgbClr val="EA4335"/>
          </p15:clr>
        </p15:guide>
        <p15:guide id="2" orient="horz" pos="259">
          <p15:clr>
            <a:srgbClr val="EA4335"/>
          </p15:clr>
        </p15:guide>
        <p15:guide id="3" pos="5472">
          <p15:clr>
            <a:srgbClr val="EA4335"/>
          </p15:clr>
        </p15:guide>
        <p15:guide id="4" orient="horz" pos="2981">
          <p15:clr>
            <a:srgbClr val="EA4335"/>
          </p15:clr>
        </p15:guide>
        <p15:guide id="5" pos="2880">
          <p15:clr>
            <a:srgbClr val="EA4335"/>
          </p15:clr>
        </p15:guide>
        <p15:guide id="6" orient="horz" pos="835">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83.png"/><Relationship Id="rId10" Type="http://schemas.microsoft.com/office/2007/relationships/hdphoto" Target="../media/hdphoto9.wdp"/><Relationship Id="rId4" Type="http://schemas.openxmlformats.org/officeDocument/2006/relationships/image" Target="../media/image82.png"/><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5.png"/><Relationship Id="rId1" Type="http://schemas.openxmlformats.org/officeDocument/2006/relationships/slideLayout" Target="../slideLayouts/slideLayout12.xml"/><Relationship Id="rId4" Type="http://schemas.microsoft.com/office/2007/relationships/hdphoto" Target="../media/hdphoto10.wdp"/></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99.png"/><Relationship Id="rId5" Type="http://schemas.microsoft.com/office/2007/relationships/hdphoto" Target="../media/hdphoto12.wdp"/><Relationship Id="rId4" Type="http://schemas.openxmlformats.org/officeDocument/2006/relationships/image" Target="../media/image98.png"/><Relationship Id="rId9"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6.png"/><Relationship Id="rId1" Type="http://schemas.openxmlformats.org/officeDocument/2006/relationships/slideLayout" Target="../slideLayouts/slideLayout13.xml"/><Relationship Id="rId6" Type="http://schemas.microsoft.com/office/2007/relationships/hdphoto" Target="../media/hdphoto14.wdp"/><Relationship Id="rId5" Type="http://schemas.openxmlformats.org/officeDocument/2006/relationships/image" Target="../media/image104.png"/><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svg"/><Relationship Id="rId7" Type="http://schemas.openxmlformats.org/officeDocument/2006/relationships/image" Target="../media/image6.sv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image" Target="../media/image8.svg"/><Relationship Id="rId10"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34.svg"/></Relationships>
</file>

<file path=ppt/slides/_rels/slide4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07.png"/><Relationship Id="rId5" Type="http://schemas.microsoft.com/office/2007/relationships/hdphoto" Target="../media/hdphoto13.wdp"/><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112.png"/><Relationship Id="rId1" Type="http://schemas.openxmlformats.org/officeDocument/2006/relationships/slideLayout" Target="../slideLayouts/slideLayout40.xml"/><Relationship Id="rId6" Type="http://schemas.openxmlformats.org/officeDocument/2006/relationships/image" Target="../media/image114.png"/><Relationship Id="rId5" Type="http://schemas.microsoft.com/office/2007/relationships/hdphoto" Target="../media/hdphoto17.wdp"/><Relationship Id="rId4" Type="http://schemas.openxmlformats.org/officeDocument/2006/relationships/image" Target="../media/image113.png"/><Relationship Id="rId9" Type="http://schemas.microsoft.com/office/2007/relationships/hdphoto" Target="../media/hdphoto19.wdp"/></Relationships>
</file>

<file path=ppt/slides/_rels/slide44.xml.rels><?xml version="1.0" encoding="UTF-8" standalone="yes"?>
<Relationships xmlns="http://schemas.openxmlformats.org/package/2006/relationships"><Relationship Id="rId8" Type="http://schemas.openxmlformats.org/officeDocument/2006/relationships/slide" Target="slide53.xml"/><Relationship Id="rId13" Type="http://schemas.microsoft.com/office/2007/relationships/hdphoto" Target="../media/hdphoto18.wdp"/><Relationship Id="rId3" Type="http://schemas.openxmlformats.org/officeDocument/2006/relationships/image" Target="../media/image112.png"/><Relationship Id="rId7" Type="http://schemas.microsoft.com/office/2007/relationships/hdphoto" Target="../media/hdphoto17.wdp"/><Relationship Id="rId12" Type="http://schemas.openxmlformats.org/officeDocument/2006/relationships/image" Target="../media/image114.png"/><Relationship Id="rId2" Type="http://schemas.openxmlformats.org/officeDocument/2006/relationships/slide" Target="slide54.xml"/><Relationship Id="rId1" Type="http://schemas.openxmlformats.org/officeDocument/2006/relationships/slideLayout" Target="../slideLayouts/slideLayout40.xml"/><Relationship Id="rId6" Type="http://schemas.openxmlformats.org/officeDocument/2006/relationships/image" Target="../media/image113.png"/><Relationship Id="rId11" Type="http://schemas.openxmlformats.org/officeDocument/2006/relationships/slide" Target="slide51.xml"/><Relationship Id="rId5" Type="http://schemas.openxmlformats.org/officeDocument/2006/relationships/slide" Target="slide52.xml"/><Relationship Id="rId15" Type="http://schemas.microsoft.com/office/2007/relationships/hdphoto" Target="../media/hdphoto20.wdp"/><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115.png"/><Relationship Id="rId1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22.wdp"/><Relationship Id="rId5" Type="http://schemas.openxmlformats.org/officeDocument/2006/relationships/image" Target="../media/image118.png"/><Relationship Id="rId4" Type="http://schemas.microsoft.com/office/2007/relationships/hdphoto" Target="../media/hdphoto21.wdp"/></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22.wdp"/><Relationship Id="rId5" Type="http://schemas.openxmlformats.org/officeDocument/2006/relationships/image" Target="../media/image118.png"/><Relationship Id="rId4" Type="http://schemas.microsoft.com/office/2007/relationships/hdphoto" Target="../media/hdphoto21.wdp"/></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 Id="rId4" Type="http://schemas.microsoft.com/office/2007/relationships/hdphoto" Target="../media/hdphoto23.wdp"/></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image" Target="../media/image5.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42.svg"/><Relationship Id="rId10" Type="http://schemas.openxmlformats.org/officeDocument/2006/relationships/image" Target="../media/image13.png"/><Relationship Id="rId19" Type="http://schemas.openxmlformats.org/officeDocument/2006/relationships/image" Target="../media/image46.svg"/><Relationship Id="rId4" Type="http://schemas.openxmlformats.org/officeDocument/2006/relationships/image" Target="../media/image7.png"/><Relationship Id="rId9" Type="http://schemas.openxmlformats.org/officeDocument/2006/relationships/image" Target="../media/image38.svg"/><Relationship Id="rId14" Type="http://schemas.openxmlformats.org/officeDocument/2006/relationships/image" Target="../media/image41.png"/></Relationships>
</file>

<file path=ppt/slides/_rels/slide5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7.svg"/><Relationship Id="rId7" Type="http://schemas.openxmlformats.org/officeDocument/2006/relationships/image" Target="../media/image127.sv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125.svg"/><Relationship Id="rId4" Type="http://schemas.openxmlformats.org/officeDocument/2006/relationships/image" Target="../media/image124.png"/><Relationship Id="rId9" Type="http://schemas.openxmlformats.org/officeDocument/2006/relationships/image" Target="../media/image55.svg"/></Relationships>
</file>

<file path=ppt/slides/_rels/slide51.xml.rels><?xml version="1.0" encoding="UTF-8" standalone="yes"?>
<Relationships xmlns="http://schemas.openxmlformats.org/package/2006/relationships"><Relationship Id="rId3" Type="http://schemas.openxmlformats.org/officeDocument/2006/relationships/slide" Target="slide44.xml"/><Relationship Id="rId7" Type="http://schemas.microsoft.com/office/2007/relationships/hdphoto" Target="../media/hdphoto24.wdp"/><Relationship Id="rId2" Type="http://schemas.openxmlformats.org/officeDocument/2006/relationships/image" Target="../media/image128.jpeg"/><Relationship Id="rId1" Type="http://schemas.openxmlformats.org/officeDocument/2006/relationships/slideLayout" Target="../slideLayouts/slideLayout40.xml"/><Relationship Id="rId6" Type="http://schemas.openxmlformats.org/officeDocument/2006/relationships/image" Target="../media/image129.png"/><Relationship Id="rId5" Type="http://schemas.microsoft.com/office/2007/relationships/hdphoto" Target="../media/hdphoto18.wdp"/><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slide" Target="slide44.xml"/><Relationship Id="rId7" Type="http://schemas.microsoft.com/office/2007/relationships/hdphoto" Target="../media/hdphoto24.wdp"/><Relationship Id="rId2" Type="http://schemas.openxmlformats.org/officeDocument/2006/relationships/image" Target="../media/image128.jpeg"/><Relationship Id="rId1" Type="http://schemas.openxmlformats.org/officeDocument/2006/relationships/slideLayout" Target="../slideLayouts/slideLayout40.xml"/><Relationship Id="rId6" Type="http://schemas.openxmlformats.org/officeDocument/2006/relationships/image" Target="../media/image129.png"/><Relationship Id="rId5" Type="http://schemas.microsoft.com/office/2007/relationships/hdphoto" Target="../media/hdphoto17.wdp"/><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slide" Target="slide44.xml"/><Relationship Id="rId7" Type="http://schemas.microsoft.com/office/2007/relationships/hdphoto" Target="../media/hdphoto24.wdp"/><Relationship Id="rId2" Type="http://schemas.openxmlformats.org/officeDocument/2006/relationships/image" Target="../media/image128.jpeg"/><Relationship Id="rId1" Type="http://schemas.openxmlformats.org/officeDocument/2006/relationships/slideLayout" Target="../slideLayouts/slideLayout40.xml"/><Relationship Id="rId6" Type="http://schemas.openxmlformats.org/officeDocument/2006/relationships/image" Target="../media/image129.png"/><Relationship Id="rId5" Type="http://schemas.microsoft.com/office/2007/relationships/hdphoto" Target="../media/hdphoto19.wdp"/><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slide" Target="slide44.xml"/><Relationship Id="rId7" Type="http://schemas.microsoft.com/office/2007/relationships/hdphoto" Target="../media/hdphoto24.wdp"/><Relationship Id="rId2" Type="http://schemas.openxmlformats.org/officeDocument/2006/relationships/image" Target="../media/image128.jpeg"/><Relationship Id="rId1" Type="http://schemas.openxmlformats.org/officeDocument/2006/relationships/slideLayout" Target="../slideLayouts/slideLayout40.xml"/><Relationship Id="rId6" Type="http://schemas.openxmlformats.org/officeDocument/2006/relationships/image" Target="../media/image129.png"/><Relationship Id="rId5" Type="http://schemas.microsoft.com/office/2007/relationships/hdphoto" Target="../media/hdphoto16.wdp"/><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47.gif"/></Relationships>
</file>

<file path=ppt/slides/_rels/slide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51.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28.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18534" y="2257521"/>
            <a:ext cx="15038810" cy="4974716"/>
            <a:chOff x="0" y="0"/>
            <a:chExt cx="20387384" cy="6743981"/>
          </a:xfrm>
        </p:grpSpPr>
        <p:sp>
          <p:nvSpPr>
            <p:cNvPr id="3" name="Freeform 3"/>
            <p:cNvSpPr/>
            <p:nvPr/>
          </p:nvSpPr>
          <p:spPr>
            <a:xfrm>
              <a:off x="31750" y="31750"/>
              <a:ext cx="20323883" cy="6680481"/>
            </a:xfrm>
            <a:custGeom>
              <a:avLst/>
              <a:gdLst/>
              <a:ahLst/>
              <a:cxnLst/>
              <a:rect l="l" t="t" r="r" b="b"/>
              <a:pathLst>
                <a:path w="20323883" h="6680481">
                  <a:moveTo>
                    <a:pt x="20231174" y="6680481"/>
                  </a:moveTo>
                  <a:lnTo>
                    <a:pt x="92710" y="6680481"/>
                  </a:lnTo>
                  <a:cubicBezTo>
                    <a:pt x="41910" y="6680481"/>
                    <a:pt x="0" y="6638571"/>
                    <a:pt x="0" y="6587771"/>
                  </a:cubicBezTo>
                  <a:lnTo>
                    <a:pt x="0" y="92710"/>
                  </a:lnTo>
                  <a:cubicBezTo>
                    <a:pt x="0" y="41910"/>
                    <a:pt x="41910" y="0"/>
                    <a:pt x="92710" y="0"/>
                  </a:cubicBezTo>
                  <a:lnTo>
                    <a:pt x="20229903" y="0"/>
                  </a:lnTo>
                  <a:cubicBezTo>
                    <a:pt x="20280703" y="0"/>
                    <a:pt x="20322614" y="41910"/>
                    <a:pt x="20322614" y="92710"/>
                  </a:cubicBezTo>
                  <a:lnTo>
                    <a:pt x="20322614" y="6586501"/>
                  </a:lnTo>
                  <a:cubicBezTo>
                    <a:pt x="20323883" y="6638571"/>
                    <a:pt x="20281974" y="6680481"/>
                    <a:pt x="20231174" y="6680481"/>
                  </a:cubicBezTo>
                  <a:close/>
                </a:path>
              </a:pathLst>
            </a:custGeom>
            <a:solidFill>
              <a:srgbClr val="FFFFFF"/>
            </a:solidFill>
          </p:spPr>
        </p:sp>
        <p:sp>
          <p:nvSpPr>
            <p:cNvPr id="4" name="Freeform 4"/>
            <p:cNvSpPr/>
            <p:nvPr/>
          </p:nvSpPr>
          <p:spPr>
            <a:xfrm>
              <a:off x="0" y="0"/>
              <a:ext cx="20387383" cy="6743981"/>
            </a:xfrm>
            <a:custGeom>
              <a:avLst/>
              <a:gdLst/>
              <a:ahLst/>
              <a:cxnLst/>
              <a:rect l="l" t="t" r="r" b="b"/>
              <a:pathLst>
                <a:path w="20387383" h="6743981">
                  <a:moveTo>
                    <a:pt x="20262924" y="59690"/>
                  </a:moveTo>
                  <a:cubicBezTo>
                    <a:pt x="20298483" y="59690"/>
                    <a:pt x="20327694" y="88900"/>
                    <a:pt x="20327694" y="124460"/>
                  </a:cubicBezTo>
                  <a:lnTo>
                    <a:pt x="20327694" y="6619521"/>
                  </a:lnTo>
                  <a:cubicBezTo>
                    <a:pt x="20327694" y="6655081"/>
                    <a:pt x="20298483" y="6684291"/>
                    <a:pt x="20262924" y="6684291"/>
                  </a:cubicBezTo>
                  <a:lnTo>
                    <a:pt x="124460" y="6684291"/>
                  </a:lnTo>
                  <a:cubicBezTo>
                    <a:pt x="88900" y="6684291"/>
                    <a:pt x="59690" y="6655081"/>
                    <a:pt x="59690" y="6619521"/>
                  </a:cubicBezTo>
                  <a:lnTo>
                    <a:pt x="59690" y="124460"/>
                  </a:lnTo>
                  <a:cubicBezTo>
                    <a:pt x="59690" y="88900"/>
                    <a:pt x="88900" y="59690"/>
                    <a:pt x="124460" y="59690"/>
                  </a:cubicBezTo>
                  <a:lnTo>
                    <a:pt x="20262924" y="59690"/>
                  </a:lnTo>
                  <a:moveTo>
                    <a:pt x="20262924" y="0"/>
                  </a:moveTo>
                  <a:lnTo>
                    <a:pt x="124460" y="0"/>
                  </a:lnTo>
                  <a:cubicBezTo>
                    <a:pt x="55880" y="0"/>
                    <a:pt x="0" y="55880"/>
                    <a:pt x="0" y="124460"/>
                  </a:cubicBezTo>
                  <a:lnTo>
                    <a:pt x="0" y="6619521"/>
                  </a:lnTo>
                  <a:cubicBezTo>
                    <a:pt x="0" y="6688101"/>
                    <a:pt x="55880" y="6743981"/>
                    <a:pt x="124460" y="6743981"/>
                  </a:cubicBezTo>
                  <a:lnTo>
                    <a:pt x="20262924" y="6743981"/>
                  </a:lnTo>
                  <a:cubicBezTo>
                    <a:pt x="20331505" y="6743981"/>
                    <a:pt x="20387383" y="6688101"/>
                    <a:pt x="20387383" y="6619521"/>
                  </a:cubicBezTo>
                  <a:lnTo>
                    <a:pt x="20387383" y="124460"/>
                  </a:lnTo>
                  <a:cubicBezTo>
                    <a:pt x="20387383" y="55880"/>
                    <a:pt x="20331505" y="0"/>
                    <a:pt x="20262924" y="0"/>
                  </a:cubicBezTo>
                  <a:close/>
                </a:path>
              </a:pathLst>
            </a:custGeom>
            <a:solidFill>
              <a:srgbClr val="000000"/>
            </a:solidFill>
          </p:spPr>
        </p:sp>
      </p:grpSp>
      <p:sp>
        <p:nvSpPr>
          <p:cNvPr id="6" name="Freeform 6"/>
          <p:cNvSpPr/>
          <p:nvPr/>
        </p:nvSpPr>
        <p:spPr>
          <a:xfrm rot="-403026" flipH="1">
            <a:off x="-431979" y="5158133"/>
            <a:ext cx="4460134" cy="5344387"/>
          </a:xfrm>
          <a:custGeom>
            <a:avLst/>
            <a:gdLst/>
            <a:ahLst/>
            <a:cxnLst/>
            <a:rect l="l" t="t" r="r" b="b"/>
            <a:pathLst>
              <a:path w="4460134" h="5344387">
                <a:moveTo>
                  <a:pt x="4460133" y="0"/>
                </a:moveTo>
                <a:lnTo>
                  <a:pt x="0" y="0"/>
                </a:lnTo>
                <a:lnTo>
                  <a:pt x="0" y="5344386"/>
                </a:lnTo>
                <a:lnTo>
                  <a:pt x="4460133" y="5344386"/>
                </a:lnTo>
                <a:lnTo>
                  <a:pt x="446013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8928963" y="-296294"/>
            <a:ext cx="1035783" cy="922789"/>
          </a:xfrm>
          <a:custGeom>
            <a:avLst/>
            <a:gdLst/>
            <a:ahLst/>
            <a:cxnLst/>
            <a:rect l="l" t="t" r="r" b="b"/>
            <a:pathLst>
              <a:path w="1035783" h="922789">
                <a:moveTo>
                  <a:pt x="0" y="0"/>
                </a:moveTo>
                <a:lnTo>
                  <a:pt x="1035783" y="0"/>
                </a:lnTo>
                <a:lnTo>
                  <a:pt x="1035783" y="922788"/>
                </a:lnTo>
                <a:lnTo>
                  <a:pt x="0" y="9227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428992" y="3595633"/>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91808" y="8796906"/>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6919208" y="858469"/>
            <a:ext cx="1035783" cy="922789"/>
          </a:xfrm>
          <a:custGeom>
            <a:avLst/>
            <a:gdLst/>
            <a:ahLst/>
            <a:cxnLst/>
            <a:rect l="l" t="t" r="r" b="b"/>
            <a:pathLst>
              <a:path w="1035783" h="922789">
                <a:moveTo>
                  <a:pt x="0" y="0"/>
                </a:moveTo>
                <a:lnTo>
                  <a:pt x="1035784" y="0"/>
                </a:lnTo>
                <a:lnTo>
                  <a:pt x="1035784" y="922789"/>
                </a:lnTo>
                <a:lnTo>
                  <a:pt x="0" y="9227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7770108" y="7183458"/>
            <a:ext cx="1035783" cy="922789"/>
          </a:xfrm>
          <a:custGeom>
            <a:avLst/>
            <a:gdLst/>
            <a:ahLst/>
            <a:cxnLst/>
            <a:rect l="l" t="t" r="r" b="b"/>
            <a:pathLst>
              <a:path w="1035783" h="922789">
                <a:moveTo>
                  <a:pt x="0" y="0"/>
                </a:moveTo>
                <a:lnTo>
                  <a:pt x="1035784" y="0"/>
                </a:lnTo>
                <a:lnTo>
                  <a:pt x="1035784" y="922789"/>
                </a:lnTo>
                <a:lnTo>
                  <a:pt x="0" y="922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6026688" y="8963421"/>
            <a:ext cx="2261312" cy="1776158"/>
          </a:xfrm>
          <a:custGeom>
            <a:avLst/>
            <a:gdLst/>
            <a:ahLst/>
            <a:cxnLst/>
            <a:rect l="l" t="t" r="r" b="b"/>
            <a:pathLst>
              <a:path w="2261312" h="1776158">
                <a:moveTo>
                  <a:pt x="0" y="0"/>
                </a:moveTo>
                <a:lnTo>
                  <a:pt x="2261312" y="0"/>
                </a:lnTo>
                <a:lnTo>
                  <a:pt x="2261312" y="1776158"/>
                </a:lnTo>
                <a:lnTo>
                  <a:pt x="0" y="17761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729229" y="-298001"/>
            <a:ext cx="2353824" cy="1326701"/>
          </a:xfrm>
          <a:custGeom>
            <a:avLst/>
            <a:gdLst/>
            <a:ahLst/>
            <a:cxnLst/>
            <a:rect l="l" t="t" r="r" b="b"/>
            <a:pathLst>
              <a:path w="2353824" h="1326701">
                <a:moveTo>
                  <a:pt x="0" y="0"/>
                </a:moveTo>
                <a:lnTo>
                  <a:pt x="2353824" y="0"/>
                </a:lnTo>
                <a:lnTo>
                  <a:pt x="2353824" y="1326701"/>
                </a:lnTo>
                <a:lnTo>
                  <a:pt x="0" y="13267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TextBox 15"/>
          <p:cNvSpPr txBox="1"/>
          <p:nvPr/>
        </p:nvSpPr>
        <p:spPr>
          <a:xfrm>
            <a:off x="2434592" y="2898218"/>
            <a:ext cx="14752702" cy="3693319"/>
          </a:xfrm>
          <a:prstGeom prst="rect">
            <a:avLst/>
          </a:prstGeom>
        </p:spPr>
        <p:txBody>
          <a:bodyPr wrap="square" lIns="0" tIns="0" rIns="0" bIns="0" rtlCol="0" anchor="t">
            <a:spAutoFit/>
          </a:bodyPr>
          <a:lstStyle/>
          <a:p>
            <a:pPr algn="ctr">
              <a:lnSpc>
                <a:spcPts val="14400"/>
              </a:lnSpc>
            </a:pPr>
            <a:r>
              <a:rPr lang="en-US" sz="9600">
                <a:solidFill>
                  <a:srgbClr val="000000"/>
                </a:solidFill>
                <a:latin typeface="Baloo"/>
              </a:rPr>
              <a:t>Chào mừng các em đến với tiết học Địa lí 8!</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grpSp>
        <p:nvGrpSpPr>
          <p:cNvPr id="61" name="Google Shape;61;p17"/>
          <p:cNvGrpSpPr/>
          <p:nvPr/>
        </p:nvGrpSpPr>
        <p:grpSpPr>
          <a:xfrm rot="18016913">
            <a:off x="-3284826" y="5737459"/>
            <a:ext cx="10278524" cy="7822870"/>
            <a:chOff x="-3415260" y="-190557"/>
            <a:chExt cx="7737056" cy="5527408"/>
          </a:xfrm>
        </p:grpSpPr>
        <p:grpSp>
          <p:nvGrpSpPr>
            <p:cNvPr id="62" name="Google Shape;62;p17"/>
            <p:cNvGrpSpPr/>
            <p:nvPr/>
          </p:nvGrpSpPr>
          <p:grpSpPr>
            <a:xfrm rot="5159177">
              <a:off x="2736765" y="1167229"/>
              <a:ext cx="938722" cy="2231341"/>
              <a:chOff x="3913500" y="1799949"/>
              <a:chExt cx="870279" cy="2068650"/>
            </a:xfrm>
          </p:grpSpPr>
          <p:sp>
            <p:nvSpPr>
              <p:cNvPr id="63" name="Google Shape;63;p17"/>
              <p:cNvSpPr/>
              <p:nvPr/>
            </p:nvSpPr>
            <p:spPr>
              <a:xfrm rot="-164573">
                <a:off x="4320868" y="2982100"/>
                <a:ext cx="130155" cy="883892"/>
              </a:xfrm>
              <a:custGeom>
                <a:avLst/>
                <a:gdLst/>
                <a:ahLst/>
                <a:cxnLst/>
                <a:rect l="l" t="t" r="r" b="b"/>
                <a:pathLst>
                  <a:path w="2617" h="15862" extrusionOk="0">
                    <a:moveTo>
                      <a:pt x="1256" y="1"/>
                    </a:moveTo>
                    <a:lnTo>
                      <a:pt x="796" y="106"/>
                    </a:lnTo>
                    <a:lnTo>
                      <a:pt x="315" y="22"/>
                    </a:lnTo>
                    <a:lnTo>
                      <a:pt x="1" y="15861"/>
                    </a:lnTo>
                    <a:lnTo>
                      <a:pt x="1" y="15861"/>
                    </a:lnTo>
                    <a:lnTo>
                      <a:pt x="1298" y="15819"/>
                    </a:lnTo>
                    <a:lnTo>
                      <a:pt x="2616" y="15777"/>
                    </a:lnTo>
                    <a:lnTo>
                      <a:pt x="1256" y="1"/>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4" name="Google Shape;64;p17"/>
              <p:cNvSpPr/>
              <p:nvPr/>
            </p:nvSpPr>
            <p:spPr>
              <a:xfrm rot="-164573">
                <a:off x="3956831" y="1817651"/>
                <a:ext cx="783616" cy="1830412"/>
              </a:xfrm>
              <a:custGeom>
                <a:avLst/>
                <a:gdLst/>
                <a:ahLst/>
                <a:cxnLst/>
                <a:rect l="l" t="t" r="r" b="b"/>
                <a:pathLst>
                  <a:path w="15756" h="29211" extrusionOk="0">
                    <a:moveTo>
                      <a:pt x="6926" y="1"/>
                    </a:moveTo>
                    <a:lnTo>
                      <a:pt x="5001" y="4583"/>
                    </a:lnTo>
                    <a:lnTo>
                      <a:pt x="5880" y="4541"/>
                    </a:lnTo>
                    <a:lnTo>
                      <a:pt x="4101" y="7261"/>
                    </a:lnTo>
                    <a:lnTo>
                      <a:pt x="5189" y="7219"/>
                    </a:lnTo>
                    <a:lnTo>
                      <a:pt x="5189" y="7219"/>
                    </a:lnTo>
                    <a:lnTo>
                      <a:pt x="3703" y="9960"/>
                    </a:lnTo>
                    <a:lnTo>
                      <a:pt x="4687" y="9919"/>
                    </a:lnTo>
                    <a:lnTo>
                      <a:pt x="3411" y="13078"/>
                    </a:lnTo>
                    <a:lnTo>
                      <a:pt x="3411" y="13078"/>
                    </a:lnTo>
                    <a:lnTo>
                      <a:pt x="4101" y="13057"/>
                    </a:lnTo>
                    <a:lnTo>
                      <a:pt x="2448" y="16656"/>
                    </a:lnTo>
                    <a:lnTo>
                      <a:pt x="3515" y="16614"/>
                    </a:lnTo>
                    <a:lnTo>
                      <a:pt x="1841" y="19418"/>
                    </a:lnTo>
                    <a:lnTo>
                      <a:pt x="2636" y="19397"/>
                    </a:lnTo>
                    <a:lnTo>
                      <a:pt x="1444" y="22284"/>
                    </a:lnTo>
                    <a:lnTo>
                      <a:pt x="2323" y="22263"/>
                    </a:lnTo>
                    <a:lnTo>
                      <a:pt x="858" y="25904"/>
                    </a:lnTo>
                    <a:lnTo>
                      <a:pt x="1548" y="25883"/>
                    </a:lnTo>
                    <a:lnTo>
                      <a:pt x="1548" y="25883"/>
                    </a:lnTo>
                    <a:lnTo>
                      <a:pt x="0" y="29210"/>
                    </a:lnTo>
                    <a:lnTo>
                      <a:pt x="7867" y="28959"/>
                    </a:lnTo>
                    <a:lnTo>
                      <a:pt x="15755" y="28687"/>
                    </a:lnTo>
                    <a:lnTo>
                      <a:pt x="13977" y="25486"/>
                    </a:lnTo>
                    <a:lnTo>
                      <a:pt x="14667" y="25465"/>
                    </a:lnTo>
                    <a:lnTo>
                      <a:pt x="12973" y="21908"/>
                    </a:lnTo>
                    <a:lnTo>
                      <a:pt x="13851" y="21887"/>
                    </a:lnTo>
                    <a:lnTo>
                      <a:pt x="12470" y="19083"/>
                    </a:lnTo>
                    <a:lnTo>
                      <a:pt x="13266" y="19041"/>
                    </a:lnTo>
                    <a:lnTo>
                      <a:pt x="11403" y="16363"/>
                    </a:lnTo>
                    <a:lnTo>
                      <a:pt x="12491" y="16321"/>
                    </a:lnTo>
                    <a:lnTo>
                      <a:pt x="10587" y="12848"/>
                    </a:lnTo>
                    <a:lnTo>
                      <a:pt x="11278" y="12827"/>
                    </a:lnTo>
                    <a:lnTo>
                      <a:pt x="9813" y="9751"/>
                    </a:lnTo>
                    <a:lnTo>
                      <a:pt x="10797" y="9730"/>
                    </a:lnTo>
                    <a:lnTo>
                      <a:pt x="9123" y="7094"/>
                    </a:lnTo>
                    <a:lnTo>
                      <a:pt x="10211" y="7052"/>
                    </a:lnTo>
                    <a:lnTo>
                      <a:pt x="8244" y="4457"/>
                    </a:lnTo>
                    <a:lnTo>
                      <a:pt x="9144" y="4437"/>
                    </a:lnTo>
                    <a:lnTo>
                      <a:pt x="6926" y="1"/>
                    </a:lnTo>
                    <a:close/>
                  </a:path>
                </a:pathLst>
              </a:custGeom>
              <a:solidFill>
                <a:schemeClr val="accent5">
                  <a:lumMod val="60000"/>
                  <a:lumOff val="40000"/>
                </a:scheme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65" name="Google Shape;65;p17"/>
            <p:cNvGrpSpPr/>
            <p:nvPr/>
          </p:nvGrpSpPr>
          <p:grpSpPr>
            <a:xfrm rot="5400000">
              <a:off x="1752598" y="837538"/>
              <a:ext cx="976516" cy="1233534"/>
              <a:chOff x="3076485" y="3001633"/>
              <a:chExt cx="905271" cy="1234769"/>
            </a:xfrm>
          </p:grpSpPr>
          <p:sp>
            <p:nvSpPr>
              <p:cNvPr id="66" name="Google Shape;66;p17"/>
              <p:cNvSpPr/>
              <p:nvPr/>
            </p:nvSpPr>
            <p:spPr>
              <a:xfrm>
                <a:off x="3076485" y="3001633"/>
                <a:ext cx="905271" cy="955253"/>
              </a:xfrm>
              <a:custGeom>
                <a:avLst/>
                <a:gdLst/>
                <a:ahLst/>
                <a:cxnLst/>
                <a:rect l="l" t="t" r="r" b="b"/>
                <a:pathLst>
                  <a:path w="16385" h="14195" extrusionOk="0">
                    <a:moveTo>
                      <a:pt x="5263" y="1"/>
                    </a:moveTo>
                    <a:cubicBezTo>
                      <a:pt x="4095" y="1"/>
                      <a:pt x="2907" y="414"/>
                      <a:pt x="2031" y="1248"/>
                    </a:cubicBezTo>
                    <a:cubicBezTo>
                      <a:pt x="1" y="3173"/>
                      <a:pt x="482" y="6145"/>
                      <a:pt x="1884" y="7798"/>
                    </a:cubicBezTo>
                    <a:cubicBezTo>
                      <a:pt x="1298" y="8404"/>
                      <a:pt x="880" y="9241"/>
                      <a:pt x="754" y="10267"/>
                    </a:cubicBezTo>
                    <a:cubicBezTo>
                      <a:pt x="488" y="12394"/>
                      <a:pt x="2482" y="14194"/>
                      <a:pt x="4574" y="14194"/>
                    </a:cubicBezTo>
                    <a:cubicBezTo>
                      <a:pt x="4786" y="14194"/>
                      <a:pt x="4999" y="14176"/>
                      <a:pt x="5211" y="14137"/>
                    </a:cubicBezTo>
                    <a:cubicBezTo>
                      <a:pt x="7324" y="13761"/>
                      <a:pt x="8370" y="11815"/>
                      <a:pt x="8350" y="10120"/>
                    </a:cubicBezTo>
                    <a:lnTo>
                      <a:pt x="8350" y="10120"/>
                    </a:lnTo>
                    <a:cubicBezTo>
                      <a:pt x="9054" y="10449"/>
                      <a:pt x="9819" y="10631"/>
                      <a:pt x="10630" y="10631"/>
                    </a:cubicBezTo>
                    <a:cubicBezTo>
                      <a:pt x="11313" y="10631"/>
                      <a:pt x="12028" y="10502"/>
                      <a:pt x="12764" y="10225"/>
                    </a:cubicBezTo>
                    <a:cubicBezTo>
                      <a:pt x="15673" y="9116"/>
                      <a:pt x="16384" y="5057"/>
                      <a:pt x="14480" y="2650"/>
                    </a:cubicBezTo>
                    <a:cubicBezTo>
                      <a:pt x="13449" y="1348"/>
                      <a:pt x="12005" y="811"/>
                      <a:pt x="10592" y="811"/>
                    </a:cubicBezTo>
                    <a:cubicBezTo>
                      <a:pt x="9825" y="811"/>
                      <a:pt x="9068" y="969"/>
                      <a:pt x="8391" y="1248"/>
                    </a:cubicBezTo>
                    <a:cubicBezTo>
                      <a:pt x="7594" y="419"/>
                      <a:pt x="6438" y="1"/>
                      <a:pt x="5263" y="1"/>
                    </a:cubicBezTo>
                    <a:close/>
                  </a:path>
                </a:pathLst>
              </a:custGeom>
              <a:solidFill>
                <a:schemeClr val="accent3">
                  <a:lumMod val="60000"/>
                  <a:lumOff val="40000"/>
                </a:scheme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67" name="Google Shape;67;p17"/>
              <p:cNvSpPr/>
              <p:nvPr/>
            </p:nvSpPr>
            <p:spPr>
              <a:xfrm>
                <a:off x="3452406" y="3441289"/>
                <a:ext cx="403798" cy="795113"/>
              </a:xfrm>
              <a:custGeom>
                <a:avLst/>
                <a:gdLst/>
                <a:ahLst/>
                <a:cxnLst/>
                <a:rect l="l" t="t" r="r" b="b"/>
                <a:pathLst>
                  <a:path w="8119" h="15987" extrusionOk="0">
                    <a:moveTo>
                      <a:pt x="691" y="1"/>
                    </a:moveTo>
                    <a:lnTo>
                      <a:pt x="586" y="42"/>
                    </a:lnTo>
                    <a:lnTo>
                      <a:pt x="2490" y="6173"/>
                    </a:lnTo>
                    <a:lnTo>
                      <a:pt x="21" y="5587"/>
                    </a:lnTo>
                    <a:lnTo>
                      <a:pt x="1" y="5734"/>
                    </a:lnTo>
                    <a:lnTo>
                      <a:pt x="2470" y="6843"/>
                    </a:lnTo>
                    <a:lnTo>
                      <a:pt x="4959" y="15986"/>
                    </a:lnTo>
                    <a:lnTo>
                      <a:pt x="8119" y="14668"/>
                    </a:lnTo>
                    <a:lnTo>
                      <a:pt x="3495" y="6424"/>
                    </a:lnTo>
                    <a:lnTo>
                      <a:pt x="4143" y="2198"/>
                    </a:lnTo>
                    <a:lnTo>
                      <a:pt x="4060" y="2135"/>
                    </a:lnTo>
                    <a:lnTo>
                      <a:pt x="2867" y="4960"/>
                    </a:lnTo>
                    <a:lnTo>
                      <a:pt x="691" y="1"/>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68" name="Google Shape;68;p17"/>
            <p:cNvGrpSpPr/>
            <p:nvPr/>
          </p:nvGrpSpPr>
          <p:grpSpPr>
            <a:xfrm rot="5400000">
              <a:off x="1184845" y="-165017"/>
              <a:ext cx="1212958" cy="1161878"/>
              <a:chOff x="1974510" y="3146274"/>
              <a:chExt cx="1124463" cy="1077109"/>
            </a:xfrm>
          </p:grpSpPr>
          <p:sp>
            <p:nvSpPr>
              <p:cNvPr id="69" name="Google Shape;69;p17"/>
              <p:cNvSpPr/>
              <p:nvPr/>
            </p:nvSpPr>
            <p:spPr>
              <a:xfrm rot="-250099">
                <a:off x="2002107" y="3176770"/>
                <a:ext cx="867909" cy="790921"/>
              </a:xfrm>
              <a:custGeom>
                <a:avLst/>
                <a:gdLst/>
                <a:ahLst/>
                <a:cxnLst/>
                <a:rect l="l" t="t" r="r" b="b"/>
                <a:pathLst>
                  <a:path w="17451" h="15903" extrusionOk="0">
                    <a:moveTo>
                      <a:pt x="10039" y="1"/>
                    </a:moveTo>
                    <a:cubicBezTo>
                      <a:pt x="9249" y="1"/>
                      <a:pt x="8642" y="640"/>
                      <a:pt x="8642" y="640"/>
                    </a:cubicBezTo>
                    <a:cubicBezTo>
                      <a:pt x="8182" y="305"/>
                      <a:pt x="7771" y="179"/>
                      <a:pt x="7414" y="179"/>
                    </a:cubicBezTo>
                    <a:cubicBezTo>
                      <a:pt x="6343" y="179"/>
                      <a:pt x="5755" y="1309"/>
                      <a:pt x="5755" y="1309"/>
                    </a:cubicBezTo>
                    <a:cubicBezTo>
                      <a:pt x="5508" y="1237"/>
                      <a:pt x="5284" y="1205"/>
                      <a:pt x="5081" y="1205"/>
                    </a:cubicBezTo>
                    <a:cubicBezTo>
                      <a:pt x="3509" y="1205"/>
                      <a:pt x="3181" y="3109"/>
                      <a:pt x="3181" y="3109"/>
                    </a:cubicBezTo>
                    <a:cubicBezTo>
                      <a:pt x="796" y="4134"/>
                      <a:pt x="2009" y="5912"/>
                      <a:pt x="2009" y="5912"/>
                    </a:cubicBezTo>
                    <a:cubicBezTo>
                      <a:pt x="1" y="7126"/>
                      <a:pt x="1444" y="8925"/>
                      <a:pt x="1444" y="8925"/>
                    </a:cubicBezTo>
                    <a:cubicBezTo>
                      <a:pt x="210" y="10913"/>
                      <a:pt x="2491" y="11415"/>
                      <a:pt x="2491" y="11415"/>
                    </a:cubicBezTo>
                    <a:cubicBezTo>
                      <a:pt x="2292" y="13556"/>
                      <a:pt x="4104" y="13612"/>
                      <a:pt x="4295" y="13612"/>
                    </a:cubicBezTo>
                    <a:cubicBezTo>
                      <a:pt x="4305" y="13612"/>
                      <a:pt x="4311" y="13612"/>
                      <a:pt x="4311" y="13612"/>
                    </a:cubicBezTo>
                    <a:cubicBezTo>
                      <a:pt x="4530" y="15223"/>
                      <a:pt x="5558" y="15532"/>
                      <a:pt x="6316" y="15532"/>
                    </a:cubicBezTo>
                    <a:cubicBezTo>
                      <a:pt x="6789" y="15532"/>
                      <a:pt x="7157" y="15412"/>
                      <a:pt x="7157" y="15412"/>
                    </a:cubicBezTo>
                    <a:cubicBezTo>
                      <a:pt x="7469" y="15778"/>
                      <a:pt x="7837" y="15902"/>
                      <a:pt x="8193" y="15902"/>
                    </a:cubicBezTo>
                    <a:cubicBezTo>
                      <a:pt x="8957" y="15902"/>
                      <a:pt x="9667" y="15328"/>
                      <a:pt x="9667" y="15328"/>
                    </a:cubicBezTo>
                    <a:cubicBezTo>
                      <a:pt x="9960" y="15512"/>
                      <a:pt x="10232" y="15583"/>
                      <a:pt x="10478" y="15583"/>
                    </a:cubicBezTo>
                    <a:cubicBezTo>
                      <a:pt x="11325" y="15583"/>
                      <a:pt x="11864" y="14742"/>
                      <a:pt x="11864" y="14742"/>
                    </a:cubicBezTo>
                    <a:cubicBezTo>
                      <a:pt x="12008" y="14771"/>
                      <a:pt x="12142" y="14784"/>
                      <a:pt x="12267" y="14784"/>
                    </a:cubicBezTo>
                    <a:cubicBezTo>
                      <a:pt x="13593" y="14784"/>
                      <a:pt x="13873" y="13298"/>
                      <a:pt x="13873" y="13298"/>
                    </a:cubicBezTo>
                    <a:cubicBezTo>
                      <a:pt x="15924" y="12922"/>
                      <a:pt x="15484" y="10767"/>
                      <a:pt x="15484" y="10767"/>
                    </a:cubicBezTo>
                    <a:cubicBezTo>
                      <a:pt x="17451" y="9909"/>
                      <a:pt x="16217" y="8214"/>
                      <a:pt x="16217" y="8214"/>
                    </a:cubicBezTo>
                    <a:cubicBezTo>
                      <a:pt x="17325" y="6645"/>
                      <a:pt x="15589" y="6059"/>
                      <a:pt x="15589" y="6059"/>
                    </a:cubicBezTo>
                    <a:cubicBezTo>
                      <a:pt x="16614" y="3736"/>
                      <a:pt x="14103" y="3130"/>
                      <a:pt x="14103" y="3130"/>
                    </a:cubicBezTo>
                    <a:cubicBezTo>
                      <a:pt x="13879" y="1261"/>
                      <a:pt x="12705" y="994"/>
                      <a:pt x="12052" y="994"/>
                    </a:cubicBezTo>
                    <a:cubicBezTo>
                      <a:pt x="11791" y="994"/>
                      <a:pt x="11613" y="1037"/>
                      <a:pt x="11613" y="1037"/>
                    </a:cubicBezTo>
                    <a:cubicBezTo>
                      <a:pt x="11085" y="245"/>
                      <a:pt x="10527" y="1"/>
                      <a:pt x="10039" y="1"/>
                    </a:cubicBezTo>
                    <a:close/>
                  </a:path>
                </a:pathLst>
              </a:custGeom>
              <a:solidFill>
                <a:schemeClr val="accent5"/>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0" name="Google Shape;70;p17"/>
              <p:cNvSpPr/>
              <p:nvPr/>
            </p:nvSpPr>
            <p:spPr>
              <a:xfrm rot="-250099">
                <a:off x="2447425" y="3546804"/>
                <a:ext cx="628589" cy="654600"/>
              </a:xfrm>
              <a:custGeom>
                <a:avLst/>
                <a:gdLst/>
                <a:ahLst/>
                <a:cxnLst/>
                <a:rect l="l" t="t" r="r" b="b"/>
                <a:pathLst>
                  <a:path w="12639" h="13162" extrusionOk="0">
                    <a:moveTo>
                      <a:pt x="4290" y="0"/>
                    </a:moveTo>
                    <a:lnTo>
                      <a:pt x="3495" y="3536"/>
                    </a:lnTo>
                    <a:lnTo>
                      <a:pt x="1" y="3913"/>
                    </a:lnTo>
                    <a:lnTo>
                      <a:pt x="210" y="4122"/>
                    </a:lnTo>
                    <a:lnTo>
                      <a:pt x="3537" y="4331"/>
                    </a:lnTo>
                    <a:lnTo>
                      <a:pt x="9751" y="13161"/>
                    </a:lnTo>
                    <a:lnTo>
                      <a:pt x="12639" y="10378"/>
                    </a:lnTo>
                    <a:lnTo>
                      <a:pt x="4269" y="3515"/>
                    </a:lnTo>
                    <a:lnTo>
                      <a:pt x="4416" y="147"/>
                    </a:lnTo>
                    <a:lnTo>
                      <a:pt x="4290" y="0"/>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1" name="Google Shape;71;p17"/>
              <p:cNvSpPr/>
              <p:nvPr/>
            </p:nvSpPr>
            <p:spPr>
              <a:xfrm rot="-250099">
                <a:off x="2346202" y="3485084"/>
                <a:ext cx="306014" cy="302880"/>
              </a:xfrm>
              <a:custGeom>
                <a:avLst/>
                <a:gdLst/>
                <a:ahLst/>
                <a:cxnLst/>
                <a:rect l="l" t="t" r="r" b="b"/>
                <a:pathLst>
                  <a:path w="6153" h="6090" extrusionOk="0">
                    <a:moveTo>
                      <a:pt x="2972" y="1"/>
                    </a:moveTo>
                    <a:lnTo>
                      <a:pt x="2721" y="2679"/>
                    </a:lnTo>
                    <a:lnTo>
                      <a:pt x="1" y="2826"/>
                    </a:lnTo>
                    <a:lnTo>
                      <a:pt x="22" y="2951"/>
                    </a:lnTo>
                    <a:lnTo>
                      <a:pt x="2784" y="3077"/>
                    </a:lnTo>
                    <a:lnTo>
                      <a:pt x="5336" y="6090"/>
                    </a:lnTo>
                    <a:lnTo>
                      <a:pt x="6152" y="5316"/>
                    </a:lnTo>
                    <a:lnTo>
                      <a:pt x="3097" y="2784"/>
                    </a:lnTo>
                    <a:lnTo>
                      <a:pt x="3118" y="1"/>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2" name="Google Shape;72;p17"/>
              <p:cNvSpPr/>
              <p:nvPr/>
            </p:nvSpPr>
            <p:spPr>
              <a:xfrm rot="-250099">
                <a:off x="2352837" y="3502905"/>
                <a:ext cx="142637" cy="140499"/>
              </a:xfrm>
              <a:custGeom>
                <a:avLst/>
                <a:gdLst/>
                <a:ahLst/>
                <a:cxnLst/>
                <a:rect l="l" t="t" r="r" b="b"/>
                <a:pathLst>
                  <a:path w="2868" h="2825" extrusionOk="0">
                    <a:moveTo>
                      <a:pt x="64" y="0"/>
                    </a:moveTo>
                    <a:lnTo>
                      <a:pt x="1" y="63"/>
                    </a:lnTo>
                    <a:lnTo>
                      <a:pt x="2554" y="2825"/>
                    </a:lnTo>
                    <a:lnTo>
                      <a:pt x="2867" y="2532"/>
                    </a:lnTo>
                    <a:lnTo>
                      <a:pt x="64" y="0"/>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73" name="Google Shape;73;p17"/>
            <p:cNvGrpSpPr/>
            <p:nvPr/>
          </p:nvGrpSpPr>
          <p:grpSpPr>
            <a:xfrm rot="5400000">
              <a:off x="2626145" y="2405626"/>
              <a:ext cx="613459" cy="1841676"/>
              <a:chOff x="5093905" y="2160075"/>
              <a:chExt cx="568702" cy="1707311"/>
            </a:xfrm>
          </p:grpSpPr>
          <p:sp>
            <p:nvSpPr>
              <p:cNvPr id="74" name="Google Shape;74;p17"/>
              <p:cNvSpPr/>
              <p:nvPr/>
            </p:nvSpPr>
            <p:spPr>
              <a:xfrm rot="217909">
                <a:off x="5116381" y="2160075"/>
                <a:ext cx="546226" cy="1329062"/>
              </a:xfrm>
              <a:custGeom>
                <a:avLst/>
                <a:gdLst/>
                <a:ahLst/>
                <a:cxnLst/>
                <a:rect l="l" t="t" r="r" b="b"/>
                <a:pathLst>
                  <a:path w="8056" h="14892" extrusionOk="0">
                    <a:moveTo>
                      <a:pt x="5613" y="0"/>
                    </a:moveTo>
                    <a:cubicBezTo>
                      <a:pt x="4872" y="0"/>
                      <a:pt x="4047" y="747"/>
                      <a:pt x="3243" y="2310"/>
                    </a:cubicBezTo>
                    <a:cubicBezTo>
                      <a:pt x="2155" y="4444"/>
                      <a:pt x="0" y="9340"/>
                      <a:pt x="272" y="11663"/>
                    </a:cubicBezTo>
                    <a:cubicBezTo>
                      <a:pt x="544" y="13985"/>
                      <a:pt x="2364" y="14885"/>
                      <a:pt x="2364" y="14885"/>
                    </a:cubicBezTo>
                    <a:cubicBezTo>
                      <a:pt x="2425" y="14889"/>
                      <a:pt x="2491" y="14891"/>
                      <a:pt x="2561" y="14891"/>
                    </a:cubicBezTo>
                    <a:cubicBezTo>
                      <a:pt x="3323" y="14891"/>
                      <a:pt x="4658" y="14602"/>
                      <a:pt x="6152" y="12228"/>
                    </a:cubicBezTo>
                    <a:cubicBezTo>
                      <a:pt x="7784" y="9633"/>
                      <a:pt x="8056" y="3754"/>
                      <a:pt x="7365" y="1870"/>
                    </a:cubicBezTo>
                    <a:cubicBezTo>
                      <a:pt x="6912" y="642"/>
                      <a:pt x="6299" y="0"/>
                      <a:pt x="5613" y="0"/>
                    </a:cubicBezTo>
                    <a:close/>
                  </a:path>
                </a:pathLst>
              </a:custGeom>
              <a:solidFill>
                <a:schemeClr val="accent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 name="Google Shape;75;p17"/>
              <p:cNvSpPr/>
              <p:nvPr/>
            </p:nvSpPr>
            <p:spPr>
              <a:xfrm>
                <a:off x="5093905" y="3072322"/>
                <a:ext cx="374654" cy="795064"/>
              </a:xfrm>
              <a:custGeom>
                <a:avLst/>
                <a:gdLst/>
                <a:ahLst/>
                <a:cxnLst/>
                <a:rect l="l" t="t" r="r" b="b"/>
                <a:pathLst>
                  <a:path w="7533" h="15986" extrusionOk="0">
                    <a:moveTo>
                      <a:pt x="7407" y="0"/>
                    </a:moveTo>
                    <a:lnTo>
                      <a:pt x="4017" y="6131"/>
                    </a:lnTo>
                    <a:lnTo>
                      <a:pt x="2657" y="3034"/>
                    </a:lnTo>
                    <a:lnTo>
                      <a:pt x="2490" y="3160"/>
                    </a:lnTo>
                    <a:lnTo>
                      <a:pt x="3411" y="6738"/>
                    </a:lnTo>
                    <a:lnTo>
                      <a:pt x="0" y="15149"/>
                    </a:lnTo>
                    <a:lnTo>
                      <a:pt x="3181" y="15986"/>
                    </a:lnTo>
                    <a:lnTo>
                      <a:pt x="4415" y="6989"/>
                    </a:lnTo>
                    <a:lnTo>
                      <a:pt x="7533" y="21"/>
                    </a:lnTo>
                    <a:lnTo>
                      <a:pt x="7407" y="0"/>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76" name="Google Shape;76;p17"/>
            <p:cNvGrpSpPr/>
            <p:nvPr/>
          </p:nvGrpSpPr>
          <p:grpSpPr>
            <a:xfrm rot="5400000">
              <a:off x="1858645" y="3384437"/>
              <a:ext cx="956188" cy="1331960"/>
              <a:chOff x="5631899" y="2948981"/>
              <a:chExt cx="886427" cy="1234782"/>
            </a:xfrm>
          </p:grpSpPr>
          <p:sp>
            <p:nvSpPr>
              <p:cNvPr id="77" name="Google Shape;77;p17"/>
              <p:cNvSpPr/>
              <p:nvPr/>
            </p:nvSpPr>
            <p:spPr>
              <a:xfrm>
                <a:off x="5631899" y="3681092"/>
                <a:ext cx="385098" cy="502672"/>
              </a:xfrm>
              <a:custGeom>
                <a:avLst/>
                <a:gdLst/>
                <a:ahLst/>
                <a:cxnLst/>
                <a:rect l="l" t="t" r="r" b="b"/>
                <a:pathLst>
                  <a:path w="7743" h="10107" extrusionOk="0">
                    <a:moveTo>
                      <a:pt x="6696" y="1"/>
                    </a:moveTo>
                    <a:lnTo>
                      <a:pt x="1" y="8077"/>
                    </a:lnTo>
                    <a:lnTo>
                      <a:pt x="3202" y="10107"/>
                    </a:lnTo>
                    <a:lnTo>
                      <a:pt x="7742" y="649"/>
                    </a:lnTo>
                    <a:lnTo>
                      <a:pt x="6696" y="1"/>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8" name="Google Shape;78;p17"/>
              <p:cNvSpPr/>
              <p:nvPr/>
            </p:nvSpPr>
            <p:spPr>
              <a:xfrm>
                <a:off x="5778624" y="2948981"/>
                <a:ext cx="739702" cy="865642"/>
              </a:xfrm>
              <a:custGeom>
                <a:avLst/>
                <a:gdLst/>
                <a:ahLst/>
                <a:cxnLst/>
                <a:rect l="l" t="t" r="r" b="b"/>
                <a:pathLst>
                  <a:path w="14271" h="16141" extrusionOk="0">
                    <a:moveTo>
                      <a:pt x="10257" y="1"/>
                    </a:moveTo>
                    <a:cubicBezTo>
                      <a:pt x="9237" y="1"/>
                      <a:pt x="8088" y="440"/>
                      <a:pt x="6927" y="1363"/>
                    </a:cubicBezTo>
                    <a:cubicBezTo>
                      <a:pt x="4688" y="3162"/>
                      <a:pt x="85" y="7493"/>
                      <a:pt x="43" y="10444"/>
                    </a:cubicBezTo>
                    <a:cubicBezTo>
                      <a:pt x="1" y="13394"/>
                      <a:pt x="3265" y="15026"/>
                      <a:pt x="3265" y="15026"/>
                    </a:cubicBezTo>
                    <a:cubicBezTo>
                      <a:pt x="4000" y="15374"/>
                      <a:pt x="5052" y="16140"/>
                      <a:pt x="6562" y="16140"/>
                    </a:cubicBezTo>
                    <a:cubicBezTo>
                      <a:pt x="7415" y="16140"/>
                      <a:pt x="8413" y="15896"/>
                      <a:pt x="9584" y="15193"/>
                    </a:cubicBezTo>
                    <a:cubicBezTo>
                      <a:pt x="12806" y="13227"/>
                      <a:pt x="14271" y="6887"/>
                      <a:pt x="13769" y="3685"/>
                    </a:cubicBezTo>
                    <a:cubicBezTo>
                      <a:pt x="13385" y="1303"/>
                      <a:pt x="12013" y="1"/>
                      <a:pt x="10257" y="1"/>
                    </a:cubicBezTo>
                    <a:close/>
                  </a:path>
                </a:pathLst>
              </a:custGeom>
              <a:solidFill>
                <a:schemeClr val="accent5"/>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79" name="Google Shape;79;p17"/>
            <p:cNvGrpSpPr/>
            <p:nvPr/>
          </p:nvGrpSpPr>
          <p:grpSpPr>
            <a:xfrm rot="5400000">
              <a:off x="1129091" y="4276238"/>
              <a:ext cx="1033930" cy="913705"/>
              <a:chOff x="6137664" y="3478350"/>
              <a:chExt cx="958496" cy="847043"/>
            </a:xfrm>
          </p:grpSpPr>
          <p:sp>
            <p:nvSpPr>
              <p:cNvPr id="80" name="Google Shape;80;p17"/>
              <p:cNvSpPr/>
              <p:nvPr/>
            </p:nvSpPr>
            <p:spPr>
              <a:xfrm>
                <a:off x="6303136" y="3478350"/>
                <a:ext cx="793025" cy="745030"/>
              </a:xfrm>
              <a:custGeom>
                <a:avLst/>
                <a:gdLst/>
                <a:ahLst/>
                <a:cxnLst/>
                <a:rect l="l" t="t" r="r" b="b"/>
                <a:pathLst>
                  <a:path w="15945" h="14980" extrusionOk="0">
                    <a:moveTo>
                      <a:pt x="9380" y="0"/>
                    </a:moveTo>
                    <a:cubicBezTo>
                      <a:pt x="8405" y="0"/>
                      <a:pt x="7425" y="336"/>
                      <a:pt x="6633" y="1024"/>
                    </a:cubicBezTo>
                    <a:cubicBezTo>
                      <a:pt x="6403" y="1213"/>
                      <a:pt x="6215" y="1401"/>
                      <a:pt x="6047" y="1631"/>
                    </a:cubicBezTo>
                    <a:cubicBezTo>
                      <a:pt x="5611" y="1484"/>
                      <a:pt x="5156" y="1409"/>
                      <a:pt x="4700" y="1409"/>
                    </a:cubicBezTo>
                    <a:cubicBezTo>
                      <a:pt x="3733" y="1409"/>
                      <a:pt x="2763" y="1744"/>
                      <a:pt x="1967" y="2426"/>
                    </a:cubicBezTo>
                    <a:cubicBezTo>
                      <a:pt x="189" y="3933"/>
                      <a:pt x="0" y="6611"/>
                      <a:pt x="1507" y="8369"/>
                    </a:cubicBezTo>
                    <a:cubicBezTo>
                      <a:pt x="2340" y="9357"/>
                      <a:pt x="3532" y="9843"/>
                      <a:pt x="4734" y="9843"/>
                    </a:cubicBezTo>
                    <a:cubicBezTo>
                      <a:pt x="4830" y="9843"/>
                      <a:pt x="4926" y="9839"/>
                      <a:pt x="5022" y="9833"/>
                    </a:cubicBezTo>
                    <a:lnTo>
                      <a:pt x="5022" y="9833"/>
                    </a:lnTo>
                    <a:cubicBezTo>
                      <a:pt x="4729" y="11089"/>
                      <a:pt x="5022" y="12470"/>
                      <a:pt x="5922" y="13516"/>
                    </a:cubicBezTo>
                    <a:cubicBezTo>
                      <a:pt x="6761" y="14481"/>
                      <a:pt x="7940" y="14979"/>
                      <a:pt x="9125" y="14979"/>
                    </a:cubicBezTo>
                    <a:cubicBezTo>
                      <a:pt x="10097" y="14979"/>
                      <a:pt x="11072" y="14644"/>
                      <a:pt x="11864" y="13955"/>
                    </a:cubicBezTo>
                    <a:cubicBezTo>
                      <a:pt x="13036" y="12972"/>
                      <a:pt x="13517" y="11465"/>
                      <a:pt x="13287" y="10043"/>
                    </a:cubicBezTo>
                    <a:cubicBezTo>
                      <a:pt x="13517" y="9917"/>
                      <a:pt x="13747" y="9750"/>
                      <a:pt x="13977" y="9561"/>
                    </a:cubicBezTo>
                    <a:cubicBezTo>
                      <a:pt x="15735" y="8034"/>
                      <a:pt x="15944" y="5377"/>
                      <a:pt x="14417" y="3598"/>
                    </a:cubicBezTo>
                    <a:cubicBezTo>
                      <a:pt x="14103" y="3221"/>
                      <a:pt x="13726" y="2928"/>
                      <a:pt x="13308" y="2698"/>
                    </a:cubicBezTo>
                    <a:cubicBezTo>
                      <a:pt x="13140" y="2259"/>
                      <a:pt x="12910" y="1840"/>
                      <a:pt x="12575" y="1464"/>
                    </a:cubicBezTo>
                    <a:cubicBezTo>
                      <a:pt x="11748" y="499"/>
                      <a:pt x="10567" y="0"/>
                      <a:pt x="9380" y="0"/>
                    </a:cubicBezTo>
                    <a:close/>
                  </a:path>
                </a:pathLst>
              </a:custGeom>
              <a:solidFill>
                <a:schemeClr val="accent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1" name="Google Shape;81;p17"/>
              <p:cNvSpPr/>
              <p:nvPr/>
            </p:nvSpPr>
            <p:spPr>
              <a:xfrm>
                <a:off x="6137664" y="3766571"/>
                <a:ext cx="611939" cy="558822"/>
              </a:xfrm>
              <a:custGeom>
                <a:avLst/>
                <a:gdLst/>
                <a:ahLst/>
                <a:cxnLst/>
                <a:rect l="l" t="t" r="r" b="b"/>
                <a:pathLst>
                  <a:path w="12304" h="11236" extrusionOk="0">
                    <a:moveTo>
                      <a:pt x="8935" y="0"/>
                    </a:moveTo>
                    <a:lnTo>
                      <a:pt x="8726" y="188"/>
                    </a:lnTo>
                    <a:lnTo>
                      <a:pt x="8391" y="3222"/>
                    </a:lnTo>
                    <a:lnTo>
                      <a:pt x="1" y="8453"/>
                    </a:lnTo>
                    <a:lnTo>
                      <a:pt x="2407" y="11236"/>
                    </a:lnTo>
                    <a:lnTo>
                      <a:pt x="9102" y="3934"/>
                    </a:lnTo>
                    <a:lnTo>
                      <a:pt x="12178" y="4227"/>
                    </a:lnTo>
                    <a:lnTo>
                      <a:pt x="12304" y="4122"/>
                    </a:lnTo>
                    <a:lnTo>
                      <a:pt x="9123" y="3222"/>
                    </a:lnTo>
                    <a:lnTo>
                      <a:pt x="8935" y="0"/>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2" name="Google Shape;82;p17"/>
              <p:cNvSpPr/>
              <p:nvPr/>
            </p:nvSpPr>
            <p:spPr>
              <a:xfrm>
                <a:off x="6546643" y="3697885"/>
                <a:ext cx="284136" cy="273692"/>
              </a:xfrm>
              <a:custGeom>
                <a:avLst/>
                <a:gdLst/>
                <a:ahLst/>
                <a:cxnLst/>
                <a:rect l="l" t="t" r="r" b="b"/>
                <a:pathLst>
                  <a:path w="5713" h="5503" extrusionOk="0">
                    <a:moveTo>
                      <a:pt x="3139" y="0"/>
                    </a:moveTo>
                    <a:lnTo>
                      <a:pt x="2909" y="2532"/>
                    </a:lnTo>
                    <a:lnTo>
                      <a:pt x="0" y="4708"/>
                    </a:lnTo>
                    <a:lnTo>
                      <a:pt x="691" y="5503"/>
                    </a:lnTo>
                    <a:lnTo>
                      <a:pt x="3160" y="2825"/>
                    </a:lnTo>
                    <a:lnTo>
                      <a:pt x="5692" y="2971"/>
                    </a:lnTo>
                    <a:lnTo>
                      <a:pt x="5713" y="2846"/>
                    </a:lnTo>
                    <a:lnTo>
                      <a:pt x="3265" y="2490"/>
                    </a:lnTo>
                    <a:lnTo>
                      <a:pt x="3265" y="0"/>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3" name="Google Shape;83;p17"/>
              <p:cNvSpPr/>
              <p:nvPr/>
            </p:nvSpPr>
            <p:spPr>
              <a:xfrm>
                <a:off x="6691275" y="3714497"/>
                <a:ext cx="134285" cy="123890"/>
              </a:xfrm>
              <a:custGeom>
                <a:avLst/>
                <a:gdLst/>
                <a:ahLst/>
                <a:cxnLst/>
                <a:rect l="l" t="t" r="r" b="b"/>
                <a:pathLst>
                  <a:path w="2700" h="2491" extrusionOk="0">
                    <a:moveTo>
                      <a:pt x="2658" y="1"/>
                    </a:moveTo>
                    <a:lnTo>
                      <a:pt x="1" y="2198"/>
                    </a:lnTo>
                    <a:lnTo>
                      <a:pt x="252" y="2491"/>
                    </a:lnTo>
                    <a:lnTo>
                      <a:pt x="2700" y="64"/>
                    </a:lnTo>
                    <a:lnTo>
                      <a:pt x="2658" y="1"/>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84" name="Google Shape;84;p17"/>
            <p:cNvGrpSpPr/>
            <p:nvPr/>
          </p:nvGrpSpPr>
          <p:grpSpPr>
            <a:xfrm rot="5400000">
              <a:off x="-3415233" y="-19936"/>
              <a:ext cx="5356760" cy="5356813"/>
              <a:chOff x="2132707" y="3932726"/>
              <a:chExt cx="4965940" cy="4965990"/>
            </a:xfrm>
          </p:grpSpPr>
          <p:sp>
            <p:nvSpPr>
              <p:cNvPr id="85" name="Google Shape;85;p17"/>
              <p:cNvSpPr/>
              <p:nvPr/>
            </p:nvSpPr>
            <p:spPr>
              <a:xfrm>
                <a:off x="2132707" y="3932726"/>
                <a:ext cx="4965940" cy="4965990"/>
              </a:xfrm>
              <a:custGeom>
                <a:avLst/>
                <a:gdLst/>
                <a:ahLst/>
                <a:cxnLst/>
                <a:rect l="l" t="t" r="r" b="b"/>
                <a:pathLst>
                  <a:path w="99848" h="99849" extrusionOk="0">
                    <a:moveTo>
                      <a:pt x="49924" y="1"/>
                    </a:moveTo>
                    <a:cubicBezTo>
                      <a:pt x="22347" y="1"/>
                      <a:pt x="0" y="22347"/>
                      <a:pt x="0" y="49925"/>
                    </a:cubicBezTo>
                    <a:cubicBezTo>
                      <a:pt x="0" y="77502"/>
                      <a:pt x="22347" y="99848"/>
                      <a:pt x="49924" y="99848"/>
                    </a:cubicBezTo>
                    <a:cubicBezTo>
                      <a:pt x="77501" y="99848"/>
                      <a:pt x="99848" y="77502"/>
                      <a:pt x="99848" y="49925"/>
                    </a:cubicBezTo>
                    <a:cubicBezTo>
                      <a:pt x="99848" y="22347"/>
                      <a:pt x="77501" y="1"/>
                      <a:pt x="49924" y="1"/>
                    </a:cubicBezTo>
                    <a:close/>
                  </a:path>
                </a:pathLst>
              </a:custGeom>
              <a:solidFill>
                <a:srgbClr val="00B050"/>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6" name="Google Shape;86;p17"/>
              <p:cNvSpPr/>
              <p:nvPr/>
            </p:nvSpPr>
            <p:spPr>
              <a:xfrm>
                <a:off x="2431175" y="4068525"/>
                <a:ext cx="4320150" cy="4320196"/>
              </a:xfrm>
              <a:custGeom>
                <a:avLst/>
                <a:gdLst/>
                <a:ahLst/>
                <a:cxnLst/>
                <a:rect l="l" t="t" r="r" b="b"/>
                <a:pathLst>
                  <a:path w="93738" h="93739" extrusionOk="0">
                    <a:moveTo>
                      <a:pt x="46618" y="1"/>
                    </a:moveTo>
                    <a:lnTo>
                      <a:pt x="46618" y="838"/>
                    </a:lnTo>
                    <a:lnTo>
                      <a:pt x="46869" y="838"/>
                    </a:lnTo>
                    <a:cubicBezTo>
                      <a:pt x="47476" y="838"/>
                      <a:pt x="48062" y="838"/>
                      <a:pt x="48668" y="859"/>
                    </a:cubicBezTo>
                    <a:lnTo>
                      <a:pt x="48689" y="43"/>
                    </a:lnTo>
                    <a:cubicBezTo>
                      <a:pt x="48083" y="22"/>
                      <a:pt x="47476" y="1"/>
                      <a:pt x="46869" y="1"/>
                    </a:cubicBezTo>
                    <a:close/>
                    <a:moveTo>
                      <a:pt x="44546" y="64"/>
                    </a:moveTo>
                    <a:cubicBezTo>
                      <a:pt x="43856" y="84"/>
                      <a:pt x="43145" y="147"/>
                      <a:pt x="42454" y="210"/>
                    </a:cubicBezTo>
                    <a:lnTo>
                      <a:pt x="42538" y="1026"/>
                    </a:lnTo>
                    <a:cubicBezTo>
                      <a:pt x="43207" y="963"/>
                      <a:pt x="43898" y="921"/>
                      <a:pt x="44567" y="880"/>
                    </a:cubicBezTo>
                    <a:lnTo>
                      <a:pt x="44546" y="64"/>
                    </a:lnTo>
                    <a:close/>
                    <a:moveTo>
                      <a:pt x="50782" y="168"/>
                    </a:moveTo>
                    <a:lnTo>
                      <a:pt x="50719" y="984"/>
                    </a:lnTo>
                    <a:cubicBezTo>
                      <a:pt x="51389" y="1047"/>
                      <a:pt x="52058" y="1110"/>
                      <a:pt x="52749" y="1193"/>
                    </a:cubicBezTo>
                    <a:lnTo>
                      <a:pt x="52853" y="377"/>
                    </a:lnTo>
                    <a:cubicBezTo>
                      <a:pt x="52163" y="294"/>
                      <a:pt x="51472" y="210"/>
                      <a:pt x="50782" y="168"/>
                    </a:cubicBezTo>
                    <a:close/>
                    <a:moveTo>
                      <a:pt x="40404" y="461"/>
                    </a:moveTo>
                    <a:cubicBezTo>
                      <a:pt x="39713" y="545"/>
                      <a:pt x="39023" y="649"/>
                      <a:pt x="38332" y="775"/>
                    </a:cubicBezTo>
                    <a:lnTo>
                      <a:pt x="38500" y="1591"/>
                    </a:lnTo>
                    <a:cubicBezTo>
                      <a:pt x="39148" y="1465"/>
                      <a:pt x="39839" y="1361"/>
                      <a:pt x="40508" y="1277"/>
                    </a:cubicBezTo>
                    <a:lnTo>
                      <a:pt x="40404" y="461"/>
                    </a:lnTo>
                    <a:close/>
                    <a:moveTo>
                      <a:pt x="54904" y="691"/>
                    </a:moveTo>
                    <a:lnTo>
                      <a:pt x="54757" y="1507"/>
                    </a:lnTo>
                    <a:cubicBezTo>
                      <a:pt x="55427" y="1612"/>
                      <a:pt x="56117" y="1758"/>
                      <a:pt x="56766" y="1884"/>
                    </a:cubicBezTo>
                    <a:lnTo>
                      <a:pt x="56954" y="1089"/>
                    </a:lnTo>
                    <a:cubicBezTo>
                      <a:pt x="56285" y="942"/>
                      <a:pt x="55594" y="796"/>
                      <a:pt x="54904" y="691"/>
                    </a:cubicBezTo>
                    <a:close/>
                    <a:moveTo>
                      <a:pt x="36303" y="1193"/>
                    </a:moveTo>
                    <a:cubicBezTo>
                      <a:pt x="35633" y="1361"/>
                      <a:pt x="34943" y="1528"/>
                      <a:pt x="34294" y="1717"/>
                    </a:cubicBezTo>
                    <a:lnTo>
                      <a:pt x="34503" y="2512"/>
                    </a:lnTo>
                    <a:cubicBezTo>
                      <a:pt x="35152" y="2323"/>
                      <a:pt x="35821" y="2156"/>
                      <a:pt x="36491" y="2009"/>
                    </a:cubicBezTo>
                    <a:lnTo>
                      <a:pt x="36303" y="1193"/>
                    </a:lnTo>
                    <a:close/>
                    <a:moveTo>
                      <a:pt x="58963" y="1570"/>
                    </a:moveTo>
                    <a:lnTo>
                      <a:pt x="58754" y="2386"/>
                    </a:lnTo>
                    <a:cubicBezTo>
                      <a:pt x="59423" y="2553"/>
                      <a:pt x="60072" y="2742"/>
                      <a:pt x="60720" y="2951"/>
                    </a:cubicBezTo>
                    <a:lnTo>
                      <a:pt x="60972" y="2156"/>
                    </a:lnTo>
                    <a:cubicBezTo>
                      <a:pt x="60302" y="1947"/>
                      <a:pt x="59632" y="1758"/>
                      <a:pt x="58963" y="1570"/>
                    </a:cubicBezTo>
                    <a:close/>
                    <a:moveTo>
                      <a:pt x="32285" y="2323"/>
                    </a:moveTo>
                    <a:cubicBezTo>
                      <a:pt x="31637" y="2533"/>
                      <a:pt x="30967" y="2763"/>
                      <a:pt x="30339" y="3014"/>
                    </a:cubicBezTo>
                    <a:lnTo>
                      <a:pt x="30611" y="3788"/>
                    </a:lnTo>
                    <a:cubicBezTo>
                      <a:pt x="31260" y="3537"/>
                      <a:pt x="31909" y="3307"/>
                      <a:pt x="32557" y="3097"/>
                    </a:cubicBezTo>
                    <a:lnTo>
                      <a:pt x="32285" y="2323"/>
                    </a:lnTo>
                    <a:close/>
                    <a:moveTo>
                      <a:pt x="62938" y="2825"/>
                    </a:moveTo>
                    <a:lnTo>
                      <a:pt x="62666" y="3600"/>
                    </a:lnTo>
                    <a:cubicBezTo>
                      <a:pt x="63294" y="3830"/>
                      <a:pt x="63943" y="4081"/>
                      <a:pt x="64570" y="4353"/>
                    </a:cubicBezTo>
                    <a:lnTo>
                      <a:pt x="64884" y="3600"/>
                    </a:lnTo>
                    <a:cubicBezTo>
                      <a:pt x="64257" y="3328"/>
                      <a:pt x="63587" y="3077"/>
                      <a:pt x="62938" y="2825"/>
                    </a:cubicBezTo>
                    <a:close/>
                    <a:moveTo>
                      <a:pt x="28414" y="3788"/>
                    </a:moveTo>
                    <a:cubicBezTo>
                      <a:pt x="27766" y="4060"/>
                      <a:pt x="27138" y="4353"/>
                      <a:pt x="26510" y="4646"/>
                    </a:cubicBezTo>
                    <a:lnTo>
                      <a:pt x="26866" y="5399"/>
                    </a:lnTo>
                    <a:cubicBezTo>
                      <a:pt x="27494" y="5085"/>
                      <a:pt x="28101" y="4813"/>
                      <a:pt x="28728" y="4541"/>
                    </a:cubicBezTo>
                    <a:lnTo>
                      <a:pt x="28414" y="3788"/>
                    </a:lnTo>
                    <a:close/>
                    <a:moveTo>
                      <a:pt x="66788" y="4437"/>
                    </a:moveTo>
                    <a:lnTo>
                      <a:pt x="66454" y="5190"/>
                    </a:lnTo>
                    <a:cubicBezTo>
                      <a:pt x="67060" y="5462"/>
                      <a:pt x="67667" y="5776"/>
                      <a:pt x="68274" y="6090"/>
                    </a:cubicBezTo>
                    <a:lnTo>
                      <a:pt x="68650" y="5357"/>
                    </a:lnTo>
                    <a:cubicBezTo>
                      <a:pt x="68044" y="5043"/>
                      <a:pt x="67416" y="4730"/>
                      <a:pt x="66788" y="4437"/>
                    </a:cubicBezTo>
                    <a:close/>
                    <a:moveTo>
                      <a:pt x="24669" y="5587"/>
                    </a:moveTo>
                    <a:cubicBezTo>
                      <a:pt x="24062" y="5922"/>
                      <a:pt x="23455" y="6257"/>
                      <a:pt x="22870" y="6613"/>
                    </a:cubicBezTo>
                    <a:lnTo>
                      <a:pt x="23288" y="7324"/>
                    </a:lnTo>
                    <a:cubicBezTo>
                      <a:pt x="23874" y="6968"/>
                      <a:pt x="24460" y="6634"/>
                      <a:pt x="25067" y="6320"/>
                    </a:cubicBezTo>
                    <a:lnTo>
                      <a:pt x="24669" y="5587"/>
                    </a:lnTo>
                    <a:close/>
                    <a:moveTo>
                      <a:pt x="70492" y="6382"/>
                    </a:moveTo>
                    <a:lnTo>
                      <a:pt x="70073" y="7094"/>
                    </a:lnTo>
                    <a:cubicBezTo>
                      <a:pt x="70659" y="7429"/>
                      <a:pt x="71245" y="7784"/>
                      <a:pt x="71810" y="8161"/>
                    </a:cubicBezTo>
                    <a:lnTo>
                      <a:pt x="72270" y="7471"/>
                    </a:lnTo>
                    <a:cubicBezTo>
                      <a:pt x="71684" y="7094"/>
                      <a:pt x="71078" y="6717"/>
                      <a:pt x="70492" y="6382"/>
                    </a:cubicBezTo>
                    <a:close/>
                    <a:moveTo>
                      <a:pt x="21091" y="7722"/>
                    </a:moveTo>
                    <a:cubicBezTo>
                      <a:pt x="20526" y="8098"/>
                      <a:pt x="19940" y="8496"/>
                      <a:pt x="19396" y="8914"/>
                    </a:cubicBezTo>
                    <a:lnTo>
                      <a:pt x="19878" y="9584"/>
                    </a:lnTo>
                    <a:cubicBezTo>
                      <a:pt x="20422" y="9186"/>
                      <a:pt x="20987" y="8789"/>
                      <a:pt x="21551" y="8412"/>
                    </a:cubicBezTo>
                    <a:lnTo>
                      <a:pt x="21091" y="7722"/>
                    </a:lnTo>
                    <a:close/>
                    <a:moveTo>
                      <a:pt x="73986" y="8642"/>
                    </a:moveTo>
                    <a:lnTo>
                      <a:pt x="73505" y="9312"/>
                    </a:lnTo>
                    <a:cubicBezTo>
                      <a:pt x="74070" y="9709"/>
                      <a:pt x="74614" y="10107"/>
                      <a:pt x="75137" y="10525"/>
                    </a:cubicBezTo>
                    <a:lnTo>
                      <a:pt x="75660" y="9877"/>
                    </a:lnTo>
                    <a:cubicBezTo>
                      <a:pt x="75116" y="9458"/>
                      <a:pt x="74551" y="9040"/>
                      <a:pt x="73986" y="8642"/>
                    </a:cubicBezTo>
                    <a:close/>
                    <a:moveTo>
                      <a:pt x="17743" y="10170"/>
                    </a:moveTo>
                    <a:cubicBezTo>
                      <a:pt x="17199" y="10588"/>
                      <a:pt x="16655" y="11048"/>
                      <a:pt x="16132" y="11488"/>
                    </a:cubicBezTo>
                    <a:lnTo>
                      <a:pt x="16676" y="12116"/>
                    </a:lnTo>
                    <a:cubicBezTo>
                      <a:pt x="17178" y="11676"/>
                      <a:pt x="17701" y="11237"/>
                      <a:pt x="18246" y="10818"/>
                    </a:cubicBezTo>
                    <a:lnTo>
                      <a:pt x="17743" y="10170"/>
                    </a:lnTo>
                    <a:close/>
                    <a:moveTo>
                      <a:pt x="77271" y="11195"/>
                    </a:moveTo>
                    <a:lnTo>
                      <a:pt x="76727" y="11823"/>
                    </a:lnTo>
                    <a:cubicBezTo>
                      <a:pt x="77250" y="12262"/>
                      <a:pt x="77752" y="12722"/>
                      <a:pt x="78254" y="13183"/>
                    </a:cubicBezTo>
                    <a:lnTo>
                      <a:pt x="78819" y="12576"/>
                    </a:lnTo>
                    <a:cubicBezTo>
                      <a:pt x="78317" y="12116"/>
                      <a:pt x="77794" y="11634"/>
                      <a:pt x="77271" y="11195"/>
                    </a:cubicBezTo>
                    <a:close/>
                    <a:moveTo>
                      <a:pt x="14584" y="12890"/>
                    </a:moveTo>
                    <a:cubicBezTo>
                      <a:pt x="14082" y="13371"/>
                      <a:pt x="13600" y="13873"/>
                      <a:pt x="13119" y="14354"/>
                    </a:cubicBezTo>
                    <a:lnTo>
                      <a:pt x="13705" y="14940"/>
                    </a:lnTo>
                    <a:cubicBezTo>
                      <a:pt x="14186" y="14438"/>
                      <a:pt x="14668" y="13957"/>
                      <a:pt x="15170" y="13497"/>
                    </a:cubicBezTo>
                    <a:lnTo>
                      <a:pt x="14584" y="12890"/>
                    </a:lnTo>
                    <a:close/>
                    <a:moveTo>
                      <a:pt x="80305" y="14041"/>
                    </a:moveTo>
                    <a:lnTo>
                      <a:pt x="79719" y="14605"/>
                    </a:lnTo>
                    <a:cubicBezTo>
                      <a:pt x="80200" y="15087"/>
                      <a:pt x="80661" y="15589"/>
                      <a:pt x="81121" y="16091"/>
                    </a:cubicBezTo>
                    <a:lnTo>
                      <a:pt x="81728" y="15547"/>
                    </a:lnTo>
                    <a:cubicBezTo>
                      <a:pt x="81267" y="15045"/>
                      <a:pt x="80786" y="14522"/>
                      <a:pt x="80305" y="14041"/>
                    </a:cubicBezTo>
                    <a:close/>
                    <a:moveTo>
                      <a:pt x="11717" y="15882"/>
                    </a:moveTo>
                    <a:cubicBezTo>
                      <a:pt x="11236" y="16405"/>
                      <a:pt x="10797" y="16949"/>
                      <a:pt x="10357" y="17493"/>
                    </a:cubicBezTo>
                    <a:lnTo>
                      <a:pt x="11006" y="17995"/>
                    </a:lnTo>
                    <a:cubicBezTo>
                      <a:pt x="11424" y="17472"/>
                      <a:pt x="11864" y="16949"/>
                      <a:pt x="12324" y="16447"/>
                    </a:cubicBezTo>
                    <a:lnTo>
                      <a:pt x="11717" y="15882"/>
                    </a:lnTo>
                    <a:close/>
                    <a:moveTo>
                      <a:pt x="83088" y="17116"/>
                    </a:moveTo>
                    <a:lnTo>
                      <a:pt x="82460" y="17660"/>
                    </a:lnTo>
                    <a:cubicBezTo>
                      <a:pt x="82879" y="18183"/>
                      <a:pt x="83318" y="18706"/>
                      <a:pt x="83715" y="19250"/>
                    </a:cubicBezTo>
                    <a:lnTo>
                      <a:pt x="84385" y="18769"/>
                    </a:lnTo>
                    <a:cubicBezTo>
                      <a:pt x="83967" y="18204"/>
                      <a:pt x="83527" y="17660"/>
                      <a:pt x="83088" y="17116"/>
                    </a:cubicBezTo>
                    <a:close/>
                    <a:moveTo>
                      <a:pt x="9102" y="19125"/>
                    </a:moveTo>
                    <a:cubicBezTo>
                      <a:pt x="8683" y="19690"/>
                      <a:pt x="8286" y="20255"/>
                      <a:pt x="7909" y="20841"/>
                    </a:cubicBezTo>
                    <a:lnTo>
                      <a:pt x="8579" y="21301"/>
                    </a:lnTo>
                    <a:cubicBezTo>
                      <a:pt x="8955" y="20736"/>
                      <a:pt x="9353" y="20171"/>
                      <a:pt x="9751" y="19627"/>
                    </a:cubicBezTo>
                    <a:lnTo>
                      <a:pt x="9102" y="19125"/>
                    </a:lnTo>
                    <a:close/>
                    <a:moveTo>
                      <a:pt x="85599" y="20443"/>
                    </a:moveTo>
                    <a:lnTo>
                      <a:pt x="84908" y="20924"/>
                    </a:lnTo>
                    <a:cubicBezTo>
                      <a:pt x="85285" y="21468"/>
                      <a:pt x="85661" y="22054"/>
                      <a:pt x="86017" y="22619"/>
                    </a:cubicBezTo>
                    <a:lnTo>
                      <a:pt x="86729" y="22201"/>
                    </a:lnTo>
                    <a:cubicBezTo>
                      <a:pt x="86373" y="21615"/>
                      <a:pt x="85975" y="21029"/>
                      <a:pt x="85599" y="20443"/>
                    </a:cubicBezTo>
                    <a:close/>
                    <a:moveTo>
                      <a:pt x="6779" y="22598"/>
                    </a:moveTo>
                    <a:cubicBezTo>
                      <a:pt x="6424" y="23184"/>
                      <a:pt x="6068" y="23791"/>
                      <a:pt x="5733" y="24398"/>
                    </a:cubicBezTo>
                    <a:lnTo>
                      <a:pt x="6466" y="24795"/>
                    </a:lnTo>
                    <a:cubicBezTo>
                      <a:pt x="6779" y="24209"/>
                      <a:pt x="7135" y="23603"/>
                      <a:pt x="7470" y="23017"/>
                    </a:cubicBezTo>
                    <a:lnTo>
                      <a:pt x="6779" y="22598"/>
                    </a:lnTo>
                    <a:close/>
                    <a:moveTo>
                      <a:pt x="87775" y="23979"/>
                    </a:moveTo>
                    <a:lnTo>
                      <a:pt x="87063" y="24377"/>
                    </a:lnTo>
                    <a:cubicBezTo>
                      <a:pt x="87398" y="24984"/>
                      <a:pt x="87712" y="25590"/>
                      <a:pt x="88026" y="26197"/>
                    </a:cubicBezTo>
                    <a:lnTo>
                      <a:pt x="88758" y="25821"/>
                    </a:lnTo>
                    <a:cubicBezTo>
                      <a:pt x="88444" y="25193"/>
                      <a:pt x="88109" y="24586"/>
                      <a:pt x="87775" y="23979"/>
                    </a:cubicBezTo>
                    <a:close/>
                    <a:moveTo>
                      <a:pt x="4771" y="26260"/>
                    </a:moveTo>
                    <a:cubicBezTo>
                      <a:pt x="4478" y="26867"/>
                      <a:pt x="4185" y="27515"/>
                      <a:pt x="3892" y="28143"/>
                    </a:cubicBezTo>
                    <a:lnTo>
                      <a:pt x="4645" y="28478"/>
                    </a:lnTo>
                    <a:cubicBezTo>
                      <a:pt x="4917" y="27850"/>
                      <a:pt x="5210" y="27222"/>
                      <a:pt x="5524" y="26616"/>
                    </a:cubicBezTo>
                    <a:lnTo>
                      <a:pt x="4771" y="26260"/>
                    </a:lnTo>
                    <a:close/>
                    <a:moveTo>
                      <a:pt x="89658" y="27683"/>
                    </a:moveTo>
                    <a:lnTo>
                      <a:pt x="88905" y="28038"/>
                    </a:lnTo>
                    <a:cubicBezTo>
                      <a:pt x="89177" y="28645"/>
                      <a:pt x="89449" y="29273"/>
                      <a:pt x="89700" y="29901"/>
                    </a:cubicBezTo>
                    <a:lnTo>
                      <a:pt x="90453" y="29608"/>
                    </a:lnTo>
                    <a:cubicBezTo>
                      <a:pt x="90202" y="28959"/>
                      <a:pt x="89930" y="28331"/>
                      <a:pt x="89658" y="27683"/>
                    </a:cubicBezTo>
                    <a:close/>
                    <a:moveTo>
                      <a:pt x="3118" y="30068"/>
                    </a:moveTo>
                    <a:cubicBezTo>
                      <a:pt x="2867" y="30717"/>
                      <a:pt x="2616" y="31386"/>
                      <a:pt x="2406" y="32035"/>
                    </a:cubicBezTo>
                    <a:lnTo>
                      <a:pt x="3181" y="32286"/>
                    </a:lnTo>
                    <a:cubicBezTo>
                      <a:pt x="3411" y="31658"/>
                      <a:pt x="3641" y="31010"/>
                      <a:pt x="3871" y="30361"/>
                    </a:cubicBezTo>
                    <a:lnTo>
                      <a:pt x="3118" y="30068"/>
                    </a:lnTo>
                    <a:close/>
                    <a:moveTo>
                      <a:pt x="91185" y="31554"/>
                    </a:moveTo>
                    <a:lnTo>
                      <a:pt x="90411" y="31826"/>
                    </a:lnTo>
                    <a:cubicBezTo>
                      <a:pt x="90620" y="32474"/>
                      <a:pt x="90830" y="33123"/>
                      <a:pt x="91018" y="33771"/>
                    </a:cubicBezTo>
                    <a:lnTo>
                      <a:pt x="91813" y="33541"/>
                    </a:lnTo>
                    <a:cubicBezTo>
                      <a:pt x="91625" y="32872"/>
                      <a:pt x="91394" y="32202"/>
                      <a:pt x="91185" y="31554"/>
                    </a:cubicBezTo>
                    <a:close/>
                    <a:moveTo>
                      <a:pt x="1800" y="34023"/>
                    </a:moveTo>
                    <a:cubicBezTo>
                      <a:pt x="1611" y="34692"/>
                      <a:pt x="1423" y="35362"/>
                      <a:pt x="1256" y="36031"/>
                    </a:cubicBezTo>
                    <a:lnTo>
                      <a:pt x="2072" y="36220"/>
                    </a:lnTo>
                    <a:cubicBezTo>
                      <a:pt x="2218" y="35571"/>
                      <a:pt x="2406" y="34901"/>
                      <a:pt x="2574" y="34253"/>
                    </a:cubicBezTo>
                    <a:lnTo>
                      <a:pt x="1800" y="34023"/>
                    </a:lnTo>
                    <a:close/>
                    <a:moveTo>
                      <a:pt x="92357" y="35550"/>
                    </a:moveTo>
                    <a:lnTo>
                      <a:pt x="91562" y="35738"/>
                    </a:lnTo>
                    <a:cubicBezTo>
                      <a:pt x="91729" y="36408"/>
                      <a:pt x="91876" y="37077"/>
                      <a:pt x="92022" y="37747"/>
                    </a:cubicBezTo>
                    <a:lnTo>
                      <a:pt x="92817" y="37580"/>
                    </a:lnTo>
                    <a:cubicBezTo>
                      <a:pt x="92692" y="36889"/>
                      <a:pt x="92524" y="36220"/>
                      <a:pt x="92357" y="35550"/>
                    </a:cubicBezTo>
                    <a:close/>
                    <a:moveTo>
                      <a:pt x="837" y="38082"/>
                    </a:moveTo>
                    <a:cubicBezTo>
                      <a:pt x="712" y="38751"/>
                      <a:pt x="586" y="39442"/>
                      <a:pt x="481" y="40132"/>
                    </a:cubicBezTo>
                    <a:lnTo>
                      <a:pt x="1318" y="40237"/>
                    </a:lnTo>
                    <a:cubicBezTo>
                      <a:pt x="1402" y="39567"/>
                      <a:pt x="1507" y="38898"/>
                      <a:pt x="1632" y="38228"/>
                    </a:cubicBezTo>
                    <a:lnTo>
                      <a:pt x="837" y="38082"/>
                    </a:lnTo>
                    <a:close/>
                    <a:moveTo>
                      <a:pt x="93194" y="39630"/>
                    </a:moveTo>
                    <a:lnTo>
                      <a:pt x="92378" y="39756"/>
                    </a:lnTo>
                    <a:cubicBezTo>
                      <a:pt x="92482" y="40425"/>
                      <a:pt x="92566" y="41095"/>
                      <a:pt x="92629" y="41785"/>
                    </a:cubicBezTo>
                    <a:lnTo>
                      <a:pt x="93466" y="41681"/>
                    </a:lnTo>
                    <a:cubicBezTo>
                      <a:pt x="93382" y="40990"/>
                      <a:pt x="93299" y="40300"/>
                      <a:pt x="93194" y="39630"/>
                    </a:cubicBezTo>
                    <a:close/>
                    <a:moveTo>
                      <a:pt x="230" y="42183"/>
                    </a:moveTo>
                    <a:cubicBezTo>
                      <a:pt x="168" y="42873"/>
                      <a:pt x="105" y="43585"/>
                      <a:pt x="84" y="44275"/>
                    </a:cubicBezTo>
                    <a:lnTo>
                      <a:pt x="900" y="44317"/>
                    </a:lnTo>
                    <a:cubicBezTo>
                      <a:pt x="942" y="43627"/>
                      <a:pt x="984" y="42957"/>
                      <a:pt x="1067" y="42266"/>
                    </a:cubicBezTo>
                    <a:lnTo>
                      <a:pt x="230" y="42183"/>
                    </a:lnTo>
                    <a:close/>
                    <a:moveTo>
                      <a:pt x="93633" y="43752"/>
                    </a:moveTo>
                    <a:lnTo>
                      <a:pt x="92817" y="43815"/>
                    </a:lnTo>
                    <a:cubicBezTo>
                      <a:pt x="92859" y="44505"/>
                      <a:pt x="92901" y="45175"/>
                      <a:pt x="92901" y="45844"/>
                    </a:cubicBezTo>
                    <a:lnTo>
                      <a:pt x="93738" y="45844"/>
                    </a:lnTo>
                    <a:cubicBezTo>
                      <a:pt x="93717" y="45154"/>
                      <a:pt x="93675" y="44463"/>
                      <a:pt x="93633" y="43752"/>
                    </a:cubicBezTo>
                    <a:close/>
                    <a:moveTo>
                      <a:pt x="0" y="46347"/>
                    </a:moveTo>
                    <a:cubicBezTo>
                      <a:pt x="0" y="46514"/>
                      <a:pt x="0" y="46702"/>
                      <a:pt x="0" y="46870"/>
                    </a:cubicBezTo>
                    <a:cubicBezTo>
                      <a:pt x="0" y="47393"/>
                      <a:pt x="21" y="47916"/>
                      <a:pt x="21" y="48418"/>
                    </a:cubicBezTo>
                    <a:lnTo>
                      <a:pt x="858" y="48397"/>
                    </a:lnTo>
                    <a:cubicBezTo>
                      <a:pt x="837" y="47895"/>
                      <a:pt x="837" y="47393"/>
                      <a:pt x="837" y="46870"/>
                    </a:cubicBezTo>
                    <a:cubicBezTo>
                      <a:pt x="837" y="46702"/>
                      <a:pt x="837" y="46535"/>
                      <a:pt x="837" y="46347"/>
                    </a:cubicBezTo>
                    <a:close/>
                    <a:moveTo>
                      <a:pt x="92922" y="46870"/>
                    </a:moveTo>
                    <a:cubicBezTo>
                      <a:pt x="92922" y="47560"/>
                      <a:pt x="92901" y="48251"/>
                      <a:pt x="92880" y="48920"/>
                    </a:cubicBezTo>
                    <a:lnTo>
                      <a:pt x="93696" y="48962"/>
                    </a:lnTo>
                    <a:cubicBezTo>
                      <a:pt x="93738" y="48272"/>
                      <a:pt x="93738" y="47560"/>
                      <a:pt x="93738" y="46870"/>
                    </a:cubicBezTo>
                    <a:close/>
                    <a:moveTo>
                      <a:pt x="963" y="50448"/>
                    </a:moveTo>
                    <a:lnTo>
                      <a:pt x="147" y="50510"/>
                    </a:lnTo>
                    <a:cubicBezTo>
                      <a:pt x="188" y="51201"/>
                      <a:pt x="272" y="51891"/>
                      <a:pt x="356" y="52582"/>
                    </a:cubicBezTo>
                    <a:lnTo>
                      <a:pt x="1172" y="52477"/>
                    </a:lnTo>
                    <a:cubicBezTo>
                      <a:pt x="1088" y="51808"/>
                      <a:pt x="1025" y="51117"/>
                      <a:pt x="963" y="50448"/>
                    </a:cubicBezTo>
                    <a:close/>
                    <a:moveTo>
                      <a:pt x="92734" y="50950"/>
                    </a:moveTo>
                    <a:cubicBezTo>
                      <a:pt x="92671" y="51640"/>
                      <a:pt x="92608" y="52310"/>
                      <a:pt x="92524" y="52979"/>
                    </a:cubicBezTo>
                    <a:lnTo>
                      <a:pt x="93340" y="53105"/>
                    </a:lnTo>
                    <a:cubicBezTo>
                      <a:pt x="93424" y="52414"/>
                      <a:pt x="93508" y="51724"/>
                      <a:pt x="93571" y="51033"/>
                    </a:cubicBezTo>
                    <a:lnTo>
                      <a:pt x="92734" y="50950"/>
                    </a:lnTo>
                    <a:close/>
                    <a:moveTo>
                      <a:pt x="1465" y="54507"/>
                    </a:moveTo>
                    <a:lnTo>
                      <a:pt x="649" y="54632"/>
                    </a:lnTo>
                    <a:cubicBezTo>
                      <a:pt x="753" y="55323"/>
                      <a:pt x="879" y="56013"/>
                      <a:pt x="1025" y="56683"/>
                    </a:cubicBezTo>
                    <a:lnTo>
                      <a:pt x="1841" y="56515"/>
                    </a:lnTo>
                    <a:cubicBezTo>
                      <a:pt x="1695" y="55846"/>
                      <a:pt x="1569" y="55176"/>
                      <a:pt x="1465" y="54507"/>
                    </a:cubicBezTo>
                    <a:close/>
                    <a:moveTo>
                      <a:pt x="92190" y="55009"/>
                    </a:moveTo>
                    <a:cubicBezTo>
                      <a:pt x="92085" y="55679"/>
                      <a:pt x="91938" y="56348"/>
                      <a:pt x="91792" y="57018"/>
                    </a:cubicBezTo>
                    <a:lnTo>
                      <a:pt x="92608" y="57185"/>
                    </a:lnTo>
                    <a:cubicBezTo>
                      <a:pt x="92755" y="56515"/>
                      <a:pt x="92901" y="55846"/>
                      <a:pt x="93006" y="55155"/>
                    </a:cubicBezTo>
                    <a:lnTo>
                      <a:pt x="92190" y="55009"/>
                    </a:lnTo>
                    <a:close/>
                    <a:moveTo>
                      <a:pt x="2302" y="58503"/>
                    </a:moveTo>
                    <a:lnTo>
                      <a:pt x="1507" y="58712"/>
                    </a:lnTo>
                    <a:cubicBezTo>
                      <a:pt x="1674" y="59382"/>
                      <a:pt x="1883" y="60052"/>
                      <a:pt x="2072" y="60700"/>
                    </a:cubicBezTo>
                    <a:lnTo>
                      <a:pt x="2867" y="60470"/>
                    </a:lnTo>
                    <a:cubicBezTo>
                      <a:pt x="2678" y="59821"/>
                      <a:pt x="2490" y="59152"/>
                      <a:pt x="2302" y="58503"/>
                    </a:cubicBezTo>
                    <a:close/>
                    <a:moveTo>
                      <a:pt x="91311" y="59005"/>
                    </a:moveTo>
                    <a:cubicBezTo>
                      <a:pt x="91122" y="59654"/>
                      <a:pt x="90934" y="60303"/>
                      <a:pt x="90725" y="60951"/>
                    </a:cubicBezTo>
                    <a:lnTo>
                      <a:pt x="91499" y="61202"/>
                    </a:lnTo>
                    <a:cubicBezTo>
                      <a:pt x="91729" y="60554"/>
                      <a:pt x="91918" y="59884"/>
                      <a:pt x="92106" y="59215"/>
                    </a:cubicBezTo>
                    <a:lnTo>
                      <a:pt x="91311" y="59005"/>
                    </a:lnTo>
                    <a:close/>
                    <a:moveTo>
                      <a:pt x="3515" y="62395"/>
                    </a:moveTo>
                    <a:lnTo>
                      <a:pt x="2741" y="62688"/>
                    </a:lnTo>
                    <a:cubicBezTo>
                      <a:pt x="2971" y="63316"/>
                      <a:pt x="3222" y="63985"/>
                      <a:pt x="3494" y="64634"/>
                    </a:cubicBezTo>
                    <a:lnTo>
                      <a:pt x="4248" y="64320"/>
                    </a:lnTo>
                    <a:cubicBezTo>
                      <a:pt x="3997" y="63671"/>
                      <a:pt x="3745" y="63044"/>
                      <a:pt x="3515" y="62395"/>
                    </a:cubicBezTo>
                    <a:close/>
                    <a:moveTo>
                      <a:pt x="90055" y="62897"/>
                    </a:moveTo>
                    <a:cubicBezTo>
                      <a:pt x="89825" y="63525"/>
                      <a:pt x="89553" y="64174"/>
                      <a:pt x="89302" y="64801"/>
                    </a:cubicBezTo>
                    <a:lnTo>
                      <a:pt x="90055" y="65115"/>
                    </a:lnTo>
                    <a:cubicBezTo>
                      <a:pt x="90327" y="64487"/>
                      <a:pt x="90578" y="63839"/>
                      <a:pt x="90830" y="63190"/>
                    </a:cubicBezTo>
                    <a:lnTo>
                      <a:pt x="90055" y="62897"/>
                    </a:lnTo>
                    <a:close/>
                    <a:moveTo>
                      <a:pt x="5064" y="66182"/>
                    </a:moveTo>
                    <a:lnTo>
                      <a:pt x="4310" y="66538"/>
                    </a:lnTo>
                    <a:cubicBezTo>
                      <a:pt x="4603" y="67166"/>
                      <a:pt x="4917" y="67793"/>
                      <a:pt x="5231" y="68400"/>
                    </a:cubicBezTo>
                    <a:lnTo>
                      <a:pt x="5963" y="68023"/>
                    </a:lnTo>
                    <a:cubicBezTo>
                      <a:pt x="5649" y="67417"/>
                      <a:pt x="5357" y="66810"/>
                      <a:pt x="5064" y="66182"/>
                    </a:cubicBezTo>
                    <a:close/>
                    <a:moveTo>
                      <a:pt x="88465" y="66663"/>
                    </a:moveTo>
                    <a:cubicBezTo>
                      <a:pt x="88172" y="67270"/>
                      <a:pt x="87858" y="67898"/>
                      <a:pt x="87524" y="68505"/>
                    </a:cubicBezTo>
                    <a:lnTo>
                      <a:pt x="88256" y="68881"/>
                    </a:lnTo>
                    <a:cubicBezTo>
                      <a:pt x="88591" y="68275"/>
                      <a:pt x="88905" y="67647"/>
                      <a:pt x="89197" y="67019"/>
                    </a:cubicBezTo>
                    <a:lnTo>
                      <a:pt x="88465" y="66663"/>
                    </a:lnTo>
                    <a:close/>
                    <a:moveTo>
                      <a:pt x="6947" y="69802"/>
                    </a:moveTo>
                    <a:lnTo>
                      <a:pt x="6214" y="70220"/>
                    </a:lnTo>
                    <a:cubicBezTo>
                      <a:pt x="6570" y="70806"/>
                      <a:pt x="6926" y="71413"/>
                      <a:pt x="7302" y="71999"/>
                    </a:cubicBezTo>
                    <a:lnTo>
                      <a:pt x="7993" y="71560"/>
                    </a:lnTo>
                    <a:cubicBezTo>
                      <a:pt x="7637" y="70974"/>
                      <a:pt x="7282" y="70388"/>
                      <a:pt x="6947" y="69802"/>
                    </a:cubicBezTo>
                    <a:close/>
                    <a:moveTo>
                      <a:pt x="86540" y="70283"/>
                    </a:moveTo>
                    <a:cubicBezTo>
                      <a:pt x="86184" y="70869"/>
                      <a:pt x="85829" y="71455"/>
                      <a:pt x="85452" y="72020"/>
                    </a:cubicBezTo>
                    <a:lnTo>
                      <a:pt x="86143" y="72480"/>
                    </a:lnTo>
                    <a:cubicBezTo>
                      <a:pt x="86519" y="71894"/>
                      <a:pt x="86896" y="71308"/>
                      <a:pt x="87252" y="70702"/>
                    </a:cubicBezTo>
                    <a:lnTo>
                      <a:pt x="86540" y="70283"/>
                    </a:lnTo>
                    <a:close/>
                    <a:moveTo>
                      <a:pt x="9123" y="73254"/>
                    </a:moveTo>
                    <a:lnTo>
                      <a:pt x="8453" y="73715"/>
                    </a:lnTo>
                    <a:cubicBezTo>
                      <a:pt x="8851" y="74280"/>
                      <a:pt x="9269" y="74845"/>
                      <a:pt x="9688" y="75409"/>
                    </a:cubicBezTo>
                    <a:lnTo>
                      <a:pt x="10336" y="74907"/>
                    </a:lnTo>
                    <a:cubicBezTo>
                      <a:pt x="9918" y="74363"/>
                      <a:pt x="9520" y="73798"/>
                      <a:pt x="9123" y="73254"/>
                    </a:cubicBezTo>
                    <a:close/>
                    <a:moveTo>
                      <a:pt x="84301" y="73715"/>
                    </a:moveTo>
                    <a:cubicBezTo>
                      <a:pt x="83904" y="74259"/>
                      <a:pt x="83485" y="74803"/>
                      <a:pt x="83067" y="75347"/>
                    </a:cubicBezTo>
                    <a:lnTo>
                      <a:pt x="83715" y="75849"/>
                    </a:lnTo>
                    <a:cubicBezTo>
                      <a:pt x="84134" y="75305"/>
                      <a:pt x="84573" y="74740"/>
                      <a:pt x="84971" y="74196"/>
                    </a:cubicBezTo>
                    <a:lnTo>
                      <a:pt x="84301" y="73715"/>
                    </a:lnTo>
                    <a:close/>
                    <a:moveTo>
                      <a:pt x="11613" y="76498"/>
                    </a:moveTo>
                    <a:lnTo>
                      <a:pt x="10985" y="77021"/>
                    </a:lnTo>
                    <a:cubicBezTo>
                      <a:pt x="11424" y="77544"/>
                      <a:pt x="11906" y="78067"/>
                      <a:pt x="12366" y="78590"/>
                    </a:cubicBezTo>
                    <a:lnTo>
                      <a:pt x="12973" y="78025"/>
                    </a:lnTo>
                    <a:cubicBezTo>
                      <a:pt x="12512" y="77523"/>
                      <a:pt x="12052" y="77021"/>
                      <a:pt x="11613" y="76498"/>
                    </a:cubicBezTo>
                    <a:close/>
                    <a:moveTo>
                      <a:pt x="81770" y="76916"/>
                    </a:moveTo>
                    <a:cubicBezTo>
                      <a:pt x="81309" y="77439"/>
                      <a:pt x="80849" y="77941"/>
                      <a:pt x="80389" y="78443"/>
                    </a:cubicBezTo>
                    <a:lnTo>
                      <a:pt x="80995" y="79008"/>
                    </a:lnTo>
                    <a:cubicBezTo>
                      <a:pt x="81477" y="78506"/>
                      <a:pt x="81937" y="77983"/>
                      <a:pt x="82397" y="77460"/>
                    </a:cubicBezTo>
                    <a:lnTo>
                      <a:pt x="81770" y="76916"/>
                    </a:lnTo>
                    <a:close/>
                    <a:moveTo>
                      <a:pt x="14396" y="79490"/>
                    </a:moveTo>
                    <a:lnTo>
                      <a:pt x="13810" y="80075"/>
                    </a:lnTo>
                    <a:cubicBezTo>
                      <a:pt x="14291" y="80578"/>
                      <a:pt x="14793" y="81059"/>
                      <a:pt x="15316" y="81519"/>
                    </a:cubicBezTo>
                    <a:lnTo>
                      <a:pt x="15881" y="80912"/>
                    </a:lnTo>
                    <a:cubicBezTo>
                      <a:pt x="15358" y="80452"/>
                      <a:pt x="14877" y="79971"/>
                      <a:pt x="14396" y="79490"/>
                    </a:cubicBezTo>
                    <a:close/>
                    <a:moveTo>
                      <a:pt x="78966" y="79887"/>
                    </a:moveTo>
                    <a:cubicBezTo>
                      <a:pt x="78464" y="80368"/>
                      <a:pt x="77962" y="80829"/>
                      <a:pt x="77459" y="81289"/>
                    </a:cubicBezTo>
                    <a:lnTo>
                      <a:pt x="78003" y="81896"/>
                    </a:lnTo>
                    <a:cubicBezTo>
                      <a:pt x="78526" y="81456"/>
                      <a:pt x="79029" y="80975"/>
                      <a:pt x="79531" y="80494"/>
                    </a:cubicBezTo>
                    <a:lnTo>
                      <a:pt x="78966" y="79887"/>
                    </a:lnTo>
                    <a:close/>
                    <a:moveTo>
                      <a:pt x="17409" y="82252"/>
                    </a:moveTo>
                    <a:lnTo>
                      <a:pt x="16885" y="82900"/>
                    </a:lnTo>
                    <a:cubicBezTo>
                      <a:pt x="17409" y="83340"/>
                      <a:pt x="17974" y="83758"/>
                      <a:pt x="18518" y="84197"/>
                    </a:cubicBezTo>
                    <a:lnTo>
                      <a:pt x="19020" y="83528"/>
                    </a:lnTo>
                    <a:cubicBezTo>
                      <a:pt x="18476" y="83109"/>
                      <a:pt x="17932" y="82691"/>
                      <a:pt x="17409" y="82252"/>
                    </a:cubicBezTo>
                    <a:close/>
                    <a:moveTo>
                      <a:pt x="75911" y="82607"/>
                    </a:moveTo>
                    <a:cubicBezTo>
                      <a:pt x="75367" y="83047"/>
                      <a:pt x="74823" y="83465"/>
                      <a:pt x="74300" y="83863"/>
                    </a:cubicBezTo>
                    <a:lnTo>
                      <a:pt x="74781" y="84532"/>
                    </a:lnTo>
                    <a:cubicBezTo>
                      <a:pt x="75346" y="84114"/>
                      <a:pt x="75890" y="83695"/>
                      <a:pt x="76434" y="83256"/>
                    </a:cubicBezTo>
                    <a:lnTo>
                      <a:pt x="75911" y="82607"/>
                    </a:lnTo>
                    <a:close/>
                    <a:moveTo>
                      <a:pt x="20673" y="84741"/>
                    </a:moveTo>
                    <a:lnTo>
                      <a:pt x="20191" y="85411"/>
                    </a:lnTo>
                    <a:cubicBezTo>
                      <a:pt x="20756" y="85809"/>
                      <a:pt x="21342" y="86185"/>
                      <a:pt x="21928" y="86562"/>
                    </a:cubicBezTo>
                    <a:lnTo>
                      <a:pt x="22367" y="85850"/>
                    </a:lnTo>
                    <a:cubicBezTo>
                      <a:pt x="21803" y="85495"/>
                      <a:pt x="21217" y="85118"/>
                      <a:pt x="20673" y="84741"/>
                    </a:cubicBezTo>
                    <a:close/>
                    <a:moveTo>
                      <a:pt x="72626" y="85055"/>
                    </a:moveTo>
                    <a:cubicBezTo>
                      <a:pt x="72061" y="85432"/>
                      <a:pt x="71475" y="85809"/>
                      <a:pt x="70910" y="86143"/>
                    </a:cubicBezTo>
                    <a:lnTo>
                      <a:pt x="71329" y="86855"/>
                    </a:lnTo>
                    <a:cubicBezTo>
                      <a:pt x="71936" y="86499"/>
                      <a:pt x="72521" y="86122"/>
                      <a:pt x="73086" y="85725"/>
                    </a:cubicBezTo>
                    <a:lnTo>
                      <a:pt x="72626" y="85055"/>
                    </a:lnTo>
                    <a:close/>
                    <a:moveTo>
                      <a:pt x="24125" y="86917"/>
                    </a:moveTo>
                    <a:lnTo>
                      <a:pt x="23727" y="87629"/>
                    </a:lnTo>
                    <a:cubicBezTo>
                      <a:pt x="24313" y="87964"/>
                      <a:pt x="24941" y="88298"/>
                      <a:pt x="25548" y="88633"/>
                    </a:cubicBezTo>
                    <a:lnTo>
                      <a:pt x="25924" y="87880"/>
                    </a:lnTo>
                    <a:cubicBezTo>
                      <a:pt x="25318" y="87566"/>
                      <a:pt x="24711" y="87252"/>
                      <a:pt x="24125" y="86917"/>
                    </a:cubicBezTo>
                    <a:close/>
                    <a:moveTo>
                      <a:pt x="69153" y="87189"/>
                    </a:moveTo>
                    <a:cubicBezTo>
                      <a:pt x="68546" y="87503"/>
                      <a:pt x="67939" y="87838"/>
                      <a:pt x="67332" y="88131"/>
                    </a:cubicBezTo>
                    <a:lnTo>
                      <a:pt x="67709" y="88863"/>
                    </a:lnTo>
                    <a:cubicBezTo>
                      <a:pt x="68316" y="88570"/>
                      <a:pt x="68943" y="88236"/>
                      <a:pt x="69550" y="87901"/>
                    </a:cubicBezTo>
                    <a:lnTo>
                      <a:pt x="69153" y="87189"/>
                    </a:lnTo>
                    <a:close/>
                    <a:moveTo>
                      <a:pt x="27766" y="88780"/>
                    </a:moveTo>
                    <a:lnTo>
                      <a:pt x="27431" y="89533"/>
                    </a:lnTo>
                    <a:cubicBezTo>
                      <a:pt x="28059" y="89826"/>
                      <a:pt x="28707" y="90098"/>
                      <a:pt x="29335" y="90349"/>
                    </a:cubicBezTo>
                    <a:lnTo>
                      <a:pt x="29649" y="89596"/>
                    </a:lnTo>
                    <a:cubicBezTo>
                      <a:pt x="29021" y="89324"/>
                      <a:pt x="28393" y="89052"/>
                      <a:pt x="27766" y="88780"/>
                    </a:cubicBezTo>
                    <a:close/>
                    <a:moveTo>
                      <a:pt x="65491" y="89010"/>
                    </a:moveTo>
                    <a:cubicBezTo>
                      <a:pt x="64863" y="89282"/>
                      <a:pt x="64236" y="89533"/>
                      <a:pt x="63608" y="89784"/>
                    </a:cubicBezTo>
                    <a:lnTo>
                      <a:pt x="63901" y="90558"/>
                    </a:lnTo>
                    <a:cubicBezTo>
                      <a:pt x="64549" y="90307"/>
                      <a:pt x="65198" y="90035"/>
                      <a:pt x="65826" y="89763"/>
                    </a:cubicBezTo>
                    <a:lnTo>
                      <a:pt x="65491" y="89010"/>
                    </a:lnTo>
                    <a:close/>
                    <a:moveTo>
                      <a:pt x="31574" y="90307"/>
                    </a:moveTo>
                    <a:lnTo>
                      <a:pt x="31302" y="91102"/>
                    </a:lnTo>
                    <a:cubicBezTo>
                      <a:pt x="31950" y="91311"/>
                      <a:pt x="32620" y="91542"/>
                      <a:pt x="33290" y="91751"/>
                    </a:cubicBezTo>
                    <a:lnTo>
                      <a:pt x="33520" y="90956"/>
                    </a:lnTo>
                    <a:cubicBezTo>
                      <a:pt x="32871" y="90746"/>
                      <a:pt x="32202" y="90537"/>
                      <a:pt x="31574" y="90307"/>
                    </a:cubicBezTo>
                    <a:close/>
                    <a:moveTo>
                      <a:pt x="61683" y="90474"/>
                    </a:moveTo>
                    <a:cubicBezTo>
                      <a:pt x="61034" y="90705"/>
                      <a:pt x="60386" y="90914"/>
                      <a:pt x="59737" y="91102"/>
                    </a:cubicBezTo>
                    <a:lnTo>
                      <a:pt x="59967" y="91897"/>
                    </a:lnTo>
                    <a:cubicBezTo>
                      <a:pt x="60637" y="91688"/>
                      <a:pt x="61285" y="91479"/>
                      <a:pt x="61955" y="91270"/>
                    </a:cubicBezTo>
                    <a:lnTo>
                      <a:pt x="61683" y="90474"/>
                    </a:lnTo>
                    <a:close/>
                    <a:moveTo>
                      <a:pt x="35487" y="91500"/>
                    </a:moveTo>
                    <a:lnTo>
                      <a:pt x="35277" y="92295"/>
                    </a:lnTo>
                    <a:cubicBezTo>
                      <a:pt x="35968" y="92462"/>
                      <a:pt x="36637" y="92630"/>
                      <a:pt x="37307" y="92776"/>
                    </a:cubicBezTo>
                    <a:lnTo>
                      <a:pt x="37474" y="91960"/>
                    </a:lnTo>
                    <a:cubicBezTo>
                      <a:pt x="36826" y="91814"/>
                      <a:pt x="36156" y="91667"/>
                      <a:pt x="35487" y="91500"/>
                    </a:cubicBezTo>
                    <a:close/>
                    <a:moveTo>
                      <a:pt x="57770" y="91625"/>
                    </a:moveTo>
                    <a:cubicBezTo>
                      <a:pt x="57101" y="91772"/>
                      <a:pt x="56431" y="91918"/>
                      <a:pt x="55762" y="92065"/>
                    </a:cubicBezTo>
                    <a:lnTo>
                      <a:pt x="55929" y="92860"/>
                    </a:lnTo>
                    <a:cubicBezTo>
                      <a:pt x="56598" y="92734"/>
                      <a:pt x="57289" y="92588"/>
                      <a:pt x="57959" y="92420"/>
                    </a:cubicBezTo>
                    <a:lnTo>
                      <a:pt x="57770" y="91625"/>
                    </a:lnTo>
                    <a:close/>
                    <a:moveTo>
                      <a:pt x="39504" y="92337"/>
                    </a:moveTo>
                    <a:lnTo>
                      <a:pt x="39357" y="93153"/>
                    </a:lnTo>
                    <a:cubicBezTo>
                      <a:pt x="40048" y="93257"/>
                      <a:pt x="40738" y="93341"/>
                      <a:pt x="41429" y="93425"/>
                    </a:cubicBezTo>
                    <a:lnTo>
                      <a:pt x="41513" y="92609"/>
                    </a:lnTo>
                    <a:cubicBezTo>
                      <a:pt x="40843" y="92525"/>
                      <a:pt x="40173" y="92441"/>
                      <a:pt x="39504" y="92337"/>
                    </a:cubicBezTo>
                    <a:close/>
                    <a:moveTo>
                      <a:pt x="53753" y="92399"/>
                    </a:moveTo>
                    <a:cubicBezTo>
                      <a:pt x="53083" y="92504"/>
                      <a:pt x="52393" y="92588"/>
                      <a:pt x="51723" y="92671"/>
                    </a:cubicBezTo>
                    <a:lnTo>
                      <a:pt x="51807" y="93487"/>
                    </a:lnTo>
                    <a:cubicBezTo>
                      <a:pt x="52497" y="93404"/>
                      <a:pt x="53188" y="93320"/>
                      <a:pt x="53878" y="93215"/>
                    </a:cubicBezTo>
                    <a:lnTo>
                      <a:pt x="53753" y="92399"/>
                    </a:lnTo>
                    <a:close/>
                    <a:moveTo>
                      <a:pt x="43563" y="92797"/>
                    </a:moveTo>
                    <a:lnTo>
                      <a:pt x="43500" y="93613"/>
                    </a:lnTo>
                    <a:cubicBezTo>
                      <a:pt x="44191" y="93676"/>
                      <a:pt x="44881" y="93697"/>
                      <a:pt x="45572" y="93718"/>
                    </a:cubicBezTo>
                    <a:lnTo>
                      <a:pt x="45593" y="92902"/>
                    </a:lnTo>
                    <a:cubicBezTo>
                      <a:pt x="44923" y="92881"/>
                      <a:pt x="44233" y="92839"/>
                      <a:pt x="43563" y="92797"/>
                    </a:cubicBezTo>
                    <a:close/>
                    <a:moveTo>
                      <a:pt x="49673" y="92818"/>
                    </a:moveTo>
                    <a:cubicBezTo>
                      <a:pt x="49003" y="92860"/>
                      <a:pt x="48334" y="92902"/>
                      <a:pt x="47643" y="92902"/>
                    </a:cubicBezTo>
                    <a:lnTo>
                      <a:pt x="47643" y="93739"/>
                    </a:lnTo>
                    <a:cubicBezTo>
                      <a:pt x="48355" y="93718"/>
                      <a:pt x="49045" y="93697"/>
                      <a:pt x="49736" y="93655"/>
                    </a:cubicBezTo>
                    <a:lnTo>
                      <a:pt x="49673" y="92818"/>
                    </a:lnTo>
                    <a:close/>
                  </a:path>
                </a:pathLst>
              </a:custGeom>
              <a:solidFill>
                <a:schemeClr val="lt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sp>
          <p:nvSpPr>
            <p:cNvPr id="87" name="Google Shape;87;p17"/>
            <p:cNvSpPr/>
            <p:nvPr/>
          </p:nvSpPr>
          <p:spPr>
            <a:xfrm rot="5400000">
              <a:off x="1056049" y="992452"/>
              <a:ext cx="435390" cy="383505"/>
            </a:xfrm>
            <a:custGeom>
              <a:avLst/>
              <a:gdLst/>
              <a:ahLst/>
              <a:cxnLst/>
              <a:rect l="l" t="t" r="r" b="b"/>
              <a:pathLst>
                <a:path w="16145" h="14221" extrusionOk="0">
                  <a:moveTo>
                    <a:pt x="8069" y="1"/>
                  </a:moveTo>
                  <a:cubicBezTo>
                    <a:pt x="7159" y="1"/>
                    <a:pt x="6233" y="176"/>
                    <a:pt x="5337" y="546"/>
                  </a:cubicBezTo>
                  <a:cubicBezTo>
                    <a:pt x="1735" y="2081"/>
                    <a:pt x="0" y="6250"/>
                    <a:pt x="1534" y="9853"/>
                  </a:cubicBezTo>
                  <a:cubicBezTo>
                    <a:pt x="2661" y="12581"/>
                    <a:pt x="5290" y="14220"/>
                    <a:pt x="8068" y="14220"/>
                  </a:cubicBezTo>
                  <a:cubicBezTo>
                    <a:pt x="8993" y="14220"/>
                    <a:pt x="9933" y="14039"/>
                    <a:pt x="10841" y="13656"/>
                  </a:cubicBezTo>
                  <a:cubicBezTo>
                    <a:pt x="14444" y="12155"/>
                    <a:pt x="16145" y="7985"/>
                    <a:pt x="14644" y="4382"/>
                  </a:cubicBezTo>
                  <a:cubicBezTo>
                    <a:pt x="13487" y="1642"/>
                    <a:pt x="10853" y="1"/>
                    <a:pt x="8069" y="1"/>
                  </a:cubicBezTo>
                  <a:close/>
                </a:path>
              </a:pathLst>
            </a:custGeom>
            <a:solidFill>
              <a:schemeClr val="lt1"/>
            </a:solidFill>
            <a:ln>
              <a:noFill/>
            </a:ln>
          </p:spPr>
          <p:txBody>
            <a:bodyPr spcFirstLastPara="1" wrap="square" lIns="182850" tIns="182850" rIns="182850" bIns="182850" anchor="ctr" anchorCtr="0">
              <a:noAutofit/>
            </a:bodyPr>
            <a:lstStyle/>
            <a:p>
              <a:pPr algn="ctr" defTabSz="1828755">
                <a:buClr>
                  <a:srgbClr val="000000"/>
                </a:buClr>
              </a:pPr>
              <a:endParaRPr sz="2801" b="1" kern="0">
                <a:solidFill>
                  <a:srgbClr val="000000"/>
                </a:solidFill>
                <a:latin typeface="Roboto"/>
                <a:ea typeface="Roboto"/>
                <a:cs typeface="Roboto"/>
                <a:sym typeface="Roboto"/>
              </a:endParaRPr>
            </a:p>
          </p:txBody>
        </p:sp>
        <p:sp>
          <p:nvSpPr>
            <p:cNvPr id="88" name="Google Shape;88;p17"/>
            <p:cNvSpPr/>
            <p:nvPr/>
          </p:nvSpPr>
          <p:spPr>
            <a:xfrm rot="5400000">
              <a:off x="1402487" y="3313681"/>
              <a:ext cx="435390" cy="383505"/>
            </a:xfrm>
            <a:custGeom>
              <a:avLst/>
              <a:gdLst/>
              <a:ahLst/>
              <a:cxnLst/>
              <a:rect l="l" t="t" r="r" b="b"/>
              <a:pathLst>
                <a:path w="16145" h="14221" extrusionOk="0">
                  <a:moveTo>
                    <a:pt x="8041" y="1"/>
                  </a:moveTo>
                  <a:cubicBezTo>
                    <a:pt x="7128" y="1"/>
                    <a:pt x="6200" y="176"/>
                    <a:pt x="5304" y="546"/>
                  </a:cubicBezTo>
                  <a:cubicBezTo>
                    <a:pt x="1701" y="2081"/>
                    <a:pt x="0" y="6250"/>
                    <a:pt x="1501" y="9853"/>
                  </a:cubicBezTo>
                  <a:cubicBezTo>
                    <a:pt x="2652" y="12581"/>
                    <a:pt x="5269" y="14220"/>
                    <a:pt x="8039" y="14220"/>
                  </a:cubicBezTo>
                  <a:cubicBezTo>
                    <a:pt x="8961" y="14220"/>
                    <a:pt x="9900" y="14039"/>
                    <a:pt x="10808" y="13656"/>
                  </a:cubicBezTo>
                  <a:cubicBezTo>
                    <a:pt x="14410" y="12155"/>
                    <a:pt x="16145" y="7985"/>
                    <a:pt x="14610" y="4382"/>
                  </a:cubicBezTo>
                  <a:cubicBezTo>
                    <a:pt x="13479" y="1642"/>
                    <a:pt x="10832" y="1"/>
                    <a:pt x="8041" y="1"/>
                  </a:cubicBezTo>
                  <a:close/>
                </a:path>
              </a:pathLst>
            </a:custGeom>
            <a:solidFill>
              <a:schemeClr val="lt1"/>
            </a:solidFill>
            <a:ln>
              <a:noFill/>
            </a:ln>
          </p:spPr>
          <p:txBody>
            <a:bodyPr spcFirstLastPara="1" wrap="square" lIns="182850" tIns="182850" rIns="182850" bIns="182850" anchor="ctr" anchorCtr="0">
              <a:noAutofit/>
            </a:bodyPr>
            <a:lstStyle/>
            <a:p>
              <a:pPr algn="ctr" defTabSz="1828755">
                <a:buClr>
                  <a:srgbClr val="000000"/>
                </a:buClr>
                <a:buSzPts val="1100"/>
              </a:pPr>
              <a:endParaRPr sz="2801" b="1" kern="0">
                <a:solidFill>
                  <a:srgbClr val="000000"/>
                </a:solidFill>
                <a:latin typeface="Roboto"/>
                <a:ea typeface="Roboto"/>
                <a:cs typeface="Roboto"/>
                <a:sym typeface="Roboto"/>
              </a:endParaRPr>
            </a:p>
          </p:txBody>
        </p:sp>
        <p:sp>
          <p:nvSpPr>
            <p:cNvPr id="89" name="Google Shape;89;p17"/>
            <p:cNvSpPr/>
            <p:nvPr/>
          </p:nvSpPr>
          <p:spPr>
            <a:xfrm rot="5400000">
              <a:off x="1409216" y="1531072"/>
              <a:ext cx="421934" cy="382777"/>
            </a:xfrm>
            <a:custGeom>
              <a:avLst/>
              <a:gdLst/>
              <a:ahLst/>
              <a:cxnLst/>
              <a:rect l="l" t="t" r="r" b="b"/>
              <a:pathLst>
                <a:path w="15646" h="14194" extrusionOk="0">
                  <a:moveTo>
                    <a:pt x="7810" y="1"/>
                  </a:moveTo>
                  <a:cubicBezTo>
                    <a:pt x="4597" y="1"/>
                    <a:pt x="1673" y="2206"/>
                    <a:pt x="901" y="5462"/>
                  </a:cubicBezTo>
                  <a:cubicBezTo>
                    <a:pt x="1" y="9298"/>
                    <a:pt x="2369" y="13101"/>
                    <a:pt x="6205" y="14002"/>
                  </a:cubicBezTo>
                  <a:cubicBezTo>
                    <a:pt x="6751" y="14131"/>
                    <a:pt x="7298" y="14193"/>
                    <a:pt x="7836" y="14193"/>
                  </a:cubicBezTo>
                  <a:cubicBezTo>
                    <a:pt x="11049" y="14193"/>
                    <a:pt x="13973" y="11988"/>
                    <a:pt x="14745" y="8731"/>
                  </a:cubicBezTo>
                  <a:cubicBezTo>
                    <a:pt x="15645" y="4895"/>
                    <a:pt x="13277" y="1059"/>
                    <a:pt x="9441" y="192"/>
                  </a:cubicBezTo>
                  <a:cubicBezTo>
                    <a:pt x="8895" y="63"/>
                    <a:pt x="8348" y="1"/>
                    <a:pt x="7810" y="1"/>
                  </a:cubicBezTo>
                  <a:close/>
                </a:path>
              </a:pathLst>
            </a:custGeom>
            <a:solidFill>
              <a:schemeClr val="lt1"/>
            </a:solidFill>
            <a:ln>
              <a:noFill/>
            </a:ln>
          </p:spPr>
          <p:txBody>
            <a:bodyPr spcFirstLastPara="1" wrap="square" lIns="182850" tIns="182850" rIns="182850" bIns="182850" anchor="ctr" anchorCtr="0">
              <a:noAutofit/>
            </a:bodyPr>
            <a:lstStyle/>
            <a:p>
              <a:pPr algn="ctr" defTabSz="1828755">
                <a:buClr>
                  <a:srgbClr val="000000"/>
                </a:buClr>
                <a:buSzPts val="1100"/>
              </a:pPr>
              <a:endParaRPr sz="2801" b="1" kern="0">
                <a:solidFill>
                  <a:srgbClr val="000000"/>
                </a:solidFill>
                <a:latin typeface="Roboto"/>
                <a:ea typeface="Roboto"/>
                <a:cs typeface="Roboto"/>
                <a:sym typeface="Roboto"/>
              </a:endParaRPr>
            </a:p>
          </p:txBody>
        </p:sp>
        <p:sp>
          <p:nvSpPr>
            <p:cNvPr id="90" name="Google Shape;90;p17"/>
            <p:cNvSpPr/>
            <p:nvPr/>
          </p:nvSpPr>
          <p:spPr>
            <a:xfrm rot="5400000">
              <a:off x="1580891" y="2702860"/>
              <a:ext cx="421017" cy="382777"/>
            </a:xfrm>
            <a:custGeom>
              <a:avLst/>
              <a:gdLst/>
              <a:ahLst/>
              <a:cxnLst/>
              <a:rect l="l" t="t" r="r" b="b"/>
              <a:pathLst>
                <a:path w="15612" h="14194" extrusionOk="0">
                  <a:moveTo>
                    <a:pt x="7776" y="1"/>
                  </a:moveTo>
                  <a:cubicBezTo>
                    <a:pt x="4564" y="1"/>
                    <a:pt x="1639" y="2206"/>
                    <a:pt x="868" y="5462"/>
                  </a:cubicBezTo>
                  <a:cubicBezTo>
                    <a:pt x="1" y="9298"/>
                    <a:pt x="2369" y="13101"/>
                    <a:pt x="6172" y="14002"/>
                  </a:cubicBezTo>
                  <a:cubicBezTo>
                    <a:pt x="6722" y="14131"/>
                    <a:pt x="7272" y="14193"/>
                    <a:pt x="7813" y="14193"/>
                  </a:cubicBezTo>
                  <a:cubicBezTo>
                    <a:pt x="11040" y="14193"/>
                    <a:pt x="13940" y="11988"/>
                    <a:pt x="14711" y="8731"/>
                  </a:cubicBezTo>
                  <a:cubicBezTo>
                    <a:pt x="15612" y="4895"/>
                    <a:pt x="13243" y="1059"/>
                    <a:pt x="9407" y="192"/>
                  </a:cubicBezTo>
                  <a:cubicBezTo>
                    <a:pt x="8861" y="63"/>
                    <a:pt x="8315" y="1"/>
                    <a:pt x="7776" y="1"/>
                  </a:cubicBezTo>
                  <a:close/>
                </a:path>
              </a:pathLst>
            </a:custGeom>
            <a:solidFill>
              <a:schemeClr val="lt1"/>
            </a:solidFill>
            <a:ln>
              <a:noFill/>
            </a:ln>
          </p:spPr>
          <p:txBody>
            <a:bodyPr spcFirstLastPara="1" wrap="square" lIns="182850" tIns="182850" rIns="182850" bIns="182850" anchor="ctr" anchorCtr="0">
              <a:noAutofit/>
            </a:bodyPr>
            <a:lstStyle/>
            <a:p>
              <a:pPr algn="ctr" defTabSz="1828755">
                <a:buClr>
                  <a:srgbClr val="000000"/>
                </a:buClr>
                <a:buSzPts val="1100"/>
              </a:pPr>
              <a:endParaRPr sz="2801" b="1" kern="0">
                <a:solidFill>
                  <a:srgbClr val="000000"/>
                </a:solidFill>
                <a:latin typeface="Roboto"/>
                <a:ea typeface="Roboto"/>
                <a:cs typeface="Roboto"/>
                <a:sym typeface="Roboto"/>
              </a:endParaRPr>
            </a:p>
          </p:txBody>
        </p:sp>
        <p:sp>
          <p:nvSpPr>
            <p:cNvPr id="91" name="Google Shape;91;p17"/>
            <p:cNvSpPr/>
            <p:nvPr/>
          </p:nvSpPr>
          <p:spPr>
            <a:xfrm rot="5400000">
              <a:off x="1580891" y="2135111"/>
              <a:ext cx="421044" cy="383640"/>
            </a:xfrm>
            <a:custGeom>
              <a:avLst/>
              <a:gdLst/>
              <a:ahLst/>
              <a:cxnLst/>
              <a:rect l="l" t="t" r="r" b="b"/>
              <a:pathLst>
                <a:path w="15613" h="14226" extrusionOk="0">
                  <a:moveTo>
                    <a:pt x="7799" y="0"/>
                  </a:moveTo>
                  <a:cubicBezTo>
                    <a:pt x="4566" y="0"/>
                    <a:pt x="1645" y="2209"/>
                    <a:pt x="902" y="5495"/>
                  </a:cubicBezTo>
                  <a:cubicBezTo>
                    <a:pt x="1" y="9298"/>
                    <a:pt x="2369" y="13134"/>
                    <a:pt x="6172" y="14035"/>
                  </a:cubicBezTo>
                  <a:cubicBezTo>
                    <a:pt x="6722" y="14164"/>
                    <a:pt x="7272" y="14226"/>
                    <a:pt x="7812" y="14226"/>
                  </a:cubicBezTo>
                  <a:cubicBezTo>
                    <a:pt x="11039" y="14226"/>
                    <a:pt x="13940" y="12017"/>
                    <a:pt x="14712" y="8731"/>
                  </a:cubicBezTo>
                  <a:cubicBezTo>
                    <a:pt x="15612" y="4928"/>
                    <a:pt x="13244" y="1092"/>
                    <a:pt x="9441" y="192"/>
                  </a:cubicBezTo>
                  <a:cubicBezTo>
                    <a:pt x="8891" y="62"/>
                    <a:pt x="8341" y="0"/>
                    <a:pt x="7799" y="0"/>
                  </a:cubicBezTo>
                  <a:close/>
                </a:path>
              </a:pathLst>
            </a:custGeom>
            <a:solidFill>
              <a:schemeClr val="lt1"/>
            </a:solidFill>
            <a:ln>
              <a:noFill/>
            </a:ln>
          </p:spPr>
          <p:txBody>
            <a:bodyPr spcFirstLastPara="1" wrap="square" lIns="182850" tIns="182850" rIns="182850" bIns="182850" anchor="ctr" anchorCtr="0">
              <a:noAutofit/>
            </a:bodyPr>
            <a:lstStyle/>
            <a:p>
              <a:pPr algn="ctr" defTabSz="1828755">
                <a:buClr>
                  <a:srgbClr val="000000"/>
                </a:buClr>
                <a:buSzPts val="1100"/>
              </a:pPr>
              <a:endParaRPr sz="2801" b="1" kern="0">
                <a:solidFill>
                  <a:srgbClr val="000000"/>
                </a:solidFill>
                <a:latin typeface="Roboto"/>
                <a:ea typeface="Roboto"/>
                <a:cs typeface="Roboto"/>
                <a:sym typeface="Roboto"/>
              </a:endParaRPr>
            </a:p>
          </p:txBody>
        </p:sp>
        <p:sp>
          <p:nvSpPr>
            <p:cNvPr id="92" name="Google Shape;92;p17"/>
            <p:cNvSpPr/>
            <p:nvPr/>
          </p:nvSpPr>
          <p:spPr>
            <a:xfrm rot="5400000">
              <a:off x="1056049" y="3858665"/>
              <a:ext cx="435390" cy="383505"/>
            </a:xfrm>
            <a:custGeom>
              <a:avLst/>
              <a:gdLst/>
              <a:ahLst/>
              <a:cxnLst/>
              <a:rect l="l" t="t" r="r" b="b"/>
              <a:pathLst>
                <a:path w="16145" h="14221" extrusionOk="0">
                  <a:moveTo>
                    <a:pt x="8041" y="1"/>
                  </a:moveTo>
                  <a:cubicBezTo>
                    <a:pt x="7128" y="1"/>
                    <a:pt x="6200" y="176"/>
                    <a:pt x="5304" y="546"/>
                  </a:cubicBezTo>
                  <a:cubicBezTo>
                    <a:pt x="1701" y="2081"/>
                    <a:pt x="0" y="6250"/>
                    <a:pt x="1501" y="9853"/>
                  </a:cubicBezTo>
                  <a:cubicBezTo>
                    <a:pt x="2652" y="12581"/>
                    <a:pt x="5269" y="14220"/>
                    <a:pt x="8039" y="14220"/>
                  </a:cubicBezTo>
                  <a:cubicBezTo>
                    <a:pt x="8961" y="14220"/>
                    <a:pt x="9900" y="14039"/>
                    <a:pt x="10808" y="13656"/>
                  </a:cubicBezTo>
                  <a:cubicBezTo>
                    <a:pt x="14410" y="12155"/>
                    <a:pt x="16145" y="7985"/>
                    <a:pt x="14610" y="4382"/>
                  </a:cubicBezTo>
                  <a:cubicBezTo>
                    <a:pt x="13479" y="1642"/>
                    <a:pt x="10832" y="1"/>
                    <a:pt x="8041" y="1"/>
                  </a:cubicBezTo>
                  <a:close/>
                </a:path>
              </a:pathLst>
            </a:custGeom>
            <a:solidFill>
              <a:schemeClr val="lt1"/>
            </a:solidFill>
            <a:ln>
              <a:noFill/>
            </a:ln>
          </p:spPr>
          <p:txBody>
            <a:bodyPr spcFirstLastPara="1" wrap="square" lIns="182850" tIns="182850" rIns="182850" bIns="182850" anchor="ctr" anchorCtr="0">
              <a:noAutofit/>
            </a:bodyPr>
            <a:lstStyle/>
            <a:p>
              <a:pPr algn="ctr" defTabSz="1828755">
                <a:buClr>
                  <a:srgbClr val="000000"/>
                </a:buClr>
                <a:buSzPts val="1100"/>
              </a:pPr>
              <a:endParaRPr sz="2801" b="1" kern="0">
                <a:solidFill>
                  <a:srgbClr val="000000"/>
                </a:solidFill>
                <a:latin typeface="Roboto"/>
                <a:ea typeface="Roboto"/>
                <a:cs typeface="Roboto"/>
                <a:sym typeface="Roboto"/>
              </a:endParaRPr>
            </a:p>
          </p:txBody>
        </p:sp>
      </p:grpSp>
      <p:sp>
        <p:nvSpPr>
          <p:cNvPr id="37" name="Google Shape;1427;p29">
            <a:extLst>
              <a:ext uri="{FF2B5EF4-FFF2-40B4-BE49-F238E27FC236}">
                <a16:creationId xmlns:a16="http://schemas.microsoft.com/office/drawing/2014/main" id="{ED6B5442-0205-48CD-B10F-C8A4EDC78E89}"/>
              </a:ext>
            </a:extLst>
          </p:cNvPr>
          <p:cNvSpPr txBox="1">
            <a:spLocks noGrp="1"/>
          </p:cNvSpPr>
          <p:nvPr>
            <p:ph type="ctrTitle"/>
          </p:nvPr>
        </p:nvSpPr>
        <p:spPr>
          <a:xfrm>
            <a:off x="-1289747" y="676621"/>
            <a:ext cx="13297800" cy="1806593"/>
          </a:xfrm>
          <a:prstGeom prst="rect">
            <a:avLst/>
          </a:prstGeom>
        </p:spPr>
        <p:txBody>
          <a:bodyPr spcFirstLastPara="1" wrap="square" lIns="182850" tIns="182850" rIns="182850" bIns="182850" anchor="ctr" anchorCtr="0">
            <a:noAutofit/>
          </a:bodyPr>
          <a:lstStyle/>
          <a:p>
            <a:r>
              <a:rPr lang="en" sz="8000">
                <a:solidFill>
                  <a:srgbClr val="22B573"/>
                </a:solidFill>
                <a:latin typeface="#9Slide07 IcielCadena" panose="02000503000000020004" pitchFamily="2" charset="0"/>
                <a:ea typeface="#9Slide03 Open Sans SemiBold" panose="020B0706030804020204" pitchFamily="34" charset="0"/>
                <a:cs typeface="#9Slide03 Open Sans SemiBold" panose="020B0706030804020204" pitchFamily="34" charset="0"/>
              </a:rPr>
              <a:t>NỘI DUNG CHÍNH</a:t>
            </a:r>
            <a:endParaRPr sz="8000">
              <a:solidFill>
                <a:srgbClr val="22B573"/>
              </a:solidFill>
              <a:latin typeface="#9Slide07 IcielCadena" panose="02000503000000020004" pitchFamily="2" charset="0"/>
              <a:ea typeface="#9Slide03 Open Sans SemiBold" panose="020B0706030804020204" pitchFamily="34" charset="0"/>
              <a:cs typeface="#9Slide03 Open Sans SemiBold" panose="020B0706030804020204" pitchFamily="34" charset="0"/>
            </a:endParaRPr>
          </a:p>
        </p:txBody>
      </p:sp>
      <p:sp>
        <p:nvSpPr>
          <p:cNvPr id="38" name="Google Shape;1456;p29">
            <a:extLst>
              <a:ext uri="{FF2B5EF4-FFF2-40B4-BE49-F238E27FC236}">
                <a16:creationId xmlns:a16="http://schemas.microsoft.com/office/drawing/2014/main" id="{D76D6DC6-A342-4705-B03A-EE8187A03940}"/>
              </a:ext>
            </a:extLst>
          </p:cNvPr>
          <p:cNvSpPr/>
          <p:nvPr/>
        </p:nvSpPr>
        <p:spPr>
          <a:xfrm>
            <a:off x="7097990" y="2901720"/>
            <a:ext cx="8959004" cy="1649221"/>
          </a:xfrm>
          <a:prstGeom prst="roundRect">
            <a:avLst/>
          </a:prstGeom>
          <a:noFill/>
          <a:ln w="28575">
            <a:solidFill>
              <a:srgbClr val="FF0066"/>
            </a:solidFill>
            <a:prstDash val="sysDot"/>
          </a:ln>
        </p:spPr>
        <p:txBody>
          <a:bodyPr spcFirstLastPara="1" wrap="square" lIns="274301" tIns="182850" rIns="274301" bIns="182850" anchor="ctr" anchorCtr="0">
            <a:noAutofit/>
          </a:bodyPr>
          <a:lstStyle/>
          <a:p>
            <a:pPr algn="ctr" defTabSz="1828755">
              <a:buClr>
                <a:srgbClr val="000000"/>
              </a:buClr>
            </a:pPr>
            <a:r>
              <a:rPr lang="en-US" sz="4800" kern="0">
                <a:solidFill>
                  <a:srgbClr val="00B050"/>
                </a:solidFill>
                <a:latin typeface="Roboto"/>
                <a:ea typeface="Roboto"/>
                <a:cs typeface="Roboto"/>
                <a:sym typeface="Roboto"/>
              </a:rPr>
              <a:t>Khí hậu nhiệt đới</a:t>
            </a:r>
            <a:r>
              <a:rPr lang="vi-VN" sz="4800" kern="0">
                <a:solidFill>
                  <a:srgbClr val="00B050"/>
                </a:solidFill>
                <a:latin typeface="Roboto"/>
                <a:ea typeface="Roboto"/>
                <a:cs typeface="Roboto"/>
                <a:sym typeface="Roboto"/>
              </a:rPr>
              <a:t> ẩm</a:t>
            </a:r>
            <a:r>
              <a:rPr lang="en-US" sz="4800" kern="0">
                <a:solidFill>
                  <a:srgbClr val="00B050"/>
                </a:solidFill>
                <a:latin typeface="Roboto"/>
                <a:ea typeface="Roboto"/>
                <a:cs typeface="Roboto"/>
                <a:sym typeface="Roboto"/>
              </a:rPr>
              <a:t> gió mù</a:t>
            </a:r>
            <a:r>
              <a:rPr lang="vi-VN" sz="4800" kern="0">
                <a:solidFill>
                  <a:srgbClr val="00B050"/>
                </a:solidFill>
                <a:latin typeface="Roboto"/>
                <a:ea typeface="Roboto"/>
                <a:cs typeface="Roboto"/>
                <a:sym typeface="Roboto"/>
              </a:rPr>
              <a:t>a</a:t>
            </a:r>
            <a:endParaRPr sz="4800" kern="0">
              <a:solidFill>
                <a:srgbClr val="00B050"/>
              </a:solidFill>
              <a:latin typeface="Roboto"/>
              <a:ea typeface="Roboto"/>
              <a:cs typeface="Roboto"/>
              <a:sym typeface="Roboto"/>
            </a:endParaRPr>
          </a:p>
        </p:txBody>
      </p:sp>
      <p:sp>
        <p:nvSpPr>
          <p:cNvPr id="39" name="Google Shape;1457;p29">
            <a:extLst>
              <a:ext uri="{FF2B5EF4-FFF2-40B4-BE49-F238E27FC236}">
                <a16:creationId xmlns:a16="http://schemas.microsoft.com/office/drawing/2014/main" id="{0E1105EE-3C0C-4284-B6BD-0F472C906770}"/>
              </a:ext>
            </a:extLst>
          </p:cNvPr>
          <p:cNvSpPr/>
          <p:nvPr/>
        </p:nvSpPr>
        <p:spPr>
          <a:xfrm>
            <a:off x="7752625" y="5615652"/>
            <a:ext cx="8304369" cy="1467480"/>
          </a:xfrm>
          <a:prstGeom prst="roundRect">
            <a:avLst/>
          </a:prstGeom>
          <a:noFill/>
          <a:ln w="28575">
            <a:solidFill>
              <a:srgbClr val="FF0066"/>
            </a:solidFill>
            <a:prstDash val="sysDot"/>
          </a:ln>
        </p:spPr>
        <p:txBody>
          <a:bodyPr spcFirstLastPara="1" wrap="square" lIns="274301" tIns="182850" rIns="274301" bIns="182850" anchor="ctr" anchorCtr="0">
            <a:noAutofit/>
          </a:bodyPr>
          <a:lstStyle/>
          <a:p>
            <a:pPr algn="ctr" defTabSz="1828755">
              <a:buClr>
                <a:srgbClr val="000000"/>
              </a:buClr>
            </a:pPr>
            <a:r>
              <a:rPr lang="en-US" sz="4800" kern="0">
                <a:solidFill>
                  <a:srgbClr val="00B050"/>
                </a:solidFill>
                <a:latin typeface="Roboto"/>
                <a:ea typeface="Roboto"/>
                <a:cs typeface="Roboto"/>
                <a:sym typeface="Roboto"/>
              </a:rPr>
              <a:t>Sự phân hóa đa dạng của khí hậu Việt Nam</a:t>
            </a:r>
            <a:endParaRPr sz="4800" kern="0">
              <a:solidFill>
                <a:srgbClr val="00B050"/>
              </a:solidFill>
              <a:latin typeface="Roboto"/>
              <a:ea typeface="Roboto"/>
              <a:cs typeface="Roboto"/>
              <a:sym typeface="Roboto"/>
            </a:endParaRPr>
          </a:p>
        </p:txBody>
      </p:sp>
      <p:sp>
        <p:nvSpPr>
          <p:cNvPr id="40" name="Google Shape;1459;p29">
            <a:extLst>
              <a:ext uri="{FF2B5EF4-FFF2-40B4-BE49-F238E27FC236}">
                <a16:creationId xmlns:a16="http://schemas.microsoft.com/office/drawing/2014/main" id="{7FCBC2B9-D489-4590-B015-0BCF00010698}"/>
              </a:ext>
            </a:extLst>
          </p:cNvPr>
          <p:cNvSpPr/>
          <p:nvPr/>
        </p:nvSpPr>
        <p:spPr>
          <a:xfrm>
            <a:off x="5722670" y="2887492"/>
            <a:ext cx="1796062" cy="1649222"/>
          </a:xfrm>
          <a:prstGeom prst="ellipse">
            <a:avLst/>
          </a:prstGeom>
          <a:solidFill>
            <a:srgbClr val="FF3399"/>
          </a:solidFill>
          <a:ln>
            <a:noFill/>
          </a:ln>
        </p:spPr>
        <p:txBody>
          <a:bodyPr spcFirstLastPara="1" wrap="square" lIns="274301" tIns="182850" rIns="274301" bIns="182850" anchor="ctr" anchorCtr="0">
            <a:noAutofit/>
          </a:bodyPr>
          <a:lstStyle/>
          <a:p>
            <a:pPr algn="ctr" defTabSz="1828755">
              <a:buClr>
                <a:srgbClr val="000000"/>
              </a:buClr>
            </a:pPr>
            <a:r>
              <a:rPr lang="en" sz="9000" b="1" kern="0">
                <a:solidFill>
                  <a:srgbClr val="FBFBF3"/>
                </a:solidFill>
                <a:latin typeface="Roboto"/>
                <a:ea typeface="Roboto"/>
                <a:cs typeface="Roboto"/>
                <a:sym typeface="Roboto"/>
              </a:rPr>
              <a:t>1 </a:t>
            </a:r>
            <a:endParaRPr sz="9000" b="1" kern="0">
              <a:solidFill>
                <a:srgbClr val="FBFBF3"/>
              </a:solidFill>
              <a:latin typeface="Arial"/>
              <a:cs typeface="Arial"/>
              <a:sym typeface="Arial"/>
            </a:endParaRPr>
          </a:p>
        </p:txBody>
      </p:sp>
      <p:sp>
        <p:nvSpPr>
          <p:cNvPr id="41" name="Google Shape;1459;p29">
            <a:extLst>
              <a:ext uri="{FF2B5EF4-FFF2-40B4-BE49-F238E27FC236}">
                <a16:creationId xmlns:a16="http://schemas.microsoft.com/office/drawing/2014/main" id="{BCBAC341-907E-4F82-9B7F-0453F89D54C2}"/>
              </a:ext>
            </a:extLst>
          </p:cNvPr>
          <p:cNvSpPr/>
          <p:nvPr/>
        </p:nvSpPr>
        <p:spPr>
          <a:xfrm>
            <a:off x="6200635" y="5587363"/>
            <a:ext cx="1794710" cy="1796569"/>
          </a:xfrm>
          <a:prstGeom prst="ellipse">
            <a:avLst/>
          </a:prstGeom>
          <a:solidFill>
            <a:srgbClr val="FF3399"/>
          </a:solidFill>
          <a:ln>
            <a:noFill/>
          </a:ln>
        </p:spPr>
        <p:txBody>
          <a:bodyPr spcFirstLastPara="1" wrap="square" lIns="274301" tIns="182850" rIns="274301" bIns="182850" anchor="ctr" anchorCtr="0">
            <a:noAutofit/>
          </a:bodyPr>
          <a:lstStyle/>
          <a:p>
            <a:pPr algn="ctr" defTabSz="1828755">
              <a:buClr>
                <a:srgbClr val="000000"/>
              </a:buClr>
            </a:pPr>
            <a:r>
              <a:rPr lang="en" sz="9000" b="1" kern="0">
                <a:solidFill>
                  <a:srgbClr val="FBFBF3"/>
                </a:solidFill>
                <a:latin typeface="Roboto"/>
                <a:ea typeface="Roboto"/>
                <a:cs typeface="Roboto"/>
                <a:sym typeface="Roboto"/>
              </a:rPr>
              <a:t>2 </a:t>
            </a:r>
            <a:endParaRPr sz="9000" b="1" kern="0">
              <a:solidFill>
                <a:srgbClr val="FBFBF3"/>
              </a:solidFill>
              <a:latin typeface="Arial"/>
              <a:cs typeface="Arial"/>
              <a:sym typeface="Arial"/>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3" name="Google Shape;1013;p25"/>
          <p:cNvSpPr/>
          <p:nvPr/>
        </p:nvSpPr>
        <p:spPr>
          <a:xfrm>
            <a:off x="3848039" y="6729274"/>
            <a:ext cx="604950" cy="3723401"/>
          </a:xfrm>
          <a:custGeom>
            <a:avLst/>
            <a:gdLst/>
            <a:ahLst/>
            <a:cxnLst/>
            <a:rect l="l" t="t" r="r" b="b"/>
            <a:pathLst>
              <a:path w="12099" h="74468" extrusionOk="0">
                <a:moveTo>
                  <a:pt x="6930" y="62018"/>
                </a:moveTo>
                <a:cubicBezTo>
                  <a:pt x="6951" y="62102"/>
                  <a:pt x="7014" y="62207"/>
                  <a:pt x="7077" y="62228"/>
                </a:cubicBezTo>
                <a:cubicBezTo>
                  <a:pt x="7077" y="62332"/>
                  <a:pt x="7056" y="62353"/>
                  <a:pt x="7056" y="62416"/>
                </a:cubicBezTo>
                <a:cubicBezTo>
                  <a:pt x="7077" y="62374"/>
                  <a:pt x="7098" y="62248"/>
                  <a:pt x="7077" y="62207"/>
                </a:cubicBezTo>
                <a:cubicBezTo>
                  <a:pt x="7014" y="62186"/>
                  <a:pt x="6972" y="62102"/>
                  <a:pt x="6930" y="62018"/>
                </a:cubicBezTo>
                <a:close/>
                <a:moveTo>
                  <a:pt x="7269" y="63396"/>
                </a:moveTo>
                <a:lnTo>
                  <a:pt x="7269" y="63396"/>
                </a:lnTo>
                <a:cubicBezTo>
                  <a:pt x="7268" y="63411"/>
                  <a:pt x="7266" y="63426"/>
                  <a:pt x="7265" y="63441"/>
                </a:cubicBezTo>
                <a:cubicBezTo>
                  <a:pt x="7267" y="63425"/>
                  <a:pt x="7268" y="63410"/>
                  <a:pt x="7269" y="63396"/>
                </a:cubicBezTo>
                <a:close/>
                <a:moveTo>
                  <a:pt x="10677" y="68502"/>
                </a:moveTo>
                <a:lnTo>
                  <a:pt x="10677" y="68502"/>
                </a:lnTo>
                <a:cubicBezTo>
                  <a:pt x="10677" y="68510"/>
                  <a:pt x="10676" y="68518"/>
                  <a:pt x="10676" y="68526"/>
                </a:cubicBezTo>
                <a:cubicBezTo>
                  <a:pt x="10676" y="68517"/>
                  <a:pt x="10677" y="68510"/>
                  <a:pt x="10677" y="68502"/>
                </a:cubicBezTo>
                <a:close/>
                <a:moveTo>
                  <a:pt x="3009" y="71140"/>
                </a:moveTo>
                <a:lnTo>
                  <a:pt x="3009" y="71140"/>
                </a:lnTo>
                <a:cubicBezTo>
                  <a:pt x="3011" y="71142"/>
                  <a:pt x="3012" y="71145"/>
                  <a:pt x="3014" y="71147"/>
                </a:cubicBezTo>
                <a:lnTo>
                  <a:pt x="3014" y="71147"/>
                </a:lnTo>
                <a:cubicBezTo>
                  <a:pt x="3015" y="71145"/>
                  <a:pt x="3016" y="71143"/>
                  <a:pt x="3017" y="71141"/>
                </a:cubicBezTo>
                <a:cubicBezTo>
                  <a:pt x="3015" y="71140"/>
                  <a:pt x="3012" y="71140"/>
                  <a:pt x="3009" y="71140"/>
                </a:cubicBezTo>
                <a:close/>
                <a:moveTo>
                  <a:pt x="3729" y="70702"/>
                </a:moveTo>
                <a:lnTo>
                  <a:pt x="3729" y="70702"/>
                </a:lnTo>
                <a:cubicBezTo>
                  <a:pt x="3562" y="70932"/>
                  <a:pt x="3352" y="71099"/>
                  <a:pt x="3038" y="71183"/>
                </a:cubicBezTo>
                <a:cubicBezTo>
                  <a:pt x="3030" y="71171"/>
                  <a:pt x="3022" y="71159"/>
                  <a:pt x="3014" y="71147"/>
                </a:cubicBezTo>
                <a:lnTo>
                  <a:pt x="3014" y="71147"/>
                </a:lnTo>
                <a:cubicBezTo>
                  <a:pt x="2938" y="71295"/>
                  <a:pt x="3081" y="71561"/>
                  <a:pt x="3143" y="71685"/>
                </a:cubicBezTo>
                <a:cubicBezTo>
                  <a:pt x="3206" y="71539"/>
                  <a:pt x="3017" y="71434"/>
                  <a:pt x="3038" y="71204"/>
                </a:cubicBezTo>
                <a:cubicBezTo>
                  <a:pt x="3352" y="71141"/>
                  <a:pt x="3687" y="70932"/>
                  <a:pt x="3729" y="70702"/>
                </a:cubicBezTo>
                <a:close/>
                <a:moveTo>
                  <a:pt x="2075" y="74147"/>
                </a:moveTo>
                <a:lnTo>
                  <a:pt x="2075" y="74147"/>
                </a:lnTo>
                <a:cubicBezTo>
                  <a:pt x="2075" y="74156"/>
                  <a:pt x="2075" y="74165"/>
                  <a:pt x="2076" y="74175"/>
                </a:cubicBezTo>
                <a:cubicBezTo>
                  <a:pt x="2076" y="74166"/>
                  <a:pt x="2075" y="74156"/>
                  <a:pt x="2075" y="74147"/>
                </a:cubicBezTo>
                <a:close/>
                <a:moveTo>
                  <a:pt x="925" y="1"/>
                </a:moveTo>
                <a:lnTo>
                  <a:pt x="841" y="59549"/>
                </a:lnTo>
                <a:lnTo>
                  <a:pt x="716" y="59549"/>
                </a:lnTo>
                <a:cubicBezTo>
                  <a:pt x="674" y="59738"/>
                  <a:pt x="611" y="59884"/>
                  <a:pt x="569" y="60072"/>
                </a:cubicBezTo>
                <a:cubicBezTo>
                  <a:pt x="779" y="60491"/>
                  <a:pt x="318" y="60888"/>
                  <a:pt x="549" y="61370"/>
                </a:cubicBezTo>
                <a:cubicBezTo>
                  <a:pt x="402" y="61537"/>
                  <a:pt x="151" y="61579"/>
                  <a:pt x="193" y="61935"/>
                </a:cubicBezTo>
                <a:cubicBezTo>
                  <a:pt x="208" y="61933"/>
                  <a:pt x="223" y="61932"/>
                  <a:pt x="238" y="61932"/>
                </a:cubicBezTo>
                <a:cubicBezTo>
                  <a:pt x="580" y="61932"/>
                  <a:pt x="703" y="62386"/>
                  <a:pt x="883" y="62667"/>
                </a:cubicBezTo>
                <a:cubicBezTo>
                  <a:pt x="904" y="62813"/>
                  <a:pt x="821" y="63064"/>
                  <a:pt x="988" y="63064"/>
                </a:cubicBezTo>
                <a:cubicBezTo>
                  <a:pt x="1030" y="63044"/>
                  <a:pt x="1009" y="62981"/>
                  <a:pt x="1009" y="62918"/>
                </a:cubicBezTo>
                <a:lnTo>
                  <a:pt x="1009" y="62918"/>
                </a:lnTo>
                <a:cubicBezTo>
                  <a:pt x="1490" y="63525"/>
                  <a:pt x="2369" y="63734"/>
                  <a:pt x="2913" y="64278"/>
                </a:cubicBezTo>
                <a:cubicBezTo>
                  <a:pt x="2850" y="64550"/>
                  <a:pt x="2557" y="64571"/>
                  <a:pt x="2494" y="64822"/>
                </a:cubicBezTo>
                <a:cubicBezTo>
                  <a:pt x="2348" y="64864"/>
                  <a:pt x="2118" y="64843"/>
                  <a:pt x="2076" y="65010"/>
                </a:cubicBezTo>
                <a:cubicBezTo>
                  <a:pt x="2170" y="65010"/>
                  <a:pt x="2241" y="64940"/>
                  <a:pt x="2305" y="64940"/>
                </a:cubicBezTo>
                <a:cubicBezTo>
                  <a:pt x="2327" y="64940"/>
                  <a:pt x="2348" y="64948"/>
                  <a:pt x="2369" y="64968"/>
                </a:cubicBezTo>
                <a:cubicBezTo>
                  <a:pt x="2411" y="65178"/>
                  <a:pt x="2348" y="65178"/>
                  <a:pt x="2285" y="65324"/>
                </a:cubicBezTo>
                <a:cubicBezTo>
                  <a:pt x="2390" y="65345"/>
                  <a:pt x="2453" y="65345"/>
                  <a:pt x="2536" y="65450"/>
                </a:cubicBezTo>
                <a:cubicBezTo>
                  <a:pt x="2808" y="67207"/>
                  <a:pt x="1741" y="68149"/>
                  <a:pt x="1051" y="69153"/>
                </a:cubicBezTo>
                <a:cubicBezTo>
                  <a:pt x="695" y="68965"/>
                  <a:pt x="235" y="68714"/>
                  <a:pt x="88" y="68442"/>
                </a:cubicBezTo>
                <a:cubicBezTo>
                  <a:pt x="88" y="68473"/>
                  <a:pt x="82" y="68483"/>
                  <a:pt x="73" y="68483"/>
                </a:cubicBezTo>
                <a:cubicBezTo>
                  <a:pt x="52" y="68483"/>
                  <a:pt x="18" y="68432"/>
                  <a:pt x="6" y="68432"/>
                </a:cubicBezTo>
                <a:cubicBezTo>
                  <a:pt x="1" y="68432"/>
                  <a:pt x="0" y="68440"/>
                  <a:pt x="4" y="68463"/>
                </a:cubicBezTo>
                <a:cubicBezTo>
                  <a:pt x="276" y="68777"/>
                  <a:pt x="653" y="68965"/>
                  <a:pt x="988" y="69237"/>
                </a:cubicBezTo>
                <a:cubicBezTo>
                  <a:pt x="653" y="69425"/>
                  <a:pt x="444" y="69676"/>
                  <a:pt x="172" y="69844"/>
                </a:cubicBezTo>
                <a:cubicBezTo>
                  <a:pt x="354" y="70098"/>
                  <a:pt x="614" y="70479"/>
                  <a:pt x="940" y="70479"/>
                </a:cubicBezTo>
                <a:cubicBezTo>
                  <a:pt x="989" y="70479"/>
                  <a:pt x="1040" y="70470"/>
                  <a:pt x="1093" y="70450"/>
                </a:cubicBezTo>
                <a:lnTo>
                  <a:pt x="1093" y="70450"/>
                </a:lnTo>
                <a:cubicBezTo>
                  <a:pt x="1134" y="70764"/>
                  <a:pt x="1093" y="71141"/>
                  <a:pt x="925" y="71455"/>
                </a:cubicBezTo>
                <a:cubicBezTo>
                  <a:pt x="1030" y="71685"/>
                  <a:pt x="883" y="71915"/>
                  <a:pt x="779" y="72041"/>
                </a:cubicBezTo>
                <a:cubicBezTo>
                  <a:pt x="769" y="72042"/>
                  <a:pt x="759" y="72042"/>
                  <a:pt x="751" y="72042"/>
                </a:cubicBezTo>
                <a:cubicBezTo>
                  <a:pt x="608" y="72042"/>
                  <a:pt x="582" y="71894"/>
                  <a:pt x="444" y="71894"/>
                </a:cubicBezTo>
                <a:cubicBezTo>
                  <a:pt x="423" y="71957"/>
                  <a:pt x="381" y="71978"/>
                  <a:pt x="360" y="72041"/>
                </a:cubicBezTo>
                <a:cubicBezTo>
                  <a:pt x="444" y="72124"/>
                  <a:pt x="528" y="72208"/>
                  <a:pt x="674" y="72229"/>
                </a:cubicBezTo>
                <a:cubicBezTo>
                  <a:pt x="653" y="72459"/>
                  <a:pt x="360" y="72585"/>
                  <a:pt x="402" y="72773"/>
                </a:cubicBezTo>
                <a:cubicBezTo>
                  <a:pt x="483" y="72591"/>
                  <a:pt x="643" y="72291"/>
                  <a:pt x="804" y="72291"/>
                </a:cubicBezTo>
                <a:cubicBezTo>
                  <a:pt x="810" y="72291"/>
                  <a:pt x="815" y="72291"/>
                  <a:pt x="821" y="72292"/>
                </a:cubicBezTo>
                <a:cubicBezTo>
                  <a:pt x="716" y="72334"/>
                  <a:pt x="925" y="72375"/>
                  <a:pt x="883" y="72480"/>
                </a:cubicBezTo>
                <a:cubicBezTo>
                  <a:pt x="737" y="72564"/>
                  <a:pt x="737" y="72710"/>
                  <a:pt x="779" y="72878"/>
                </a:cubicBezTo>
                <a:cubicBezTo>
                  <a:pt x="1016" y="72878"/>
                  <a:pt x="1188" y="73008"/>
                  <a:pt x="1363" y="73008"/>
                </a:cubicBezTo>
                <a:cubicBezTo>
                  <a:pt x="1451" y="73008"/>
                  <a:pt x="1539" y="72975"/>
                  <a:pt x="1637" y="72878"/>
                </a:cubicBezTo>
                <a:cubicBezTo>
                  <a:pt x="2069" y="73083"/>
                  <a:pt x="2056" y="73593"/>
                  <a:pt x="2075" y="74147"/>
                </a:cubicBezTo>
                <a:lnTo>
                  <a:pt x="2075" y="74147"/>
                </a:lnTo>
                <a:cubicBezTo>
                  <a:pt x="2068" y="73773"/>
                  <a:pt x="2326" y="73684"/>
                  <a:pt x="2285" y="73275"/>
                </a:cubicBezTo>
                <a:cubicBezTo>
                  <a:pt x="2076" y="72857"/>
                  <a:pt x="1657" y="72627"/>
                  <a:pt x="1427" y="72187"/>
                </a:cubicBezTo>
                <a:cubicBezTo>
                  <a:pt x="1448" y="71559"/>
                  <a:pt x="1720" y="71204"/>
                  <a:pt x="1804" y="70681"/>
                </a:cubicBezTo>
                <a:cubicBezTo>
                  <a:pt x="2076" y="70681"/>
                  <a:pt x="2222" y="70513"/>
                  <a:pt x="2453" y="70492"/>
                </a:cubicBezTo>
                <a:cubicBezTo>
                  <a:pt x="2536" y="70534"/>
                  <a:pt x="2536" y="70639"/>
                  <a:pt x="2599" y="70702"/>
                </a:cubicBezTo>
                <a:cubicBezTo>
                  <a:pt x="2620" y="70597"/>
                  <a:pt x="2515" y="70555"/>
                  <a:pt x="2641" y="70534"/>
                </a:cubicBezTo>
                <a:lnTo>
                  <a:pt x="2641" y="70534"/>
                </a:lnTo>
                <a:cubicBezTo>
                  <a:pt x="2578" y="70722"/>
                  <a:pt x="2955" y="70890"/>
                  <a:pt x="2808" y="71078"/>
                </a:cubicBezTo>
                <a:cubicBezTo>
                  <a:pt x="2745" y="71057"/>
                  <a:pt x="2766" y="71036"/>
                  <a:pt x="2662" y="70994"/>
                </a:cubicBezTo>
                <a:lnTo>
                  <a:pt x="2662" y="70994"/>
                </a:lnTo>
                <a:cubicBezTo>
                  <a:pt x="2740" y="71136"/>
                  <a:pt x="2830" y="71136"/>
                  <a:pt x="2924" y="71136"/>
                </a:cubicBezTo>
                <a:lnTo>
                  <a:pt x="2924" y="71136"/>
                </a:lnTo>
                <a:cubicBezTo>
                  <a:pt x="2952" y="71136"/>
                  <a:pt x="2981" y="71136"/>
                  <a:pt x="3009" y="71140"/>
                </a:cubicBezTo>
                <a:lnTo>
                  <a:pt x="3009" y="71140"/>
                </a:lnTo>
                <a:cubicBezTo>
                  <a:pt x="2754" y="70762"/>
                  <a:pt x="2601" y="70447"/>
                  <a:pt x="2641" y="69802"/>
                </a:cubicBezTo>
                <a:cubicBezTo>
                  <a:pt x="3185" y="69237"/>
                  <a:pt x="4126" y="69111"/>
                  <a:pt x="4106" y="67961"/>
                </a:cubicBezTo>
                <a:cubicBezTo>
                  <a:pt x="4122" y="67944"/>
                  <a:pt x="4135" y="67938"/>
                  <a:pt x="4148" y="67938"/>
                </a:cubicBezTo>
                <a:cubicBezTo>
                  <a:pt x="4184" y="67938"/>
                  <a:pt x="4207" y="67993"/>
                  <a:pt x="4235" y="67993"/>
                </a:cubicBezTo>
                <a:cubicBezTo>
                  <a:pt x="4246" y="67993"/>
                  <a:pt x="4259" y="67985"/>
                  <a:pt x="4273" y="67961"/>
                </a:cubicBezTo>
                <a:cubicBezTo>
                  <a:pt x="4294" y="67856"/>
                  <a:pt x="4210" y="67835"/>
                  <a:pt x="4252" y="67709"/>
                </a:cubicBezTo>
                <a:lnTo>
                  <a:pt x="4252" y="67709"/>
                </a:lnTo>
                <a:cubicBezTo>
                  <a:pt x="4545" y="67772"/>
                  <a:pt x="4587" y="68254"/>
                  <a:pt x="4901" y="68295"/>
                </a:cubicBezTo>
                <a:cubicBezTo>
                  <a:pt x="4918" y="68298"/>
                  <a:pt x="4935" y="68299"/>
                  <a:pt x="4952" y="68299"/>
                </a:cubicBezTo>
                <a:cubicBezTo>
                  <a:pt x="5232" y="68299"/>
                  <a:pt x="5536" y="67992"/>
                  <a:pt x="5654" y="67814"/>
                </a:cubicBezTo>
                <a:cubicBezTo>
                  <a:pt x="5947" y="68735"/>
                  <a:pt x="5989" y="69676"/>
                  <a:pt x="6407" y="70346"/>
                </a:cubicBezTo>
                <a:cubicBezTo>
                  <a:pt x="6470" y="70409"/>
                  <a:pt x="6386" y="70450"/>
                  <a:pt x="6407" y="70576"/>
                </a:cubicBezTo>
                <a:cubicBezTo>
                  <a:pt x="6452" y="70596"/>
                  <a:pt x="6487" y="70604"/>
                  <a:pt x="6515" y="70604"/>
                </a:cubicBezTo>
                <a:cubicBezTo>
                  <a:pt x="6605" y="70604"/>
                  <a:pt x="6636" y="70524"/>
                  <a:pt x="6763" y="70492"/>
                </a:cubicBezTo>
                <a:cubicBezTo>
                  <a:pt x="6951" y="70911"/>
                  <a:pt x="6972" y="71392"/>
                  <a:pt x="7098" y="71790"/>
                </a:cubicBezTo>
                <a:cubicBezTo>
                  <a:pt x="7036" y="71774"/>
                  <a:pt x="6985" y="71767"/>
                  <a:pt x="6942" y="71767"/>
                </a:cubicBezTo>
                <a:cubicBezTo>
                  <a:pt x="6750" y="71767"/>
                  <a:pt x="6707" y="71904"/>
                  <a:pt x="6554" y="72041"/>
                </a:cubicBezTo>
                <a:cubicBezTo>
                  <a:pt x="6784" y="72145"/>
                  <a:pt x="6930" y="72334"/>
                  <a:pt x="6888" y="72689"/>
                </a:cubicBezTo>
                <a:cubicBezTo>
                  <a:pt x="6512" y="72919"/>
                  <a:pt x="6010" y="73024"/>
                  <a:pt x="5612" y="73233"/>
                </a:cubicBezTo>
                <a:cubicBezTo>
                  <a:pt x="5630" y="73235"/>
                  <a:pt x="5649" y="73236"/>
                  <a:pt x="5669" y="73236"/>
                </a:cubicBezTo>
                <a:cubicBezTo>
                  <a:pt x="5884" y="73236"/>
                  <a:pt x="6210" y="73135"/>
                  <a:pt x="6344" y="72982"/>
                </a:cubicBezTo>
                <a:lnTo>
                  <a:pt x="6344" y="72982"/>
                </a:lnTo>
                <a:cubicBezTo>
                  <a:pt x="6386" y="73066"/>
                  <a:pt x="6261" y="73129"/>
                  <a:pt x="6344" y="73129"/>
                </a:cubicBezTo>
                <a:cubicBezTo>
                  <a:pt x="6382" y="73102"/>
                  <a:pt x="6423" y="73091"/>
                  <a:pt x="6465" y="73091"/>
                </a:cubicBezTo>
                <a:cubicBezTo>
                  <a:pt x="6585" y="73091"/>
                  <a:pt x="6717" y="73176"/>
                  <a:pt x="6826" y="73191"/>
                </a:cubicBezTo>
                <a:cubicBezTo>
                  <a:pt x="6826" y="73129"/>
                  <a:pt x="6637" y="73087"/>
                  <a:pt x="6763" y="73024"/>
                </a:cubicBezTo>
                <a:lnTo>
                  <a:pt x="6763" y="73024"/>
                </a:lnTo>
                <a:cubicBezTo>
                  <a:pt x="6782" y="73043"/>
                  <a:pt x="6766" y="73131"/>
                  <a:pt x="6842" y="73131"/>
                </a:cubicBezTo>
                <a:cubicBezTo>
                  <a:pt x="6850" y="73131"/>
                  <a:pt x="6858" y="73131"/>
                  <a:pt x="6867" y="73129"/>
                </a:cubicBezTo>
                <a:cubicBezTo>
                  <a:pt x="6826" y="73066"/>
                  <a:pt x="6742" y="73003"/>
                  <a:pt x="6867" y="72982"/>
                </a:cubicBezTo>
                <a:cubicBezTo>
                  <a:pt x="6881" y="73058"/>
                  <a:pt x="6906" y="73079"/>
                  <a:pt x="6935" y="73079"/>
                </a:cubicBezTo>
                <a:cubicBezTo>
                  <a:pt x="6973" y="73079"/>
                  <a:pt x="7018" y="73041"/>
                  <a:pt x="7053" y="73041"/>
                </a:cubicBezTo>
                <a:cubicBezTo>
                  <a:pt x="7072" y="73041"/>
                  <a:pt x="7088" y="73052"/>
                  <a:pt x="7098" y="73087"/>
                </a:cubicBezTo>
                <a:cubicBezTo>
                  <a:pt x="6993" y="73129"/>
                  <a:pt x="6909" y="73066"/>
                  <a:pt x="6888" y="73233"/>
                </a:cubicBezTo>
                <a:cubicBezTo>
                  <a:pt x="6930" y="73254"/>
                  <a:pt x="6888" y="73380"/>
                  <a:pt x="6951" y="73380"/>
                </a:cubicBezTo>
                <a:cubicBezTo>
                  <a:pt x="6930" y="73275"/>
                  <a:pt x="7014" y="73296"/>
                  <a:pt x="7035" y="73254"/>
                </a:cubicBezTo>
                <a:lnTo>
                  <a:pt x="7035" y="73254"/>
                </a:lnTo>
                <a:cubicBezTo>
                  <a:pt x="7119" y="73631"/>
                  <a:pt x="7035" y="74049"/>
                  <a:pt x="6972" y="74468"/>
                </a:cubicBezTo>
                <a:cubicBezTo>
                  <a:pt x="7056" y="74217"/>
                  <a:pt x="7139" y="73987"/>
                  <a:pt x="7160" y="73694"/>
                </a:cubicBezTo>
                <a:cubicBezTo>
                  <a:pt x="7202" y="73422"/>
                  <a:pt x="7077" y="73087"/>
                  <a:pt x="7139" y="72899"/>
                </a:cubicBezTo>
                <a:cubicBezTo>
                  <a:pt x="7139" y="72857"/>
                  <a:pt x="7202" y="72815"/>
                  <a:pt x="7244" y="72794"/>
                </a:cubicBezTo>
                <a:cubicBezTo>
                  <a:pt x="7202" y="72794"/>
                  <a:pt x="7139" y="72794"/>
                  <a:pt x="7139" y="72773"/>
                </a:cubicBezTo>
                <a:cubicBezTo>
                  <a:pt x="7098" y="72710"/>
                  <a:pt x="7202" y="72313"/>
                  <a:pt x="7139" y="72229"/>
                </a:cubicBezTo>
                <a:lnTo>
                  <a:pt x="7139" y="72229"/>
                </a:lnTo>
                <a:cubicBezTo>
                  <a:pt x="7272" y="72270"/>
                  <a:pt x="7394" y="72315"/>
                  <a:pt x="7497" y="72315"/>
                </a:cubicBezTo>
                <a:cubicBezTo>
                  <a:pt x="7606" y="72315"/>
                  <a:pt x="7693" y="72265"/>
                  <a:pt x="7746" y="72103"/>
                </a:cubicBezTo>
                <a:cubicBezTo>
                  <a:pt x="7411" y="71622"/>
                  <a:pt x="7474" y="70932"/>
                  <a:pt x="7307" y="70388"/>
                </a:cubicBezTo>
                <a:cubicBezTo>
                  <a:pt x="7202" y="70053"/>
                  <a:pt x="6930" y="69990"/>
                  <a:pt x="6784" y="69760"/>
                </a:cubicBezTo>
                <a:cubicBezTo>
                  <a:pt x="6595" y="69467"/>
                  <a:pt x="6554" y="68881"/>
                  <a:pt x="6449" y="68400"/>
                </a:cubicBezTo>
                <a:cubicBezTo>
                  <a:pt x="6302" y="67772"/>
                  <a:pt x="6177" y="67228"/>
                  <a:pt x="6093" y="66705"/>
                </a:cubicBezTo>
                <a:cubicBezTo>
                  <a:pt x="6135" y="66621"/>
                  <a:pt x="6198" y="66580"/>
                  <a:pt x="6177" y="66454"/>
                </a:cubicBezTo>
                <a:cubicBezTo>
                  <a:pt x="5926" y="65282"/>
                  <a:pt x="5758" y="64069"/>
                  <a:pt x="4838" y="63629"/>
                </a:cubicBezTo>
                <a:cubicBezTo>
                  <a:pt x="4775" y="63148"/>
                  <a:pt x="4587" y="62751"/>
                  <a:pt x="4629" y="62165"/>
                </a:cubicBezTo>
                <a:cubicBezTo>
                  <a:pt x="4461" y="61788"/>
                  <a:pt x="4231" y="61265"/>
                  <a:pt x="4315" y="60784"/>
                </a:cubicBezTo>
                <a:cubicBezTo>
                  <a:pt x="4336" y="60700"/>
                  <a:pt x="4440" y="60554"/>
                  <a:pt x="4482" y="60428"/>
                </a:cubicBezTo>
                <a:cubicBezTo>
                  <a:pt x="4545" y="60282"/>
                  <a:pt x="4587" y="60135"/>
                  <a:pt x="4629" y="60010"/>
                </a:cubicBezTo>
                <a:lnTo>
                  <a:pt x="6470" y="60010"/>
                </a:lnTo>
                <a:cubicBezTo>
                  <a:pt x="6470" y="60093"/>
                  <a:pt x="6449" y="60198"/>
                  <a:pt x="6449" y="60282"/>
                </a:cubicBezTo>
                <a:cubicBezTo>
                  <a:pt x="6449" y="60323"/>
                  <a:pt x="6449" y="60344"/>
                  <a:pt x="6470" y="60386"/>
                </a:cubicBezTo>
                <a:cubicBezTo>
                  <a:pt x="6449" y="60595"/>
                  <a:pt x="6428" y="60826"/>
                  <a:pt x="6386" y="61077"/>
                </a:cubicBezTo>
                <a:cubicBezTo>
                  <a:pt x="6365" y="61265"/>
                  <a:pt x="6365" y="61516"/>
                  <a:pt x="6323" y="61642"/>
                </a:cubicBezTo>
                <a:cubicBezTo>
                  <a:pt x="6302" y="61725"/>
                  <a:pt x="6240" y="61746"/>
                  <a:pt x="6219" y="61893"/>
                </a:cubicBezTo>
                <a:cubicBezTo>
                  <a:pt x="6177" y="62102"/>
                  <a:pt x="6198" y="62395"/>
                  <a:pt x="6135" y="62604"/>
                </a:cubicBezTo>
                <a:cubicBezTo>
                  <a:pt x="6146" y="62656"/>
                  <a:pt x="6161" y="62672"/>
                  <a:pt x="6182" y="62672"/>
                </a:cubicBezTo>
                <a:cubicBezTo>
                  <a:pt x="6203" y="62672"/>
                  <a:pt x="6229" y="62656"/>
                  <a:pt x="6261" y="62646"/>
                </a:cubicBezTo>
                <a:lnTo>
                  <a:pt x="6261" y="62646"/>
                </a:lnTo>
                <a:cubicBezTo>
                  <a:pt x="6240" y="62667"/>
                  <a:pt x="6261" y="62834"/>
                  <a:pt x="6261" y="62855"/>
                </a:cubicBezTo>
                <a:cubicBezTo>
                  <a:pt x="6240" y="62876"/>
                  <a:pt x="6240" y="62876"/>
                  <a:pt x="6240" y="62876"/>
                </a:cubicBezTo>
                <a:cubicBezTo>
                  <a:pt x="6240" y="62897"/>
                  <a:pt x="6240" y="62897"/>
                  <a:pt x="6261" y="62918"/>
                </a:cubicBezTo>
                <a:cubicBezTo>
                  <a:pt x="6261" y="63002"/>
                  <a:pt x="6240" y="63127"/>
                  <a:pt x="6240" y="63253"/>
                </a:cubicBezTo>
                <a:cubicBezTo>
                  <a:pt x="6261" y="63357"/>
                  <a:pt x="6261" y="63462"/>
                  <a:pt x="6282" y="63567"/>
                </a:cubicBezTo>
                <a:cubicBezTo>
                  <a:pt x="6282" y="63399"/>
                  <a:pt x="6261" y="63211"/>
                  <a:pt x="6261" y="63064"/>
                </a:cubicBezTo>
                <a:lnTo>
                  <a:pt x="6261" y="63064"/>
                </a:lnTo>
                <a:cubicBezTo>
                  <a:pt x="6282" y="63085"/>
                  <a:pt x="6282" y="63085"/>
                  <a:pt x="6282" y="63106"/>
                </a:cubicBezTo>
                <a:cubicBezTo>
                  <a:pt x="6302" y="63106"/>
                  <a:pt x="6302" y="63064"/>
                  <a:pt x="6302" y="63044"/>
                </a:cubicBezTo>
                <a:cubicBezTo>
                  <a:pt x="6302" y="63006"/>
                  <a:pt x="6295" y="62998"/>
                  <a:pt x="6284" y="62998"/>
                </a:cubicBezTo>
                <a:cubicBezTo>
                  <a:pt x="6277" y="62998"/>
                  <a:pt x="6269" y="63002"/>
                  <a:pt x="6261" y="63002"/>
                </a:cubicBezTo>
                <a:cubicBezTo>
                  <a:pt x="6261" y="62985"/>
                  <a:pt x="6263" y="62980"/>
                  <a:pt x="6268" y="62980"/>
                </a:cubicBezTo>
                <a:cubicBezTo>
                  <a:pt x="6274" y="62980"/>
                  <a:pt x="6285" y="62994"/>
                  <a:pt x="6293" y="62994"/>
                </a:cubicBezTo>
                <a:cubicBezTo>
                  <a:pt x="6298" y="62994"/>
                  <a:pt x="6302" y="62986"/>
                  <a:pt x="6302" y="62960"/>
                </a:cubicBezTo>
                <a:cubicBezTo>
                  <a:pt x="6323" y="62960"/>
                  <a:pt x="6323" y="62981"/>
                  <a:pt x="6302" y="63002"/>
                </a:cubicBezTo>
                <a:cubicBezTo>
                  <a:pt x="6306" y="63006"/>
                  <a:pt x="6310" y="63007"/>
                  <a:pt x="6312" y="63007"/>
                </a:cubicBezTo>
                <a:cubicBezTo>
                  <a:pt x="6323" y="63007"/>
                  <a:pt x="6323" y="62977"/>
                  <a:pt x="6323" y="62960"/>
                </a:cubicBezTo>
                <a:cubicBezTo>
                  <a:pt x="6344" y="63002"/>
                  <a:pt x="6323" y="63023"/>
                  <a:pt x="6323" y="63044"/>
                </a:cubicBezTo>
                <a:cubicBezTo>
                  <a:pt x="6339" y="63028"/>
                  <a:pt x="6367" y="62988"/>
                  <a:pt x="6389" y="62988"/>
                </a:cubicBezTo>
                <a:cubicBezTo>
                  <a:pt x="6396" y="62988"/>
                  <a:pt x="6402" y="62992"/>
                  <a:pt x="6407" y="63002"/>
                </a:cubicBezTo>
                <a:cubicBezTo>
                  <a:pt x="6428" y="63002"/>
                  <a:pt x="6407" y="62981"/>
                  <a:pt x="6407" y="62960"/>
                </a:cubicBezTo>
                <a:lnTo>
                  <a:pt x="6407" y="62960"/>
                </a:lnTo>
                <a:cubicBezTo>
                  <a:pt x="6442" y="63011"/>
                  <a:pt x="6490" y="63049"/>
                  <a:pt x="6530" y="63049"/>
                </a:cubicBezTo>
                <a:cubicBezTo>
                  <a:pt x="6538" y="63049"/>
                  <a:pt x="6546" y="63047"/>
                  <a:pt x="6554" y="63044"/>
                </a:cubicBezTo>
                <a:cubicBezTo>
                  <a:pt x="6470" y="62960"/>
                  <a:pt x="6386" y="62918"/>
                  <a:pt x="6302" y="62834"/>
                </a:cubicBezTo>
                <a:cubicBezTo>
                  <a:pt x="6302" y="62688"/>
                  <a:pt x="6323" y="62604"/>
                  <a:pt x="6365" y="62562"/>
                </a:cubicBezTo>
                <a:cubicBezTo>
                  <a:pt x="6348" y="62511"/>
                  <a:pt x="6331" y="62446"/>
                  <a:pt x="6292" y="62446"/>
                </a:cubicBezTo>
                <a:cubicBezTo>
                  <a:pt x="6283" y="62446"/>
                  <a:pt x="6272" y="62450"/>
                  <a:pt x="6261" y="62458"/>
                </a:cubicBezTo>
                <a:cubicBezTo>
                  <a:pt x="6282" y="62290"/>
                  <a:pt x="6302" y="62102"/>
                  <a:pt x="6344" y="61935"/>
                </a:cubicBezTo>
                <a:cubicBezTo>
                  <a:pt x="6360" y="61935"/>
                  <a:pt x="6364" y="61970"/>
                  <a:pt x="6383" y="61970"/>
                </a:cubicBezTo>
                <a:cubicBezTo>
                  <a:pt x="6389" y="61970"/>
                  <a:pt x="6397" y="61966"/>
                  <a:pt x="6407" y="61955"/>
                </a:cubicBezTo>
                <a:cubicBezTo>
                  <a:pt x="6407" y="61914"/>
                  <a:pt x="6386" y="61893"/>
                  <a:pt x="6407" y="61872"/>
                </a:cubicBezTo>
                <a:cubicBezTo>
                  <a:pt x="6491" y="61600"/>
                  <a:pt x="6491" y="61202"/>
                  <a:pt x="6554" y="60826"/>
                </a:cubicBezTo>
                <a:cubicBezTo>
                  <a:pt x="6575" y="60909"/>
                  <a:pt x="6637" y="61035"/>
                  <a:pt x="6700" y="61035"/>
                </a:cubicBezTo>
                <a:cubicBezTo>
                  <a:pt x="6763" y="61014"/>
                  <a:pt x="6784" y="60826"/>
                  <a:pt x="6847" y="60784"/>
                </a:cubicBezTo>
                <a:lnTo>
                  <a:pt x="6847" y="60784"/>
                </a:lnTo>
                <a:cubicBezTo>
                  <a:pt x="6847" y="60847"/>
                  <a:pt x="6826" y="60847"/>
                  <a:pt x="6826" y="60888"/>
                </a:cubicBezTo>
                <a:cubicBezTo>
                  <a:pt x="6831" y="60899"/>
                  <a:pt x="6835" y="60903"/>
                  <a:pt x="6838" y="60903"/>
                </a:cubicBezTo>
                <a:cubicBezTo>
                  <a:pt x="6846" y="60903"/>
                  <a:pt x="6850" y="60884"/>
                  <a:pt x="6859" y="60884"/>
                </a:cubicBezTo>
                <a:cubicBezTo>
                  <a:pt x="6862" y="60884"/>
                  <a:pt x="6864" y="60885"/>
                  <a:pt x="6867" y="60888"/>
                </a:cubicBezTo>
                <a:cubicBezTo>
                  <a:pt x="6867" y="61370"/>
                  <a:pt x="7056" y="61411"/>
                  <a:pt x="7160" y="61642"/>
                </a:cubicBezTo>
                <a:cubicBezTo>
                  <a:pt x="7160" y="61914"/>
                  <a:pt x="7139" y="62060"/>
                  <a:pt x="7077" y="62207"/>
                </a:cubicBezTo>
                <a:cubicBezTo>
                  <a:pt x="7098" y="62186"/>
                  <a:pt x="7139" y="62207"/>
                  <a:pt x="7160" y="62144"/>
                </a:cubicBezTo>
                <a:lnTo>
                  <a:pt x="7160" y="62144"/>
                </a:lnTo>
                <a:cubicBezTo>
                  <a:pt x="7139" y="62144"/>
                  <a:pt x="7139" y="62165"/>
                  <a:pt x="7119" y="62165"/>
                </a:cubicBezTo>
                <a:cubicBezTo>
                  <a:pt x="7098" y="62102"/>
                  <a:pt x="7181" y="62018"/>
                  <a:pt x="7160" y="61935"/>
                </a:cubicBezTo>
                <a:lnTo>
                  <a:pt x="7160" y="61935"/>
                </a:lnTo>
                <a:cubicBezTo>
                  <a:pt x="7181" y="61955"/>
                  <a:pt x="7160" y="61976"/>
                  <a:pt x="7160" y="62018"/>
                </a:cubicBezTo>
                <a:cubicBezTo>
                  <a:pt x="7181" y="61997"/>
                  <a:pt x="7181" y="61935"/>
                  <a:pt x="7202" y="61935"/>
                </a:cubicBezTo>
                <a:cubicBezTo>
                  <a:pt x="7244" y="61935"/>
                  <a:pt x="7265" y="61997"/>
                  <a:pt x="7328" y="61997"/>
                </a:cubicBezTo>
                <a:cubicBezTo>
                  <a:pt x="7349" y="62228"/>
                  <a:pt x="7411" y="62353"/>
                  <a:pt x="7411" y="62625"/>
                </a:cubicBezTo>
                <a:cubicBezTo>
                  <a:pt x="7370" y="62792"/>
                  <a:pt x="7286" y="62897"/>
                  <a:pt x="7223" y="63064"/>
                </a:cubicBezTo>
                <a:cubicBezTo>
                  <a:pt x="7223" y="63216"/>
                  <a:pt x="7275" y="63265"/>
                  <a:pt x="7269" y="63396"/>
                </a:cubicBezTo>
                <a:lnTo>
                  <a:pt x="7269" y="63396"/>
                </a:lnTo>
                <a:cubicBezTo>
                  <a:pt x="7286" y="63182"/>
                  <a:pt x="7291" y="62975"/>
                  <a:pt x="7370" y="62897"/>
                </a:cubicBezTo>
                <a:cubicBezTo>
                  <a:pt x="7391" y="62939"/>
                  <a:pt x="7409" y="62953"/>
                  <a:pt x="7427" y="62953"/>
                </a:cubicBezTo>
                <a:cubicBezTo>
                  <a:pt x="7463" y="62953"/>
                  <a:pt x="7495" y="62897"/>
                  <a:pt x="7537" y="62897"/>
                </a:cubicBezTo>
                <a:cubicBezTo>
                  <a:pt x="7537" y="62834"/>
                  <a:pt x="7537" y="62772"/>
                  <a:pt x="7516" y="62730"/>
                </a:cubicBezTo>
                <a:cubicBezTo>
                  <a:pt x="7516" y="62688"/>
                  <a:pt x="7558" y="62688"/>
                  <a:pt x="7537" y="62667"/>
                </a:cubicBezTo>
                <a:lnTo>
                  <a:pt x="7537" y="62667"/>
                </a:lnTo>
                <a:cubicBezTo>
                  <a:pt x="7558" y="62667"/>
                  <a:pt x="7600" y="62792"/>
                  <a:pt x="7621" y="62855"/>
                </a:cubicBezTo>
                <a:cubicBezTo>
                  <a:pt x="7621" y="62792"/>
                  <a:pt x="7558" y="62730"/>
                  <a:pt x="7558" y="62625"/>
                </a:cubicBezTo>
                <a:cubicBezTo>
                  <a:pt x="7579" y="62625"/>
                  <a:pt x="7600" y="62604"/>
                  <a:pt x="7621" y="62562"/>
                </a:cubicBezTo>
                <a:cubicBezTo>
                  <a:pt x="7621" y="62541"/>
                  <a:pt x="7600" y="62520"/>
                  <a:pt x="7600" y="62500"/>
                </a:cubicBezTo>
                <a:cubicBezTo>
                  <a:pt x="7579" y="62500"/>
                  <a:pt x="7579" y="62562"/>
                  <a:pt x="7537" y="62562"/>
                </a:cubicBezTo>
                <a:cubicBezTo>
                  <a:pt x="7516" y="62520"/>
                  <a:pt x="7495" y="62416"/>
                  <a:pt x="7516" y="62332"/>
                </a:cubicBezTo>
                <a:cubicBezTo>
                  <a:pt x="7474" y="62186"/>
                  <a:pt x="7474" y="62039"/>
                  <a:pt x="7474" y="61914"/>
                </a:cubicBezTo>
                <a:lnTo>
                  <a:pt x="7474" y="61914"/>
                </a:lnTo>
                <a:cubicBezTo>
                  <a:pt x="7486" y="61922"/>
                  <a:pt x="7497" y="61926"/>
                  <a:pt x="7507" y="61926"/>
                </a:cubicBezTo>
                <a:cubicBezTo>
                  <a:pt x="7575" y="61926"/>
                  <a:pt x="7626" y="61771"/>
                  <a:pt x="7663" y="61663"/>
                </a:cubicBezTo>
                <a:cubicBezTo>
                  <a:pt x="7600" y="61600"/>
                  <a:pt x="7558" y="61495"/>
                  <a:pt x="7495" y="61411"/>
                </a:cubicBezTo>
                <a:cubicBezTo>
                  <a:pt x="7558" y="61307"/>
                  <a:pt x="7642" y="61223"/>
                  <a:pt x="7704" y="61098"/>
                </a:cubicBezTo>
                <a:cubicBezTo>
                  <a:pt x="7704" y="61088"/>
                  <a:pt x="7703" y="61085"/>
                  <a:pt x="7702" y="61085"/>
                </a:cubicBezTo>
                <a:cubicBezTo>
                  <a:pt x="7698" y="61085"/>
                  <a:pt x="7692" y="61101"/>
                  <a:pt x="7688" y="61101"/>
                </a:cubicBezTo>
                <a:cubicBezTo>
                  <a:pt x="7685" y="61101"/>
                  <a:pt x="7683" y="61095"/>
                  <a:pt x="7683" y="61077"/>
                </a:cubicBezTo>
                <a:cubicBezTo>
                  <a:pt x="7642" y="61202"/>
                  <a:pt x="7558" y="61307"/>
                  <a:pt x="7474" y="61370"/>
                </a:cubicBezTo>
                <a:cubicBezTo>
                  <a:pt x="7349" y="60993"/>
                  <a:pt x="7160" y="60637"/>
                  <a:pt x="7181" y="60010"/>
                </a:cubicBezTo>
                <a:lnTo>
                  <a:pt x="8939" y="60010"/>
                </a:lnTo>
                <a:cubicBezTo>
                  <a:pt x="8981" y="60114"/>
                  <a:pt x="9002" y="60219"/>
                  <a:pt x="9064" y="60344"/>
                </a:cubicBezTo>
                <a:cubicBezTo>
                  <a:pt x="9106" y="60428"/>
                  <a:pt x="9169" y="60512"/>
                  <a:pt x="9190" y="60554"/>
                </a:cubicBezTo>
                <a:cubicBezTo>
                  <a:pt x="9232" y="60847"/>
                  <a:pt x="9085" y="61160"/>
                  <a:pt x="8981" y="61370"/>
                </a:cubicBezTo>
                <a:cubicBezTo>
                  <a:pt x="9002" y="61725"/>
                  <a:pt x="8876" y="61955"/>
                  <a:pt x="8834" y="62248"/>
                </a:cubicBezTo>
                <a:cubicBezTo>
                  <a:pt x="8207" y="62500"/>
                  <a:pt x="8102" y="63232"/>
                  <a:pt x="7935" y="63922"/>
                </a:cubicBezTo>
                <a:cubicBezTo>
                  <a:pt x="7935" y="64006"/>
                  <a:pt x="7955" y="64027"/>
                  <a:pt x="7976" y="64090"/>
                </a:cubicBezTo>
                <a:cubicBezTo>
                  <a:pt x="7935" y="64404"/>
                  <a:pt x="7851" y="64717"/>
                  <a:pt x="7746" y="65094"/>
                </a:cubicBezTo>
                <a:cubicBezTo>
                  <a:pt x="7683" y="65366"/>
                  <a:pt x="7663" y="65722"/>
                  <a:pt x="7516" y="65910"/>
                </a:cubicBezTo>
                <a:cubicBezTo>
                  <a:pt x="7432" y="66036"/>
                  <a:pt x="7244" y="66077"/>
                  <a:pt x="7181" y="66266"/>
                </a:cubicBezTo>
                <a:cubicBezTo>
                  <a:pt x="7077" y="66601"/>
                  <a:pt x="7119" y="66998"/>
                  <a:pt x="6888" y="67291"/>
                </a:cubicBezTo>
                <a:cubicBezTo>
                  <a:pt x="6921" y="67390"/>
                  <a:pt x="6977" y="67419"/>
                  <a:pt x="7050" y="67419"/>
                </a:cubicBezTo>
                <a:cubicBezTo>
                  <a:pt x="7116" y="67419"/>
                  <a:pt x="7196" y="67395"/>
                  <a:pt x="7286" y="67375"/>
                </a:cubicBezTo>
                <a:lnTo>
                  <a:pt x="7286" y="67375"/>
                </a:lnTo>
                <a:cubicBezTo>
                  <a:pt x="7244" y="67417"/>
                  <a:pt x="7328" y="67647"/>
                  <a:pt x="7286" y="67689"/>
                </a:cubicBezTo>
                <a:cubicBezTo>
                  <a:pt x="7286" y="67709"/>
                  <a:pt x="7244" y="67709"/>
                  <a:pt x="7223" y="67709"/>
                </a:cubicBezTo>
                <a:cubicBezTo>
                  <a:pt x="7244" y="67730"/>
                  <a:pt x="7286" y="67751"/>
                  <a:pt x="7286" y="67772"/>
                </a:cubicBezTo>
                <a:cubicBezTo>
                  <a:pt x="7328" y="67877"/>
                  <a:pt x="7244" y="68086"/>
                  <a:pt x="7265" y="68254"/>
                </a:cubicBezTo>
                <a:cubicBezTo>
                  <a:pt x="7286" y="68421"/>
                  <a:pt x="7349" y="68546"/>
                  <a:pt x="7411" y="68693"/>
                </a:cubicBezTo>
                <a:cubicBezTo>
                  <a:pt x="7370" y="68463"/>
                  <a:pt x="7307" y="68212"/>
                  <a:pt x="7349" y="67981"/>
                </a:cubicBezTo>
                <a:lnTo>
                  <a:pt x="7349" y="67981"/>
                </a:lnTo>
                <a:cubicBezTo>
                  <a:pt x="7370" y="68002"/>
                  <a:pt x="7432" y="68002"/>
                  <a:pt x="7411" y="68044"/>
                </a:cubicBezTo>
                <a:cubicBezTo>
                  <a:pt x="7453" y="68044"/>
                  <a:pt x="7411" y="67981"/>
                  <a:pt x="7453" y="67961"/>
                </a:cubicBezTo>
                <a:cubicBezTo>
                  <a:pt x="7432" y="67856"/>
                  <a:pt x="7391" y="67898"/>
                  <a:pt x="7307" y="67877"/>
                </a:cubicBezTo>
                <a:cubicBezTo>
                  <a:pt x="7316" y="67858"/>
                  <a:pt x="7327" y="67852"/>
                  <a:pt x="7340" y="67852"/>
                </a:cubicBezTo>
                <a:cubicBezTo>
                  <a:pt x="7365" y="67852"/>
                  <a:pt x="7395" y="67877"/>
                  <a:pt x="7422" y="67877"/>
                </a:cubicBezTo>
                <a:cubicBezTo>
                  <a:pt x="7442" y="67877"/>
                  <a:pt x="7460" y="67863"/>
                  <a:pt x="7474" y="67814"/>
                </a:cubicBezTo>
                <a:cubicBezTo>
                  <a:pt x="7558" y="67835"/>
                  <a:pt x="7495" y="67856"/>
                  <a:pt x="7474" y="67898"/>
                </a:cubicBezTo>
                <a:cubicBezTo>
                  <a:pt x="7483" y="67901"/>
                  <a:pt x="7490" y="67902"/>
                  <a:pt x="7496" y="67902"/>
                </a:cubicBezTo>
                <a:cubicBezTo>
                  <a:pt x="7532" y="67902"/>
                  <a:pt x="7522" y="67853"/>
                  <a:pt x="7558" y="67835"/>
                </a:cubicBezTo>
                <a:lnTo>
                  <a:pt x="7558" y="67835"/>
                </a:lnTo>
                <a:cubicBezTo>
                  <a:pt x="7642" y="67877"/>
                  <a:pt x="7495" y="67898"/>
                  <a:pt x="7495" y="67940"/>
                </a:cubicBezTo>
                <a:cubicBezTo>
                  <a:pt x="7572" y="67924"/>
                  <a:pt x="7660" y="67875"/>
                  <a:pt x="7743" y="67875"/>
                </a:cubicBezTo>
                <a:cubicBezTo>
                  <a:pt x="7773" y="67875"/>
                  <a:pt x="7802" y="67881"/>
                  <a:pt x="7830" y="67898"/>
                </a:cubicBezTo>
                <a:cubicBezTo>
                  <a:pt x="7893" y="67898"/>
                  <a:pt x="7788" y="67856"/>
                  <a:pt x="7830" y="67814"/>
                </a:cubicBezTo>
                <a:lnTo>
                  <a:pt x="7830" y="67814"/>
                </a:lnTo>
                <a:cubicBezTo>
                  <a:pt x="7914" y="67919"/>
                  <a:pt x="8165" y="67961"/>
                  <a:pt x="8311" y="67961"/>
                </a:cubicBezTo>
                <a:cubicBezTo>
                  <a:pt x="8039" y="67835"/>
                  <a:pt x="7704" y="67772"/>
                  <a:pt x="7453" y="67647"/>
                </a:cubicBezTo>
                <a:cubicBezTo>
                  <a:pt x="7432" y="67417"/>
                  <a:pt x="7537" y="67312"/>
                  <a:pt x="7683" y="67249"/>
                </a:cubicBezTo>
                <a:cubicBezTo>
                  <a:pt x="7584" y="67166"/>
                  <a:pt x="7550" y="67084"/>
                  <a:pt x="7427" y="67084"/>
                </a:cubicBezTo>
                <a:cubicBezTo>
                  <a:pt x="7394" y="67084"/>
                  <a:pt x="7355" y="67090"/>
                  <a:pt x="7307" y="67103"/>
                </a:cubicBezTo>
                <a:cubicBezTo>
                  <a:pt x="7411" y="66873"/>
                  <a:pt x="7411" y="66580"/>
                  <a:pt x="7537" y="66329"/>
                </a:cubicBezTo>
                <a:cubicBezTo>
                  <a:pt x="7614" y="66344"/>
                  <a:pt x="7634" y="66393"/>
                  <a:pt x="7690" y="66393"/>
                </a:cubicBezTo>
                <a:cubicBezTo>
                  <a:pt x="7710" y="66393"/>
                  <a:pt x="7734" y="66387"/>
                  <a:pt x="7767" y="66370"/>
                </a:cubicBezTo>
                <a:cubicBezTo>
                  <a:pt x="7788" y="66308"/>
                  <a:pt x="7725" y="66287"/>
                  <a:pt x="7767" y="66245"/>
                </a:cubicBezTo>
                <a:cubicBezTo>
                  <a:pt x="8060" y="65847"/>
                  <a:pt x="8081" y="65282"/>
                  <a:pt x="8290" y="64738"/>
                </a:cubicBezTo>
                <a:cubicBezTo>
                  <a:pt x="8370" y="64857"/>
                  <a:pt x="8562" y="65033"/>
                  <a:pt x="8760" y="65033"/>
                </a:cubicBezTo>
                <a:cubicBezTo>
                  <a:pt x="8771" y="65033"/>
                  <a:pt x="8782" y="65032"/>
                  <a:pt x="8792" y="65031"/>
                </a:cubicBezTo>
                <a:cubicBezTo>
                  <a:pt x="9002" y="64989"/>
                  <a:pt x="9023" y="64717"/>
                  <a:pt x="9232" y="64676"/>
                </a:cubicBezTo>
                <a:lnTo>
                  <a:pt x="9232" y="64676"/>
                </a:lnTo>
                <a:cubicBezTo>
                  <a:pt x="9253" y="64759"/>
                  <a:pt x="9190" y="64759"/>
                  <a:pt x="9211" y="64843"/>
                </a:cubicBezTo>
                <a:cubicBezTo>
                  <a:pt x="9218" y="64850"/>
                  <a:pt x="9225" y="64853"/>
                  <a:pt x="9231" y="64853"/>
                </a:cubicBezTo>
                <a:cubicBezTo>
                  <a:pt x="9252" y="64853"/>
                  <a:pt x="9268" y="64822"/>
                  <a:pt x="9288" y="64822"/>
                </a:cubicBezTo>
                <a:cubicBezTo>
                  <a:pt x="9296" y="64822"/>
                  <a:pt x="9305" y="64828"/>
                  <a:pt x="9315" y="64843"/>
                </a:cubicBezTo>
                <a:cubicBezTo>
                  <a:pt x="9315" y="65513"/>
                  <a:pt x="9943" y="65596"/>
                  <a:pt x="10320" y="65931"/>
                </a:cubicBezTo>
                <a:cubicBezTo>
                  <a:pt x="10341" y="66329"/>
                  <a:pt x="10215" y="66517"/>
                  <a:pt x="10027" y="66747"/>
                </a:cubicBezTo>
                <a:cubicBezTo>
                  <a:pt x="9839" y="66705"/>
                  <a:pt x="9692" y="66601"/>
                  <a:pt x="9567" y="66454"/>
                </a:cubicBezTo>
                <a:lnTo>
                  <a:pt x="9567" y="66454"/>
                </a:lnTo>
                <a:cubicBezTo>
                  <a:pt x="9608" y="66601"/>
                  <a:pt x="9839" y="66726"/>
                  <a:pt x="10027" y="66768"/>
                </a:cubicBezTo>
                <a:cubicBezTo>
                  <a:pt x="10048" y="66893"/>
                  <a:pt x="9922" y="66956"/>
                  <a:pt x="9964" y="67040"/>
                </a:cubicBezTo>
                <a:cubicBezTo>
                  <a:pt x="10027" y="66977"/>
                  <a:pt x="10111" y="66810"/>
                  <a:pt x="10069" y="66726"/>
                </a:cubicBezTo>
                <a:cubicBezTo>
                  <a:pt x="10132" y="66705"/>
                  <a:pt x="10215" y="66747"/>
                  <a:pt x="10299" y="66642"/>
                </a:cubicBezTo>
                <a:lnTo>
                  <a:pt x="10299" y="66642"/>
                </a:lnTo>
                <a:cubicBezTo>
                  <a:pt x="10215" y="66663"/>
                  <a:pt x="10236" y="66663"/>
                  <a:pt x="10194" y="66684"/>
                </a:cubicBezTo>
                <a:cubicBezTo>
                  <a:pt x="10090" y="66580"/>
                  <a:pt x="10341" y="66475"/>
                  <a:pt x="10320" y="66349"/>
                </a:cubicBezTo>
                <a:lnTo>
                  <a:pt x="10320" y="66349"/>
                </a:lnTo>
                <a:cubicBezTo>
                  <a:pt x="10383" y="66370"/>
                  <a:pt x="10320" y="66391"/>
                  <a:pt x="10341" y="66475"/>
                </a:cubicBezTo>
                <a:cubicBezTo>
                  <a:pt x="10383" y="66433"/>
                  <a:pt x="10383" y="66349"/>
                  <a:pt x="10424" y="66329"/>
                </a:cubicBezTo>
                <a:cubicBezTo>
                  <a:pt x="10592" y="66349"/>
                  <a:pt x="10676" y="66454"/>
                  <a:pt x="10864" y="66454"/>
                </a:cubicBezTo>
                <a:cubicBezTo>
                  <a:pt x="10927" y="66768"/>
                  <a:pt x="11115" y="66977"/>
                  <a:pt x="11115" y="67354"/>
                </a:cubicBezTo>
                <a:cubicBezTo>
                  <a:pt x="10968" y="67605"/>
                  <a:pt x="10696" y="67730"/>
                  <a:pt x="10550" y="67981"/>
                </a:cubicBezTo>
                <a:cubicBezTo>
                  <a:pt x="10510" y="68224"/>
                  <a:pt x="10684" y="68291"/>
                  <a:pt x="10677" y="68502"/>
                </a:cubicBezTo>
                <a:lnTo>
                  <a:pt x="10677" y="68502"/>
                </a:lnTo>
                <a:cubicBezTo>
                  <a:pt x="10697" y="68176"/>
                  <a:pt x="10703" y="67874"/>
                  <a:pt x="10989" y="67751"/>
                </a:cubicBezTo>
                <a:cubicBezTo>
                  <a:pt x="11052" y="67814"/>
                  <a:pt x="11110" y="67835"/>
                  <a:pt x="11168" y="67835"/>
                </a:cubicBezTo>
                <a:cubicBezTo>
                  <a:pt x="11285" y="67835"/>
                  <a:pt x="11401" y="67751"/>
                  <a:pt x="11554" y="67751"/>
                </a:cubicBezTo>
                <a:cubicBezTo>
                  <a:pt x="11596" y="67668"/>
                  <a:pt x="11596" y="67563"/>
                  <a:pt x="11492" y="67521"/>
                </a:cubicBezTo>
                <a:cubicBezTo>
                  <a:pt x="11471" y="67458"/>
                  <a:pt x="11596" y="67437"/>
                  <a:pt x="11533" y="67417"/>
                </a:cubicBezTo>
                <a:cubicBezTo>
                  <a:pt x="11540" y="67415"/>
                  <a:pt x="11546" y="67415"/>
                  <a:pt x="11553" y="67415"/>
                </a:cubicBezTo>
                <a:cubicBezTo>
                  <a:pt x="11670" y="67415"/>
                  <a:pt x="11767" y="67589"/>
                  <a:pt x="11826" y="67689"/>
                </a:cubicBezTo>
                <a:cubicBezTo>
                  <a:pt x="11847" y="67584"/>
                  <a:pt x="11638" y="67500"/>
                  <a:pt x="11638" y="67375"/>
                </a:cubicBezTo>
                <a:cubicBezTo>
                  <a:pt x="11722" y="67354"/>
                  <a:pt x="11784" y="67312"/>
                  <a:pt x="11847" y="67270"/>
                </a:cubicBezTo>
                <a:cubicBezTo>
                  <a:pt x="11826" y="67228"/>
                  <a:pt x="11805" y="67207"/>
                  <a:pt x="11784" y="67186"/>
                </a:cubicBezTo>
                <a:cubicBezTo>
                  <a:pt x="11680" y="67186"/>
                  <a:pt x="11680" y="67270"/>
                  <a:pt x="11554" y="67270"/>
                </a:cubicBezTo>
                <a:cubicBezTo>
                  <a:pt x="11492" y="67186"/>
                  <a:pt x="11387" y="67040"/>
                  <a:pt x="11471" y="66914"/>
                </a:cubicBezTo>
                <a:cubicBezTo>
                  <a:pt x="11345" y="66726"/>
                  <a:pt x="11324" y="66496"/>
                  <a:pt x="11366" y="66329"/>
                </a:cubicBezTo>
                <a:lnTo>
                  <a:pt x="11366" y="66329"/>
                </a:lnTo>
                <a:cubicBezTo>
                  <a:pt x="11391" y="66335"/>
                  <a:pt x="11416" y="66338"/>
                  <a:pt x="11440" y="66338"/>
                </a:cubicBezTo>
                <a:cubicBezTo>
                  <a:pt x="11658" y="66338"/>
                  <a:pt x="11841" y="66102"/>
                  <a:pt x="11973" y="65952"/>
                </a:cubicBezTo>
                <a:cubicBezTo>
                  <a:pt x="11784" y="65847"/>
                  <a:pt x="11638" y="65701"/>
                  <a:pt x="11408" y="65575"/>
                </a:cubicBezTo>
                <a:cubicBezTo>
                  <a:pt x="11638" y="65429"/>
                  <a:pt x="11910" y="65324"/>
                  <a:pt x="12098" y="65136"/>
                </a:cubicBezTo>
                <a:cubicBezTo>
                  <a:pt x="12098" y="65113"/>
                  <a:pt x="12092" y="65106"/>
                  <a:pt x="12083" y="65106"/>
                </a:cubicBezTo>
                <a:cubicBezTo>
                  <a:pt x="12067" y="65106"/>
                  <a:pt x="12039" y="65133"/>
                  <a:pt x="12025" y="65133"/>
                </a:cubicBezTo>
                <a:cubicBezTo>
                  <a:pt x="12019" y="65133"/>
                  <a:pt x="12015" y="65129"/>
                  <a:pt x="12015" y="65115"/>
                </a:cubicBezTo>
                <a:cubicBezTo>
                  <a:pt x="11910" y="65282"/>
                  <a:pt x="11617" y="65429"/>
                  <a:pt x="11366" y="65533"/>
                </a:cubicBezTo>
                <a:cubicBezTo>
                  <a:pt x="10927" y="64948"/>
                  <a:pt x="10194" y="64383"/>
                  <a:pt x="10383" y="63336"/>
                </a:cubicBezTo>
                <a:cubicBezTo>
                  <a:pt x="10424" y="63274"/>
                  <a:pt x="10487" y="63274"/>
                  <a:pt x="10550" y="63274"/>
                </a:cubicBezTo>
                <a:cubicBezTo>
                  <a:pt x="10508" y="63169"/>
                  <a:pt x="10466" y="63169"/>
                  <a:pt x="10487" y="63044"/>
                </a:cubicBezTo>
                <a:cubicBezTo>
                  <a:pt x="10503" y="63033"/>
                  <a:pt x="10519" y="63029"/>
                  <a:pt x="10534" y="63029"/>
                </a:cubicBezTo>
                <a:cubicBezTo>
                  <a:pt x="10581" y="63029"/>
                  <a:pt x="10628" y="63064"/>
                  <a:pt x="10676" y="63064"/>
                </a:cubicBezTo>
                <a:cubicBezTo>
                  <a:pt x="10655" y="62981"/>
                  <a:pt x="10508" y="62981"/>
                  <a:pt x="10404" y="62960"/>
                </a:cubicBezTo>
                <a:cubicBezTo>
                  <a:pt x="10362" y="62813"/>
                  <a:pt x="10152" y="62792"/>
                  <a:pt x="10132" y="62646"/>
                </a:cubicBezTo>
                <a:cubicBezTo>
                  <a:pt x="10487" y="62311"/>
                  <a:pt x="11073" y="62186"/>
                  <a:pt x="11387" y="61830"/>
                </a:cubicBezTo>
                <a:cubicBezTo>
                  <a:pt x="11387" y="61851"/>
                  <a:pt x="11387" y="61914"/>
                  <a:pt x="11408" y="61914"/>
                </a:cubicBezTo>
                <a:cubicBezTo>
                  <a:pt x="11512" y="61914"/>
                  <a:pt x="11471" y="61767"/>
                  <a:pt x="11492" y="61683"/>
                </a:cubicBezTo>
                <a:cubicBezTo>
                  <a:pt x="11613" y="61522"/>
                  <a:pt x="11695" y="61243"/>
                  <a:pt x="11927" y="61243"/>
                </a:cubicBezTo>
                <a:cubicBezTo>
                  <a:pt x="11935" y="61243"/>
                  <a:pt x="11943" y="61243"/>
                  <a:pt x="11952" y="61244"/>
                </a:cubicBezTo>
                <a:cubicBezTo>
                  <a:pt x="11994" y="61035"/>
                  <a:pt x="11805" y="61014"/>
                  <a:pt x="11722" y="60909"/>
                </a:cubicBezTo>
                <a:cubicBezTo>
                  <a:pt x="11868" y="60616"/>
                  <a:pt x="11554" y="60386"/>
                  <a:pt x="11701" y="60135"/>
                </a:cubicBezTo>
                <a:cubicBezTo>
                  <a:pt x="11680" y="60031"/>
                  <a:pt x="11638" y="59947"/>
                  <a:pt x="11596" y="59842"/>
                </a:cubicBezTo>
                <a:lnTo>
                  <a:pt x="11554" y="59842"/>
                </a:lnTo>
                <a:lnTo>
                  <a:pt x="11387" y="1"/>
                </a:ln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nvGrpSpPr>
          <p:cNvPr id="1014" name="Google Shape;1014;p25"/>
          <p:cNvGrpSpPr/>
          <p:nvPr/>
        </p:nvGrpSpPr>
        <p:grpSpPr>
          <a:xfrm>
            <a:off x="1633528" y="820901"/>
            <a:ext cx="5020007" cy="8781594"/>
            <a:chOff x="817022" y="410450"/>
            <a:chExt cx="2467560" cy="4390797"/>
          </a:xfrm>
        </p:grpSpPr>
        <p:sp>
          <p:nvSpPr>
            <p:cNvPr id="1015" name="Google Shape;1015;p25"/>
            <p:cNvSpPr/>
            <p:nvPr/>
          </p:nvSpPr>
          <p:spPr>
            <a:xfrm>
              <a:off x="817022" y="4615924"/>
              <a:ext cx="2467560" cy="185323"/>
            </a:xfrm>
            <a:custGeom>
              <a:avLst/>
              <a:gdLst/>
              <a:ahLst/>
              <a:cxnLst/>
              <a:rect l="l" t="t" r="r" b="b"/>
              <a:pathLst>
                <a:path w="65806" h="6906" extrusionOk="0">
                  <a:moveTo>
                    <a:pt x="32892" y="1"/>
                  </a:moveTo>
                  <a:cubicBezTo>
                    <a:pt x="14731" y="1"/>
                    <a:pt x="0" y="1549"/>
                    <a:pt x="0" y="3453"/>
                  </a:cubicBezTo>
                  <a:cubicBezTo>
                    <a:pt x="0" y="5357"/>
                    <a:pt x="14731" y="6906"/>
                    <a:pt x="32892" y="6906"/>
                  </a:cubicBezTo>
                  <a:cubicBezTo>
                    <a:pt x="51075" y="6906"/>
                    <a:pt x="65805" y="5357"/>
                    <a:pt x="65805" y="3453"/>
                  </a:cubicBezTo>
                  <a:cubicBezTo>
                    <a:pt x="65805" y="1549"/>
                    <a:pt x="51075" y="1"/>
                    <a:pt x="32892"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16" name="Google Shape;1016;p25"/>
            <p:cNvSpPr/>
            <p:nvPr/>
          </p:nvSpPr>
          <p:spPr>
            <a:xfrm>
              <a:off x="1560606" y="2440128"/>
              <a:ext cx="956327" cy="2275927"/>
            </a:xfrm>
            <a:custGeom>
              <a:avLst/>
              <a:gdLst/>
              <a:ahLst/>
              <a:cxnLst/>
              <a:rect l="l" t="t" r="r" b="b"/>
              <a:pathLst>
                <a:path w="35634" h="84804" extrusionOk="0">
                  <a:moveTo>
                    <a:pt x="3557" y="0"/>
                  </a:moveTo>
                  <a:cubicBezTo>
                    <a:pt x="1591" y="0"/>
                    <a:pt x="0" y="1256"/>
                    <a:pt x="0" y="2804"/>
                  </a:cubicBezTo>
                  <a:cubicBezTo>
                    <a:pt x="0" y="4332"/>
                    <a:pt x="1591" y="5587"/>
                    <a:pt x="3557" y="5587"/>
                  </a:cubicBezTo>
                  <a:lnTo>
                    <a:pt x="4478" y="5587"/>
                  </a:lnTo>
                  <a:lnTo>
                    <a:pt x="4478" y="74049"/>
                  </a:lnTo>
                  <a:cubicBezTo>
                    <a:pt x="4478" y="79991"/>
                    <a:pt x="10630" y="84804"/>
                    <a:pt x="18204" y="84804"/>
                  </a:cubicBezTo>
                  <a:cubicBezTo>
                    <a:pt x="25799" y="84804"/>
                    <a:pt x="31951" y="79991"/>
                    <a:pt x="31951" y="74049"/>
                  </a:cubicBezTo>
                  <a:lnTo>
                    <a:pt x="31951" y="5587"/>
                  </a:lnTo>
                  <a:lnTo>
                    <a:pt x="32076" y="5587"/>
                  </a:lnTo>
                  <a:cubicBezTo>
                    <a:pt x="34043" y="5587"/>
                    <a:pt x="35633" y="4332"/>
                    <a:pt x="35633" y="2804"/>
                  </a:cubicBezTo>
                  <a:cubicBezTo>
                    <a:pt x="35633" y="1256"/>
                    <a:pt x="34043" y="0"/>
                    <a:pt x="32076"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17" name="Google Shape;1017;p25"/>
            <p:cNvSpPr/>
            <p:nvPr/>
          </p:nvSpPr>
          <p:spPr>
            <a:xfrm>
              <a:off x="1754865" y="3070679"/>
              <a:ext cx="581783" cy="1540338"/>
            </a:xfrm>
            <a:custGeom>
              <a:avLst/>
              <a:gdLst/>
              <a:ahLst/>
              <a:cxnLst/>
              <a:rect l="l" t="t" r="r" b="b"/>
              <a:pathLst>
                <a:path w="21678" h="57395" extrusionOk="0">
                  <a:moveTo>
                    <a:pt x="1" y="1"/>
                  </a:moveTo>
                  <a:lnTo>
                    <a:pt x="1" y="47518"/>
                  </a:lnTo>
                  <a:cubicBezTo>
                    <a:pt x="1" y="52958"/>
                    <a:pt x="4855" y="57394"/>
                    <a:pt x="10839" y="57394"/>
                  </a:cubicBezTo>
                  <a:cubicBezTo>
                    <a:pt x="16824" y="57394"/>
                    <a:pt x="21678" y="52958"/>
                    <a:pt x="21678" y="47518"/>
                  </a:cubicBezTo>
                  <a:lnTo>
                    <a:pt x="21678" y="1"/>
                  </a:ln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18" name="Google Shape;1018;p25"/>
            <p:cNvSpPr/>
            <p:nvPr/>
          </p:nvSpPr>
          <p:spPr>
            <a:xfrm>
              <a:off x="1754865" y="3048782"/>
              <a:ext cx="581783" cy="43826"/>
            </a:xfrm>
            <a:custGeom>
              <a:avLst/>
              <a:gdLst/>
              <a:ahLst/>
              <a:cxnLst/>
              <a:rect l="l" t="t" r="r" b="b"/>
              <a:pathLst>
                <a:path w="21678" h="1633" extrusionOk="0">
                  <a:moveTo>
                    <a:pt x="10839" y="1"/>
                  </a:moveTo>
                  <a:cubicBezTo>
                    <a:pt x="4855" y="1"/>
                    <a:pt x="1" y="356"/>
                    <a:pt x="1" y="817"/>
                  </a:cubicBezTo>
                  <a:cubicBezTo>
                    <a:pt x="1" y="1277"/>
                    <a:pt x="4855" y="1633"/>
                    <a:pt x="10839" y="1633"/>
                  </a:cubicBezTo>
                  <a:cubicBezTo>
                    <a:pt x="16824" y="1633"/>
                    <a:pt x="21678" y="1277"/>
                    <a:pt x="21678" y="817"/>
                  </a:cubicBezTo>
                  <a:cubicBezTo>
                    <a:pt x="21678" y="356"/>
                    <a:pt x="16824" y="1"/>
                    <a:pt x="10839" y="1"/>
                  </a:cubicBezTo>
                  <a:close/>
                </a:path>
              </a:pathLst>
            </a:custGeom>
            <a:solidFill>
              <a:srgbClr val="7DC14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19" name="Google Shape;1019;p25"/>
            <p:cNvSpPr/>
            <p:nvPr/>
          </p:nvSpPr>
          <p:spPr>
            <a:xfrm>
              <a:off x="1990692" y="4216685"/>
              <a:ext cx="46080" cy="73025"/>
            </a:xfrm>
            <a:custGeom>
              <a:avLst/>
              <a:gdLst/>
              <a:ahLst/>
              <a:cxnLst/>
              <a:rect l="l" t="t" r="r" b="b"/>
              <a:pathLst>
                <a:path w="1717" h="2721" extrusionOk="0">
                  <a:moveTo>
                    <a:pt x="650" y="1"/>
                  </a:moveTo>
                  <a:cubicBezTo>
                    <a:pt x="378" y="649"/>
                    <a:pt x="147" y="1319"/>
                    <a:pt x="1" y="2072"/>
                  </a:cubicBezTo>
                  <a:cubicBezTo>
                    <a:pt x="94" y="2054"/>
                    <a:pt x="154" y="1985"/>
                    <a:pt x="284" y="1985"/>
                  </a:cubicBezTo>
                  <a:cubicBezTo>
                    <a:pt x="300" y="1985"/>
                    <a:pt x="317" y="1986"/>
                    <a:pt x="336" y="1988"/>
                  </a:cubicBezTo>
                  <a:cubicBezTo>
                    <a:pt x="336" y="2030"/>
                    <a:pt x="670" y="2240"/>
                    <a:pt x="817" y="2428"/>
                  </a:cubicBezTo>
                  <a:cubicBezTo>
                    <a:pt x="942" y="2428"/>
                    <a:pt x="984" y="2344"/>
                    <a:pt x="1131" y="2344"/>
                  </a:cubicBezTo>
                  <a:cubicBezTo>
                    <a:pt x="1076" y="2399"/>
                    <a:pt x="1022" y="2453"/>
                    <a:pt x="927" y="2453"/>
                  </a:cubicBezTo>
                  <a:cubicBezTo>
                    <a:pt x="912" y="2453"/>
                    <a:pt x="897" y="2452"/>
                    <a:pt x="880" y="2449"/>
                  </a:cubicBezTo>
                  <a:lnTo>
                    <a:pt x="880" y="2449"/>
                  </a:lnTo>
                  <a:cubicBezTo>
                    <a:pt x="880" y="2574"/>
                    <a:pt x="963" y="2574"/>
                    <a:pt x="942" y="2679"/>
                  </a:cubicBezTo>
                  <a:cubicBezTo>
                    <a:pt x="993" y="2637"/>
                    <a:pt x="1034" y="2618"/>
                    <a:pt x="1071" y="2618"/>
                  </a:cubicBezTo>
                  <a:cubicBezTo>
                    <a:pt x="1126" y="2618"/>
                    <a:pt x="1173" y="2658"/>
                    <a:pt x="1235" y="2721"/>
                  </a:cubicBezTo>
                  <a:cubicBezTo>
                    <a:pt x="1361" y="2574"/>
                    <a:pt x="1486" y="2658"/>
                    <a:pt x="1717" y="2595"/>
                  </a:cubicBezTo>
                  <a:cubicBezTo>
                    <a:pt x="1570" y="2240"/>
                    <a:pt x="1507" y="1716"/>
                    <a:pt x="1403" y="1277"/>
                  </a:cubicBezTo>
                  <a:cubicBezTo>
                    <a:pt x="1382" y="1193"/>
                    <a:pt x="1298" y="1131"/>
                    <a:pt x="1298" y="1047"/>
                  </a:cubicBezTo>
                  <a:cubicBezTo>
                    <a:pt x="1256" y="838"/>
                    <a:pt x="1340" y="649"/>
                    <a:pt x="1235" y="482"/>
                  </a:cubicBezTo>
                  <a:cubicBezTo>
                    <a:pt x="1173" y="377"/>
                    <a:pt x="963" y="336"/>
                    <a:pt x="880" y="252"/>
                  </a:cubicBezTo>
                  <a:cubicBezTo>
                    <a:pt x="775" y="168"/>
                    <a:pt x="796" y="1"/>
                    <a:pt x="65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0" name="Google Shape;1020;p25"/>
            <p:cNvSpPr/>
            <p:nvPr/>
          </p:nvSpPr>
          <p:spPr>
            <a:xfrm>
              <a:off x="2079973" y="4153809"/>
              <a:ext cx="3408" cy="9554"/>
            </a:xfrm>
            <a:custGeom>
              <a:avLst/>
              <a:gdLst/>
              <a:ahLst/>
              <a:cxnLst/>
              <a:rect l="l" t="t" r="r" b="b"/>
              <a:pathLst>
                <a:path w="127" h="356" extrusionOk="0">
                  <a:moveTo>
                    <a:pt x="105" y="0"/>
                  </a:moveTo>
                  <a:cubicBezTo>
                    <a:pt x="64" y="84"/>
                    <a:pt x="43" y="147"/>
                    <a:pt x="1" y="230"/>
                  </a:cubicBezTo>
                  <a:cubicBezTo>
                    <a:pt x="22" y="272"/>
                    <a:pt x="1" y="293"/>
                    <a:pt x="22" y="356"/>
                  </a:cubicBezTo>
                  <a:cubicBezTo>
                    <a:pt x="43" y="335"/>
                    <a:pt x="43" y="272"/>
                    <a:pt x="43" y="210"/>
                  </a:cubicBezTo>
                  <a:cubicBezTo>
                    <a:pt x="64" y="147"/>
                    <a:pt x="105" y="126"/>
                    <a:pt x="126" y="42"/>
                  </a:cubicBezTo>
                  <a:cubicBezTo>
                    <a:pt x="105" y="42"/>
                    <a:pt x="105" y="21"/>
                    <a:pt x="105"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1" name="Google Shape;1021;p25"/>
            <p:cNvSpPr/>
            <p:nvPr/>
          </p:nvSpPr>
          <p:spPr>
            <a:xfrm>
              <a:off x="2054721" y="4153809"/>
              <a:ext cx="2818" cy="3945"/>
            </a:xfrm>
            <a:custGeom>
              <a:avLst/>
              <a:gdLst/>
              <a:ahLst/>
              <a:cxnLst/>
              <a:rect l="l" t="t" r="r" b="b"/>
              <a:pathLst>
                <a:path w="105" h="147" extrusionOk="0">
                  <a:moveTo>
                    <a:pt x="0" y="0"/>
                  </a:moveTo>
                  <a:cubicBezTo>
                    <a:pt x="21" y="42"/>
                    <a:pt x="0" y="21"/>
                    <a:pt x="0" y="42"/>
                  </a:cubicBezTo>
                  <a:cubicBezTo>
                    <a:pt x="0" y="105"/>
                    <a:pt x="63" y="105"/>
                    <a:pt x="42" y="147"/>
                  </a:cubicBezTo>
                  <a:cubicBezTo>
                    <a:pt x="47" y="142"/>
                    <a:pt x="53" y="140"/>
                    <a:pt x="59" y="140"/>
                  </a:cubicBezTo>
                  <a:cubicBezTo>
                    <a:pt x="70" y="140"/>
                    <a:pt x="82" y="145"/>
                    <a:pt x="91" y="145"/>
                  </a:cubicBezTo>
                  <a:cubicBezTo>
                    <a:pt x="99" y="145"/>
                    <a:pt x="105" y="141"/>
                    <a:pt x="105" y="126"/>
                  </a:cubicBezTo>
                  <a:cubicBezTo>
                    <a:pt x="63" y="105"/>
                    <a:pt x="0" y="1"/>
                    <a:pt x="0"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2" name="Google Shape;1022;p25"/>
            <p:cNvSpPr/>
            <p:nvPr/>
          </p:nvSpPr>
          <p:spPr>
            <a:xfrm>
              <a:off x="1971049" y="4317747"/>
              <a:ext cx="3945" cy="7327"/>
            </a:xfrm>
            <a:custGeom>
              <a:avLst/>
              <a:gdLst/>
              <a:ahLst/>
              <a:cxnLst/>
              <a:rect l="l" t="t" r="r" b="b"/>
              <a:pathLst>
                <a:path w="147" h="273" extrusionOk="0">
                  <a:moveTo>
                    <a:pt x="105" y="1"/>
                  </a:moveTo>
                  <a:cubicBezTo>
                    <a:pt x="84" y="1"/>
                    <a:pt x="84" y="1"/>
                    <a:pt x="63" y="22"/>
                  </a:cubicBezTo>
                  <a:cubicBezTo>
                    <a:pt x="63" y="43"/>
                    <a:pt x="42" y="43"/>
                    <a:pt x="22" y="64"/>
                  </a:cubicBezTo>
                  <a:cubicBezTo>
                    <a:pt x="1" y="127"/>
                    <a:pt x="42" y="231"/>
                    <a:pt x="42" y="273"/>
                  </a:cubicBezTo>
                  <a:cubicBezTo>
                    <a:pt x="84" y="273"/>
                    <a:pt x="84" y="210"/>
                    <a:pt x="147" y="210"/>
                  </a:cubicBezTo>
                  <a:cubicBezTo>
                    <a:pt x="63" y="168"/>
                    <a:pt x="84" y="85"/>
                    <a:pt x="105"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3" name="Google Shape;1023;p25"/>
            <p:cNvSpPr/>
            <p:nvPr/>
          </p:nvSpPr>
          <p:spPr>
            <a:xfrm>
              <a:off x="1936244" y="4289677"/>
              <a:ext cx="38217" cy="63498"/>
            </a:xfrm>
            <a:custGeom>
              <a:avLst/>
              <a:gdLst/>
              <a:ahLst/>
              <a:cxnLst/>
              <a:rect l="l" t="t" r="r" b="b"/>
              <a:pathLst>
                <a:path w="1424" h="2366" extrusionOk="0">
                  <a:moveTo>
                    <a:pt x="1256" y="1"/>
                  </a:moveTo>
                  <a:lnTo>
                    <a:pt x="1256" y="1"/>
                  </a:lnTo>
                  <a:cubicBezTo>
                    <a:pt x="795" y="566"/>
                    <a:pt x="523" y="1319"/>
                    <a:pt x="0" y="1821"/>
                  </a:cubicBezTo>
                  <a:cubicBezTo>
                    <a:pt x="147" y="2072"/>
                    <a:pt x="482" y="2114"/>
                    <a:pt x="607" y="2365"/>
                  </a:cubicBezTo>
                  <a:cubicBezTo>
                    <a:pt x="565" y="2177"/>
                    <a:pt x="628" y="1863"/>
                    <a:pt x="795" y="1800"/>
                  </a:cubicBezTo>
                  <a:cubicBezTo>
                    <a:pt x="795" y="1737"/>
                    <a:pt x="754" y="1696"/>
                    <a:pt x="712" y="1675"/>
                  </a:cubicBezTo>
                  <a:cubicBezTo>
                    <a:pt x="717" y="1655"/>
                    <a:pt x="725" y="1647"/>
                    <a:pt x="736" y="1647"/>
                  </a:cubicBezTo>
                  <a:cubicBezTo>
                    <a:pt x="768" y="1647"/>
                    <a:pt x="816" y="1727"/>
                    <a:pt x="816" y="1758"/>
                  </a:cubicBezTo>
                  <a:cubicBezTo>
                    <a:pt x="921" y="1570"/>
                    <a:pt x="984" y="1696"/>
                    <a:pt x="1026" y="1465"/>
                  </a:cubicBezTo>
                  <a:cubicBezTo>
                    <a:pt x="1043" y="1509"/>
                    <a:pt x="1068" y="1531"/>
                    <a:pt x="1089" y="1531"/>
                  </a:cubicBezTo>
                  <a:cubicBezTo>
                    <a:pt x="1119" y="1531"/>
                    <a:pt x="1142" y="1488"/>
                    <a:pt x="1130" y="1403"/>
                  </a:cubicBezTo>
                  <a:lnTo>
                    <a:pt x="1130" y="1403"/>
                  </a:lnTo>
                  <a:cubicBezTo>
                    <a:pt x="1151" y="1403"/>
                    <a:pt x="1193" y="1424"/>
                    <a:pt x="1193" y="1465"/>
                  </a:cubicBezTo>
                  <a:cubicBezTo>
                    <a:pt x="1298" y="1445"/>
                    <a:pt x="1172" y="1382"/>
                    <a:pt x="1193" y="1319"/>
                  </a:cubicBezTo>
                  <a:lnTo>
                    <a:pt x="1193" y="1319"/>
                  </a:lnTo>
                  <a:cubicBezTo>
                    <a:pt x="1235" y="1340"/>
                    <a:pt x="1235" y="1403"/>
                    <a:pt x="1298" y="1403"/>
                  </a:cubicBezTo>
                  <a:cubicBezTo>
                    <a:pt x="1339" y="1298"/>
                    <a:pt x="1256" y="1277"/>
                    <a:pt x="1256" y="1173"/>
                  </a:cubicBezTo>
                  <a:cubicBezTo>
                    <a:pt x="1026" y="1445"/>
                    <a:pt x="586" y="1507"/>
                    <a:pt x="544" y="1968"/>
                  </a:cubicBezTo>
                  <a:cubicBezTo>
                    <a:pt x="440" y="1863"/>
                    <a:pt x="586" y="1696"/>
                    <a:pt x="649" y="1612"/>
                  </a:cubicBezTo>
                  <a:cubicBezTo>
                    <a:pt x="649" y="1424"/>
                    <a:pt x="482" y="1214"/>
                    <a:pt x="607" y="1110"/>
                  </a:cubicBezTo>
                  <a:lnTo>
                    <a:pt x="607" y="1110"/>
                  </a:lnTo>
                  <a:cubicBezTo>
                    <a:pt x="607" y="1193"/>
                    <a:pt x="670" y="1403"/>
                    <a:pt x="670" y="1570"/>
                  </a:cubicBezTo>
                  <a:cubicBezTo>
                    <a:pt x="774" y="1403"/>
                    <a:pt x="1151" y="1298"/>
                    <a:pt x="1319" y="1110"/>
                  </a:cubicBezTo>
                  <a:cubicBezTo>
                    <a:pt x="1339" y="1089"/>
                    <a:pt x="1360" y="1068"/>
                    <a:pt x="1360" y="1047"/>
                  </a:cubicBezTo>
                  <a:cubicBezTo>
                    <a:pt x="1381" y="1026"/>
                    <a:pt x="1402" y="1005"/>
                    <a:pt x="1402" y="963"/>
                  </a:cubicBezTo>
                  <a:cubicBezTo>
                    <a:pt x="1423" y="901"/>
                    <a:pt x="1277" y="670"/>
                    <a:pt x="1256" y="566"/>
                  </a:cubicBezTo>
                  <a:cubicBezTo>
                    <a:pt x="1235" y="357"/>
                    <a:pt x="1339" y="210"/>
                    <a:pt x="1256"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4" name="Google Shape;1024;p25"/>
            <p:cNvSpPr/>
            <p:nvPr/>
          </p:nvSpPr>
          <p:spPr>
            <a:xfrm>
              <a:off x="2084481" y="4283505"/>
              <a:ext cx="10681" cy="5636"/>
            </a:xfrm>
            <a:custGeom>
              <a:avLst/>
              <a:gdLst/>
              <a:ahLst/>
              <a:cxnLst/>
              <a:rect l="l" t="t" r="r" b="b"/>
              <a:pathLst>
                <a:path w="398" h="210" extrusionOk="0">
                  <a:moveTo>
                    <a:pt x="42" y="1"/>
                  </a:moveTo>
                  <a:cubicBezTo>
                    <a:pt x="63" y="42"/>
                    <a:pt x="0" y="22"/>
                    <a:pt x="0" y="42"/>
                  </a:cubicBezTo>
                  <a:cubicBezTo>
                    <a:pt x="42" y="126"/>
                    <a:pt x="251" y="147"/>
                    <a:pt x="188" y="210"/>
                  </a:cubicBezTo>
                  <a:cubicBezTo>
                    <a:pt x="209" y="189"/>
                    <a:pt x="251" y="189"/>
                    <a:pt x="293" y="189"/>
                  </a:cubicBezTo>
                  <a:cubicBezTo>
                    <a:pt x="335" y="189"/>
                    <a:pt x="377" y="189"/>
                    <a:pt x="398" y="168"/>
                  </a:cubicBezTo>
                  <a:cubicBezTo>
                    <a:pt x="293" y="147"/>
                    <a:pt x="105" y="42"/>
                    <a:pt x="42"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5" name="Google Shape;1025;p25"/>
            <p:cNvSpPr/>
            <p:nvPr/>
          </p:nvSpPr>
          <p:spPr>
            <a:xfrm>
              <a:off x="2082790" y="4153809"/>
              <a:ext cx="27" cy="27"/>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6" name="Google Shape;1026;p25"/>
            <p:cNvSpPr/>
            <p:nvPr/>
          </p:nvSpPr>
          <p:spPr>
            <a:xfrm>
              <a:off x="2074364" y="4112241"/>
              <a:ext cx="590" cy="3408"/>
            </a:xfrm>
            <a:custGeom>
              <a:avLst/>
              <a:gdLst/>
              <a:ahLst/>
              <a:cxnLst/>
              <a:rect l="l" t="t" r="r" b="b"/>
              <a:pathLst>
                <a:path w="22" h="127" extrusionOk="0">
                  <a:moveTo>
                    <a:pt x="1" y="1"/>
                  </a:moveTo>
                  <a:cubicBezTo>
                    <a:pt x="1" y="43"/>
                    <a:pt x="1" y="85"/>
                    <a:pt x="1" y="85"/>
                  </a:cubicBezTo>
                  <a:cubicBezTo>
                    <a:pt x="1" y="106"/>
                    <a:pt x="1" y="126"/>
                    <a:pt x="21" y="126"/>
                  </a:cubicBezTo>
                  <a:cubicBezTo>
                    <a:pt x="21" y="85"/>
                    <a:pt x="21" y="22"/>
                    <a:pt x="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7" name="Google Shape;1027;p25"/>
            <p:cNvSpPr/>
            <p:nvPr/>
          </p:nvSpPr>
          <p:spPr>
            <a:xfrm>
              <a:off x="2082790" y="4152682"/>
              <a:ext cx="590" cy="1154"/>
            </a:xfrm>
            <a:custGeom>
              <a:avLst/>
              <a:gdLst/>
              <a:ahLst/>
              <a:cxnLst/>
              <a:rect l="l" t="t" r="r" b="b"/>
              <a:pathLst>
                <a:path w="22" h="43" extrusionOk="0">
                  <a:moveTo>
                    <a:pt x="21" y="0"/>
                  </a:moveTo>
                  <a:lnTo>
                    <a:pt x="21" y="0"/>
                  </a:lnTo>
                  <a:cubicBezTo>
                    <a:pt x="0" y="21"/>
                    <a:pt x="0" y="42"/>
                    <a:pt x="0" y="42"/>
                  </a:cubicBezTo>
                  <a:cubicBezTo>
                    <a:pt x="0" y="42"/>
                    <a:pt x="21" y="1"/>
                    <a:pt x="2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8" name="Google Shape;1028;p25"/>
            <p:cNvSpPr/>
            <p:nvPr/>
          </p:nvSpPr>
          <p:spPr>
            <a:xfrm>
              <a:off x="2085045" y="4282941"/>
              <a:ext cx="564" cy="590"/>
            </a:xfrm>
            <a:custGeom>
              <a:avLst/>
              <a:gdLst/>
              <a:ahLst/>
              <a:cxnLst/>
              <a:rect l="l" t="t" r="r" b="b"/>
              <a:pathLst>
                <a:path w="21" h="22" extrusionOk="0">
                  <a:moveTo>
                    <a:pt x="0" y="1"/>
                  </a:moveTo>
                  <a:cubicBezTo>
                    <a:pt x="0" y="1"/>
                    <a:pt x="0" y="22"/>
                    <a:pt x="21" y="22"/>
                  </a:cubicBezTo>
                  <a:cubicBezTo>
                    <a:pt x="21" y="22"/>
                    <a:pt x="21" y="1"/>
                    <a:pt x="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9" name="Google Shape;1029;p25"/>
            <p:cNvSpPr/>
            <p:nvPr/>
          </p:nvSpPr>
          <p:spPr>
            <a:xfrm>
              <a:off x="2082790" y="4290804"/>
              <a:ext cx="590" cy="1154"/>
            </a:xfrm>
            <a:custGeom>
              <a:avLst/>
              <a:gdLst/>
              <a:ahLst/>
              <a:cxnLst/>
              <a:rect l="l" t="t" r="r" b="b"/>
              <a:pathLst>
                <a:path w="22" h="43" extrusionOk="0">
                  <a:moveTo>
                    <a:pt x="21" y="1"/>
                  </a:moveTo>
                  <a:cubicBezTo>
                    <a:pt x="0" y="22"/>
                    <a:pt x="0" y="22"/>
                    <a:pt x="0" y="42"/>
                  </a:cubicBezTo>
                  <a:cubicBezTo>
                    <a:pt x="21" y="22"/>
                    <a:pt x="21" y="22"/>
                    <a:pt x="2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0" name="Google Shape;1030;p25"/>
            <p:cNvSpPr/>
            <p:nvPr/>
          </p:nvSpPr>
          <p:spPr>
            <a:xfrm>
              <a:off x="1932863" y="4419399"/>
              <a:ext cx="590" cy="27"/>
            </a:xfrm>
            <a:custGeom>
              <a:avLst/>
              <a:gdLst/>
              <a:ahLst/>
              <a:cxnLst/>
              <a:rect l="l" t="t" r="r" b="b"/>
              <a:pathLst>
                <a:path w="22" h="1" extrusionOk="0">
                  <a:moveTo>
                    <a:pt x="22" y="0"/>
                  </a:moveTo>
                  <a:lnTo>
                    <a:pt x="1" y="0"/>
                  </a:lnTo>
                  <a:cubicBezTo>
                    <a:pt x="1" y="0"/>
                    <a:pt x="22" y="0"/>
                    <a:pt x="22" y="0"/>
                  </a:cubicBezTo>
                  <a:cubicBezTo>
                    <a:pt x="22" y="0"/>
                    <a:pt x="22" y="0"/>
                    <a:pt x="22"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1" name="Google Shape;1031;p25"/>
            <p:cNvSpPr/>
            <p:nvPr/>
          </p:nvSpPr>
          <p:spPr>
            <a:xfrm>
              <a:off x="2074364" y="4431743"/>
              <a:ext cx="27" cy="1718"/>
            </a:xfrm>
            <a:custGeom>
              <a:avLst/>
              <a:gdLst/>
              <a:ahLst/>
              <a:cxnLst/>
              <a:rect l="l" t="t" r="r" b="b"/>
              <a:pathLst>
                <a:path w="1" h="64" extrusionOk="0">
                  <a:moveTo>
                    <a:pt x="1" y="0"/>
                  </a:moveTo>
                  <a:cubicBezTo>
                    <a:pt x="1" y="21"/>
                    <a:pt x="1" y="42"/>
                    <a:pt x="1" y="63"/>
                  </a:cubicBezTo>
                  <a:cubicBezTo>
                    <a:pt x="1" y="42"/>
                    <a:pt x="1" y="21"/>
                    <a:pt x="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2" name="Google Shape;1032;p25"/>
            <p:cNvSpPr/>
            <p:nvPr/>
          </p:nvSpPr>
          <p:spPr>
            <a:xfrm>
              <a:off x="1927818" y="4340771"/>
              <a:ext cx="21926" cy="20262"/>
            </a:xfrm>
            <a:custGeom>
              <a:avLst/>
              <a:gdLst/>
              <a:ahLst/>
              <a:cxnLst/>
              <a:rect l="l" t="t" r="r" b="b"/>
              <a:pathLst>
                <a:path w="817" h="755" extrusionOk="0">
                  <a:moveTo>
                    <a:pt x="210" y="1"/>
                  </a:moveTo>
                  <a:lnTo>
                    <a:pt x="210" y="1"/>
                  </a:lnTo>
                  <a:cubicBezTo>
                    <a:pt x="0" y="210"/>
                    <a:pt x="189" y="503"/>
                    <a:pt x="231" y="754"/>
                  </a:cubicBezTo>
                  <a:cubicBezTo>
                    <a:pt x="482" y="754"/>
                    <a:pt x="628" y="649"/>
                    <a:pt x="816" y="587"/>
                  </a:cubicBezTo>
                  <a:cubicBezTo>
                    <a:pt x="775" y="231"/>
                    <a:pt x="461" y="147"/>
                    <a:pt x="21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3" name="Google Shape;1033;p25"/>
            <p:cNvSpPr/>
            <p:nvPr/>
          </p:nvSpPr>
          <p:spPr>
            <a:xfrm>
              <a:off x="2070446" y="4418272"/>
              <a:ext cx="1127" cy="1154"/>
            </a:xfrm>
            <a:custGeom>
              <a:avLst/>
              <a:gdLst/>
              <a:ahLst/>
              <a:cxnLst/>
              <a:rect l="l" t="t" r="r" b="b"/>
              <a:pathLst>
                <a:path w="42" h="43" extrusionOk="0">
                  <a:moveTo>
                    <a:pt x="42" y="0"/>
                  </a:moveTo>
                  <a:cubicBezTo>
                    <a:pt x="40" y="2"/>
                    <a:pt x="20" y="22"/>
                    <a:pt x="0" y="42"/>
                  </a:cubicBezTo>
                  <a:cubicBezTo>
                    <a:pt x="21" y="42"/>
                    <a:pt x="21" y="21"/>
                    <a:pt x="42"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4" name="Google Shape;1034;p25"/>
            <p:cNvSpPr/>
            <p:nvPr/>
          </p:nvSpPr>
          <p:spPr>
            <a:xfrm>
              <a:off x="2056948" y="4419399"/>
              <a:ext cx="15754" cy="9554"/>
            </a:xfrm>
            <a:custGeom>
              <a:avLst/>
              <a:gdLst/>
              <a:ahLst/>
              <a:cxnLst/>
              <a:rect l="l" t="t" r="r" b="b"/>
              <a:pathLst>
                <a:path w="587" h="356" extrusionOk="0">
                  <a:moveTo>
                    <a:pt x="503" y="0"/>
                  </a:moveTo>
                  <a:cubicBezTo>
                    <a:pt x="419" y="84"/>
                    <a:pt x="147" y="251"/>
                    <a:pt x="1" y="293"/>
                  </a:cubicBezTo>
                  <a:cubicBezTo>
                    <a:pt x="22" y="324"/>
                    <a:pt x="79" y="324"/>
                    <a:pt x="140" y="324"/>
                  </a:cubicBezTo>
                  <a:cubicBezTo>
                    <a:pt x="200" y="324"/>
                    <a:pt x="262" y="324"/>
                    <a:pt x="294" y="356"/>
                  </a:cubicBezTo>
                  <a:cubicBezTo>
                    <a:pt x="189" y="230"/>
                    <a:pt x="524" y="230"/>
                    <a:pt x="587" y="63"/>
                  </a:cubicBezTo>
                  <a:cubicBezTo>
                    <a:pt x="587" y="42"/>
                    <a:pt x="482" y="63"/>
                    <a:pt x="503"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5" name="Google Shape;1035;p25"/>
            <p:cNvSpPr/>
            <p:nvPr/>
          </p:nvSpPr>
          <p:spPr>
            <a:xfrm>
              <a:off x="1930635" y="4419399"/>
              <a:ext cx="14600" cy="21926"/>
            </a:xfrm>
            <a:custGeom>
              <a:avLst/>
              <a:gdLst/>
              <a:ahLst/>
              <a:cxnLst/>
              <a:rect l="l" t="t" r="r" b="b"/>
              <a:pathLst>
                <a:path w="544" h="817" extrusionOk="0">
                  <a:moveTo>
                    <a:pt x="105" y="0"/>
                  </a:moveTo>
                  <a:cubicBezTo>
                    <a:pt x="84" y="42"/>
                    <a:pt x="63" y="63"/>
                    <a:pt x="0" y="63"/>
                  </a:cubicBezTo>
                  <a:cubicBezTo>
                    <a:pt x="84" y="272"/>
                    <a:pt x="293" y="314"/>
                    <a:pt x="377" y="502"/>
                  </a:cubicBezTo>
                  <a:cubicBezTo>
                    <a:pt x="398" y="628"/>
                    <a:pt x="377" y="816"/>
                    <a:pt x="523" y="816"/>
                  </a:cubicBezTo>
                  <a:cubicBezTo>
                    <a:pt x="544" y="670"/>
                    <a:pt x="481" y="628"/>
                    <a:pt x="544" y="544"/>
                  </a:cubicBezTo>
                  <a:cubicBezTo>
                    <a:pt x="398" y="356"/>
                    <a:pt x="251" y="168"/>
                    <a:pt x="105"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6" name="Google Shape;1036;p25"/>
            <p:cNvSpPr/>
            <p:nvPr/>
          </p:nvSpPr>
          <p:spPr>
            <a:xfrm>
              <a:off x="1928945" y="4416581"/>
              <a:ext cx="4509" cy="2845"/>
            </a:xfrm>
            <a:custGeom>
              <a:avLst/>
              <a:gdLst/>
              <a:ahLst/>
              <a:cxnLst/>
              <a:rect l="l" t="t" r="r" b="b"/>
              <a:pathLst>
                <a:path w="168" h="106" extrusionOk="0">
                  <a:moveTo>
                    <a:pt x="63" y="1"/>
                  </a:moveTo>
                  <a:cubicBezTo>
                    <a:pt x="0" y="1"/>
                    <a:pt x="84" y="105"/>
                    <a:pt x="168" y="105"/>
                  </a:cubicBezTo>
                  <a:cubicBezTo>
                    <a:pt x="126" y="63"/>
                    <a:pt x="105" y="21"/>
                    <a:pt x="63"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7" name="Google Shape;1037;p25"/>
            <p:cNvSpPr/>
            <p:nvPr/>
          </p:nvSpPr>
          <p:spPr>
            <a:xfrm>
              <a:off x="2178243" y="4281814"/>
              <a:ext cx="2818" cy="1718"/>
            </a:xfrm>
            <a:custGeom>
              <a:avLst/>
              <a:gdLst/>
              <a:ahLst/>
              <a:cxnLst/>
              <a:rect l="l" t="t" r="r" b="b"/>
              <a:pathLst>
                <a:path w="105" h="64" extrusionOk="0">
                  <a:moveTo>
                    <a:pt x="63" y="1"/>
                  </a:moveTo>
                  <a:cubicBezTo>
                    <a:pt x="42" y="22"/>
                    <a:pt x="21" y="43"/>
                    <a:pt x="0" y="64"/>
                  </a:cubicBezTo>
                  <a:cubicBezTo>
                    <a:pt x="42" y="64"/>
                    <a:pt x="105" y="1"/>
                    <a:pt x="63"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8" name="Google Shape;1038;p25"/>
            <p:cNvSpPr/>
            <p:nvPr/>
          </p:nvSpPr>
          <p:spPr>
            <a:xfrm>
              <a:off x="2166999" y="4236892"/>
              <a:ext cx="14626" cy="11835"/>
            </a:xfrm>
            <a:custGeom>
              <a:avLst/>
              <a:gdLst/>
              <a:ahLst/>
              <a:cxnLst/>
              <a:rect l="l" t="t" r="r" b="b"/>
              <a:pathLst>
                <a:path w="545" h="441" extrusionOk="0">
                  <a:moveTo>
                    <a:pt x="398" y="1"/>
                  </a:moveTo>
                  <a:lnTo>
                    <a:pt x="398" y="1"/>
                  </a:lnTo>
                  <a:cubicBezTo>
                    <a:pt x="231" y="85"/>
                    <a:pt x="22" y="127"/>
                    <a:pt x="1" y="336"/>
                  </a:cubicBezTo>
                  <a:cubicBezTo>
                    <a:pt x="126" y="378"/>
                    <a:pt x="231" y="440"/>
                    <a:pt x="378" y="440"/>
                  </a:cubicBezTo>
                  <a:cubicBezTo>
                    <a:pt x="419" y="294"/>
                    <a:pt x="545" y="127"/>
                    <a:pt x="398"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9" name="Google Shape;1039;p25"/>
            <p:cNvSpPr/>
            <p:nvPr/>
          </p:nvSpPr>
          <p:spPr>
            <a:xfrm>
              <a:off x="2169817" y="4283505"/>
              <a:ext cx="10145" cy="12936"/>
            </a:xfrm>
            <a:custGeom>
              <a:avLst/>
              <a:gdLst/>
              <a:ahLst/>
              <a:cxnLst/>
              <a:rect l="l" t="t" r="r" b="b"/>
              <a:pathLst>
                <a:path w="378" h="482" extrusionOk="0">
                  <a:moveTo>
                    <a:pt x="314" y="1"/>
                  </a:moveTo>
                  <a:cubicBezTo>
                    <a:pt x="210" y="105"/>
                    <a:pt x="105" y="210"/>
                    <a:pt x="1" y="314"/>
                  </a:cubicBezTo>
                  <a:cubicBezTo>
                    <a:pt x="42" y="377"/>
                    <a:pt x="1" y="398"/>
                    <a:pt x="21" y="482"/>
                  </a:cubicBezTo>
                  <a:cubicBezTo>
                    <a:pt x="126" y="482"/>
                    <a:pt x="105" y="377"/>
                    <a:pt x="126" y="294"/>
                  </a:cubicBezTo>
                  <a:cubicBezTo>
                    <a:pt x="168" y="189"/>
                    <a:pt x="314" y="147"/>
                    <a:pt x="377" y="42"/>
                  </a:cubicBezTo>
                  <a:cubicBezTo>
                    <a:pt x="335" y="42"/>
                    <a:pt x="314" y="22"/>
                    <a:pt x="314"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0" name="Google Shape;1040;p25"/>
            <p:cNvSpPr/>
            <p:nvPr/>
          </p:nvSpPr>
          <p:spPr>
            <a:xfrm>
              <a:off x="2079409" y="4121795"/>
              <a:ext cx="4536" cy="8454"/>
            </a:xfrm>
            <a:custGeom>
              <a:avLst/>
              <a:gdLst/>
              <a:ahLst/>
              <a:cxnLst/>
              <a:rect l="l" t="t" r="r" b="b"/>
              <a:pathLst>
                <a:path w="169" h="315" extrusionOk="0">
                  <a:moveTo>
                    <a:pt x="126" y="1"/>
                  </a:moveTo>
                  <a:cubicBezTo>
                    <a:pt x="64" y="63"/>
                    <a:pt x="1" y="105"/>
                    <a:pt x="1" y="231"/>
                  </a:cubicBezTo>
                  <a:cubicBezTo>
                    <a:pt x="22" y="273"/>
                    <a:pt x="64" y="314"/>
                    <a:pt x="105" y="314"/>
                  </a:cubicBezTo>
                  <a:cubicBezTo>
                    <a:pt x="126" y="210"/>
                    <a:pt x="168" y="84"/>
                    <a:pt x="126"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1" name="Google Shape;1041;p25"/>
            <p:cNvSpPr/>
            <p:nvPr/>
          </p:nvSpPr>
          <p:spPr>
            <a:xfrm>
              <a:off x="2150737" y="4206031"/>
              <a:ext cx="25281" cy="38190"/>
            </a:xfrm>
            <a:custGeom>
              <a:avLst/>
              <a:gdLst/>
              <a:ahLst/>
              <a:cxnLst/>
              <a:rect l="l" t="t" r="r" b="b"/>
              <a:pathLst>
                <a:path w="942" h="1423" extrusionOk="0">
                  <a:moveTo>
                    <a:pt x="84" y="0"/>
                  </a:moveTo>
                  <a:cubicBezTo>
                    <a:pt x="42" y="126"/>
                    <a:pt x="105" y="230"/>
                    <a:pt x="84" y="356"/>
                  </a:cubicBezTo>
                  <a:cubicBezTo>
                    <a:pt x="84" y="419"/>
                    <a:pt x="0" y="544"/>
                    <a:pt x="0" y="586"/>
                  </a:cubicBezTo>
                  <a:cubicBezTo>
                    <a:pt x="0" y="607"/>
                    <a:pt x="21" y="628"/>
                    <a:pt x="21" y="649"/>
                  </a:cubicBezTo>
                  <a:cubicBezTo>
                    <a:pt x="21" y="649"/>
                    <a:pt x="42" y="670"/>
                    <a:pt x="42" y="670"/>
                  </a:cubicBezTo>
                  <a:cubicBezTo>
                    <a:pt x="168" y="795"/>
                    <a:pt x="419" y="837"/>
                    <a:pt x="481" y="963"/>
                  </a:cubicBezTo>
                  <a:cubicBezTo>
                    <a:pt x="502" y="858"/>
                    <a:pt x="544" y="733"/>
                    <a:pt x="523" y="670"/>
                  </a:cubicBezTo>
                  <a:lnTo>
                    <a:pt x="523" y="670"/>
                  </a:lnTo>
                  <a:cubicBezTo>
                    <a:pt x="628" y="733"/>
                    <a:pt x="502" y="858"/>
                    <a:pt x="502" y="984"/>
                  </a:cubicBezTo>
                  <a:cubicBezTo>
                    <a:pt x="544" y="1025"/>
                    <a:pt x="649" y="1109"/>
                    <a:pt x="586" y="1193"/>
                  </a:cubicBezTo>
                  <a:cubicBezTo>
                    <a:pt x="544" y="900"/>
                    <a:pt x="251" y="879"/>
                    <a:pt x="84" y="712"/>
                  </a:cubicBezTo>
                  <a:lnTo>
                    <a:pt x="84" y="712"/>
                  </a:lnTo>
                  <a:cubicBezTo>
                    <a:pt x="105" y="774"/>
                    <a:pt x="42" y="795"/>
                    <a:pt x="63" y="837"/>
                  </a:cubicBezTo>
                  <a:cubicBezTo>
                    <a:pt x="71" y="841"/>
                    <a:pt x="78" y="843"/>
                    <a:pt x="85" y="843"/>
                  </a:cubicBezTo>
                  <a:cubicBezTo>
                    <a:pt x="113" y="843"/>
                    <a:pt x="130" y="812"/>
                    <a:pt x="147" y="795"/>
                  </a:cubicBezTo>
                  <a:lnTo>
                    <a:pt x="147" y="795"/>
                  </a:lnTo>
                  <a:cubicBezTo>
                    <a:pt x="168" y="837"/>
                    <a:pt x="63" y="879"/>
                    <a:pt x="147" y="879"/>
                  </a:cubicBezTo>
                  <a:cubicBezTo>
                    <a:pt x="147" y="858"/>
                    <a:pt x="168" y="858"/>
                    <a:pt x="188" y="837"/>
                  </a:cubicBezTo>
                  <a:cubicBezTo>
                    <a:pt x="188" y="888"/>
                    <a:pt x="204" y="915"/>
                    <a:pt x="221" y="915"/>
                  </a:cubicBezTo>
                  <a:cubicBezTo>
                    <a:pt x="231" y="915"/>
                    <a:pt x="243" y="904"/>
                    <a:pt x="251" y="879"/>
                  </a:cubicBezTo>
                  <a:cubicBezTo>
                    <a:pt x="293" y="1025"/>
                    <a:pt x="314" y="942"/>
                    <a:pt x="398" y="1067"/>
                  </a:cubicBezTo>
                  <a:cubicBezTo>
                    <a:pt x="398" y="1052"/>
                    <a:pt x="432" y="1002"/>
                    <a:pt x="450" y="1002"/>
                  </a:cubicBezTo>
                  <a:cubicBezTo>
                    <a:pt x="456" y="1002"/>
                    <a:pt x="460" y="1009"/>
                    <a:pt x="460" y="1025"/>
                  </a:cubicBezTo>
                  <a:cubicBezTo>
                    <a:pt x="440" y="1025"/>
                    <a:pt x="419" y="1046"/>
                    <a:pt x="419" y="1088"/>
                  </a:cubicBezTo>
                  <a:cubicBezTo>
                    <a:pt x="523" y="1130"/>
                    <a:pt x="565" y="1318"/>
                    <a:pt x="523" y="1423"/>
                  </a:cubicBezTo>
                  <a:cubicBezTo>
                    <a:pt x="607" y="1277"/>
                    <a:pt x="837" y="1235"/>
                    <a:pt x="942" y="1109"/>
                  </a:cubicBezTo>
                  <a:cubicBezTo>
                    <a:pt x="586" y="795"/>
                    <a:pt x="398" y="356"/>
                    <a:pt x="84"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2" name="Google Shape;1042;p25"/>
            <p:cNvSpPr/>
            <p:nvPr/>
          </p:nvSpPr>
          <p:spPr>
            <a:xfrm>
              <a:off x="2177679" y="4283505"/>
              <a:ext cx="590" cy="27"/>
            </a:xfrm>
            <a:custGeom>
              <a:avLst/>
              <a:gdLst/>
              <a:ahLst/>
              <a:cxnLst/>
              <a:rect l="l" t="t" r="r" b="b"/>
              <a:pathLst>
                <a:path w="22" h="1" extrusionOk="0">
                  <a:moveTo>
                    <a:pt x="21" y="1"/>
                  </a:moveTo>
                  <a:cubicBezTo>
                    <a:pt x="21" y="1"/>
                    <a:pt x="21" y="1"/>
                    <a:pt x="21" y="1"/>
                  </a:cubicBezTo>
                  <a:cubicBezTo>
                    <a:pt x="21" y="1"/>
                    <a:pt x="21" y="1"/>
                    <a:pt x="21" y="1"/>
                  </a:cubicBezTo>
                  <a:cubicBezTo>
                    <a:pt x="0" y="1"/>
                    <a:pt x="21" y="1"/>
                    <a:pt x="2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3" name="Google Shape;1043;p25"/>
            <p:cNvSpPr/>
            <p:nvPr/>
          </p:nvSpPr>
          <p:spPr>
            <a:xfrm>
              <a:off x="2150173" y="4222857"/>
              <a:ext cx="2254" cy="4536"/>
            </a:xfrm>
            <a:custGeom>
              <a:avLst/>
              <a:gdLst/>
              <a:ahLst/>
              <a:cxnLst/>
              <a:rect l="l" t="t" r="r" b="b"/>
              <a:pathLst>
                <a:path w="84" h="169" extrusionOk="0">
                  <a:moveTo>
                    <a:pt x="21" y="1"/>
                  </a:moveTo>
                  <a:cubicBezTo>
                    <a:pt x="42" y="64"/>
                    <a:pt x="63" y="106"/>
                    <a:pt x="0" y="126"/>
                  </a:cubicBezTo>
                  <a:cubicBezTo>
                    <a:pt x="21" y="147"/>
                    <a:pt x="42" y="168"/>
                    <a:pt x="63" y="168"/>
                  </a:cubicBezTo>
                  <a:cubicBezTo>
                    <a:pt x="63" y="147"/>
                    <a:pt x="84" y="85"/>
                    <a:pt x="63" y="43"/>
                  </a:cubicBezTo>
                  <a:lnTo>
                    <a:pt x="42" y="22"/>
                  </a:lnTo>
                  <a:cubicBezTo>
                    <a:pt x="42" y="22"/>
                    <a:pt x="21" y="1"/>
                    <a:pt x="2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4" name="Google Shape;1044;p25"/>
            <p:cNvSpPr/>
            <p:nvPr/>
          </p:nvSpPr>
          <p:spPr>
            <a:xfrm>
              <a:off x="2074364" y="4101024"/>
              <a:ext cx="7327" cy="25845"/>
            </a:xfrm>
            <a:custGeom>
              <a:avLst/>
              <a:gdLst/>
              <a:ahLst/>
              <a:cxnLst/>
              <a:rect l="l" t="t" r="r" b="b"/>
              <a:pathLst>
                <a:path w="273" h="963" extrusionOk="0">
                  <a:moveTo>
                    <a:pt x="168" y="461"/>
                  </a:moveTo>
                  <a:cubicBezTo>
                    <a:pt x="170" y="467"/>
                    <a:pt x="171" y="473"/>
                    <a:pt x="173" y="478"/>
                  </a:cubicBezTo>
                  <a:lnTo>
                    <a:pt x="173" y="478"/>
                  </a:lnTo>
                  <a:cubicBezTo>
                    <a:pt x="172" y="472"/>
                    <a:pt x="171" y="466"/>
                    <a:pt x="168" y="461"/>
                  </a:cubicBezTo>
                  <a:close/>
                  <a:moveTo>
                    <a:pt x="21" y="0"/>
                  </a:moveTo>
                  <a:cubicBezTo>
                    <a:pt x="21" y="84"/>
                    <a:pt x="42" y="147"/>
                    <a:pt x="21" y="231"/>
                  </a:cubicBezTo>
                  <a:cubicBezTo>
                    <a:pt x="21" y="272"/>
                    <a:pt x="1" y="356"/>
                    <a:pt x="1" y="398"/>
                  </a:cubicBezTo>
                  <a:cubicBezTo>
                    <a:pt x="1" y="524"/>
                    <a:pt x="126" y="544"/>
                    <a:pt x="147" y="649"/>
                  </a:cubicBezTo>
                  <a:cubicBezTo>
                    <a:pt x="147" y="565"/>
                    <a:pt x="168" y="482"/>
                    <a:pt x="168" y="461"/>
                  </a:cubicBezTo>
                  <a:lnTo>
                    <a:pt x="168" y="461"/>
                  </a:lnTo>
                  <a:cubicBezTo>
                    <a:pt x="168" y="461"/>
                    <a:pt x="168" y="461"/>
                    <a:pt x="168" y="461"/>
                  </a:cubicBezTo>
                  <a:lnTo>
                    <a:pt x="168" y="461"/>
                  </a:lnTo>
                  <a:cubicBezTo>
                    <a:pt x="124" y="305"/>
                    <a:pt x="84" y="138"/>
                    <a:pt x="21" y="0"/>
                  </a:cubicBezTo>
                  <a:close/>
                  <a:moveTo>
                    <a:pt x="173" y="478"/>
                  </a:moveTo>
                  <a:cubicBezTo>
                    <a:pt x="179" y="523"/>
                    <a:pt x="147" y="594"/>
                    <a:pt x="147" y="649"/>
                  </a:cubicBezTo>
                  <a:cubicBezTo>
                    <a:pt x="168" y="691"/>
                    <a:pt x="189" y="754"/>
                    <a:pt x="168" y="796"/>
                  </a:cubicBezTo>
                  <a:cubicBezTo>
                    <a:pt x="168" y="607"/>
                    <a:pt x="84" y="586"/>
                    <a:pt x="21" y="482"/>
                  </a:cubicBezTo>
                  <a:cubicBezTo>
                    <a:pt x="21" y="524"/>
                    <a:pt x="1" y="524"/>
                    <a:pt x="21" y="565"/>
                  </a:cubicBezTo>
                  <a:cubicBezTo>
                    <a:pt x="42" y="565"/>
                    <a:pt x="42" y="545"/>
                    <a:pt x="42" y="544"/>
                  </a:cubicBezTo>
                  <a:lnTo>
                    <a:pt x="42" y="544"/>
                  </a:lnTo>
                  <a:cubicBezTo>
                    <a:pt x="42" y="565"/>
                    <a:pt x="21" y="586"/>
                    <a:pt x="42" y="607"/>
                  </a:cubicBezTo>
                  <a:cubicBezTo>
                    <a:pt x="42" y="586"/>
                    <a:pt x="42" y="586"/>
                    <a:pt x="63" y="565"/>
                  </a:cubicBezTo>
                  <a:lnTo>
                    <a:pt x="63" y="565"/>
                  </a:lnTo>
                  <a:cubicBezTo>
                    <a:pt x="50" y="606"/>
                    <a:pt x="54" y="629"/>
                    <a:pt x="64" y="629"/>
                  </a:cubicBezTo>
                  <a:cubicBezTo>
                    <a:pt x="69" y="629"/>
                    <a:pt x="77" y="622"/>
                    <a:pt x="84" y="607"/>
                  </a:cubicBezTo>
                  <a:cubicBezTo>
                    <a:pt x="84" y="691"/>
                    <a:pt x="84" y="649"/>
                    <a:pt x="126" y="712"/>
                  </a:cubicBezTo>
                  <a:cubicBezTo>
                    <a:pt x="126" y="712"/>
                    <a:pt x="126" y="677"/>
                    <a:pt x="135" y="677"/>
                  </a:cubicBezTo>
                  <a:cubicBezTo>
                    <a:pt x="138" y="677"/>
                    <a:pt x="142" y="680"/>
                    <a:pt x="147" y="691"/>
                  </a:cubicBezTo>
                  <a:cubicBezTo>
                    <a:pt x="126" y="691"/>
                    <a:pt x="126" y="712"/>
                    <a:pt x="126" y="733"/>
                  </a:cubicBezTo>
                  <a:cubicBezTo>
                    <a:pt x="147" y="775"/>
                    <a:pt x="168" y="900"/>
                    <a:pt x="168" y="963"/>
                  </a:cubicBezTo>
                  <a:cubicBezTo>
                    <a:pt x="189" y="858"/>
                    <a:pt x="252" y="837"/>
                    <a:pt x="273" y="754"/>
                  </a:cubicBezTo>
                  <a:cubicBezTo>
                    <a:pt x="233" y="674"/>
                    <a:pt x="202" y="578"/>
                    <a:pt x="173" y="478"/>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5" name="Google Shape;1045;p25"/>
            <p:cNvSpPr/>
            <p:nvPr/>
          </p:nvSpPr>
          <p:spPr>
            <a:xfrm>
              <a:off x="2062020" y="4077999"/>
              <a:ext cx="8991" cy="23053"/>
            </a:xfrm>
            <a:custGeom>
              <a:avLst/>
              <a:gdLst/>
              <a:ahLst/>
              <a:cxnLst/>
              <a:rect l="l" t="t" r="r" b="b"/>
              <a:pathLst>
                <a:path w="335" h="859" extrusionOk="0">
                  <a:moveTo>
                    <a:pt x="84" y="1"/>
                  </a:moveTo>
                  <a:cubicBezTo>
                    <a:pt x="84" y="63"/>
                    <a:pt x="84" y="105"/>
                    <a:pt x="84" y="168"/>
                  </a:cubicBezTo>
                  <a:cubicBezTo>
                    <a:pt x="63" y="210"/>
                    <a:pt x="63" y="231"/>
                    <a:pt x="63" y="252"/>
                  </a:cubicBezTo>
                  <a:cubicBezTo>
                    <a:pt x="42" y="440"/>
                    <a:pt x="21" y="649"/>
                    <a:pt x="0" y="817"/>
                  </a:cubicBezTo>
                  <a:cubicBezTo>
                    <a:pt x="17" y="817"/>
                    <a:pt x="30" y="813"/>
                    <a:pt x="42" y="813"/>
                  </a:cubicBezTo>
                  <a:cubicBezTo>
                    <a:pt x="59" y="813"/>
                    <a:pt x="71" y="821"/>
                    <a:pt x="84" y="858"/>
                  </a:cubicBezTo>
                  <a:cubicBezTo>
                    <a:pt x="97" y="833"/>
                    <a:pt x="110" y="815"/>
                    <a:pt x="123" y="815"/>
                  </a:cubicBezTo>
                  <a:cubicBezTo>
                    <a:pt x="131" y="815"/>
                    <a:pt x="139" y="822"/>
                    <a:pt x="147" y="838"/>
                  </a:cubicBezTo>
                  <a:cubicBezTo>
                    <a:pt x="147" y="796"/>
                    <a:pt x="168" y="796"/>
                    <a:pt x="147" y="754"/>
                  </a:cubicBezTo>
                  <a:cubicBezTo>
                    <a:pt x="126" y="754"/>
                    <a:pt x="126" y="733"/>
                    <a:pt x="105" y="712"/>
                  </a:cubicBezTo>
                  <a:cubicBezTo>
                    <a:pt x="109" y="708"/>
                    <a:pt x="113" y="706"/>
                    <a:pt x="117" y="706"/>
                  </a:cubicBezTo>
                  <a:cubicBezTo>
                    <a:pt x="134" y="706"/>
                    <a:pt x="151" y="733"/>
                    <a:pt x="168" y="733"/>
                  </a:cubicBezTo>
                  <a:cubicBezTo>
                    <a:pt x="189" y="649"/>
                    <a:pt x="272" y="566"/>
                    <a:pt x="272" y="545"/>
                  </a:cubicBezTo>
                  <a:cubicBezTo>
                    <a:pt x="293" y="545"/>
                    <a:pt x="314" y="566"/>
                    <a:pt x="335" y="586"/>
                  </a:cubicBezTo>
                  <a:cubicBezTo>
                    <a:pt x="314" y="377"/>
                    <a:pt x="293" y="189"/>
                    <a:pt x="25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6" name="Google Shape;1046;p25"/>
            <p:cNvSpPr/>
            <p:nvPr/>
          </p:nvSpPr>
          <p:spPr>
            <a:xfrm>
              <a:off x="2108606" y="4162799"/>
              <a:ext cx="30917" cy="43262"/>
            </a:xfrm>
            <a:custGeom>
              <a:avLst/>
              <a:gdLst/>
              <a:ahLst/>
              <a:cxnLst/>
              <a:rect l="l" t="t" r="r" b="b"/>
              <a:pathLst>
                <a:path w="1152" h="1612" extrusionOk="0">
                  <a:moveTo>
                    <a:pt x="712" y="0"/>
                  </a:moveTo>
                  <a:cubicBezTo>
                    <a:pt x="608" y="0"/>
                    <a:pt x="629" y="105"/>
                    <a:pt x="545" y="167"/>
                  </a:cubicBezTo>
                  <a:cubicBezTo>
                    <a:pt x="503" y="209"/>
                    <a:pt x="377" y="230"/>
                    <a:pt x="315" y="293"/>
                  </a:cubicBezTo>
                  <a:cubicBezTo>
                    <a:pt x="252" y="398"/>
                    <a:pt x="294" y="502"/>
                    <a:pt x="273" y="628"/>
                  </a:cubicBezTo>
                  <a:cubicBezTo>
                    <a:pt x="273" y="670"/>
                    <a:pt x="210" y="711"/>
                    <a:pt x="210" y="753"/>
                  </a:cubicBezTo>
                  <a:cubicBezTo>
                    <a:pt x="147" y="1025"/>
                    <a:pt x="85" y="1339"/>
                    <a:pt x="1" y="1548"/>
                  </a:cubicBezTo>
                  <a:cubicBezTo>
                    <a:pt x="50" y="1562"/>
                    <a:pt x="92" y="1565"/>
                    <a:pt x="130" y="1565"/>
                  </a:cubicBezTo>
                  <a:cubicBezTo>
                    <a:pt x="149" y="1565"/>
                    <a:pt x="167" y="1564"/>
                    <a:pt x="184" y="1564"/>
                  </a:cubicBezTo>
                  <a:cubicBezTo>
                    <a:pt x="236" y="1564"/>
                    <a:pt x="283" y="1569"/>
                    <a:pt x="336" y="1611"/>
                  </a:cubicBezTo>
                  <a:cubicBezTo>
                    <a:pt x="375" y="1585"/>
                    <a:pt x="407" y="1558"/>
                    <a:pt x="440" y="1558"/>
                  </a:cubicBezTo>
                  <a:cubicBezTo>
                    <a:pt x="460" y="1558"/>
                    <a:pt x="480" y="1567"/>
                    <a:pt x="503" y="1590"/>
                  </a:cubicBezTo>
                  <a:cubicBezTo>
                    <a:pt x="503" y="1527"/>
                    <a:pt x="566" y="1527"/>
                    <a:pt x="566" y="1465"/>
                  </a:cubicBezTo>
                  <a:cubicBezTo>
                    <a:pt x="482" y="1465"/>
                    <a:pt x="440" y="1444"/>
                    <a:pt x="398" y="1402"/>
                  </a:cubicBezTo>
                  <a:cubicBezTo>
                    <a:pt x="482" y="1402"/>
                    <a:pt x="503" y="1444"/>
                    <a:pt x="608" y="1444"/>
                  </a:cubicBezTo>
                  <a:cubicBezTo>
                    <a:pt x="691" y="1339"/>
                    <a:pt x="922" y="1214"/>
                    <a:pt x="922" y="1193"/>
                  </a:cubicBezTo>
                  <a:cubicBezTo>
                    <a:pt x="941" y="1189"/>
                    <a:pt x="959" y="1187"/>
                    <a:pt x="975" y="1187"/>
                  </a:cubicBezTo>
                  <a:cubicBezTo>
                    <a:pt x="1044" y="1187"/>
                    <a:pt x="1084" y="1218"/>
                    <a:pt x="1152" y="1235"/>
                  </a:cubicBezTo>
                  <a:cubicBezTo>
                    <a:pt x="1047" y="774"/>
                    <a:pt x="901" y="398"/>
                    <a:pt x="712"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7" name="Google Shape;1047;p25"/>
            <p:cNvSpPr/>
            <p:nvPr/>
          </p:nvSpPr>
          <p:spPr>
            <a:xfrm>
              <a:off x="2074364" y="4527760"/>
              <a:ext cx="3328" cy="11889"/>
            </a:xfrm>
            <a:custGeom>
              <a:avLst/>
              <a:gdLst/>
              <a:ahLst/>
              <a:cxnLst/>
              <a:rect l="l" t="t" r="r" b="b"/>
              <a:pathLst>
                <a:path w="124" h="443" extrusionOk="0">
                  <a:moveTo>
                    <a:pt x="63" y="0"/>
                  </a:moveTo>
                  <a:cubicBezTo>
                    <a:pt x="1" y="63"/>
                    <a:pt x="105" y="272"/>
                    <a:pt x="63" y="440"/>
                  </a:cubicBezTo>
                  <a:cubicBezTo>
                    <a:pt x="66" y="442"/>
                    <a:pt x="69" y="443"/>
                    <a:pt x="72" y="443"/>
                  </a:cubicBezTo>
                  <a:cubicBezTo>
                    <a:pt x="124" y="443"/>
                    <a:pt x="103" y="60"/>
                    <a:pt x="63"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8" name="Google Shape;1048;p25"/>
            <p:cNvSpPr/>
            <p:nvPr/>
          </p:nvSpPr>
          <p:spPr>
            <a:xfrm>
              <a:off x="1971612" y="4318310"/>
              <a:ext cx="1154" cy="1154"/>
            </a:xfrm>
            <a:custGeom>
              <a:avLst/>
              <a:gdLst/>
              <a:ahLst/>
              <a:cxnLst/>
              <a:rect l="l" t="t" r="r" b="b"/>
              <a:pathLst>
                <a:path w="43" h="43" extrusionOk="0">
                  <a:moveTo>
                    <a:pt x="1" y="43"/>
                  </a:moveTo>
                  <a:cubicBezTo>
                    <a:pt x="21" y="22"/>
                    <a:pt x="42" y="1"/>
                    <a:pt x="42" y="1"/>
                  </a:cubicBezTo>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9" name="Google Shape;1049;p25"/>
            <p:cNvSpPr/>
            <p:nvPr/>
          </p:nvSpPr>
          <p:spPr>
            <a:xfrm>
              <a:off x="1971612" y="4318310"/>
              <a:ext cx="1154" cy="1154"/>
            </a:xfrm>
            <a:custGeom>
              <a:avLst/>
              <a:gdLst/>
              <a:ahLst/>
              <a:cxnLst/>
              <a:rect l="l" t="t" r="r" b="b"/>
              <a:pathLst>
                <a:path w="43" h="43" fill="none" extrusionOk="0">
                  <a:moveTo>
                    <a:pt x="1" y="43"/>
                  </a:moveTo>
                  <a:cubicBezTo>
                    <a:pt x="21" y="22"/>
                    <a:pt x="42" y="1"/>
                    <a:pt x="42" y="1"/>
                  </a:cubicBezTo>
                </a:path>
              </a:pathLst>
            </a:custGeom>
            <a:no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0" name="Google Shape;1050;p25"/>
            <p:cNvSpPr/>
            <p:nvPr/>
          </p:nvSpPr>
          <p:spPr>
            <a:xfrm>
              <a:off x="2079973" y="4418272"/>
              <a:ext cx="1718" cy="2254"/>
            </a:xfrm>
            <a:custGeom>
              <a:avLst/>
              <a:gdLst/>
              <a:ahLst/>
              <a:cxnLst/>
              <a:rect l="l" t="t" r="r" b="b"/>
              <a:pathLst>
                <a:path w="64" h="84" extrusionOk="0">
                  <a:moveTo>
                    <a:pt x="64" y="0"/>
                  </a:moveTo>
                  <a:lnTo>
                    <a:pt x="64" y="0"/>
                  </a:lnTo>
                  <a:cubicBezTo>
                    <a:pt x="63" y="42"/>
                    <a:pt x="22" y="63"/>
                    <a:pt x="1" y="84"/>
                  </a:cubicBezTo>
                  <a:cubicBezTo>
                    <a:pt x="22" y="84"/>
                    <a:pt x="63" y="63"/>
                    <a:pt x="64"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1" name="Google Shape;1051;p25"/>
            <p:cNvSpPr/>
            <p:nvPr/>
          </p:nvSpPr>
          <p:spPr>
            <a:xfrm>
              <a:off x="2057512" y="4470494"/>
              <a:ext cx="19699" cy="54480"/>
            </a:xfrm>
            <a:custGeom>
              <a:avLst/>
              <a:gdLst/>
              <a:ahLst/>
              <a:cxnLst/>
              <a:rect l="l" t="t" r="r" b="b"/>
              <a:pathLst>
                <a:path w="734" h="2030" extrusionOk="0">
                  <a:moveTo>
                    <a:pt x="524" y="0"/>
                  </a:moveTo>
                  <a:lnTo>
                    <a:pt x="524" y="0"/>
                  </a:lnTo>
                  <a:cubicBezTo>
                    <a:pt x="482" y="377"/>
                    <a:pt x="461" y="733"/>
                    <a:pt x="629" y="1046"/>
                  </a:cubicBezTo>
                  <a:cubicBezTo>
                    <a:pt x="617" y="1049"/>
                    <a:pt x="607" y="1051"/>
                    <a:pt x="598" y="1051"/>
                  </a:cubicBezTo>
                  <a:cubicBezTo>
                    <a:pt x="544" y="1051"/>
                    <a:pt x="542" y="1002"/>
                    <a:pt x="524" y="984"/>
                  </a:cubicBezTo>
                  <a:cubicBezTo>
                    <a:pt x="398" y="1360"/>
                    <a:pt x="43" y="1674"/>
                    <a:pt x="1" y="2030"/>
                  </a:cubicBezTo>
                  <a:cubicBezTo>
                    <a:pt x="189" y="1737"/>
                    <a:pt x="377" y="1151"/>
                    <a:pt x="629" y="1151"/>
                  </a:cubicBezTo>
                  <a:cubicBezTo>
                    <a:pt x="597" y="1040"/>
                    <a:pt x="733" y="989"/>
                    <a:pt x="710" y="989"/>
                  </a:cubicBezTo>
                  <a:cubicBezTo>
                    <a:pt x="703" y="989"/>
                    <a:pt x="679" y="994"/>
                    <a:pt x="629" y="1005"/>
                  </a:cubicBezTo>
                  <a:cubicBezTo>
                    <a:pt x="587" y="670"/>
                    <a:pt x="587" y="398"/>
                    <a:pt x="524"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2" name="Google Shape;1052;p25"/>
            <p:cNvSpPr/>
            <p:nvPr/>
          </p:nvSpPr>
          <p:spPr>
            <a:xfrm>
              <a:off x="2071546" y="4465985"/>
              <a:ext cx="1154" cy="4536"/>
            </a:xfrm>
            <a:custGeom>
              <a:avLst/>
              <a:gdLst/>
              <a:ahLst/>
              <a:cxnLst/>
              <a:rect l="l" t="t" r="r" b="b"/>
              <a:pathLst>
                <a:path w="43" h="169" extrusionOk="0">
                  <a:moveTo>
                    <a:pt x="43" y="1"/>
                  </a:moveTo>
                  <a:lnTo>
                    <a:pt x="43" y="1"/>
                  </a:lnTo>
                  <a:cubicBezTo>
                    <a:pt x="22" y="22"/>
                    <a:pt x="1" y="64"/>
                    <a:pt x="1" y="105"/>
                  </a:cubicBezTo>
                  <a:cubicBezTo>
                    <a:pt x="1" y="126"/>
                    <a:pt x="1" y="147"/>
                    <a:pt x="1" y="168"/>
                  </a:cubicBezTo>
                  <a:cubicBezTo>
                    <a:pt x="22" y="126"/>
                    <a:pt x="22" y="64"/>
                    <a:pt x="43"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3" name="Google Shape;1053;p25"/>
            <p:cNvSpPr/>
            <p:nvPr/>
          </p:nvSpPr>
          <p:spPr>
            <a:xfrm>
              <a:off x="2013717" y="4434051"/>
              <a:ext cx="23617" cy="10628"/>
            </a:xfrm>
            <a:custGeom>
              <a:avLst/>
              <a:gdLst/>
              <a:ahLst/>
              <a:cxnLst/>
              <a:rect l="l" t="t" r="r" b="b"/>
              <a:pathLst>
                <a:path w="880" h="396" extrusionOk="0">
                  <a:moveTo>
                    <a:pt x="756" y="0"/>
                  </a:moveTo>
                  <a:cubicBezTo>
                    <a:pt x="499" y="0"/>
                    <a:pt x="107" y="183"/>
                    <a:pt x="1" y="396"/>
                  </a:cubicBezTo>
                  <a:cubicBezTo>
                    <a:pt x="336" y="166"/>
                    <a:pt x="503" y="207"/>
                    <a:pt x="880" y="19"/>
                  </a:cubicBezTo>
                  <a:cubicBezTo>
                    <a:pt x="844" y="6"/>
                    <a:pt x="802" y="0"/>
                    <a:pt x="756"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4" name="Google Shape;1054;p25"/>
            <p:cNvSpPr/>
            <p:nvPr/>
          </p:nvSpPr>
          <p:spPr>
            <a:xfrm>
              <a:off x="2064811" y="4489010"/>
              <a:ext cx="6763" cy="6763"/>
            </a:xfrm>
            <a:custGeom>
              <a:avLst/>
              <a:gdLst/>
              <a:ahLst/>
              <a:cxnLst/>
              <a:rect l="l" t="t" r="r" b="b"/>
              <a:pathLst>
                <a:path w="252" h="252" extrusionOk="0">
                  <a:moveTo>
                    <a:pt x="1" y="1"/>
                  </a:moveTo>
                  <a:cubicBezTo>
                    <a:pt x="64" y="105"/>
                    <a:pt x="168" y="147"/>
                    <a:pt x="210" y="252"/>
                  </a:cubicBezTo>
                  <a:cubicBezTo>
                    <a:pt x="252" y="210"/>
                    <a:pt x="126" y="1"/>
                    <a:pt x="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5" name="Google Shape;1055;p25"/>
            <p:cNvSpPr/>
            <p:nvPr/>
          </p:nvSpPr>
          <p:spPr>
            <a:xfrm>
              <a:off x="2065938" y="4480208"/>
              <a:ext cx="2040" cy="1369"/>
            </a:xfrm>
            <a:custGeom>
              <a:avLst/>
              <a:gdLst/>
              <a:ahLst/>
              <a:cxnLst/>
              <a:rect l="l" t="t" r="r" b="b"/>
              <a:pathLst>
                <a:path w="76" h="51" extrusionOk="0">
                  <a:moveTo>
                    <a:pt x="41" y="0"/>
                  </a:moveTo>
                  <a:cubicBezTo>
                    <a:pt x="31" y="0"/>
                    <a:pt x="18" y="4"/>
                    <a:pt x="1" y="15"/>
                  </a:cubicBezTo>
                  <a:cubicBezTo>
                    <a:pt x="16" y="41"/>
                    <a:pt x="31" y="50"/>
                    <a:pt x="42" y="50"/>
                  </a:cubicBezTo>
                  <a:cubicBezTo>
                    <a:pt x="68" y="50"/>
                    <a:pt x="76" y="0"/>
                    <a:pt x="4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6" name="Google Shape;1056;p25"/>
            <p:cNvSpPr/>
            <p:nvPr/>
          </p:nvSpPr>
          <p:spPr>
            <a:xfrm>
              <a:off x="2055848" y="4472157"/>
              <a:ext cx="14063" cy="22490"/>
            </a:xfrm>
            <a:custGeom>
              <a:avLst/>
              <a:gdLst/>
              <a:ahLst/>
              <a:cxnLst/>
              <a:rect l="l" t="t" r="r" b="b"/>
              <a:pathLst>
                <a:path w="524" h="838" extrusionOk="0">
                  <a:moveTo>
                    <a:pt x="481" y="1"/>
                  </a:moveTo>
                  <a:cubicBezTo>
                    <a:pt x="377" y="189"/>
                    <a:pt x="293" y="399"/>
                    <a:pt x="167" y="545"/>
                  </a:cubicBezTo>
                  <a:cubicBezTo>
                    <a:pt x="76" y="545"/>
                    <a:pt x="96" y="501"/>
                    <a:pt x="65" y="501"/>
                  </a:cubicBezTo>
                  <a:cubicBezTo>
                    <a:pt x="53" y="501"/>
                    <a:pt x="34" y="507"/>
                    <a:pt x="0" y="524"/>
                  </a:cubicBezTo>
                  <a:cubicBezTo>
                    <a:pt x="21" y="566"/>
                    <a:pt x="84" y="587"/>
                    <a:pt x="167" y="587"/>
                  </a:cubicBezTo>
                  <a:cubicBezTo>
                    <a:pt x="167" y="712"/>
                    <a:pt x="63" y="712"/>
                    <a:pt x="63" y="838"/>
                  </a:cubicBezTo>
                  <a:cubicBezTo>
                    <a:pt x="251" y="754"/>
                    <a:pt x="230" y="440"/>
                    <a:pt x="335" y="336"/>
                  </a:cubicBezTo>
                  <a:cubicBezTo>
                    <a:pt x="356" y="315"/>
                    <a:pt x="377" y="315"/>
                    <a:pt x="377" y="315"/>
                  </a:cubicBezTo>
                  <a:cubicBezTo>
                    <a:pt x="377" y="294"/>
                    <a:pt x="377" y="294"/>
                    <a:pt x="377" y="294"/>
                  </a:cubicBezTo>
                  <a:cubicBezTo>
                    <a:pt x="377" y="294"/>
                    <a:pt x="523" y="85"/>
                    <a:pt x="48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7" name="Google Shape;1057;p25"/>
            <p:cNvSpPr/>
            <p:nvPr/>
          </p:nvSpPr>
          <p:spPr>
            <a:xfrm>
              <a:off x="2042350" y="4481630"/>
              <a:ext cx="19135" cy="1557"/>
            </a:xfrm>
            <a:custGeom>
              <a:avLst/>
              <a:gdLst/>
              <a:ahLst/>
              <a:cxnLst/>
              <a:rect l="l" t="t" r="r" b="b"/>
              <a:pathLst>
                <a:path w="713" h="58" extrusionOk="0">
                  <a:moveTo>
                    <a:pt x="521" y="0"/>
                  </a:moveTo>
                  <a:cubicBezTo>
                    <a:pt x="407" y="0"/>
                    <a:pt x="274" y="13"/>
                    <a:pt x="189" y="25"/>
                  </a:cubicBezTo>
                  <a:cubicBezTo>
                    <a:pt x="0" y="49"/>
                    <a:pt x="5" y="58"/>
                    <a:pt x="94" y="58"/>
                  </a:cubicBezTo>
                  <a:cubicBezTo>
                    <a:pt x="232" y="58"/>
                    <a:pt x="572" y="37"/>
                    <a:pt x="712" y="25"/>
                  </a:cubicBezTo>
                  <a:cubicBezTo>
                    <a:pt x="677" y="7"/>
                    <a:pt x="604" y="0"/>
                    <a:pt x="52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8" name="Google Shape;1058;p25"/>
            <p:cNvSpPr/>
            <p:nvPr/>
          </p:nvSpPr>
          <p:spPr>
            <a:xfrm>
              <a:off x="1998555" y="4447979"/>
              <a:ext cx="10145" cy="6414"/>
            </a:xfrm>
            <a:custGeom>
              <a:avLst/>
              <a:gdLst/>
              <a:ahLst/>
              <a:cxnLst/>
              <a:rect l="l" t="t" r="r" b="b"/>
              <a:pathLst>
                <a:path w="378" h="239" extrusionOk="0">
                  <a:moveTo>
                    <a:pt x="365" y="1"/>
                  </a:moveTo>
                  <a:cubicBezTo>
                    <a:pt x="280" y="1"/>
                    <a:pt x="140" y="193"/>
                    <a:pt x="1" y="232"/>
                  </a:cubicBezTo>
                  <a:cubicBezTo>
                    <a:pt x="12" y="237"/>
                    <a:pt x="24" y="239"/>
                    <a:pt x="37" y="239"/>
                  </a:cubicBezTo>
                  <a:cubicBezTo>
                    <a:pt x="145" y="239"/>
                    <a:pt x="303" y="96"/>
                    <a:pt x="377" y="2"/>
                  </a:cubicBezTo>
                  <a:cubicBezTo>
                    <a:pt x="374" y="1"/>
                    <a:pt x="369" y="1"/>
                    <a:pt x="365"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9" name="Google Shape;1059;p25"/>
            <p:cNvSpPr/>
            <p:nvPr/>
          </p:nvSpPr>
          <p:spPr>
            <a:xfrm>
              <a:off x="2080617" y="4348071"/>
              <a:ext cx="2764" cy="6897"/>
            </a:xfrm>
            <a:custGeom>
              <a:avLst/>
              <a:gdLst/>
              <a:ahLst/>
              <a:cxnLst/>
              <a:rect l="l" t="t" r="r" b="b"/>
              <a:pathLst>
                <a:path w="103" h="257" extrusionOk="0">
                  <a:moveTo>
                    <a:pt x="40" y="1"/>
                  </a:moveTo>
                  <a:lnTo>
                    <a:pt x="40" y="1"/>
                  </a:lnTo>
                  <a:cubicBezTo>
                    <a:pt x="20" y="40"/>
                    <a:pt x="1" y="257"/>
                    <a:pt x="31" y="257"/>
                  </a:cubicBezTo>
                  <a:cubicBezTo>
                    <a:pt x="34" y="257"/>
                    <a:pt x="36" y="255"/>
                    <a:pt x="40" y="252"/>
                  </a:cubicBezTo>
                  <a:cubicBezTo>
                    <a:pt x="19" y="147"/>
                    <a:pt x="102" y="43"/>
                    <a:pt x="4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0" name="Google Shape;1060;p25"/>
            <p:cNvSpPr/>
            <p:nvPr/>
          </p:nvSpPr>
          <p:spPr>
            <a:xfrm>
              <a:off x="2151300" y="4223420"/>
              <a:ext cx="564" cy="590"/>
            </a:xfrm>
            <a:custGeom>
              <a:avLst/>
              <a:gdLst/>
              <a:ahLst/>
              <a:cxnLst/>
              <a:rect l="l" t="t" r="r" b="b"/>
              <a:pathLst>
                <a:path w="21" h="22" extrusionOk="0">
                  <a:moveTo>
                    <a:pt x="0" y="1"/>
                  </a:moveTo>
                  <a:lnTo>
                    <a:pt x="21" y="22"/>
                  </a:lnTo>
                  <a:cubicBezTo>
                    <a:pt x="21" y="22"/>
                    <a:pt x="21" y="1"/>
                    <a:pt x="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1" name="Google Shape;1061;p25"/>
            <p:cNvSpPr/>
            <p:nvPr/>
          </p:nvSpPr>
          <p:spPr>
            <a:xfrm>
              <a:off x="2151300" y="4223420"/>
              <a:ext cx="564" cy="590"/>
            </a:xfrm>
            <a:custGeom>
              <a:avLst/>
              <a:gdLst/>
              <a:ahLst/>
              <a:cxnLst/>
              <a:rect l="l" t="t" r="r" b="b"/>
              <a:pathLst>
                <a:path w="21" h="22" fill="none" extrusionOk="0">
                  <a:moveTo>
                    <a:pt x="0" y="1"/>
                  </a:moveTo>
                  <a:cubicBezTo>
                    <a:pt x="21" y="1"/>
                    <a:pt x="21" y="22"/>
                    <a:pt x="21" y="22"/>
                  </a:cubicBezTo>
                </a:path>
              </a:pathLst>
            </a:custGeom>
            <a:no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2" name="Google Shape;1062;p25"/>
            <p:cNvSpPr/>
            <p:nvPr/>
          </p:nvSpPr>
          <p:spPr>
            <a:xfrm>
              <a:off x="2084481" y="4311011"/>
              <a:ext cx="564" cy="3408"/>
            </a:xfrm>
            <a:custGeom>
              <a:avLst/>
              <a:gdLst/>
              <a:ahLst/>
              <a:cxnLst/>
              <a:rect l="l" t="t" r="r" b="b"/>
              <a:pathLst>
                <a:path w="21" h="127" extrusionOk="0">
                  <a:moveTo>
                    <a:pt x="0" y="1"/>
                  </a:moveTo>
                  <a:cubicBezTo>
                    <a:pt x="0" y="43"/>
                    <a:pt x="0" y="85"/>
                    <a:pt x="21" y="126"/>
                  </a:cubicBezTo>
                  <a:cubicBezTo>
                    <a:pt x="21" y="106"/>
                    <a:pt x="21" y="85"/>
                    <a:pt x="21" y="64"/>
                  </a:cubicBezTo>
                  <a:cubicBezTo>
                    <a:pt x="21" y="43"/>
                    <a:pt x="0" y="22"/>
                    <a:pt x="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3" name="Google Shape;1063;p25"/>
            <p:cNvSpPr/>
            <p:nvPr/>
          </p:nvSpPr>
          <p:spPr>
            <a:xfrm>
              <a:off x="2081261" y="4314392"/>
              <a:ext cx="13338" cy="32044"/>
            </a:xfrm>
            <a:custGeom>
              <a:avLst/>
              <a:gdLst/>
              <a:ahLst/>
              <a:cxnLst/>
              <a:rect l="l" t="t" r="r" b="b"/>
              <a:pathLst>
                <a:path w="497" h="1194" extrusionOk="0">
                  <a:moveTo>
                    <a:pt x="141" y="0"/>
                  </a:moveTo>
                  <a:cubicBezTo>
                    <a:pt x="99" y="231"/>
                    <a:pt x="99" y="377"/>
                    <a:pt x="78" y="586"/>
                  </a:cubicBezTo>
                  <a:cubicBezTo>
                    <a:pt x="44" y="581"/>
                    <a:pt x="27" y="579"/>
                    <a:pt x="20" y="579"/>
                  </a:cubicBezTo>
                  <a:cubicBezTo>
                    <a:pt x="0" y="579"/>
                    <a:pt x="94" y="606"/>
                    <a:pt x="78" y="670"/>
                  </a:cubicBezTo>
                  <a:cubicBezTo>
                    <a:pt x="225" y="670"/>
                    <a:pt x="371" y="1026"/>
                    <a:pt x="497" y="1193"/>
                  </a:cubicBezTo>
                  <a:cubicBezTo>
                    <a:pt x="476" y="984"/>
                    <a:pt x="225" y="796"/>
                    <a:pt x="141" y="565"/>
                  </a:cubicBezTo>
                  <a:cubicBezTo>
                    <a:pt x="120" y="565"/>
                    <a:pt x="120" y="607"/>
                    <a:pt x="78" y="607"/>
                  </a:cubicBezTo>
                  <a:cubicBezTo>
                    <a:pt x="183" y="419"/>
                    <a:pt x="162" y="210"/>
                    <a:pt x="14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4" name="Google Shape;1064;p25"/>
            <p:cNvSpPr/>
            <p:nvPr/>
          </p:nvSpPr>
          <p:spPr>
            <a:xfrm>
              <a:off x="1885579" y="3111120"/>
              <a:ext cx="324707" cy="1354999"/>
            </a:xfrm>
            <a:custGeom>
              <a:avLst/>
              <a:gdLst/>
              <a:ahLst/>
              <a:cxnLst/>
              <a:rect l="l" t="t" r="r" b="b"/>
              <a:pathLst>
                <a:path w="12099" h="50489" extrusionOk="0">
                  <a:moveTo>
                    <a:pt x="6826" y="36031"/>
                  </a:moveTo>
                  <a:cubicBezTo>
                    <a:pt x="6868" y="36219"/>
                    <a:pt x="6889" y="36407"/>
                    <a:pt x="6910" y="36616"/>
                  </a:cubicBezTo>
                  <a:cubicBezTo>
                    <a:pt x="6893" y="36616"/>
                    <a:pt x="6877" y="36590"/>
                    <a:pt x="6860" y="36590"/>
                  </a:cubicBezTo>
                  <a:cubicBezTo>
                    <a:pt x="6856" y="36590"/>
                    <a:pt x="6851" y="36591"/>
                    <a:pt x="6847" y="36596"/>
                  </a:cubicBezTo>
                  <a:cubicBezTo>
                    <a:pt x="6847" y="36616"/>
                    <a:pt x="6764" y="36700"/>
                    <a:pt x="6743" y="36763"/>
                  </a:cubicBezTo>
                  <a:cubicBezTo>
                    <a:pt x="6726" y="36763"/>
                    <a:pt x="6709" y="36736"/>
                    <a:pt x="6692" y="36736"/>
                  </a:cubicBezTo>
                  <a:cubicBezTo>
                    <a:pt x="6688" y="36736"/>
                    <a:pt x="6684" y="36738"/>
                    <a:pt x="6680" y="36742"/>
                  </a:cubicBezTo>
                  <a:cubicBezTo>
                    <a:pt x="6701" y="36763"/>
                    <a:pt x="6701" y="36784"/>
                    <a:pt x="6722" y="36784"/>
                  </a:cubicBezTo>
                  <a:cubicBezTo>
                    <a:pt x="6743" y="36826"/>
                    <a:pt x="6722" y="36826"/>
                    <a:pt x="6722" y="36868"/>
                  </a:cubicBezTo>
                  <a:cubicBezTo>
                    <a:pt x="6714" y="36852"/>
                    <a:pt x="6706" y="36845"/>
                    <a:pt x="6698" y="36845"/>
                  </a:cubicBezTo>
                  <a:cubicBezTo>
                    <a:pt x="6685" y="36845"/>
                    <a:pt x="6672" y="36863"/>
                    <a:pt x="6659" y="36888"/>
                  </a:cubicBezTo>
                  <a:cubicBezTo>
                    <a:pt x="6648" y="36857"/>
                    <a:pt x="6638" y="36852"/>
                    <a:pt x="6625" y="36852"/>
                  </a:cubicBezTo>
                  <a:cubicBezTo>
                    <a:pt x="6618" y="36852"/>
                    <a:pt x="6611" y="36853"/>
                    <a:pt x="6603" y="36853"/>
                  </a:cubicBezTo>
                  <a:cubicBezTo>
                    <a:pt x="6595" y="36853"/>
                    <a:pt x="6586" y="36852"/>
                    <a:pt x="6575" y="36847"/>
                  </a:cubicBezTo>
                  <a:cubicBezTo>
                    <a:pt x="6596" y="36679"/>
                    <a:pt x="6617" y="36470"/>
                    <a:pt x="6638" y="36303"/>
                  </a:cubicBezTo>
                  <a:cubicBezTo>
                    <a:pt x="6638" y="36261"/>
                    <a:pt x="6638" y="36240"/>
                    <a:pt x="6659" y="36198"/>
                  </a:cubicBezTo>
                  <a:cubicBezTo>
                    <a:pt x="6659" y="36135"/>
                    <a:pt x="6659" y="36093"/>
                    <a:pt x="6659" y="36031"/>
                  </a:cubicBezTo>
                  <a:close/>
                  <a:moveTo>
                    <a:pt x="7203" y="37349"/>
                  </a:moveTo>
                  <a:cubicBezTo>
                    <a:pt x="7203" y="37370"/>
                    <a:pt x="7182" y="37453"/>
                    <a:pt x="7182" y="37537"/>
                  </a:cubicBezTo>
                  <a:cubicBezTo>
                    <a:pt x="7182" y="37474"/>
                    <a:pt x="7224" y="37391"/>
                    <a:pt x="7203" y="37349"/>
                  </a:cubicBezTo>
                  <a:close/>
                  <a:moveTo>
                    <a:pt x="7179" y="37565"/>
                  </a:moveTo>
                  <a:cubicBezTo>
                    <a:pt x="7175" y="37565"/>
                    <a:pt x="7169" y="37578"/>
                    <a:pt x="7165" y="37588"/>
                  </a:cubicBezTo>
                  <a:lnTo>
                    <a:pt x="7165" y="37588"/>
                  </a:lnTo>
                  <a:cubicBezTo>
                    <a:pt x="7168" y="37583"/>
                    <a:pt x="7173" y="37579"/>
                    <a:pt x="7182" y="37579"/>
                  </a:cubicBezTo>
                  <a:cubicBezTo>
                    <a:pt x="7182" y="37568"/>
                    <a:pt x="7181" y="37565"/>
                    <a:pt x="7179" y="37565"/>
                  </a:cubicBezTo>
                  <a:close/>
                  <a:moveTo>
                    <a:pt x="7165" y="37588"/>
                  </a:moveTo>
                  <a:cubicBezTo>
                    <a:pt x="7164" y="37590"/>
                    <a:pt x="7164" y="37592"/>
                    <a:pt x="7163" y="37594"/>
                  </a:cubicBezTo>
                  <a:lnTo>
                    <a:pt x="7163" y="37594"/>
                  </a:lnTo>
                  <a:cubicBezTo>
                    <a:pt x="7164" y="37593"/>
                    <a:pt x="7164" y="37590"/>
                    <a:pt x="7165" y="37588"/>
                  </a:cubicBezTo>
                  <a:close/>
                  <a:moveTo>
                    <a:pt x="7056" y="36888"/>
                  </a:moveTo>
                  <a:cubicBezTo>
                    <a:pt x="7161" y="37119"/>
                    <a:pt x="7203" y="37432"/>
                    <a:pt x="7328" y="37642"/>
                  </a:cubicBezTo>
                  <a:cubicBezTo>
                    <a:pt x="7287" y="37725"/>
                    <a:pt x="7224" y="37746"/>
                    <a:pt x="7203" y="37851"/>
                  </a:cubicBezTo>
                  <a:cubicBezTo>
                    <a:pt x="7203" y="37767"/>
                    <a:pt x="7203" y="37642"/>
                    <a:pt x="7161" y="37621"/>
                  </a:cubicBezTo>
                  <a:cubicBezTo>
                    <a:pt x="7161" y="37611"/>
                    <a:pt x="7161" y="37602"/>
                    <a:pt x="7163" y="37594"/>
                  </a:cubicBezTo>
                  <a:lnTo>
                    <a:pt x="7163" y="37594"/>
                  </a:lnTo>
                  <a:cubicBezTo>
                    <a:pt x="7162" y="37598"/>
                    <a:pt x="7161" y="37600"/>
                    <a:pt x="7161" y="37600"/>
                  </a:cubicBezTo>
                  <a:cubicBezTo>
                    <a:pt x="7140" y="37537"/>
                    <a:pt x="7119" y="37579"/>
                    <a:pt x="7119" y="37495"/>
                  </a:cubicBezTo>
                  <a:cubicBezTo>
                    <a:pt x="7112" y="37503"/>
                    <a:pt x="7107" y="37508"/>
                    <a:pt x="7104" y="37508"/>
                  </a:cubicBezTo>
                  <a:cubicBezTo>
                    <a:pt x="7098" y="37508"/>
                    <a:pt x="7098" y="37493"/>
                    <a:pt x="7098" y="37453"/>
                  </a:cubicBezTo>
                  <a:cubicBezTo>
                    <a:pt x="7077" y="37474"/>
                    <a:pt x="7077" y="37474"/>
                    <a:pt x="7077" y="37495"/>
                  </a:cubicBezTo>
                  <a:cubicBezTo>
                    <a:pt x="7056" y="37474"/>
                    <a:pt x="7077" y="37453"/>
                    <a:pt x="7077" y="37432"/>
                  </a:cubicBezTo>
                  <a:lnTo>
                    <a:pt x="7077" y="37432"/>
                  </a:lnTo>
                  <a:cubicBezTo>
                    <a:pt x="7077" y="37433"/>
                    <a:pt x="7077" y="37453"/>
                    <a:pt x="7056" y="37453"/>
                  </a:cubicBezTo>
                  <a:cubicBezTo>
                    <a:pt x="7056" y="37445"/>
                    <a:pt x="7056" y="37438"/>
                    <a:pt x="7056" y="37432"/>
                  </a:cubicBezTo>
                  <a:cubicBezTo>
                    <a:pt x="7036" y="37412"/>
                    <a:pt x="7036" y="37412"/>
                    <a:pt x="7036" y="37391"/>
                  </a:cubicBezTo>
                  <a:cubicBezTo>
                    <a:pt x="7056" y="37370"/>
                    <a:pt x="7036" y="37349"/>
                    <a:pt x="7036" y="37307"/>
                  </a:cubicBezTo>
                  <a:lnTo>
                    <a:pt x="7036" y="37307"/>
                  </a:lnTo>
                  <a:cubicBezTo>
                    <a:pt x="7056" y="37328"/>
                    <a:pt x="7056" y="37391"/>
                    <a:pt x="7056" y="37432"/>
                  </a:cubicBezTo>
                  <a:cubicBezTo>
                    <a:pt x="7056" y="37410"/>
                    <a:pt x="7056" y="37403"/>
                    <a:pt x="7056" y="37370"/>
                  </a:cubicBezTo>
                  <a:cubicBezTo>
                    <a:pt x="7119" y="37474"/>
                    <a:pt x="7203" y="37495"/>
                    <a:pt x="7203" y="37684"/>
                  </a:cubicBezTo>
                  <a:cubicBezTo>
                    <a:pt x="7224" y="37642"/>
                    <a:pt x="7203" y="37579"/>
                    <a:pt x="7182" y="37537"/>
                  </a:cubicBezTo>
                  <a:cubicBezTo>
                    <a:pt x="7161" y="37432"/>
                    <a:pt x="7056" y="37391"/>
                    <a:pt x="7036" y="37286"/>
                  </a:cubicBezTo>
                  <a:cubicBezTo>
                    <a:pt x="7036" y="37244"/>
                    <a:pt x="7056" y="37160"/>
                    <a:pt x="7056" y="37119"/>
                  </a:cubicBezTo>
                  <a:cubicBezTo>
                    <a:pt x="7077" y="37035"/>
                    <a:pt x="7056" y="36972"/>
                    <a:pt x="7056" y="36888"/>
                  </a:cubicBezTo>
                  <a:close/>
                  <a:moveTo>
                    <a:pt x="7349" y="37663"/>
                  </a:moveTo>
                  <a:lnTo>
                    <a:pt x="7349" y="37663"/>
                  </a:lnTo>
                  <a:cubicBezTo>
                    <a:pt x="7370" y="37746"/>
                    <a:pt x="7349" y="37872"/>
                    <a:pt x="7328" y="37976"/>
                  </a:cubicBezTo>
                  <a:cubicBezTo>
                    <a:pt x="7287" y="37976"/>
                    <a:pt x="7245" y="37935"/>
                    <a:pt x="7224" y="37893"/>
                  </a:cubicBezTo>
                  <a:cubicBezTo>
                    <a:pt x="7224" y="37746"/>
                    <a:pt x="7287" y="37725"/>
                    <a:pt x="7349" y="37663"/>
                  </a:cubicBezTo>
                  <a:close/>
                  <a:moveTo>
                    <a:pt x="7571" y="38723"/>
                  </a:moveTo>
                  <a:cubicBezTo>
                    <a:pt x="7576" y="38737"/>
                    <a:pt x="7581" y="38750"/>
                    <a:pt x="7587" y="38762"/>
                  </a:cubicBezTo>
                  <a:lnTo>
                    <a:pt x="7587" y="38762"/>
                  </a:lnTo>
                  <a:cubicBezTo>
                    <a:pt x="7582" y="38748"/>
                    <a:pt x="7576" y="38735"/>
                    <a:pt x="7571" y="38723"/>
                  </a:cubicBezTo>
                  <a:close/>
                  <a:moveTo>
                    <a:pt x="7370" y="38813"/>
                  </a:moveTo>
                  <a:cubicBezTo>
                    <a:pt x="7370" y="38834"/>
                    <a:pt x="7349" y="38855"/>
                    <a:pt x="7349" y="38855"/>
                  </a:cubicBezTo>
                  <a:cubicBezTo>
                    <a:pt x="7349" y="38855"/>
                    <a:pt x="7349" y="38834"/>
                    <a:pt x="7370" y="38813"/>
                  </a:cubicBezTo>
                  <a:close/>
                  <a:moveTo>
                    <a:pt x="7587" y="38762"/>
                  </a:moveTo>
                  <a:cubicBezTo>
                    <a:pt x="7600" y="38798"/>
                    <a:pt x="7613" y="38841"/>
                    <a:pt x="7621" y="38876"/>
                  </a:cubicBezTo>
                  <a:cubicBezTo>
                    <a:pt x="7621" y="38832"/>
                    <a:pt x="7604" y="38799"/>
                    <a:pt x="7587" y="38762"/>
                  </a:cubicBezTo>
                  <a:close/>
                  <a:moveTo>
                    <a:pt x="7359" y="38931"/>
                  </a:moveTo>
                  <a:cubicBezTo>
                    <a:pt x="7350" y="38943"/>
                    <a:pt x="7341" y="38957"/>
                    <a:pt x="7334" y="38973"/>
                  </a:cubicBezTo>
                  <a:lnTo>
                    <a:pt x="7334" y="38973"/>
                  </a:lnTo>
                  <a:cubicBezTo>
                    <a:pt x="7343" y="38961"/>
                    <a:pt x="7352" y="38948"/>
                    <a:pt x="7359" y="38931"/>
                  </a:cubicBezTo>
                  <a:close/>
                  <a:moveTo>
                    <a:pt x="6303" y="38855"/>
                  </a:moveTo>
                  <a:cubicBezTo>
                    <a:pt x="6303" y="38856"/>
                    <a:pt x="6366" y="38960"/>
                    <a:pt x="6408" y="38981"/>
                  </a:cubicBezTo>
                  <a:cubicBezTo>
                    <a:pt x="6408" y="38996"/>
                    <a:pt x="6402" y="39000"/>
                    <a:pt x="6394" y="39000"/>
                  </a:cubicBezTo>
                  <a:cubicBezTo>
                    <a:pt x="6385" y="39000"/>
                    <a:pt x="6373" y="38995"/>
                    <a:pt x="6362" y="38995"/>
                  </a:cubicBezTo>
                  <a:cubicBezTo>
                    <a:pt x="6356" y="38995"/>
                    <a:pt x="6350" y="38997"/>
                    <a:pt x="6345" y="39002"/>
                  </a:cubicBezTo>
                  <a:cubicBezTo>
                    <a:pt x="6366" y="38960"/>
                    <a:pt x="6303" y="38960"/>
                    <a:pt x="6282" y="38897"/>
                  </a:cubicBezTo>
                  <a:cubicBezTo>
                    <a:pt x="6282" y="38876"/>
                    <a:pt x="6324" y="38897"/>
                    <a:pt x="6303" y="38855"/>
                  </a:cubicBezTo>
                  <a:close/>
                  <a:moveTo>
                    <a:pt x="6324" y="38998"/>
                  </a:moveTo>
                  <a:cubicBezTo>
                    <a:pt x="6319" y="39007"/>
                    <a:pt x="6311" y="39015"/>
                    <a:pt x="6303" y="39023"/>
                  </a:cubicBezTo>
                  <a:cubicBezTo>
                    <a:pt x="6307" y="39027"/>
                    <a:pt x="6310" y="39028"/>
                    <a:pt x="6313" y="39028"/>
                  </a:cubicBezTo>
                  <a:cubicBezTo>
                    <a:pt x="6321" y="39028"/>
                    <a:pt x="6323" y="39013"/>
                    <a:pt x="6324" y="38998"/>
                  </a:cubicBezTo>
                  <a:close/>
                  <a:moveTo>
                    <a:pt x="7334" y="38973"/>
                  </a:moveTo>
                  <a:cubicBezTo>
                    <a:pt x="7317" y="38997"/>
                    <a:pt x="7298" y="39017"/>
                    <a:pt x="7287" y="39065"/>
                  </a:cubicBezTo>
                  <a:cubicBezTo>
                    <a:pt x="7287" y="39127"/>
                    <a:pt x="7287" y="39190"/>
                    <a:pt x="7266" y="39211"/>
                  </a:cubicBezTo>
                  <a:cubicBezTo>
                    <a:pt x="7245" y="39148"/>
                    <a:pt x="7266" y="39127"/>
                    <a:pt x="7245" y="39085"/>
                  </a:cubicBezTo>
                  <a:lnTo>
                    <a:pt x="7245" y="39085"/>
                  </a:lnTo>
                  <a:cubicBezTo>
                    <a:pt x="7224" y="39253"/>
                    <a:pt x="7287" y="39295"/>
                    <a:pt x="7287" y="39441"/>
                  </a:cubicBezTo>
                  <a:cubicBezTo>
                    <a:pt x="7287" y="39268"/>
                    <a:pt x="7287" y="39080"/>
                    <a:pt x="7334" y="38973"/>
                  </a:cubicBezTo>
                  <a:close/>
                  <a:moveTo>
                    <a:pt x="8998" y="39208"/>
                  </a:moveTo>
                  <a:cubicBezTo>
                    <a:pt x="9006" y="39208"/>
                    <a:pt x="9014" y="39209"/>
                    <a:pt x="9023" y="39211"/>
                  </a:cubicBezTo>
                  <a:cubicBezTo>
                    <a:pt x="9212" y="39588"/>
                    <a:pt x="9358" y="39985"/>
                    <a:pt x="9463" y="40425"/>
                  </a:cubicBezTo>
                  <a:cubicBezTo>
                    <a:pt x="9395" y="40408"/>
                    <a:pt x="9355" y="40377"/>
                    <a:pt x="9286" y="40377"/>
                  </a:cubicBezTo>
                  <a:cubicBezTo>
                    <a:pt x="9270" y="40377"/>
                    <a:pt x="9252" y="40379"/>
                    <a:pt x="9233" y="40383"/>
                  </a:cubicBezTo>
                  <a:cubicBezTo>
                    <a:pt x="9233" y="40404"/>
                    <a:pt x="9002" y="40529"/>
                    <a:pt x="8919" y="40634"/>
                  </a:cubicBezTo>
                  <a:cubicBezTo>
                    <a:pt x="8904" y="40637"/>
                    <a:pt x="8890" y="40638"/>
                    <a:pt x="8879" y="40638"/>
                  </a:cubicBezTo>
                  <a:cubicBezTo>
                    <a:pt x="8807" y="40638"/>
                    <a:pt x="8781" y="40592"/>
                    <a:pt x="8709" y="40592"/>
                  </a:cubicBezTo>
                  <a:cubicBezTo>
                    <a:pt x="8751" y="40634"/>
                    <a:pt x="8793" y="40655"/>
                    <a:pt x="8877" y="40655"/>
                  </a:cubicBezTo>
                  <a:cubicBezTo>
                    <a:pt x="8877" y="40717"/>
                    <a:pt x="8814" y="40717"/>
                    <a:pt x="8814" y="40780"/>
                  </a:cubicBezTo>
                  <a:cubicBezTo>
                    <a:pt x="8791" y="40757"/>
                    <a:pt x="8771" y="40748"/>
                    <a:pt x="8751" y="40748"/>
                  </a:cubicBezTo>
                  <a:cubicBezTo>
                    <a:pt x="8718" y="40748"/>
                    <a:pt x="8686" y="40775"/>
                    <a:pt x="8647" y="40801"/>
                  </a:cubicBezTo>
                  <a:cubicBezTo>
                    <a:pt x="8594" y="40759"/>
                    <a:pt x="8547" y="40754"/>
                    <a:pt x="8495" y="40754"/>
                  </a:cubicBezTo>
                  <a:cubicBezTo>
                    <a:pt x="8478" y="40754"/>
                    <a:pt x="8460" y="40755"/>
                    <a:pt x="8441" y="40755"/>
                  </a:cubicBezTo>
                  <a:cubicBezTo>
                    <a:pt x="8403" y="40755"/>
                    <a:pt x="8361" y="40752"/>
                    <a:pt x="8312" y="40738"/>
                  </a:cubicBezTo>
                  <a:cubicBezTo>
                    <a:pt x="8416" y="40529"/>
                    <a:pt x="8458" y="40215"/>
                    <a:pt x="8521" y="39943"/>
                  </a:cubicBezTo>
                  <a:cubicBezTo>
                    <a:pt x="8521" y="39901"/>
                    <a:pt x="8584" y="39860"/>
                    <a:pt x="8584" y="39818"/>
                  </a:cubicBezTo>
                  <a:cubicBezTo>
                    <a:pt x="8605" y="39692"/>
                    <a:pt x="8563" y="39588"/>
                    <a:pt x="8647" y="39483"/>
                  </a:cubicBezTo>
                  <a:cubicBezTo>
                    <a:pt x="8688" y="39420"/>
                    <a:pt x="8814" y="39399"/>
                    <a:pt x="8877" y="39357"/>
                  </a:cubicBezTo>
                  <a:cubicBezTo>
                    <a:pt x="8934" y="39300"/>
                    <a:pt x="8922" y="39208"/>
                    <a:pt x="8998" y="39208"/>
                  </a:cubicBezTo>
                  <a:close/>
                  <a:moveTo>
                    <a:pt x="9965" y="40822"/>
                  </a:moveTo>
                  <a:cubicBezTo>
                    <a:pt x="10279" y="41157"/>
                    <a:pt x="10467" y="41617"/>
                    <a:pt x="10823" y="41910"/>
                  </a:cubicBezTo>
                  <a:cubicBezTo>
                    <a:pt x="10718" y="42036"/>
                    <a:pt x="10488" y="42078"/>
                    <a:pt x="10404" y="42224"/>
                  </a:cubicBezTo>
                  <a:cubicBezTo>
                    <a:pt x="10446" y="42119"/>
                    <a:pt x="10404" y="41931"/>
                    <a:pt x="10300" y="41889"/>
                  </a:cubicBezTo>
                  <a:cubicBezTo>
                    <a:pt x="10300" y="41847"/>
                    <a:pt x="10321" y="41826"/>
                    <a:pt x="10341" y="41826"/>
                  </a:cubicBezTo>
                  <a:cubicBezTo>
                    <a:pt x="10341" y="41810"/>
                    <a:pt x="10337" y="41803"/>
                    <a:pt x="10331" y="41803"/>
                  </a:cubicBezTo>
                  <a:cubicBezTo>
                    <a:pt x="10313" y="41803"/>
                    <a:pt x="10279" y="41853"/>
                    <a:pt x="10279" y="41868"/>
                  </a:cubicBezTo>
                  <a:cubicBezTo>
                    <a:pt x="10195" y="41743"/>
                    <a:pt x="10174" y="41826"/>
                    <a:pt x="10132" y="41680"/>
                  </a:cubicBezTo>
                  <a:cubicBezTo>
                    <a:pt x="10123" y="41707"/>
                    <a:pt x="10106" y="41723"/>
                    <a:pt x="10091" y="41723"/>
                  </a:cubicBezTo>
                  <a:cubicBezTo>
                    <a:pt x="10072" y="41723"/>
                    <a:pt x="10058" y="41697"/>
                    <a:pt x="10069" y="41638"/>
                  </a:cubicBezTo>
                  <a:lnTo>
                    <a:pt x="10069" y="41638"/>
                  </a:lnTo>
                  <a:cubicBezTo>
                    <a:pt x="10049" y="41659"/>
                    <a:pt x="10028" y="41659"/>
                    <a:pt x="10007" y="41680"/>
                  </a:cubicBezTo>
                  <a:cubicBezTo>
                    <a:pt x="9944" y="41680"/>
                    <a:pt x="10028" y="41638"/>
                    <a:pt x="10007" y="41596"/>
                  </a:cubicBezTo>
                  <a:lnTo>
                    <a:pt x="10007" y="41596"/>
                  </a:lnTo>
                  <a:cubicBezTo>
                    <a:pt x="9990" y="41613"/>
                    <a:pt x="9987" y="41644"/>
                    <a:pt x="9964" y="41644"/>
                  </a:cubicBezTo>
                  <a:cubicBezTo>
                    <a:pt x="9958" y="41644"/>
                    <a:pt x="9952" y="41642"/>
                    <a:pt x="9944" y="41638"/>
                  </a:cubicBezTo>
                  <a:cubicBezTo>
                    <a:pt x="9923" y="41596"/>
                    <a:pt x="9965" y="41575"/>
                    <a:pt x="9965" y="41513"/>
                  </a:cubicBezTo>
                  <a:cubicBezTo>
                    <a:pt x="10132" y="41680"/>
                    <a:pt x="10425" y="41701"/>
                    <a:pt x="10446" y="41994"/>
                  </a:cubicBezTo>
                  <a:cubicBezTo>
                    <a:pt x="10509" y="41910"/>
                    <a:pt x="10425" y="41826"/>
                    <a:pt x="10383" y="41785"/>
                  </a:cubicBezTo>
                  <a:cubicBezTo>
                    <a:pt x="10383" y="41659"/>
                    <a:pt x="10509" y="41534"/>
                    <a:pt x="10404" y="41471"/>
                  </a:cubicBezTo>
                  <a:lnTo>
                    <a:pt x="10404" y="41471"/>
                  </a:lnTo>
                  <a:cubicBezTo>
                    <a:pt x="10404" y="41534"/>
                    <a:pt x="10362" y="41659"/>
                    <a:pt x="10362" y="41764"/>
                  </a:cubicBezTo>
                  <a:cubicBezTo>
                    <a:pt x="10300" y="41659"/>
                    <a:pt x="10028" y="41596"/>
                    <a:pt x="9923" y="41471"/>
                  </a:cubicBezTo>
                  <a:lnTo>
                    <a:pt x="9923" y="41471"/>
                  </a:lnTo>
                  <a:cubicBezTo>
                    <a:pt x="9944" y="41513"/>
                    <a:pt x="9923" y="41575"/>
                    <a:pt x="9923" y="41596"/>
                  </a:cubicBezTo>
                  <a:cubicBezTo>
                    <a:pt x="9881" y="41596"/>
                    <a:pt x="9881" y="41575"/>
                    <a:pt x="9860" y="41554"/>
                  </a:cubicBezTo>
                  <a:cubicBezTo>
                    <a:pt x="9923" y="41534"/>
                    <a:pt x="9902" y="41492"/>
                    <a:pt x="9881" y="41429"/>
                  </a:cubicBezTo>
                  <a:lnTo>
                    <a:pt x="9881" y="41429"/>
                  </a:lnTo>
                  <a:cubicBezTo>
                    <a:pt x="9881" y="41429"/>
                    <a:pt x="9902" y="41450"/>
                    <a:pt x="9902" y="41450"/>
                  </a:cubicBezTo>
                  <a:cubicBezTo>
                    <a:pt x="9881" y="41429"/>
                    <a:pt x="9881" y="41408"/>
                    <a:pt x="9881" y="41387"/>
                  </a:cubicBezTo>
                  <a:cubicBezTo>
                    <a:pt x="9860" y="41345"/>
                    <a:pt x="9965" y="41220"/>
                    <a:pt x="9965" y="41157"/>
                  </a:cubicBezTo>
                  <a:cubicBezTo>
                    <a:pt x="9986" y="41031"/>
                    <a:pt x="9923" y="40927"/>
                    <a:pt x="9965" y="40822"/>
                  </a:cubicBezTo>
                  <a:close/>
                  <a:moveTo>
                    <a:pt x="10885" y="41952"/>
                  </a:moveTo>
                  <a:lnTo>
                    <a:pt x="10885" y="41952"/>
                  </a:lnTo>
                  <a:cubicBezTo>
                    <a:pt x="11032" y="42078"/>
                    <a:pt x="10906" y="42245"/>
                    <a:pt x="10865" y="42391"/>
                  </a:cubicBezTo>
                  <a:cubicBezTo>
                    <a:pt x="10718" y="42391"/>
                    <a:pt x="10613" y="42329"/>
                    <a:pt x="10488" y="42287"/>
                  </a:cubicBezTo>
                  <a:cubicBezTo>
                    <a:pt x="10509" y="42078"/>
                    <a:pt x="10718" y="42036"/>
                    <a:pt x="10885" y="41952"/>
                  </a:cubicBezTo>
                  <a:close/>
                  <a:moveTo>
                    <a:pt x="7433" y="43668"/>
                  </a:moveTo>
                  <a:cubicBezTo>
                    <a:pt x="7454" y="43668"/>
                    <a:pt x="7454" y="43689"/>
                    <a:pt x="7454" y="43689"/>
                  </a:cubicBezTo>
                  <a:cubicBezTo>
                    <a:pt x="7433" y="43689"/>
                    <a:pt x="7433" y="43668"/>
                    <a:pt x="7433" y="43668"/>
                  </a:cubicBezTo>
                  <a:close/>
                  <a:moveTo>
                    <a:pt x="7454" y="43689"/>
                  </a:moveTo>
                  <a:cubicBezTo>
                    <a:pt x="7517" y="43730"/>
                    <a:pt x="7705" y="43835"/>
                    <a:pt x="7810" y="43856"/>
                  </a:cubicBezTo>
                  <a:cubicBezTo>
                    <a:pt x="7789" y="43877"/>
                    <a:pt x="7747" y="43877"/>
                    <a:pt x="7705" y="43877"/>
                  </a:cubicBezTo>
                  <a:cubicBezTo>
                    <a:pt x="7663" y="43877"/>
                    <a:pt x="7621" y="43877"/>
                    <a:pt x="7600" y="43898"/>
                  </a:cubicBezTo>
                  <a:cubicBezTo>
                    <a:pt x="7663" y="43835"/>
                    <a:pt x="7454" y="43814"/>
                    <a:pt x="7412" y="43730"/>
                  </a:cubicBezTo>
                  <a:cubicBezTo>
                    <a:pt x="7412" y="43710"/>
                    <a:pt x="7475" y="43730"/>
                    <a:pt x="7454" y="43689"/>
                  </a:cubicBezTo>
                  <a:close/>
                  <a:moveTo>
                    <a:pt x="4567" y="41199"/>
                  </a:moveTo>
                  <a:cubicBezTo>
                    <a:pt x="4713" y="41199"/>
                    <a:pt x="4692" y="41366"/>
                    <a:pt x="4797" y="41450"/>
                  </a:cubicBezTo>
                  <a:cubicBezTo>
                    <a:pt x="4880" y="41534"/>
                    <a:pt x="5090" y="41575"/>
                    <a:pt x="5152" y="41680"/>
                  </a:cubicBezTo>
                  <a:cubicBezTo>
                    <a:pt x="5257" y="41847"/>
                    <a:pt x="5173" y="42036"/>
                    <a:pt x="5215" y="42245"/>
                  </a:cubicBezTo>
                  <a:cubicBezTo>
                    <a:pt x="5215" y="42329"/>
                    <a:pt x="5299" y="42391"/>
                    <a:pt x="5320" y="42475"/>
                  </a:cubicBezTo>
                  <a:cubicBezTo>
                    <a:pt x="5424" y="42914"/>
                    <a:pt x="5487" y="43438"/>
                    <a:pt x="5634" y="43793"/>
                  </a:cubicBezTo>
                  <a:cubicBezTo>
                    <a:pt x="5403" y="43856"/>
                    <a:pt x="5278" y="43772"/>
                    <a:pt x="5152" y="43919"/>
                  </a:cubicBezTo>
                  <a:cubicBezTo>
                    <a:pt x="5090" y="43856"/>
                    <a:pt x="5043" y="43816"/>
                    <a:pt x="4988" y="43816"/>
                  </a:cubicBezTo>
                  <a:cubicBezTo>
                    <a:pt x="4951" y="43816"/>
                    <a:pt x="4910" y="43835"/>
                    <a:pt x="4859" y="43877"/>
                  </a:cubicBezTo>
                  <a:cubicBezTo>
                    <a:pt x="4880" y="43772"/>
                    <a:pt x="4797" y="43772"/>
                    <a:pt x="4797" y="43647"/>
                  </a:cubicBezTo>
                  <a:cubicBezTo>
                    <a:pt x="4922" y="43647"/>
                    <a:pt x="4985" y="43605"/>
                    <a:pt x="5048" y="43542"/>
                  </a:cubicBezTo>
                  <a:cubicBezTo>
                    <a:pt x="4901" y="43542"/>
                    <a:pt x="4859" y="43626"/>
                    <a:pt x="4734" y="43626"/>
                  </a:cubicBezTo>
                  <a:cubicBezTo>
                    <a:pt x="4587" y="43438"/>
                    <a:pt x="4253" y="43228"/>
                    <a:pt x="4253" y="43186"/>
                  </a:cubicBezTo>
                  <a:cubicBezTo>
                    <a:pt x="4234" y="43184"/>
                    <a:pt x="4217" y="43183"/>
                    <a:pt x="4201" y="43183"/>
                  </a:cubicBezTo>
                  <a:cubicBezTo>
                    <a:pt x="4071" y="43183"/>
                    <a:pt x="4009" y="43252"/>
                    <a:pt x="3897" y="43270"/>
                  </a:cubicBezTo>
                  <a:cubicBezTo>
                    <a:pt x="4064" y="42517"/>
                    <a:pt x="4295" y="41847"/>
                    <a:pt x="4567" y="41199"/>
                  </a:cubicBezTo>
                  <a:close/>
                  <a:moveTo>
                    <a:pt x="7370" y="43961"/>
                  </a:moveTo>
                  <a:cubicBezTo>
                    <a:pt x="7370" y="43982"/>
                    <a:pt x="7370" y="43982"/>
                    <a:pt x="7370" y="44002"/>
                  </a:cubicBezTo>
                  <a:cubicBezTo>
                    <a:pt x="7349" y="43982"/>
                    <a:pt x="7349" y="43982"/>
                    <a:pt x="7370" y="43961"/>
                  </a:cubicBezTo>
                  <a:close/>
                  <a:moveTo>
                    <a:pt x="10969" y="43626"/>
                  </a:moveTo>
                  <a:cubicBezTo>
                    <a:pt x="11011" y="43626"/>
                    <a:pt x="10948" y="43689"/>
                    <a:pt x="10906" y="43689"/>
                  </a:cubicBezTo>
                  <a:cubicBezTo>
                    <a:pt x="10906" y="43710"/>
                    <a:pt x="10927" y="43730"/>
                    <a:pt x="10969" y="43730"/>
                  </a:cubicBezTo>
                  <a:cubicBezTo>
                    <a:pt x="10906" y="43835"/>
                    <a:pt x="10760" y="43877"/>
                    <a:pt x="10718" y="43982"/>
                  </a:cubicBezTo>
                  <a:cubicBezTo>
                    <a:pt x="10697" y="44065"/>
                    <a:pt x="10718" y="44170"/>
                    <a:pt x="10613" y="44170"/>
                  </a:cubicBezTo>
                  <a:cubicBezTo>
                    <a:pt x="10593" y="44086"/>
                    <a:pt x="10634" y="44065"/>
                    <a:pt x="10593" y="44002"/>
                  </a:cubicBezTo>
                  <a:cubicBezTo>
                    <a:pt x="10697" y="43898"/>
                    <a:pt x="10802" y="43793"/>
                    <a:pt x="10906" y="43689"/>
                  </a:cubicBezTo>
                  <a:cubicBezTo>
                    <a:pt x="10927" y="43668"/>
                    <a:pt x="10948" y="43647"/>
                    <a:pt x="10969" y="43626"/>
                  </a:cubicBezTo>
                  <a:close/>
                  <a:moveTo>
                    <a:pt x="3165" y="43919"/>
                  </a:moveTo>
                  <a:lnTo>
                    <a:pt x="3165" y="43919"/>
                  </a:lnTo>
                  <a:cubicBezTo>
                    <a:pt x="3227" y="44128"/>
                    <a:pt x="3123" y="44275"/>
                    <a:pt x="3165" y="44484"/>
                  </a:cubicBezTo>
                  <a:cubicBezTo>
                    <a:pt x="3165" y="44588"/>
                    <a:pt x="3311" y="44819"/>
                    <a:pt x="3290" y="44881"/>
                  </a:cubicBezTo>
                  <a:cubicBezTo>
                    <a:pt x="3290" y="44923"/>
                    <a:pt x="3269" y="44944"/>
                    <a:pt x="3269" y="44986"/>
                  </a:cubicBezTo>
                  <a:cubicBezTo>
                    <a:pt x="3269" y="44965"/>
                    <a:pt x="3290" y="44965"/>
                    <a:pt x="3290" y="44965"/>
                  </a:cubicBezTo>
                  <a:lnTo>
                    <a:pt x="3290" y="44965"/>
                  </a:lnTo>
                  <a:cubicBezTo>
                    <a:pt x="3269" y="45049"/>
                    <a:pt x="3248" y="45132"/>
                    <a:pt x="3332" y="45174"/>
                  </a:cubicBezTo>
                  <a:cubicBezTo>
                    <a:pt x="3269" y="45174"/>
                    <a:pt x="3269" y="45237"/>
                    <a:pt x="3227" y="45237"/>
                  </a:cubicBezTo>
                  <a:cubicBezTo>
                    <a:pt x="3207" y="45195"/>
                    <a:pt x="3186" y="45091"/>
                    <a:pt x="3207" y="45028"/>
                  </a:cubicBezTo>
                  <a:lnTo>
                    <a:pt x="3207" y="45028"/>
                  </a:lnTo>
                  <a:cubicBezTo>
                    <a:pt x="3039" y="45216"/>
                    <a:pt x="2683" y="45321"/>
                    <a:pt x="2579" y="45509"/>
                  </a:cubicBezTo>
                  <a:cubicBezTo>
                    <a:pt x="2558" y="45321"/>
                    <a:pt x="2495" y="45132"/>
                    <a:pt x="2495" y="45028"/>
                  </a:cubicBezTo>
                  <a:lnTo>
                    <a:pt x="2495" y="45028"/>
                  </a:lnTo>
                  <a:cubicBezTo>
                    <a:pt x="2370" y="45132"/>
                    <a:pt x="2537" y="45342"/>
                    <a:pt x="2537" y="45530"/>
                  </a:cubicBezTo>
                  <a:cubicBezTo>
                    <a:pt x="2474" y="45614"/>
                    <a:pt x="2328" y="45781"/>
                    <a:pt x="2432" y="45907"/>
                  </a:cubicBezTo>
                  <a:cubicBezTo>
                    <a:pt x="2474" y="45425"/>
                    <a:pt x="2914" y="45383"/>
                    <a:pt x="3165" y="45111"/>
                  </a:cubicBezTo>
                  <a:lnTo>
                    <a:pt x="3165" y="45111"/>
                  </a:lnTo>
                  <a:cubicBezTo>
                    <a:pt x="3144" y="45195"/>
                    <a:pt x="3227" y="45216"/>
                    <a:pt x="3186" y="45321"/>
                  </a:cubicBezTo>
                  <a:cubicBezTo>
                    <a:pt x="3123" y="45321"/>
                    <a:pt x="3123" y="45279"/>
                    <a:pt x="3081" y="45237"/>
                  </a:cubicBezTo>
                  <a:lnTo>
                    <a:pt x="3081" y="45237"/>
                  </a:lnTo>
                  <a:cubicBezTo>
                    <a:pt x="3060" y="45321"/>
                    <a:pt x="3186" y="45363"/>
                    <a:pt x="3081" y="45383"/>
                  </a:cubicBezTo>
                  <a:cubicBezTo>
                    <a:pt x="3081" y="45342"/>
                    <a:pt x="3060" y="45342"/>
                    <a:pt x="3018" y="45321"/>
                  </a:cubicBezTo>
                  <a:lnTo>
                    <a:pt x="3018" y="45321"/>
                  </a:lnTo>
                  <a:cubicBezTo>
                    <a:pt x="3030" y="45406"/>
                    <a:pt x="3007" y="45449"/>
                    <a:pt x="2977" y="45449"/>
                  </a:cubicBezTo>
                  <a:cubicBezTo>
                    <a:pt x="2956" y="45449"/>
                    <a:pt x="2931" y="45427"/>
                    <a:pt x="2914" y="45383"/>
                  </a:cubicBezTo>
                  <a:cubicBezTo>
                    <a:pt x="2872" y="45614"/>
                    <a:pt x="2830" y="45488"/>
                    <a:pt x="2704" y="45676"/>
                  </a:cubicBezTo>
                  <a:cubicBezTo>
                    <a:pt x="2704" y="45661"/>
                    <a:pt x="2657" y="45585"/>
                    <a:pt x="2624" y="45585"/>
                  </a:cubicBezTo>
                  <a:cubicBezTo>
                    <a:pt x="2614" y="45585"/>
                    <a:pt x="2605" y="45593"/>
                    <a:pt x="2600" y="45614"/>
                  </a:cubicBezTo>
                  <a:cubicBezTo>
                    <a:pt x="2642" y="45614"/>
                    <a:pt x="2683" y="45655"/>
                    <a:pt x="2683" y="45718"/>
                  </a:cubicBezTo>
                  <a:cubicBezTo>
                    <a:pt x="2516" y="45781"/>
                    <a:pt x="2453" y="46095"/>
                    <a:pt x="2495" y="46283"/>
                  </a:cubicBezTo>
                  <a:cubicBezTo>
                    <a:pt x="2370" y="46032"/>
                    <a:pt x="2035" y="45990"/>
                    <a:pt x="1888" y="45760"/>
                  </a:cubicBezTo>
                  <a:cubicBezTo>
                    <a:pt x="2411" y="45237"/>
                    <a:pt x="2683" y="44484"/>
                    <a:pt x="3165" y="43919"/>
                  </a:cubicBezTo>
                  <a:close/>
                  <a:moveTo>
                    <a:pt x="1784" y="45823"/>
                  </a:moveTo>
                  <a:lnTo>
                    <a:pt x="1784" y="45823"/>
                  </a:lnTo>
                  <a:cubicBezTo>
                    <a:pt x="2035" y="45948"/>
                    <a:pt x="2349" y="46053"/>
                    <a:pt x="2390" y="46409"/>
                  </a:cubicBezTo>
                  <a:cubicBezTo>
                    <a:pt x="2202" y="46471"/>
                    <a:pt x="2056" y="46576"/>
                    <a:pt x="1805" y="46576"/>
                  </a:cubicBezTo>
                  <a:cubicBezTo>
                    <a:pt x="1763" y="46325"/>
                    <a:pt x="1574" y="46053"/>
                    <a:pt x="1784" y="45823"/>
                  </a:cubicBezTo>
                  <a:close/>
                  <a:moveTo>
                    <a:pt x="6889" y="48752"/>
                  </a:moveTo>
                  <a:cubicBezTo>
                    <a:pt x="6868" y="48815"/>
                    <a:pt x="6973" y="48794"/>
                    <a:pt x="6952" y="48815"/>
                  </a:cubicBezTo>
                  <a:cubicBezTo>
                    <a:pt x="6910" y="48982"/>
                    <a:pt x="6575" y="48982"/>
                    <a:pt x="6680" y="49108"/>
                  </a:cubicBezTo>
                  <a:cubicBezTo>
                    <a:pt x="6617" y="49045"/>
                    <a:pt x="6429" y="49108"/>
                    <a:pt x="6387" y="49024"/>
                  </a:cubicBezTo>
                  <a:cubicBezTo>
                    <a:pt x="6533" y="48982"/>
                    <a:pt x="6805" y="48836"/>
                    <a:pt x="6889" y="48752"/>
                  </a:cubicBezTo>
                  <a:close/>
                  <a:moveTo>
                    <a:pt x="7036" y="49212"/>
                  </a:moveTo>
                  <a:cubicBezTo>
                    <a:pt x="7056" y="49233"/>
                    <a:pt x="7056" y="49254"/>
                    <a:pt x="7036" y="49275"/>
                  </a:cubicBezTo>
                  <a:cubicBezTo>
                    <a:pt x="7036" y="49254"/>
                    <a:pt x="7036" y="49233"/>
                    <a:pt x="7036" y="49212"/>
                  </a:cubicBezTo>
                  <a:close/>
                  <a:moveTo>
                    <a:pt x="1679" y="48648"/>
                  </a:moveTo>
                  <a:cubicBezTo>
                    <a:pt x="1721" y="48668"/>
                    <a:pt x="1742" y="48710"/>
                    <a:pt x="1784" y="48752"/>
                  </a:cubicBezTo>
                  <a:cubicBezTo>
                    <a:pt x="1930" y="48920"/>
                    <a:pt x="2077" y="49108"/>
                    <a:pt x="2223" y="49296"/>
                  </a:cubicBezTo>
                  <a:cubicBezTo>
                    <a:pt x="2160" y="49380"/>
                    <a:pt x="2223" y="49422"/>
                    <a:pt x="2202" y="49568"/>
                  </a:cubicBezTo>
                  <a:cubicBezTo>
                    <a:pt x="2056" y="49568"/>
                    <a:pt x="2077" y="49380"/>
                    <a:pt x="2056" y="49254"/>
                  </a:cubicBezTo>
                  <a:cubicBezTo>
                    <a:pt x="1972" y="49066"/>
                    <a:pt x="1763" y="49024"/>
                    <a:pt x="1679" y="48815"/>
                  </a:cubicBezTo>
                  <a:cubicBezTo>
                    <a:pt x="1742" y="48815"/>
                    <a:pt x="1763" y="48794"/>
                    <a:pt x="1784" y="48752"/>
                  </a:cubicBezTo>
                  <a:cubicBezTo>
                    <a:pt x="1700" y="48752"/>
                    <a:pt x="1616" y="48648"/>
                    <a:pt x="1679" y="48648"/>
                  </a:cubicBezTo>
                  <a:close/>
                  <a:moveTo>
                    <a:pt x="2096" y="50167"/>
                  </a:moveTo>
                  <a:cubicBezTo>
                    <a:pt x="2097" y="50176"/>
                    <a:pt x="2097" y="50186"/>
                    <a:pt x="2098" y="50196"/>
                  </a:cubicBezTo>
                  <a:cubicBezTo>
                    <a:pt x="2097" y="50186"/>
                    <a:pt x="2097" y="50176"/>
                    <a:pt x="2096" y="50167"/>
                  </a:cubicBezTo>
                  <a:close/>
                  <a:moveTo>
                    <a:pt x="842" y="0"/>
                  </a:moveTo>
                  <a:lnTo>
                    <a:pt x="842" y="35570"/>
                  </a:lnTo>
                  <a:lnTo>
                    <a:pt x="717" y="35570"/>
                  </a:lnTo>
                  <a:cubicBezTo>
                    <a:pt x="675" y="35759"/>
                    <a:pt x="612" y="35905"/>
                    <a:pt x="570" y="36072"/>
                  </a:cubicBezTo>
                  <a:cubicBezTo>
                    <a:pt x="800" y="36512"/>
                    <a:pt x="319" y="36909"/>
                    <a:pt x="549" y="37391"/>
                  </a:cubicBezTo>
                  <a:cubicBezTo>
                    <a:pt x="403" y="37558"/>
                    <a:pt x="152" y="37600"/>
                    <a:pt x="194" y="37956"/>
                  </a:cubicBezTo>
                  <a:cubicBezTo>
                    <a:pt x="210" y="37954"/>
                    <a:pt x="226" y="37953"/>
                    <a:pt x="241" y="37953"/>
                  </a:cubicBezTo>
                  <a:cubicBezTo>
                    <a:pt x="600" y="37953"/>
                    <a:pt x="703" y="38407"/>
                    <a:pt x="884" y="38688"/>
                  </a:cubicBezTo>
                  <a:cubicBezTo>
                    <a:pt x="905" y="38834"/>
                    <a:pt x="842" y="39065"/>
                    <a:pt x="989" y="39085"/>
                  </a:cubicBezTo>
                  <a:cubicBezTo>
                    <a:pt x="1030" y="39065"/>
                    <a:pt x="1030" y="39002"/>
                    <a:pt x="1030" y="38939"/>
                  </a:cubicBezTo>
                  <a:cubicBezTo>
                    <a:pt x="1512" y="39546"/>
                    <a:pt x="2390" y="39734"/>
                    <a:pt x="2914" y="40299"/>
                  </a:cubicBezTo>
                  <a:cubicBezTo>
                    <a:pt x="2851" y="40571"/>
                    <a:pt x="2558" y="40592"/>
                    <a:pt x="2495" y="40843"/>
                  </a:cubicBezTo>
                  <a:cubicBezTo>
                    <a:pt x="2349" y="40885"/>
                    <a:pt x="2118" y="40864"/>
                    <a:pt x="2098" y="41031"/>
                  </a:cubicBezTo>
                  <a:cubicBezTo>
                    <a:pt x="2176" y="41031"/>
                    <a:pt x="2243" y="40961"/>
                    <a:pt x="2306" y="40961"/>
                  </a:cubicBezTo>
                  <a:cubicBezTo>
                    <a:pt x="2328" y="40961"/>
                    <a:pt x="2349" y="40969"/>
                    <a:pt x="2370" y="40989"/>
                  </a:cubicBezTo>
                  <a:cubicBezTo>
                    <a:pt x="2411" y="41199"/>
                    <a:pt x="2349" y="41199"/>
                    <a:pt x="2307" y="41345"/>
                  </a:cubicBezTo>
                  <a:cubicBezTo>
                    <a:pt x="2390" y="41366"/>
                    <a:pt x="2453" y="41366"/>
                    <a:pt x="2537" y="41450"/>
                  </a:cubicBezTo>
                  <a:cubicBezTo>
                    <a:pt x="2830" y="43228"/>
                    <a:pt x="1742" y="44170"/>
                    <a:pt x="1072" y="45174"/>
                  </a:cubicBezTo>
                  <a:cubicBezTo>
                    <a:pt x="717" y="44986"/>
                    <a:pt x="256" y="44735"/>
                    <a:pt x="110" y="44463"/>
                  </a:cubicBezTo>
                  <a:cubicBezTo>
                    <a:pt x="105" y="44494"/>
                    <a:pt x="94" y="44504"/>
                    <a:pt x="82" y="44504"/>
                  </a:cubicBezTo>
                  <a:cubicBezTo>
                    <a:pt x="56" y="44504"/>
                    <a:pt x="19" y="44453"/>
                    <a:pt x="7" y="44453"/>
                  </a:cubicBezTo>
                  <a:cubicBezTo>
                    <a:pt x="2" y="44453"/>
                    <a:pt x="1" y="44461"/>
                    <a:pt x="5" y="44484"/>
                  </a:cubicBezTo>
                  <a:cubicBezTo>
                    <a:pt x="277" y="44798"/>
                    <a:pt x="675" y="44986"/>
                    <a:pt x="989" y="45258"/>
                  </a:cubicBezTo>
                  <a:cubicBezTo>
                    <a:pt x="654" y="45446"/>
                    <a:pt x="445" y="45697"/>
                    <a:pt x="173" y="45865"/>
                  </a:cubicBezTo>
                  <a:cubicBezTo>
                    <a:pt x="354" y="46119"/>
                    <a:pt x="615" y="46500"/>
                    <a:pt x="940" y="46500"/>
                  </a:cubicBezTo>
                  <a:cubicBezTo>
                    <a:pt x="990" y="46500"/>
                    <a:pt x="1041" y="46491"/>
                    <a:pt x="1093" y="46471"/>
                  </a:cubicBezTo>
                  <a:lnTo>
                    <a:pt x="1093" y="46471"/>
                  </a:lnTo>
                  <a:cubicBezTo>
                    <a:pt x="1135" y="46785"/>
                    <a:pt x="1114" y="47162"/>
                    <a:pt x="926" y="47476"/>
                  </a:cubicBezTo>
                  <a:cubicBezTo>
                    <a:pt x="1030" y="47706"/>
                    <a:pt x="884" y="47936"/>
                    <a:pt x="779" y="48062"/>
                  </a:cubicBezTo>
                  <a:cubicBezTo>
                    <a:pt x="770" y="48063"/>
                    <a:pt x="760" y="48063"/>
                    <a:pt x="751" y="48063"/>
                  </a:cubicBezTo>
                  <a:cubicBezTo>
                    <a:pt x="609" y="48063"/>
                    <a:pt x="582" y="47915"/>
                    <a:pt x="445" y="47915"/>
                  </a:cubicBezTo>
                  <a:cubicBezTo>
                    <a:pt x="424" y="47978"/>
                    <a:pt x="403" y="47999"/>
                    <a:pt x="382" y="48062"/>
                  </a:cubicBezTo>
                  <a:cubicBezTo>
                    <a:pt x="445" y="48145"/>
                    <a:pt x="549" y="48229"/>
                    <a:pt x="675" y="48250"/>
                  </a:cubicBezTo>
                  <a:cubicBezTo>
                    <a:pt x="654" y="48480"/>
                    <a:pt x="361" y="48606"/>
                    <a:pt x="403" y="48773"/>
                  </a:cubicBezTo>
                  <a:cubicBezTo>
                    <a:pt x="504" y="48611"/>
                    <a:pt x="645" y="48312"/>
                    <a:pt x="805" y="48312"/>
                  </a:cubicBezTo>
                  <a:cubicBezTo>
                    <a:pt x="811" y="48312"/>
                    <a:pt x="816" y="48312"/>
                    <a:pt x="821" y="48313"/>
                  </a:cubicBezTo>
                  <a:cubicBezTo>
                    <a:pt x="717" y="48355"/>
                    <a:pt x="926" y="48396"/>
                    <a:pt x="884" y="48501"/>
                  </a:cubicBezTo>
                  <a:cubicBezTo>
                    <a:pt x="738" y="48585"/>
                    <a:pt x="738" y="48731"/>
                    <a:pt x="779" y="48899"/>
                  </a:cubicBezTo>
                  <a:cubicBezTo>
                    <a:pt x="1017" y="48899"/>
                    <a:pt x="1189" y="49029"/>
                    <a:pt x="1364" y="49029"/>
                  </a:cubicBezTo>
                  <a:cubicBezTo>
                    <a:pt x="1451" y="49029"/>
                    <a:pt x="1540" y="48996"/>
                    <a:pt x="1637" y="48899"/>
                  </a:cubicBezTo>
                  <a:cubicBezTo>
                    <a:pt x="2069" y="49104"/>
                    <a:pt x="2077" y="49613"/>
                    <a:pt x="2096" y="50167"/>
                  </a:cubicBezTo>
                  <a:lnTo>
                    <a:pt x="2096" y="50167"/>
                  </a:lnTo>
                  <a:cubicBezTo>
                    <a:pt x="2089" y="49794"/>
                    <a:pt x="2327" y="49704"/>
                    <a:pt x="2307" y="49296"/>
                  </a:cubicBezTo>
                  <a:cubicBezTo>
                    <a:pt x="2077" y="48857"/>
                    <a:pt x="1658" y="48648"/>
                    <a:pt x="1449" y="48208"/>
                  </a:cubicBezTo>
                  <a:cubicBezTo>
                    <a:pt x="1449" y="47580"/>
                    <a:pt x="1721" y="47225"/>
                    <a:pt x="1826" y="46702"/>
                  </a:cubicBezTo>
                  <a:cubicBezTo>
                    <a:pt x="2098" y="46702"/>
                    <a:pt x="2223" y="46534"/>
                    <a:pt x="2474" y="46513"/>
                  </a:cubicBezTo>
                  <a:cubicBezTo>
                    <a:pt x="2558" y="46555"/>
                    <a:pt x="2558" y="46660"/>
                    <a:pt x="2600" y="46723"/>
                  </a:cubicBezTo>
                  <a:cubicBezTo>
                    <a:pt x="2621" y="46618"/>
                    <a:pt x="2516" y="46576"/>
                    <a:pt x="2642" y="46555"/>
                  </a:cubicBezTo>
                  <a:lnTo>
                    <a:pt x="2642" y="46555"/>
                  </a:lnTo>
                  <a:cubicBezTo>
                    <a:pt x="2579" y="46743"/>
                    <a:pt x="2976" y="46911"/>
                    <a:pt x="2809" y="47099"/>
                  </a:cubicBezTo>
                  <a:cubicBezTo>
                    <a:pt x="2767" y="47078"/>
                    <a:pt x="2767" y="47057"/>
                    <a:pt x="2683" y="47015"/>
                  </a:cubicBezTo>
                  <a:lnTo>
                    <a:pt x="2683" y="47015"/>
                  </a:lnTo>
                  <a:cubicBezTo>
                    <a:pt x="2767" y="47183"/>
                    <a:pt x="2914" y="47141"/>
                    <a:pt x="3018" y="47162"/>
                  </a:cubicBezTo>
                  <a:cubicBezTo>
                    <a:pt x="2935" y="47288"/>
                    <a:pt x="3081" y="47580"/>
                    <a:pt x="3165" y="47706"/>
                  </a:cubicBezTo>
                  <a:cubicBezTo>
                    <a:pt x="3207" y="47560"/>
                    <a:pt x="3018" y="47455"/>
                    <a:pt x="3060" y="47225"/>
                  </a:cubicBezTo>
                  <a:cubicBezTo>
                    <a:pt x="3353" y="47162"/>
                    <a:pt x="3688" y="46932"/>
                    <a:pt x="3751" y="46723"/>
                  </a:cubicBezTo>
                  <a:lnTo>
                    <a:pt x="3751" y="46723"/>
                  </a:lnTo>
                  <a:cubicBezTo>
                    <a:pt x="3583" y="46953"/>
                    <a:pt x="3353" y="47120"/>
                    <a:pt x="3060" y="47204"/>
                  </a:cubicBezTo>
                  <a:cubicBezTo>
                    <a:pt x="2767" y="46806"/>
                    <a:pt x="2621" y="46492"/>
                    <a:pt x="2642" y="45823"/>
                  </a:cubicBezTo>
                  <a:cubicBezTo>
                    <a:pt x="3186" y="45258"/>
                    <a:pt x="4127" y="45132"/>
                    <a:pt x="4127" y="43982"/>
                  </a:cubicBezTo>
                  <a:cubicBezTo>
                    <a:pt x="4139" y="43965"/>
                    <a:pt x="4150" y="43959"/>
                    <a:pt x="4159" y="43959"/>
                  </a:cubicBezTo>
                  <a:cubicBezTo>
                    <a:pt x="4189" y="43959"/>
                    <a:pt x="4211" y="44014"/>
                    <a:pt x="4246" y="44014"/>
                  </a:cubicBezTo>
                  <a:cubicBezTo>
                    <a:pt x="4259" y="44014"/>
                    <a:pt x="4275" y="44006"/>
                    <a:pt x="4295" y="43982"/>
                  </a:cubicBezTo>
                  <a:cubicBezTo>
                    <a:pt x="4295" y="43877"/>
                    <a:pt x="4232" y="43856"/>
                    <a:pt x="4253" y="43730"/>
                  </a:cubicBezTo>
                  <a:lnTo>
                    <a:pt x="4253" y="43730"/>
                  </a:lnTo>
                  <a:cubicBezTo>
                    <a:pt x="4567" y="43793"/>
                    <a:pt x="4587" y="44275"/>
                    <a:pt x="4901" y="44316"/>
                  </a:cubicBezTo>
                  <a:cubicBezTo>
                    <a:pt x="4918" y="44319"/>
                    <a:pt x="4935" y="44320"/>
                    <a:pt x="4953" y="44320"/>
                  </a:cubicBezTo>
                  <a:cubicBezTo>
                    <a:pt x="5232" y="44320"/>
                    <a:pt x="5536" y="44013"/>
                    <a:pt x="5655" y="43835"/>
                  </a:cubicBezTo>
                  <a:cubicBezTo>
                    <a:pt x="5968" y="44756"/>
                    <a:pt x="6010" y="45697"/>
                    <a:pt x="6408" y="46367"/>
                  </a:cubicBezTo>
                  <a:cubicBezTo>
                    <a:pt x="6471" y="46430"/>
                    <a:pt x="6387" y="46451"/>
                    <a:pt x="6408" y="46576"/>
                  </a:cubicBezTo>
                  <a:cubicBezTo>
                    <a:pt x="6456" y="46603"/>
                    <a:pt x="6494" y="46613"/>
                    <a:pt x="6525" y="46613"/>
                  </a:cubicBezTo>
                  <a:cubicBezTo>
                    <a:pt x="6615" y="46613"/>
                    <a:pt x="6655" y="46529"/>
                    <a:pt x="6764" y="46513"/>
                  </a:cubicBezTo>
                  <a:cubicBezTo>
                    <a:pt x="6973" y="46932"/>
                    <a:pt x="6973" y="47413"/>
                    <a:pt x="7098" y="47811"/>
                  </a:cubicBezTo>
                  <a:cubicBezTo>
                    <a:pt x="7032" y="47794"/>
                    <a:pt x="6978" y="47786"/>
                    <a:pt x="6933" y="47786"/>
                  </a:cubicBezTo>
                  <a:cubicBezTo>
                    <a:pt x="6749" y="47786"/>
                    <a:pt x="6705" y="47911"/>
                    <a:pt x="6554" y="48062"/>
                  </a:cubicBezTo>
                  <a:cubicBezTo>
                    <a:pt x="6784" y="48145"/>
                    <a:pt x="6931" y="48355"/>
                    <a:pt x="6889" y="48710"/>
                  </a:cubicBezTo>
                  <a:cubicBezTo>
                    <a:pt x="6512" y="48940"/>
                    <a:pt x="6010" y="49045"/>
                    <a:pt x="5634" y="49254"/>
                  </a:cubicBezTo>
                  <a:cubicBezTo>
                    <a:pt x="5650" y="49256"/>
                    <a:pt x="5667" y="49257"/>
                    <a:pt x="5686" y="49257"/>
                  </a:cubicBezTo>
                  <a:cubicBezTo>
                    <a:pt x="5884" y="49257"/>
                    <a:pt x="6211" y="49156"/>
                    <a:pt x="6345" y="49003"/>
                  </a:cubicBezTo>
                  <a:lnTo>
                    <a:pt x="6345" y="49003"/>
                  </a:lnTo>
                  <a:cubicBezTo>
                    <a:pt x="6387" y="49087"/>
                    <a:pt x="6261" y="49129"/>
                    <a:pt x="6345" y="49150"/>
                  </a:cubicBezTo>
                  <a:cubicBezTo>
                    <a:pt x="6388" y="49123"/>
                    <a:pt x="6432" y="49112"/>
                    <a:pt x="6474" y="49112"/>
                  </a:cubicBezTo>
                  <a:cubicBezTo>
                    <a:pt x="6598" y="49112"/>
                    <a:pt x="6718" y="49197"/>
                    <a:pt x="6826" y="49212"/>
                  </a:cubicBezTo>
                  <a:cubicBezTo>
                    <a:pt x="6826" y="49150"/>
                    <a:pt x="6638" y="49108"/>
                    <a:pt x="6764" y="49045"/>
                  </a:cubicBezTo>
                  <a:lnTo>
                    <a:pt x="6764" y="49045"/>
                  </a:lnTo>
                  <a:cubicBezTo>
                    <a:pt x="6802" y="49064"/>
                    <a:pt x="6770" y="49152"/>
                    <a:pt x="6843" y="49152"/>
                  </a:cubicBezTo>
                  <a:cubicBezTo>
                    <a:pt x="6850" y="49152"/>
                    <a:pt x="6859" y="49152"/>
                    <a:pt x="6868" y="49150"/>
                  </a:cubicBezTo>
                  <a:cubicBezTo>
                    <a:pt x="6826" y="49087"/>
                    <a:pt x="6743" y="49024"/>
                    <a:pt x="6868" y="49003"/>
                  </a:cubicBezTo>
                  <a:cubicBezTo>
                    <a:pt x="6889" y="49079"/>
                    <a:pt x="6916" y="49100"/>
                    <a:pt x="6945" y="49100"/>
                  </a:cubicBezTo>
                  <a:cubicBezTo>
                    <a:pt x="6983" y="49100"/>
                    <a:pt x="7025" y="49062"/>
                    <a:pt x="7056" y="49062"/>
                  </a:cubicBezTo>
                  <a:cubicBezTo>
                    <a:pt x="7074" y="49062"/>
                    <a:pt x="7088" y="49073"/>
                    <a:pt x="7098" y="49108"/>
                  </a:cubicBezTo>
                  <a:cubicBezTo>
                    <a:pt x="6994" y="49150"/>
                    <a:pt x="6931" y="49087"/>
                    <a:pt x="6889" y="49254"/>
                  </a:cubicBezTo>
                  <a:cubicBezTo>
                    <a:pt x="6952" y="49275"/>
                    <a:pt x="6910" y="49380"/>
                    <a:pt x="6973" y="49401"/>
                  </a:cubicBezTo>
                  <a:cubicBezTo>
                    <a:pt x="6952" y="49296"/>
                    <a:pt x="7036" y="49317"/>
                    <a:pt x="7036" y="49275"/>
                  </a:cubicBezTo>
                  <a:lnTo>
                    <a:pt x="7036" y="49275"/>
                  </a:lnTo>
                  <a:cubicBezTo>
                    <a:pt x="7119" y="49652"/>
                    <a:pt x="7036" y="50070"/>
                    <a:pt x="6973" y="50489"/>
                  </a:cubicBezTo>
                  <a:cubicBezTo>
                    <a:pt x="7056" y="50238"/>
                    <a:pt x="7140" y="50008"/>
                    <a:pt x="7182" y="49715"/>
                  </a:cubicBezTo>
                  <a:cubicBezTo>
                    <a:pt x="7203" y="49443"/>
                    <a:pt x="7077" y="49108"/>
                    <a:pt x="7140" y="48920"/>
                  </a:cubicBezTo>
                  <a:cubicBezTo>
                    <a:pt x="7161" y="48878"/>
                    <a:pt x="7203" y="48836"/>
                    <a:pt x="7245" y="48794"/>
                  </a:cubicBezTo>
                  <a:lnTo>
                    <a:pt x="7245" y="48794"/>
                  </a:lnTo>
                  <a:cubicBezTo>
                    <a:pt x="7227" y="48803"/>
                    <a:pt x="7210" y="48808"/>
                    <a:pt x="7194" y="48808"/>
                  </a:cubicBezTo>
                  <a:cubicBezTo>
                    <a:pt x="7172" y="48808"/>
                    <a:pt x="7152" y="48798"/>
                    <a:pt x="7140" y="48773"/>
                  </a:cubicBezTo>
                  <a:cubicBezTo>
                    <a:pt x="7098" y="48731"/>
                    <a:pt x="7203" y="48334"/>
                    <a:pt x="7140" y="48250"/>
                  </a:cubicBezTo>
                  <a:lnTo>
                    <a:pt x="7140" y="48250"/>
                  </a:lnTo>
                  <a:cubicBezTo>
                    <a:pt x="7278" y="48289"/>
                    <a:pt x="7398" y="48329"/>
                    <a:pt x="7496" y="48329"/>
                  </a:cubicBezTo>
                  <a:cubicBezTo>
                    <a:pt x="7607" y="48329"/>
                    <a:pt x="7692" y="48279"/>
                    <a:pt x="7747" y="48124"/>
                  </a:cubicBezTo>
                  <a:cubicBezTo>
                    <a:pt x="7412" y="47622"/>
                    <a:pt x="7475" y="46953"/>
                    <a:pt x="7308" y="46409"/>
                  </a:cubicBezTo>
                  <a:cubicBezTo>
                    <a:pt x="7203" y="46074"/>
                    <a:pt x="6931" y="45990"/>
                    <a:pt x="6784" y="45781"/>
                  </a:cubicBezTo>
                  <a:cubicBezTo>
                    <a:pt x="6596" y="45488"/>
                    <a:pt x="6554" y="44881"/>
                    <a:pt x="6450" y="44421"/>
                  </a:cubicBezTo>
                  <a:cubicBezTo>
                    <a:pt x="6303" y="43793"/>
                    <a:pt x="6178" y="43249"/>
                    <a:pt x="6115" y="42726"/>
                  </a:cubicBezTo>
                  <a:cubicBezTo>
                    <a:pt x="6136" y="42642"/>
                    <a:pt x="6199" y="42601"/>
                    <a:pt x="6178" y="42475"/>
                  </a:cubicBezTo>
                  <a:cubicBezTo>
                    <a:pt x="5948" y="41303"/>
                    <a:pt x="5780" y="40090"/>
                    <a:pt x="4839" y="39650"/>
                  </a:cubicBezTo>
                  <a:cubicBezTo>
                    <a:pt x="4776" y="39148"/>
                    <a:pt x="4587" y="38772"/>
                    <a:pt x="4629" y="38186"/>
                  </a:cubicBezTo>
                  <a:cubicBezTo>
                    <a:pt x="4462" y="37809"/>
                    <a:pt x="4232" y="37286"/>
                    <a:pt x="4315" y="36805"/>
                  </a:cubicBezTo>
                  <a:cubicBezTo>
                    <a:pt x="4336" y="36721"/>
                    <a:pt x="4441" y="36575"/>
                    <a:pt x="4483" y="36449"/>
                  </a:cubicBezTo>
                  <a:cubicBezTo>
                    <a:pt x="4546" y="36303"/>
                    <a:pt x="4587" y="36156"/>
                    <a:pt x="4629" y="36031"/>
                  </a:cubicBezTo>
                  <a:lnTo>
                    <a:pt x="6471" y="36031"/>
                  </a:lnTo>
                  <a:cubicBezTo>
                    <a:pt x="6471" y="36114"/>
                    <a:pt x="6471" y="36198"/>
                    <a:pt x="6450" y="36303"/>
                  </a:cubicBezTo>
                  <a:cubicBezTo>
                    <a:pt x="6450" y="36344"/>
                    <a:pt x="6471" y="36365"/>
                    <a:pt x="6471" y="36407"/>
                  </a:cubicBezTo>
                  <a:cubicBezTo>
                    <a:pt x="6450" y="36616"/>
                    <a:pt x="6429" y="36826"/>
                    <a:pt x="6408" y="37098"/>
                  </a:cubicBezTo>
                  <a:cubicBezTo>
                    <a:pt x="6366" y="37286"/>
                    <a:pt x="6366" y="37537"/>
                    <a:pt x="6324" y="37663"/>
                  </a:cubicBezTo>
                  <a:cubicBezTo>
                    <a:pt x="6303" y="37746"/>
                    <a:pt x="6240" y="37767"/>
                    <a:pt x="6220" y="37914"/>
                  </a:cubicBezTo>
                  <a:cubicBezTo>
                    <a:pt x="6199" y="38123"/>
                    <a:pt x="6199" y="38416"/>
                    <a:pt x="6136" y="38604"/>
                  </a:cubicBezTo>
                  <a:cubicBezTo>
                    <a:pt x="6147" y="38672"/>
                    <a:pt x="6164" y="38691"/>
                    <a:pt x="6188" y="38691"/>
                  </a:cubicBezTo>
                  <a:cubicBezTo>
                    <a:pt x="6208" y="38691"/>
                    <a:pt x="6232" y="38677"/>
                    <a:pt x="6261" y="38667"/>
                  </a:cubicBezTo>
                  <a:lnTo>
                    <a:pt x="6261" y="38667"/>
                  </a:lnTo>
                  <a:cubicBezTo>
                    <a:pt x="6240" y="38688"/>
                    <a:pt x="6261" y="38855"/>
                    <a:pt x="6261" y="38876"/>
                  </a:cubicBezTo>
                  <a:cubicBezTo>
                    <a:pt x="6261" y="38897"/>
                    <a:pt x="6240" y="38897"/>
                    <a:pt x="6240" y="38897"/>
                  </a:cubicBezTo>
                  <a:cubicBezTo>
                    <a:pt x="6240" y="38897"/>
                    <a:pt x="6261" y="38918"/>
                    <a:pt x="6261" y="38939"/>
                  </a:cubicBezTo>
                  <a:cubicBezTo>
                    <a:pt x="6261" y="39023"/>
                    <a:pt x="6240" y="39148"/>
                    <a:pt x="6240" y="39274"/>
                  </a:cubicBezTo>
                  <a:cubicBezTo>
                    <a:pt x="6261" y="39378"/>
                    <a:pt x="6282" y="39483"/>
                    <a:pt x="6282" y="39567"/>
                  </a:cubicBezTo>
                  <a:cubicBezTo>
                    <a:pt x="6282" y="39399"/>
                    <a:pt x="6261" y="39232"/>
                    <a:pt x="6282" y="39085"/>
                  </a:cubicBezTo>
                  <a:cubicBezTo>
                    <a:pt x="6282" y="39085"/>
                    <a:pt x="6303" y="39085"/>
                    <a:pt x="6282" y="39127"/>
                  </a:cubicBezTo>
                  <a:cubicBezTo>
                    <a:pt x="6303" y="39127"/>
                    <a:pt x="6303" y="39085"/>
                    <a:pt x="6303" y="39065"/>
                  </a:cubicBezTo>
                  <a:cubicBezTo>
                    <a:pt x="6303" y="39027"/>
                    <a:pt x="6296" y="39019"/>
                    <a:pt x="6285" y="39019"/>
                  </a:cubicBezTo>
                  <a:cubicBezTo>
                    <a:pt x="6278" y="39019"/>
                    <a:pt x="6270" y="39023"/>
                    <a:pt x="6261" y="39023"/>
                  </a:cubicBezTo>
                  <a:cubicBezTo>
                    <a:pt x="6267" y="39006"/>
                    <a:pt x="6273" y="39001"/>
                    <a:pt x="6278" y="39001"/>
                  </a:cubicBezTo>
                  <a:cubicBezTo>
                    <a:pt x="6285" y="39001"/>
                    <a:pt x="6291" y="39009"/>
                    <a:pt x="6295" y="39009"/>
                  </a:cubicBezTo>
                  <a:cubicBezTo>
                    <a:pt x="6300" y="39009"/>
                    <a:pt x="6303" y="39000"/>
                    <a:pt x="6303" y="38960"/>
                  </a:cubicBezTo>
                  <a:cubicBezTo>
                    <a:pt x="6319" y="38968"/>
                    <a:pt x="6326" y="38976"/>
                    <a:pt x="6327" y="38984"/>
                  </a:cubicBezTo>
                  <a:lnTo>
                    <a:pt x="6327" y="38984"/>
                  </a:lnTo>
                  <a:cubicBezTo>
                    <a:pt x="6326" y="38983"/>
                    <a:pt x="6325" y="38982"/>
                    <a:pt x="6324" y="38981"/>
                  </a:cubicBezTo>
                  <a:cubicBezTo>
                    <a:pt x="6324" y="38986"/>
                    <a:pt x="6324" y="38992"/>
                    <a:pt x="6324" y="38998"/>
                  </a:cubicBezTo>
                  <a:lnTo>
                    <a:pt x="6324" y="38998"/>
                  </a:lnTo>
                  <a:cubicBezTo>
                    <a:pt x="6326" y="38994"/>
                    <a:pt x="6328" y="38989"/>
                    <a:pt x="6327" y="38984"/>
                  </a:cubicBezTo>
                  <a:lnTo>
                    <a:pt x="6327" y="38984"/>
                  </a:lnTo>
                  <a:cubicBezTo>
                    <a:pt x="6364" y="39023"/>
                    <a:pt x="6324" y="39024"/>
                    <a:pt x="6324" y="39065"/>
                  </a:cubicBezTo>
                  <a:cubicBezTo>
                    <a:pt x="6340" y="39049"/>
                    <a:pt x="6368" y="39009"/>
                    <a:pt x="6390" y="39009"/>
                  </a:cubicBezTo>
                  <a:cubicBezTo>
                    <a:pt x="6397" y="39009"/>
                    <a:pt x="6403" y="39013"/>
                    <a:pt x="6408" y="39023"/>
                  </a:cubicBezTo>
                  <a:cubicBezTo>
                    <a:pt x="6429" y="39023"/>
                    <a:pt x="6408" y="39002"/>
                    <a:pt x="6408" y="38960"/>
                  </a:cubicBezTo>
                  <a:lnTo>
                    <a:pt x="6408" y="38960"/>
                  </a:lnTo>
                  <a:cubicBezTo>
                    <a:pt x="6442" y="39029"/>
                    <a:pt x="6492" y="39070"/>
                    <a:pt x="6531" y="39070"/>
                  </a:cubicBezTo>
                  <a:cubicBezTo>
                    <a:pt x="6539" y="39070"/>
                    <a:pt x="6547" y="39068"/>
                    <a:pt x="6554" y="39065"/>
                  </a:cubicBezTo>
                  <a:cubicBezTo>
                    <a:pt x="6492" y="38981"/>
                    <a:pt x="6387" y="38939"/>
                    <a:pt x="6303" y="38855"/>
                  </a:cubicBezTo>
                  <a:cubicBezTo>
                    <a:pt x="6303" y="38688"/>
                    <a:pt x="6324" y="38625"/>
                    <a:pt x="6387" y="38583"/>
                  </a:cubicBezTo>
                  <a:cubicBezTo>
                    <a:pt x="6354" y="38518"/>
                    <a:pt x="6347" y="38465"/>
                    <a:pt x="6306" y="38465"/>
                  </a:cubicBezTo>
                  <a:cubicBezTo>
                    <a:pt x="6294" y="38465"/>
                    <a:pt x="6280" y="38469"/>
                    <a:pt x="6261" y="38479"/>
                  </a:cubicBezTo>
                  <a:cubicBezTo>
                    <a:pt x="6303" y="38311"/>
                    <a:pt x="6303" y="38123"/>
                    <a:pt x="6345" y="37956"/>
                  </a:cubicBezTo>
                  <a:cubicBezTo>
                    <a:pt x="6361" y="37956"/>
                    <a:pt x="6365" y="37991"/>
                    <a:pt x="6383" y="37991"/>
                  </a:cubicBezTo>
                  <a:cubicBezTo>
                    <a:pt x="6390" y="37991"/>
                    <a:pt x="6397" y="37987"/>
                    <a:pt x="6408" y="37976"/>
                  </a:cubicBezTo>
                  <a:cubicBezTo>
                    <a:pt x="6408" y="37914"/>
                    <a:pt x="6387" y="37914"/>
                    <a:pt x="6408" y="37893"/>
                  </a:cubicBezTo>
                  <a:cubicBezTo>
                    <a:pt x="6492" y="37621"/>
                    <a:pt x="6492" y="37223"/>
                    <a:pt x="6554" y="36847"/>
                  </a:cubicBezTo>
                  <a:cubicBezTo>
                    <a:pt x="6596" y="36930"/>
                    <a:pt x="6659" y="37056"/>
                    <a:pt x="6722" y="37056"/>
                  </a:cubicBezTo>
                  <a:cubicBezTo>
                    <a:pt x="6784" y="37035"/>
                    <a:pt x="6784" y="36826"/>
                    <a:pt x="6847" y="36805"/>
                  </a:cubicBezTo>
                  <a:lnTo>
                    <a:pt x="6847" y="36805"/>
                  </a:lnTo>
                  <a:cubicBezTo>
                    <a:pt x="6847" y="36868"/>
                    <a:pt x="6826" y="36868"/>
                    <a:pt x="6826" y="36909"/>
                  </a:cubicBezTo>
                  <a:cubicBezTo>
                    <a:pt x="6831" y="36918"/>
                    <a:pt x="6834" y="36921"/>
                    <a:pt x="6837" y="36921"/>
                  </a:cubicBezTo>
                  <a:cubicBezTo>
                    <a:pt x="6845" y="36921"/>
                    <a:pt x="6849" y="36897"/>
                    <a:pt x="6857" y="36897"/>
                  </a:cubicBezTo>
                  <a:cubicBezTo>
                    <a:pt x="6860" y="36897"/>
                    <a:pt x="6864" y="36901"/>
                    <a:pt x="6868" y="36909"/>
                  </a:cubicBezTo>
                  <a:cubicBezTo>
                    <a:pt x="6868" y="37391"/>
                    <a:pt x="7056" y="37432"/>
                    <a:pt x="7161" y="37663"/>
                  </a:cubicBezTo>
                  <a:cubicBezTo>
                    <a:pt x="7182" y="37935"/>
                    <a:pt x="7140" y="38081"/>
                    <a:pt x="7077" y="38228"/>
                  </a:cubicBezTo>
                  <a:cubicBezTo>
                    <a:pt x="7015" y="38207"/>
                    <a:pt x="6973" y="38123"/>
                    <a:pt x="6952" y="38039"/>
                  </a:cubicBezTo>
                  <a:lnTo>
                    <a:pt x="6952" y="38039"/>
                  </a:lnTo>
                  <a:cubicBezTo>
                    <a:pt x="6952" y="38123"/>
                    <a:pt x="7015" y="38207"/>
                    <a:pt x="7077" y="38249"/>
                  </a:cubicBezTo>
                  <a:cubicBezTo>
                    <a:pt x="7098" y="38332"/>
                    <a:pt x="7056" y="38374"/>
                    <a:pt x="7056" y="38437"/>
                  </a:cubicBezTo>
                  <a:cubicBezTo>
                    <a:pt x="7077" y="38395"/>
                    <a:pt x="7098" y="38269"/>
                    <a:pt x="7098" y="38207"/>
                  </a:cubicBezTo>
                  <a:cubicBezTo>
                    <a:pt x="7107" y="38207"/>
                    <a:pt x="7115" y="38210"/>
                    <a:pt x="7123" y="38210"/>
                  </a:cubicBezTo>
                  <a:cubicBezTo>
                    <a:pt x="7136" y="38210"/>
                    <a:pt x="7149" y="38202"/>
                    <a:pt x="7161" y="38165"/>
                  </a:cubicBezTo>
                  <a:lnTo>
                    <a:pt x="7161" y="38165"/>
                  </a:lnTo>
                  <a:cubicBezTo>
                    <a:pt x="7140" y="38165"/>
                    <a:pt x="7140" y="38186"/>
                    <a:pt x="7140" y="38186"/>
                  </a:cubicBezTo>
                  <a:cubicBezTo>
                    <a:pt x="7098" y="38123"/>
                    <a:pt x="7182" y="38039"/>
                    <a:pt x="7161" y="37956"/>
                  </a:cubicBezTo>
                  <a:lnTo>
                    <a:pt x="7161" y="37956"/>
                  </a:lnTo>
                  <a:cubicBezTo>
                    <a:pt x="7182" y="37976"/>
                    <a:pt x="7161" y="37997"/>
                    <a:pt x="7182" y="38039"/>
                  </a:cubicBezTo>
                  <a:cubicBezTo>
                    <a:pt x="7182" y="38018"/>
                    <a:pt x="7182" y="37956"/>
                    <a:pt x="7203" y="37956"/>
                  </a:cubicBezTo>
                  <a:cubicBezTo>
                    <a:pt x="7245" y="37956"/>
                    <a:pt x="7287" y="38018"/>
                    <a:pt x="7328" y="38018"/>
                  </a:cubicBezTo>
                  <a:cubicBezTo>
                    <a:pt x="7349" y="38228"/>
                    <a:pt x="7412" y="38374"/>
                    <a:pt x="7412" y="38646"/>
                  </a:cubicBezTo>
                  <a:cubicBezTo>
                    <a:pt x="7370" y="38813"/>
                    <a:pt x="7287" y="38918"/>
                    <a:pt x="7245" y="39085"/>
                  </a:cubicBezTo>
                  <a:cubicBezTo>
                    <a:pt x="7287" y="39002"/>
                    <a:pt x="7308" y="38939"/>
                    <a:pt x="7349" y="38876"/>
                  </a:cubicBezTo>
                  <a:cubicBezTo>
                    <a:pt x="7349" y="38876"/>
                    <a:pt x="7349" y="38897"/>
                    <a:pt x="7370" y="38897"/>
                  </a:cubicBezTo>
                  <a:cubicBezTo>
                    <a:pt x="7367" y="38910"/>
                    <a:pt x="7363" y="38921"/>
                    <a:pt x="7359" y="38931"/>
                  </a:cubicBezTo>
                  <a:lnTo>
                    <a:pt x="7359" y="38931"/>
                  </a:lnTo>
                  <a:cubicBezTo>
                    <a:pt x="7363" y="38926"/>
                    <a:pt x="7366" y="38922"/>
                    <a:pt x="7370" y="38918"/>
                  </a:cubicBezTo>
                  <a:cubicBezTo>
                    <a:pt x="7391" y="38960"/>
                    <a:pt x="7410" y="38974"/>
                    <a:pt x="7428" y="38974"/>
                  </a:cubicBezTo>
                  <a:cubicBezTo>
                    <a:pt x="7463" y="38974"/>
                    <a:pt x="7496" y="38918"/>
                    <a:pt x="7538" y="38918"/>
                  </a:cubicBezTo>
                  <a:cubicBezTo>
                    <a:pt x="7559" y="38855"/>
                    <a:pt x="7559" y="38793"/>
                    <a:pt x="7517" y="38751"/>
                  </a:cubicBezTo>
                  <a:cubicBezTo>
                    <a:pt x="7517" y="38709"/>
                    <a:pt x="7559" y="38709"/>
                    <a:pt x="7538" y="38688"/>
                  </a:cubicBezTo>
                  <a:cubicBezTo>
                    <a:pt x="7539" y="38686"/>
                    <a:pt x="7541" y="38686"/>
                    <a:pt x="7543" y="38686"/>
                  </a:cubicBezTo>
                  <a:cubicBezTo>
                    <a:pt x="7551" y="38686"/>
                    <a:pt x="7561" y="38701"/>
                    <a:pt x="7571" y="38723"/>
                  </a:cubicBezTo>
                  <a:lnTo>
                    <a:pt x="7571" y="38723"/>
                  </a:lnTo>
                  <a:cubicBezTo>
                    <a:pt x="7564" y="38701"/>
                    <a:pt x="7559" y="38676"/>
                    <a:pt x="7559" y="38646"/>
                  </a:cubicBezTo>
                  <a:cubicBezTo>
                    <a:pt x="7600" y="38646"/>
                    <a:pt x="7600" y="38625"/>
                    <a:pt x="7621" y="38583"/>
                  </a:cubicBezTo>
                  <a:cubicBezTo>
                    <a:pt x="7621" y="38562"/>
                    <a:pt x="7621" y="38541"/>
                    <a:pt x="7621" y="38521"/>
                  </a:cubicBezTo>
                  <a:cubicBezTo>
                    <a:pt x="7580" y="38521"/>
                    <a:pt x="7580" y="38583"/>
                    <a:pt x="7538" y="38583"/>
                  </a:cubicBezTo>
                  <a:cubicBezTo>
                    <a:pt x="7517" y="38521"/>
                    <a:pt x="7496" y="38437"/>
                    <a:pt x="7517" y="38353"/>
                  </a:cubicBezTo>
                  <a:cubicBezTo>
                    <a:pt x="7475" y="38207"/>
                    <a:pt x="7475" y="38060"/>
                    <a:pt x="7475" y="37935"/>
                  </a:cubicBezTo>
                  <a:lnTo>
                    <a:pt x="7475" y="37935"/>
                  </a:lnTo>
                  <a:cubicBezTo>
                    <a:pt x="7486" y="37943"/>
                    <a:pt x="7496" y="37946"/>
                    <a:pt x="7506" y="37946"/>
                  </a:cubicBezTo>
                  <a:cubicBezTo>
                    <a:pt x="7574" y="37946"/>
                    <a:pt x="7627" y="37775"/>
                    <a:pt x="7663" y="37684"/>
                  </a:cubicBezTo>
                  <a:cubicBezTo>
                    <a:pt x="7600" y="37621"/>
                    <a:pt x="7559" y="37516"/>
                    <a:pt x="7496" y="37432"/>
                  </a:cubicBezTo>
                  <a:cubicBezTo>
                    <a:pt x="7559" y="37328"/>
                    <a:pt x="7642" y="37244"/>
                    <a:pt x="7705" y="37119"/>
                  </a:cubicBezTo>
                  <a:cubicBezTo>
                    <a:pt x="7705" y="37109"/>
                    <a:pt x="7704" y="37106"/>
                    <a:pt x="7703" y="37106"/>
                  </a:cubicBezTo>
                  <a:cubicBezTo>
                    <a:pt x="7699" y="37106"/>
                    <a:pt x="7693" y="37122"/>
                    <a:pt x="7689" y="37122"/>
                  </a:cubicBezTo>
                  <a:cubicBezTo>
                    <a:pt x="7686" y="37122"/>
                    <a:pt x="7684" y="37116"/>
                    <a:pt x="7684" y="37098"/>
                  </a:cubicBezTo>
                  <a:cubicBezTo>
                    <a:pt x="7642" y="37223"/>
                    <a:pt x="7559" y="37328"/>
                    <a:pt x="7496" y="37391"/>
                  </a:cubicBezTo>
                  <a:cubicBezTo>
                    <a:pt x="7370" y="37014"/>
                    <a:pt x="7161" y="36658"/>
                    <a:pt x="7182" y="36031"/>
                  </a:cubicBezTo>
                  <a:lnTo>
                    <a:pt x="8940" y="36031"/>
                  </a:lnTo>
                  <a:cubicBezTo>
                    <a:pt x="8981" y="36135"/>
                    <a:pt x="9023" y="36240"/>
                    <a:pt x="9065" y="36365"/>
                  </a:cubicBezTo>
                  <a:cubicBezTo>
                    <a:pt x="9107" y="36449"/>
                    <a:pt x="9170" y="36533"/>
                    <a:pt x="9191" y="36575"/>
                  </a:cubicBezTo>
                  <a:cubicBezTo>
                    <a:pt x="9253" y="36868"/>
                    <a:pt x="9086" y="37181"/>
                    <a:pt x="8981" y="37391"/>
                  </a:cubicBezTo>
                  <a:cubicBezTo>
                    <a:pt x="9002" y="37746"/>
                    <a:pt x="8898" y="37976"/>
                    <a:pt x="8835" y="38269"/>
                  </a:cubicBezTo>
                  <a:cubicBezTo>
                    <a:pt x="8207" y="38521"/>
                    <a:pt x="8103" y="39253"/>
                    <a:pt x="7935" y="39943"/>
                  </a:cubicBezTo>
                  <a:cubicBezTo>
                    <a:pt x="7935" y="40027"/>
                    <a:pt x="7977" y="40048"/>
                    <a:pt x="7998" y="40090"/>
                  </a:cubicBezTo>
                  <a:cubicBezTo>
                    <a:pt x="7956" y="40404"/>
                    <a:pt x="7872" y="40738"/>
                    <a:pt x="7768" y="41115"/>
                  </a:cubicBezTo>
                  <a:cubicBezTo>
                    <a:pt x="7684" y="41387"/>
                    <a:pt x="7663" y="41743"/>
                    <a:pt x="7538" y="41931"/>
                  </a:cubicBezTo>
                  <a:cubicBezTo>
                    <a:pt x="7433" y="42057"/>
                    <a:pt x="7245" y="42098"/>
                    <a:pt x="7182" y="42287"/>
                  </a:cubicBezTo>
                  <a:cubicBezTo>
                    <a:pt x="7077" y="42622"/>
                    <a:pt x="7119" y="43019"/>
                    <a:pt x="6889" y="43312"/>
                  </a:cubicBezTo>
                  <a:cubicBezTo>
                    <a:pt x="6922" y="43411"/>
                    <a:pt x="6983" y="43440"/>
                    <a:pt x="7062" y="43440"/>
                  </a:cubicBezTo>
                  <a:cubicBezTo>
                    <a:pt x="7133" y="43440"/>
                    <a:pt x="7218" y="43416"/>
                    <a:pt x="7308" y="43396"/>
                  </a:cubicBezTo>
                  <a:lnTo>
                    <a:pt x="7308" y="43396"/>
                  </a:lnTo>
                  <a:cubicBezTo>
                    <a:pt x="7266" y="43438"/>
                    <a:pt x="7328" y="43668"/>
                    <a:pt x="7308" y="43710"/>
                  </a:cubicBezTo>
                  <a:cubicBezTo>
                    <a:pt x="7297" y="43720"/>
                    <a:pt x="7287" y="43725"/>
                    <a:pt x="7274" y="43725"/>
                  </a:cubicBezTo>
                  <a:cubicBezTo>
                    <a:pt x="7260" y="43725"/>
                    <a:pt x="7245" y="43720"/>
                    <a:pt x="7224" y="43710"/>
                  </a:cubicBezTo>
                  <a:lnTo>
                    <a:pt x="7224" y="43710"/>
                  </a:lnTo>
                  <a:cubicBezTo>
                    <a:pt x="7266" y="43751"/>
                    <a:pt x="7287" y="43772"/>
                    <a:pt x="7308" y="43793"/>
                  </a:cubicBezTo>
                  <a:cubicBezTo>
                    <a:pt x="7328" y="43898"/>
                    <a:pt x="7266" y="44107"/>
                    <a:pt x="7287" y="44254"/>
                  </a:cubicBezTo>
                  <a:cubicBezTo>
                    <a:pt x="7287" y="44442"/>
                    <a:pt x="7349" y="44567"/>
                    <a:pt x="7412" y="44714"/>
                  </a:cubicBezTo>
                  <a:cubicBezTo>
                    <a:pt x="7370" y="44463"/>
                    <a:pt x="7308" y="44233"/>
                    <a:pt x="7370" y="44002"/>
                  </a:cubicBezTo>
                  <a:lnTo>
                    <a:pt x="7370" y="44002"/>
                  </a:lnTo>
                  <a:cubicBezTo>
                    <a:pt x="7370" y="44023"/>
                    <a:pt x="7433" y="44023"/>
                    <a:pt x="7412" y="44065"/>
                  </a:cubicBezTo>
                  <a:cubicBezTo>
                    <a:pt x="7454" y="44065"/>
                    <a:pt x="7433" y="44002"/>
                    <a:pt x="7454" y="43982"/>
                  </a:cubicBezTo>
                  <a:cubicBezTo>
                    <a:pt x="7433" y="43877"/>
                    <a:pt x="7391" y="43919"/>
                    <a:pt x="7328" y="43898"/>
                  </a:cubicBezTo>
                  <a:cubicBezTo>
                    <a:pt x="7333" y="43879"/>
                    <a:pt x="7342" y="43873"/>
                    <a:pt x="7353" y="43873"/>
                  </a:cubicBezTo>
                  <a:cubicBezTo>
                    <a:pt x="7375" y="43873"/>
                    <a:pt x="7406" y="43898"/>
                    <a:pt x="7432" y="43898"/>
                  </a:cubicBezTo>
                  <a:cubicBezTo>
                    <a:pt x="7452" y="43898"/>
                    <a:pt x="7468" y="43884"/>
                    <a:pt x="7475" y="43835"/>
                  </a:cubicBezTo>
                  <a:cubicBezTo>
                    <a:pt x="7559" y="43856"/>
                    <a:pt x="7496" y="43877"/>
                    <a:pt x="7475" y="43919"/>
                  </a:cubicBezTo>
                  <a:cubicBezTo>
                    <a:pt x="7484" y="43922"/>
                    <a:pt x="7491" y="43923"/>
                    <a:pt x="7498" y="43923"/>
                  </a:cubicBezTo>
                  <a:cubicBezTo>
                    <a:pt x="7538" y="43923"/>
                    <a:pt x="7541" y="43874"/>
                    <a:pt x="7559" y="43856"/>
                  </a:cubicBezTo>
                  <a:lnTo>
                    <a:pt x="7559" y="43856"/>
                  </a:lnTo>
                  <a:cubicBezTo>
                    <a:pt x="7642" y="43898"/>
                    <a:pt x="7517" y="43919"/>
                    <a:pt x="7517" y="43961"/>
                  </a:cubicBezTo>
                  <a:cubicBezTo>
                    <a:pt x="7578" y="43945"/>
                    <a:pt x="7663" y="43896"/>
                    <a:pt x="7745" y="43896"/>
                  </a:cubicBezTo>
                  <a:cubicBezTo>
                    <a:pt x="7774" y="43896"/>
                    <a:pt x="7803" y="43902"/>
                    <a:pt x="7831" y="43919"/>
                  </a:cubicBezTo>
                  <a:cubicBezTo>
                    <a:pt x="7893" y="43919"/>
                    <a:pt x="7789" y="43877"/>
                    <a:pt x="7831" y="43835"/>
                  </a:cubicBezTo>
                  <a:lnTo>
                    <a:pt x="7831" y="43835"/>
                  </a:lnTo>
                  <a:cubicBezTo>
                    <a:pt x="7935" y="43919"/>
                    <a:pt x="8186" y="43982"/>
                    <a:pt x="8312" y="43982"/>
                  </a:cubicBezTo>
                  <a:cubicBezTo>
                    <a:pt x="8040" y="43856"/>
                    <a:pt x="7726" y="43793"/>
                    <a:pt x="7454" y="43668"/>
                  </a:cubicBezTo>
                  <a:cubicBezTo>
                    <a:pt x="7433" y="43438"/>
                    <a:pt x="7538" y="43333"/>
                    <a:pt x="7684" y="43270"/>
                  </a:cubicBezTo>
                  <a:cubicBezTo>
                    <a:pt x="7585" y="43187"/>
                    <a:pt x="7551" y="43105"/>
                    <a:pt x="7438" y="43105"/>
                  </a:cubicBezTo>
                  <a:cubicBezTo>
                    <a:pt x="7408" y="43105"/>
                    <a:pt x="7372" y="43111"/>
                    <a:pt x="7328" y="43124"/>
                  </a:cubicBezTo>
                  <a:cubicBezTo>
                    <a:pt x="7412" y="42873"/>
                    <a:pt x="7412" y="42601"/>
                    <a:pt x="7559" y="42350"/>
                  </a:cubicBezTo>
                  <a:cubicBezTo>
                    <a:pt x="7636" y="42365"/>
                    <a:pt x="7656" y="42414"/>
                    <a:pt x="7711" y="42414"/>
                  </a:cubicBezTo>
                  <a:cubicBezTo>
                    <a:pt x="7731" y="42414"/>
                    <a:pt x="7756" y="42408"/>
                    <a:pt x="7789" y="42391"/>
                  </a:cubicBezTo>
                  <a:cubicBezTo>
                    <a:pt x="7810" y="42329"/>
                    <a:pt x="7747" y="42308"/>
                    <a:pt x="7789" y="42266"/>
                  </a:cubicBezTo>
                  <a:cubicBezTo>
                    <a:pt x="8061" y="41868"/>
                    <a:pt x="8082" y="41303"/>
                    <a:pt x="8291" y="40759"/>
                  </a:cubicBezTo>
                  <a:cubicBezTo>
                    <a:pt x="8371" y="40859"/>
                    <a:pt x="8583" y="41054"/>
                    <a:pt x="8766" y="41054"/>
                  </a:cubicBezTo>
                  <a:cubicBezTo>
                    <a:pt x="8775" y="41054"/>
                    <a:pt x="8784" y="41053"/>
                    <a:pt x="8793" y="41052"/>
                  </a:cubicBezTo>
                  <a:cubicBezTo>
                    <a:pt x="9002" y="41010"/>
                    <a:pt x="9023" y="40738"/>
                    <a:pt x="9233" y="40697"/>
                  </a:cubicBezTo>
                  <a:lnTo>
                    <a:pt x="9233" y="40697"/>
                  </a:lnTo>
                  <a:cubicBezTo>
                    <a:pt x="9253" y="40780"/>
                    <a:pt x="9212" y="40780"/>
                    <a:pt x="9212" y="40843"/>
                  </a:cubicBezTo>
                  <a:cubicBezTo>
                    <a:pt x="9227" y="40858"/>
                    <a:pt x="9238" y="40864"/>
                    <a:pt x="9248" y="40864"/>
                  </a:cubicBezTo>
                  <a:cubicBezTo>
                    <a:pt x="9271" y="40864"/>
                    <a:pt x="9283" y="40833"/>
                    <a:pt x="9309" y="40833"/>
                  </a:cubicBezTo>
                  <a:cubicBezTo>
                    <a:pt x="9317" y="40833"/>
                    <a:pt x="9326" y="40836"/>
                    <a:pt x="9337" y="40843"/>
                  </a:cubicBezTo>
                  <a:cubicBezTo>
                    <a:pt x="9316" y="41534"/>
                    <a:pt x="9965" y="41617"/>
                    <a:pt x="10321" y="41952"/>
                  </a:cubicBezTo>
                  <a:cubicBezTo>
                    <a:pt x="10341" y="42329"/>
                    <a:pt x="10237" y="42538"/>
                    <a:pt x="10049" y="42768"/>
                  </a:cubicBezTo>
                  <a:cubicBezTo>
                    <a:pt x="9839" y="42705"/>
                    <a:pt x="9693" y="42622"/>
                    <a:pt x="9588" y="42475"/>
                  </a:cubicBezTo>
                  <a:lnTo>
                    <a:pt x="9588" y="42475"/>
                  </a:lnTo>
                  <a:cubicBezTo>
                    <a:pt x="9609" y="42601"/>
                    <a:pt x="9839" y="42726"/>
                    <a:pt x="10049" y="42789"/>
                  </a:cubicBezTo>
                  <a:cubicBezTo>
                    <a:pt x="10069" y="42914"/>
                    <a:pt x="9944" y="42977"/>
                    <a:pt x="9965" y="43061"/>
                  </a:cubicBezTo>
                  <a:cubicBezTo>
                    <a:pt x="10028" y="42998"/>
                    <a:pt x="10111" y="42831"/>
                    <a:pt x="10069" y="42747"/>
                  </a:cubicBezTo>
                  <a:cubicBezTo>
                    <a:pt x="10132" y="42726"/>
                    <a:pt x="10237" y="42768"/>
                    <a:pt x="10300" y="42663"/>
                  </a:cubicBezTo>
                  <a:lnTo>
                    <a:pt x="10300" y="42663"/>
                  </a:lnTo>
                  <a:cubicBezTo>
                    <a:pt x="10237" y="42684"/>
                    <a:pt x="10237" y="42684"/>
                    <a:pt x="10195" y="42705"/>
                  </a:cubicBezTo>
                  <a:cubicBezTo>
                    <a:pt x="10090" y="42601"/>
                    <a:pt x="10362" y="42496"/>
                    <a:pt x="10321" y="42370"/>
                  </a:cubicBezTo>
                  <a:lnTo>
                    <a:pt x="10321" y="42370"/>
                  </a:lnTo>
                  <a:cubicBezTo>
                    <a:pt x="10404" y="42391"/>
                    <a:pt x="10321" y="42412"/>
                    <a:pt x="10341" y="42475"/>
                  </a:cubicBezTo>
                  <a:cubicBezTo>
                    <a:pt x="10383" y="42454"/>
                    <a:pt x="10383" y="42370"/>
                    <a:pt x="10425" y="42350"/>
                  </a:cubicBezTo>
                  <a:cubicBezTo>
                    <a:pt x="10593" y="42370"/>
                    <a:pt x="10697" y="42454"/>
                    <a:pt x="10865" y="42454"/>
                  </a:cubicBezTo>
                  <a:cubicBezTo>
                    <a:pt x="10948" y="42789"/>
                    <a:pt x="11116" y="42998"/>
                    <a:pt x="11137" y="43375"/>
                  </a:cubicBezTo>
                  <a:cubicBezTo>
                    <a:pt x="10990" y="43626"/>
                    <a:pt x="10697" y="43751"/>
                    <a:pt x="10551" y="44002"/>
                  </a:cubicBezTo>
                  <a:cubicBezTo>
                    <a:pt x="10530" y="44254"/>
                    <a:pt x="10697" y="44316"/>
                    <a:pt x="10697" y="44547"/>
                  </a:cubicBezTo>
                  <a:cubicBezTo>
                    <a:pt x="10697" y="44212"/>
                    <a:pt x="10697" y="43898"/>
                    <a:pt x="10990" y="43772"/>
                  </a:cubicBezTo>
                  <a:cubicBezTo>
                    <a:pt x="11053" y="43835"/>
                    <a:pt x="11111" y="43856"/>
                    <a:pt x="11170" y="43856"/>
                  </a:cubicBezTo>
                  <a:cubicBezTo>
                    <a:pt x="11288" y="43856"/>
                    <a:pt x="11409" y="43772"/>
                    <a:pt x="11576" y="43772"/>
                  </a:cubicBezTo>
                  <a:cubicBezTo>
                    <a:pt x="11597" y="43668"/>
                    <a:pt x="11597" y="43584"/>
                    <a:pt x="11492" y="43542"/>
                  </a:cubicBezTo>
                  <a:cubicBezTo>
                    <a:pt x="11471" y="43479"/>
                    <a:pt x="11618" y="43458"/>
                    <a:pt x="11555" y="43438"/>
                  </a:cubicBezTo>
                  <a:cubicBezTo>
                    <a:pt x="11560" y="43436"/>
                    <a:pt x="11566" y="43436"/>
                    <a:pt x="11571" y="43436"/>
                  </a:cubicBezTo>
                  <a:cubicBezTo>
                    <a:pt x="11670" y="43436"/>
                    <a:pt x="11768" y="43610"/>
                    <a:pt x="11827" y="43710"/>
                  </a:cubicBezTo>
                  <a:cubicBezTo>
                    <a:pt x="11848" y="43605"/>
                    <a:pt x="11660" y="43521"/>
                    <a:pt x="11639" y="43396"/>
                  </a:cubicBezTo>
                  <a:cubicBezTo>
                    <a:pt x="11743" y="43375"/>
                    <a:pt x="11806" y="43333"/>
                    <a:pt x="11848" y="43291"/>
                  </a:cubicBezTo>
                  <a:cubicBezTo>
                    <a:pt x="11827" y="43249"/>
                    <a:pt x="11806" y="43228"/>
                    <a:pt x="11806" y="43186"/>
                  </a:cubicBezTo>
                  <a:cubicBezTo>
                    <a:pt x="11701" y="43207"/>
                    <a:pt x="11681" y="43291"/>
                    <a:pt x="11576" y="43291"/>
                  </a:cubicBezTo>
                  <a:cubicBezTo>
                    <a:pt x="11513" y="43207"/>
                    <a:pt x="11409" y="43061"/>
                    <a:pt x="11471" y="42935"/>
                  </a:cubicBezTo>
                  <a:cubicBezTo>
                    <a:pt x="11346" y="42747"/>
                    <a:pt x="11346" y="42517"/>
                    <a:pt x="11367" y="42329"/>
                  </a:cubicBezTo>
                  <a:lnTo>
                    <a:pt x="11367" y="42329"/>
                  </a:lnTo>
                  <a:cubicBezTo>
                    <a:pt x="11399" y="42339"/>
                    <a:pt x="11431" y="42344"/>
                    <a:pt x="11462" y="42344"/>
                  </a:cubicBezTo>
                  <a:cubicBezTo>
                    <a:pt x="11675" y="42344"/>
                    <a:pt x="11864" y="42119"/>
                    <a:pt x="11974" y="41973"/>
                  </a:cubicBezTo>
                  <a:cubicBezTo>
                    <a:pt x="11785" y="41868"/>
                    <a:pt x="11639" y="41722"/>
                    <a:pt x="11429" y="41596"/>
                  </a:cubicBezTo>
                  <a:cubicBezTo>
                    <a:pt x="11639" y="41450"/>
                    <a:pt x="11911" y="41345"/>
                    <a:pt x="12099" y="41157"/>
                  </a:cubicBezTo>
                  <a:cubicBezTo>
                    <a:pt x="12099" y="41134"/>
                    <a:pt x="12095" y="41127"/>
                    <a:pt x="12087" y="41127"/>
                  </a:cubicBezTo>
                  <a:cubicBezTo>
                    <a:pt x="12074" y="41127"/>
                    <a:pt x="12051" y="41154"/>
                    <a:pt x="12034" y="41154"/>
                  </a:cubicBezTo>
                  <a:cubicBezTo>
                    <a:pt x="12026" y="41154"/>
                    <a:pt x="12020" y="41150"/>
                    <a:pt x="12015" y="41136"/>
                  </a:cubicBezTo>
                  <a:cubicBezTo>
                    <a:pt x="11932" y="41303"/>
                    <a:pt x="11618" y="41450"/>
                    <a:pt x="11367" y="41554"/>
                  </a:cubicBezTo>
                  <a:cubicBezTo>
                    <a:pt x="10927" y="40969"/>
                    <a:pt x="10195" y="40404"/>
                    <a:pt x="10383" y="39357"/>
                  </a:cubicBezTo>
                  <a:cubicBezTo>
                    <a:pt x="10446" y="39295"/>
                    <a:pt x="10488" y="39295"/>
                    <a:pt x="10551" y="39295"/>
                  </a:cubicBezTo>
                  <a:cubicBezTo>
                    <a:pt x="10509" y="39190"/>
                    <a:pt x="10467" y="39190"/>
                    <a:pt x="10509" y="39065"/>
                  </a:cubicBezTo>
                  <a:cubicBezTo>
                    <a:pt x="10519" y="39054"/>
                    <a:pt x="10531" y="39050"/>
                    <a:pt x="10544" y="39050"/>
                  </a:cubicBezTo>
                  <a:cubicBezTo>
                    <a:pt x="10582" y="39050"/>
                    <a:pt x="10629" y="39085"/>
                    <a:pt x="10676" y="39085"/>
                  </a:cubicBezTo>
                  <a:cubicBezTo>
                    <a:pt x="10655" y="39002"/>
                    <a:pt x="10509" y="39002"/>
                    <a:pt x="10404" y="38981"/>
                  </a:cubicBezTo>
                  <a:cubicBezTo>
                    <a:pt x="10362" y="38834"/>
                    <a:pt x="10174" y="38813"/>
                    <a:pt x="10132" y="38667"/>
                  </a:cubicBezTo>
                  <a:cubicBezTo>
                    <a:pt x="10488" y="38332"/>
                    <a:pt x="11074" y="38207"/>
                    <a:pt x="11409" y="37851"/>
                  </a:cubicBezTo>
                  <a:lnTo>
                    <a:pt x="11409" y="37851"/>
                  </a:lnTo>
                  <a:cubicBezTo>
                    <a:pt x="11409" y="37872"/>
                    <a:pt x="11388" y="37935"/>
                    <a:pt x="11429" y="37935"/>
                  </a:cubicBezTo>
                  <a:cubicBezTo>
                    <a:pt x="11534" y="37935"/>
                    <a:pt x="11492" y="37788"/>
                    <a:pt x="11492" y="37704"/>
                  </a:cubicBezTo>
                  <a:cubicBezTo>
                    <a:pt x="11614" y="37543"/>
                    <a:pt x="11696" y="37264"/>
                    <a:pt x="11927" y="37264"/>
                  </a:cubicBezTo>
                  <a:cubicBezTo>
                    <a:pt x="11936" y="37264"/>
                    <a:pt x="11944" y="37264"/>
                    <a:pt x="11953" y="37265"/>
                  </a:cubicBezTo>
                  <a:cubicBezTo>
                    <a:pt x="11994" y="37056"/>
                    <a:pt x="11806" y="37035"/>
                    <a:pt x="11722" y="36930"/>
                  </a:cubicBezTo>
                  <a:cubicBezTo>
                    <a:pt x="11869" y="36637"/>
                    <a:pt x="11555" y="36407"/>
                    <a:pt x="11701" y="36156"/>
                  </a:cubicBezTo>
                  <a:cubicBezTo>
                    <a:pt x="11681" y="36052"/>
                    <a:pt x="11639" y="35968"/>
                    <a:pt x="11618" y="35863"/>
                  </a:cubicBezTo>
                  <a:lnTo>
                    <a:pt x="11555" y="35863"/>
                  </a:lnTo>
                  <a:lnTo>
                    <a:pt x="11555" y="0"/>
                  </a:lnTo>
                  <a:cubicBezTo>
                    <a:pt x="11555" y="0"/>
                    <a:pt x="8082" y="335"/>
                    <a:pt x="6324" y="335"/>
                  </a:cubicBezTo>
                  <a:cubicBezTo>
                    <a:pt x="4587" y="335"/>
                    <a:pt x="842" y="0"/>
                    <a:pt x="842"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5" name="Google Shape;1065;p25"/>
            <p:cNvSpPr/>
            <p:nvPr/>
          </p:nvSpPr>
          <p:spPr>
            <a:xfrm>
              <a:off x="2078282" y="4282941"/>
              <a:ext cx="1154" cy="1154"/>
            </a:xfrm>
            <a:custGeom>
              <a:avLst/>
              <a:gdLst/>
              <a:ahLst/>
              <a:cxnLst/>
              <a:rect l="l" t="t" r="r" b="b"/>
              <a:pathLst>
                <a:path w="43" h="43" extrusionOk="0">
                  <a:moveTo>
                    <a:pt x="1" y="1"/>
                  </a:moveTo>
                  <a:cubicBezTo>
                    <a:pt x="1" y="22"/>
                    <a:pt x="22" y="43"/>
                    <a:pt x="43" y="43"/>
                  </a:cubicBezTo>
                  <a:cubicBezTo>
                    <a:pt x="22" y="43"/>
                    <a:pt x="1" y="22"/>
                    <a:pt x="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6" name="Google Shape;1066;p25"/>
            <p:cNvSpPr/>
            <p:nvPr/>
          </p:nvSpPr>
          <p:spPr>
            <a:xfrm>
              <a:off x="2108042" y="4292280"/>
              <a:ext cx="15754" cy="6414"/>
            </a:xfrm>
            <a:custGeom>
              <a:avLst/>
              <a:gdLst/>
              <a:ahLst/>
              <a:cxnLst/>
              <a:rect l="l" t="t" r="r" b="b"/>
              <a:pathLst>
                <a:path w="587" h="239" extrusionOk="0">
                  <a:moveTo>
                    <a:pt x="69" y="0"/>
                  </a:moveTo>
                  <a:cubicBezTo>
                    <a:pt x="44" y="0"/>
                    <a:pt x="20" y="3"/>
                    <a:pt x="1" y="8"/>
                  </a:cubicBezTo>
                  <a:cubicBezTo>
                    <a:pt x="252" y="113"/>
                    <a:pt x="357" y="113"/>
                    <a:pt x="587" y="239"/>
                  </a:cubicBezTo>
                  <a:cubicBezTo>
                    <a:pt x="514" y="112"/>
                    <a:pt x="237" y="0"/>
                    <a:pt x="69"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7" name="Google Shape;1067;p25"/>
            <p:cNvSpPr/>
            <p:nvPr/>
          </p:nvSpPr>
          <p:spPr>
            <a:xfrm>
              <a:off x="2085045" y="4325046"/>
              <a:ext cx="4509" cy="3972"/>
            </a:xfrm>
            <a:custGeom>
              <a:avLst/>
              <a:gdLst/>
              <a:ahLst/>
              <a:cxnLst/>
              <a:rect l="l" t="t" r="r" b="b"/>
              <a:pathLst>
                <a:path w="168" h="148" extrusionOk="0">
                  <a:moveTo>
                    <a:pt x="167" y="1"/>
                  </a:moveTo>
                  <a:cubicBezTo>
                    <a:pt x="84" y="1"/>
                    <a:pt x="0" y="127"/>
                    <a:pt x="21" y="147"/>
                  </a:cubicBezTo>
                  <a:cubicBezTo>
                    <a:pt x="63" y="85"/>
                    <a:pt x="126" y="64"/>
                    <a:pt x="167"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8" name="Google Shape;1068;p25"/>
            <p:cNvSpPr/>
            <p:nvPr/>
          </p:nvSpPr>
          <p:spPr>
            <a:xfrm>
              <a:off x="2086145" y="4314956"/>
              <a:ext cx="9581" cy="13499"/>
            </a:xfrm>
            <a:custGeom>
              <a:avLst/>
              <a:gdLst/>
              <a:ahLst/>
              <a:cxnLst/>
              <a:rect l="l" t="t" r="r" b="b"/>
              <a:pathLst>
                <a:path w="357" h="503" extrusionOk="0">
                  <a:moveTo>
                    <a:pt x="22" y="0"/>
                  </a:moveTo>
                  <a:cubicBezTo>
                    <a:pt x="1" y="42"/>
                    <a:pt x="106" y="168"/>
                    <a:pt x="106" y="168"/>
                  </a:cubicBezTo>
                  <a:cubicBezTo>
                    <a:pt x="106" y="189"/>
                    <a:pt x="85" y="189"/>
                    <a:pt x="85" y="189"/>
                  </a:cubicBezTo>
                  <a:lnTo>
                    <a:pt x="126" y="189"/>
                  </a:lnTo>
                  <a:cubicBezTo>
                    <a:pt x="127" y="189"/>
                    <a:pt x="127" y="189"/>
                    <a:pt x="127" y="190"/>
                  </a:cubicBezTo>
                  <a:lnTo>
                    <a:pt x="127" y="190"/>
                  </a:lnTo>
                  <a:cubicBezTo>
                    <a:pt x="90" y="130"/>
                    <a:pt x="56" y="68"/>
                    <a:pt x="22" y="0"/>
                  </a:cubicBezTo>
                  <a:close/>
                  <a:moveTo>
                    <a:pt x="127" y="190"/>
                  </a:moveTo>
                  <a:lnTo>
                    <a:pt x="127" y="190"/>
                  </a:lnTo>
                  <a:cubicBezTo>
                    <a:pt x="135" y="201"/>
                    <a:pt x="142" y="212"/>
                    <a:pt x="149" y="224"/>
                  </a:cubicBezTo>
                  <a:lnTo>
                    <a:pt x="149" y="224"/>
                  </a:lnTo>
                  <a:cubicBezTo>
                    <a:pt x="143" y="210"/>
                    <a:pt x="136" y="199"/>
                    <a:pt x="127" y="190"/>
                  </a:cubicBezTo>
                  <a:close/>
                  <a:moveTo>
                    <a:pt x="149" y="224"/>
                  </a:moveTo>
                  <a:cubicBezTo>
                    <a:pt x="187" y="304"/>
                    <a:pt x="190" y="449"/>
                    <a:pt x="315" y="503"/>
                  </a:cubicBezTo>
                  <a:cubicBezTo>
                    <a:pt x="315" y="419"/>
                    <a:pt x="231" y="419"/>
                    <a:pt x="231" y="356"/>
                  </a:cubicBezTo>
                  <a:cubicBezTo>
                    <a:pt x="294" y="356"/>
                    <a:pt x="336" y="335"/>
                    <a:pt x="357" y="314"/>
                  </a:cubicBezTo>
                  <a:cubicBezTo>
                    <a:pt x="331" y="301"/>
                    <a:pt x="317" y="296"/>
                    <a:pt x="307" y="296"/>
                  </a:cubicBezTo>
                  <a:cubicBezTo>
                    <a:pt x="287" y="296"/>
                    <a:pt x="289" y="321"/>
                    <a:pt x="231" y="335"/>
                  </a:cubicBezTo>
                  <a:cubicBezTo>
                    <a:pt x="202" y="298"/>
                    <a:pt x="175" y="261"/>
                    <a:pt x="149" y="224"/>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9" name="Google Shape;1069;p25"/>
            <p:cNvSpPr/>
            <p:nvPr/>
          </p:nvSpPr>
          <p:spPr>
            <a:xfrm>
              <a:off x="2087299" y="4319732"/>
              <a:ext cx="1127" cy="859"/>
            </a:xfrm>
            <a:custGeom>
              <a:avLst/>
              <a:gdLst/>
              <a:ahLst/>
              <a:cxnLst/>
              <a:rect l="l" t="t" r="r" b="b"/>
              <a:pathLst>
                <a:path w="42" h="32" extrusionOk="0">
                  <a:moveTo>
                    <a:pt x="18" y="0"/>
                  </a:moveTo>
                  <a:cubicBezTo>
                    <a:pt x="0" y="0"/>
                    <a:pt x="11" y="31"/>
                    <a:pt x="24" y="31"/>
                  </a:cubicBezTo>
                  <a:cubicBezTo>
                    <a:pt x="30" y="31"/>
                    <a:pt x="37" y="26"/>
                    <a:pt x="42" y="11"/>
                  </a:cubicBezTo>
                  <a:cubicBezTo>
                    <a:pt x="31" y="3"/>
                    <a:pt x="23" y="0"/>
                    <a:pt x="18"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0" name="Google Shape;1070;p25"/>
            <p:cNvSpPr/>
            <p:nvPr/>
          </p:nvSpPr>
          <p:spPr>
            <a:xfrm>
              <a:off x="2091780" y="4320484"/>
              <a:ext cx="12989" cy="912"/>
            </a:xfrm>
            <a:custGeom>
              <a:avLst/>
              <a:gdLst/>
              <a:ahLst/>
              <a:cxnLst/>
              <a:rect l="l" t="t" r="r" b="b"/>
              <a:pathLst>
                <a:path w="484" h="34" extrusionOk="0">
                  <a:moveTo>
                    <a:pt x="131" y="0"/>
                  </a:moveTo>
                  <a:cubicBezTo>
                    <a:pt x="76" y="0"/>
                    <a:pt x="27" y="7"/>
                    <a:pt x="0" y="25"/>
                  </a:cubicBezTo>
                  <a:cubicBezTo>
                    <a:pt x="112" y="25"/>
                    <a:pt x="381" y="34"/>
                    <a:pt x="450" y="34"/>
                  </a:cubicBezTo>
                  <a:cubicBezTo>
                    <a:pt x="484" y="34"/>
                    <a:pt x="467" y="31"/>
                    <a:pt x="356" y="25"/>
                  </a:cubicBezTo>
                  <a:cubicBezTo>
                    <a:pt x="295" y="12"/>
                    <a:pt x="207" y="0"/>
                    <a:pt x="13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1" name="Google Shape;1071;p25"/>
            <p:cNvSpPr/>
            <p:nvPr/>
          </p:nvSpPr>
          <p:spPr>
            <a:xfrm>
              <a:off x="2127149" y="4300840"/>
              <a:ext cx="6763" cy="3543"/>
            </a:xfrm>
            <a:custGeom>
              <a:avLst/>
              <a:gdLst/>
              <a:ahLst/>
              <a:cxnLst/>
              <a:rect l="l" t="t" r="r" b="b"/>
              <a:pathLst>
                <a:path w="252" h="132" extrusionOk="0">
                  <a:moveTo>
                    <a:pt x="15" y="1"/>
                  </a:moveTo>
                  <a:cubicBezTo>
                    <a:pt x="10" y="1"/>
                    <a:pt x="5" y="2"/>
                    <a:pt x="0" y="3"/>
                  </a:cubicBezTo>
                  <a:cubicBezTo>
                    <a:pt x="58" y="41"/>
                    <a:pt x="167" y="132"/>
                    <a:pt x="233" y="132"/>
                  </a:cubicBezTo>
                  <a:cubicBezTo>
                    <a:pt x="240" y="132"/>
                    <a:pt x="246" y="131"/>
                    <a:pt x="251" y="129"/>
                  </a:cubicBezTo>
                  <a:cubicBezTo>
                    <a:pt x="174" y="109"/>
                    <a:pt x="79" y="1"/>
                    <a:pt x="15"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2" name="Google Shape;1072;p25"/>
            <p:cNvSpPr/>
            <p:nvPr/>
          </p:nvSpPr>
          <p:spPr>
            <a:xfrm>
              <a:off x="2053594" y="4198168"/>
              <a:ext cx="590" cy="5072"/>
            </a:xfrm>
            <a:custGeom>
              <a:avLst/>
              <a:gdLst/>
              <a:ahLst/>
              <a:cxnLst/>
              <a:rect l="l" t="t" r="r" b="b"/>
              <a:pathLst>
                <a:path w="22" h="189" extrusionOk="0">
                  <a:moveTo>
                    <a:pt x="0" y="0"/>
                  </a:moveTo>
                  <a:cubicBezTo>
                    <a:pt x="0" y="37"/>
                    <a:pt x="0" y="171"/>
                    <a:pt x="0" y="189"/>
                  </a:cubicBezTo>
                  <a:cubicBezTo>
                    <a:pt x="0" y="126"/>
                    <a:pt x="21" y="42"/>
                    <a:pt x="0"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3" name="Google Shape;1073;p25"/>
            <p:cNvSpPr/>
            <p:nvPr/>
          </p:nvSpPr>
          <p:spPr>
            <a:xfrm>
              <a:off x="2052467" y="4153809"/>
              <a:ext cx="590" cy="1154"/>
            </a:xfrm>
            <a:custGeom>
              <a:avLst/>
              <a:gdLst/>
              <a:ahLst/>
              <a:cxnLst/>
              <a:rect l="l" t="t" r="r" b="b"/>
              <a:pathLst>
                <a:path w="22" h="43" extrusionOk="0">
                  <a:moveTo>
                    <a:pt x="1" y="0"/>
                  </a:moveTo>
                  <a:lnTo>
                    <a:pt x="1" y="0"/>
                  </a:lnTo>
                  <a:cubicBezTo>
                    <a:pt x="1" y="3"/>
                    <a:pt x="1" y="6"/>
                    <a:pt x="2" y="8"/>
                  </a:cubicBezTo>
                  <a:lnTo>
                    <a:pt x="2" y="8"/>
                  </a:lnTo>
                  <a:cubicBezTo>
                    <a:pt x="1" y="3"/>
                    <a:pt x="1" y="1"/>
                    <a:pt x="1" y="0"/>
                  </a:cubicBezTo>
                  <a:close/>
                  <a:moveTo>
                    <a:pt x="2" y="8"/>
                  </a:moveTo>
                  <a:cubicBezTo>
                    <a:pt x="3" y="16"/>
                    <a:pt x="8" y="29"/>
                    <a:pt x="21" y="42"/>
                  </a:cubicBezTo>
                  <a:cubicBezTo>
                    <a:pt x="21" y="24"/>
                    <a:pt x="6" y="22"/>
                    <a:pt x="2" y="8"/>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4" name="Google Shape;1074;p25"/>
            <p:cNvSpPr/>
            <p:nvPr/>
          </p:nvSpPr>
          <p:spPr>
            <a:xfrm>
              <a:off x="2054157" y="4172889"/>
              <a:ext cx="590" cy="2281"/>
            </a:xfrm>
            <a:custGeom>
              <a:avLst/>
              <a:gdLst/>
              <a:ahLst/>
              <a:cxnLst/>
              <a:rect l="l" t="t" r="r" b="b"/>
              <a:pathLst>
                <a:path w="22" h="85" extrusionOk="0">
                  <a:moveTo>
                    <a:pt x="0" y="1"/>
                  </a:moveTo>
                  <a:lnTo>
                    <a:pt x="0" y="1"/>
                  </a:lnTo>
                  <a:cubicBezTo>
                    <a:pt x="21" y="22"/>
                    <a:pt x="21" y="63"/>
                    <a:pt x="21" y="84"/>
                  </a:cubicBezTo>
                  <a:cubicBezTo>
                    <a:pt x="21" y="63"/>
                    <a:pt x="21" y="63"/>
                    <a:pt x="21" y="43"/>
                  </a:cubicBezTo>
                  <a:cubicBezTo>
                    <a:pt x="21" y="43"/>
                    <a:pt x="21" y="22"/>
                    <a:pt x="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5" name="Google Shape;1075;p25"/>
            <p:cNvSpPr/>
            <p:nvPr/>
          </p:nvSpPr>
          <p:spPr>
            <a:xfrm>
              <a:off x="2053647" y="4175143"/>
              <a:ext cx="3891" cy="21926"/>
            </a:xfrm>
            <a:custGeom>
              <a:avLst/>
              <a:gdLst/>
              <a:ahLst/>
              <a:cxnLst/>
              <a:rect l="l" t="t" r="r" b="b"/>
              <a:pathLst>
                <a:path w="145" h="817" extrusionOk="0">
                  <a:moveTo>
                    <a:pt x="1" y="406"/>
                  </a:moveTo>
                  <a:cubicBezTo>
                    <a:pt x="0" y="406"/>
                    <a:pt x="2" y="408"/>
                    <a:pt x="6" y="411"/>
                  </a:cubicBezTo>
                  <a:lnTo>
                    <a:pt x="6" y="411"/>
                  </a:lnTo>
                  <a:cubicBezTo>
                    <a:pt x="3" y="408"/>
                    <a:pt x="1" y="406"/>
                    <a:pt x="1" y="406"/>
                  </a:cubicBezTo>
                  <a:close/>
                  <a:moveTo>
                    <a:pt x="40" y="0"/>
                  </a:moveTo>
                  <a:lnTo>
                    <a:pt x="40" y="0"/>
                  </a:lnTo>
                  <a:cubicBezTo>
                    <a:pt x="19" y="168"/>
                    <a:pt x="19" y="272"/>
                    <a:pt x="19" y="419"/>
                  </a:cubicBezTo>
                  <a:cubicBezTo>
                    <a:pt x="13" y="416"/>
                    <a:pt x="9" y="413"/>
                    <a:pt x="6" y="411"/>
                  </a:cubicBezTo>
                  <a:lnTo>
                    <a:pt x="6" y="411"/>
                  </a:lnTo>
                  <a:cubicBezTo>
                    <a:pt x="12" y="418"/>
                    <a:pt x="19" y="434"/>
                    <a:pt x="19" y="461"/>
                  </a:cubicBezTo>
                  <a:cubicBezTo>
                    <a:pt x="61" y="461"/>
                    <a:pt x="103" y="712"/>
                    <a:pt x="145" y="816"/>
                  </a:cubicBezTo>
                  <a:cubicBezTo>
                    <a:pt x="145" y="670"/>
                    <a:pt x="61" y="544"/>
                    <a:pt x="40" y="398"/>
                  </a:cubicBezTo>
                  <a:cubicBezTo>
                    <a:pt x="27" y="398"/>
                    <a:pt x="22" y="406"/>
                    <a:pt x="20" y="412"/>
                  </a:cubicBezTo>
                  <a:lnTo>
                    <a:pt x="20" y="412"/>
                  </a:lnTo>
                  <a:cubicBezTo>
                    <a:pt x="40" y="288"/>
                    <a:pt x="40" y="144"/>
                    <a:pt x="40"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6" name="Google Shape;1076;p25"/>
            <p:cNvSpPr/>
            <p:nvPr/>
          </p:nvSpPr>
          <p:spPr>
            <a:xfrm>
              <a:off x="2061456" y="4160250"/>
              <a:ext cx="5072" cy="4240"/>
            </a:xfrm>
            <a:custGeom>
              <a:avLst/>
              <a:gdLst/>
              <a:ahLst/>
              <a:cxnLst/>
              <a:rect l="l" t="t" r="r" b="b"/>
              <a:pathLst>
                <a:path w="189" h="158" extrusionOk="0">
                  <a:moveTo>
                    <a:pt x="28" y="0"/>
                  </a:moveTo>
                  <a:cubicBezTo>
                    <a:pt x="17" y="0"/>
                    <a:pt x="8" y="4"/>
                    <a:pt x="0" y="11"/>
                  </a:cubicBezTo>
                  <a:cubicBezTo>
                    <a:pt x="84" y="74"/>
                    <a:pt x="105" y="74"/>
                    <a:pt x="189" y="158"/>
                  </a:cubicBezTo>
                  <a:cubicBezTo>
                    <a:pt x="154" y="72"/>
                    <a:pt x="78" y="0"/>
                    <a:pt x="28"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7" name="Google Shape;1077;p25"/>
            <p:cNvSpPr/>
            <p:nvPr/>
          </p:nvSpPr>
          <p:spPr>
            <a:xfrm>
              <a:off x="2054721" y="4182443"/>
              <a:ext cx="1127" cy="2818"/>
            </a:xfrm>
            <a:custGeom>
              <a:avLst/>
              <a:gdLst/>
              <a:ahLst/>
              <a:cxnLst/>
              <a:rect l="l" t="t" r="r" b="b"/>
              <a:pathLst>
                <a:path w="42" h="105" extrusionOk="0">
                  <a:moveTo>
                    <a:pt x="42" y="0"/>
                  </a:moveTo>
                  <a:cubicBezTo>
                    <a:pt x="21" y="0"/>
                    <a:pt x="0" y="84"/>
                    <a:pt x="0" y="105"/>
                  </a:cubicBezTo>
                  <a:cubicBezTo>
                    <a:pt x="21" y="63"/>
                    <a:pt x="42" y="42"/>
                    <a:pt x="42"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8" name="Google Shape;1078;p25"/>
            <p:cNvSpPr/>
            <p:nvPr/>
          </p:nvSpPr>
          <p:spPr>
            <a:xfrm>
              <a:off x="2055365" y="4178954"/>
              <a:ext cx="483" cy="537"/>
            </a:xfrm>
            <a:custGeom>
              <a:avLst/>
              <a:gdLst/>
              <a:ahLst/>
              <a:cxnLst/>
              <a:rect l="l" t="t" r="r" b="b"/>
              <a:pathLst>
                <a:path w="18" h="20" extrusionOk="0">
                  <a:moveTo>
                    <a:pt x="10" y="0"/>
                  </a:moveTo>
                  <a:cubicBezTo>
                    <a:pt x="1" y="0"/>
                    <a:pt x="0" y="20"/>
                    <a:pt x="6" y="20"/>
                  </a:cubicBezTo>
                  <a:cubicBezTo>
                    <a:pt x="9" y="20"/>
                    <a:pt x="13" y="16"/>
                    <a:pt x="18" y="5"/>
                  </a:cubicBezTo>
                  <a:cubicBezTo>
                    <a:pt x="15" y="2"/>
                    <a:pt x="12" y="0"/>
                    <a:pt x="10"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9" name="Google Shape;1079;p25"/>
            <p:cNvSpPr/>
            <p:nvPr/>
          </p:nvSpPr>
          <p:spPr>
            <a:xfrm>
              <a:off x="2054721" y="4175707"/>
              <a:ext cx="2818" cy="9017"/>
            </a:xfrm>
            <a:custGeom>
              <a:avLst/>
              <a:gdLst/>
              <a:ahLst/>
              <a:cxnLst/>
              <a:rect l="l" t="t" r="r" b="b"/>
              <a:pathLst>
                <a:path w="105" h="336" extrusionOk="0">
                  <a:moveTo>
                    <a:pt x="95" y="201"/>
                  </a:moveTo>
                  <a:lnTo>
                    <a:pt x="95" y="201"/>
                  </a:lnTo>
                  <a:cubicBezTo>
                    <a:pt x="93" y="201"/>
                    <a:pt x="99" y="216"/>
                    <a:pt x="84" y="230"/>
                  </a:cubicBezTo>
                  <a:cubicBezTo>
                    <a:pt x="105" y="230"/>
                    <a:pt x="105" y="230"/>
                    <a:pt x="105" y="210"/>
                  </a:cubicBezTo>
                  <a:cubicBezTo>
                    <a:pt x="99" y="203"/>
                    <a:pt x="96" y="201"/>
                    <a:pt x="95" y="201"/>
                  </a:cubicBezTo>
                  <a:close/>
                  <a:moveTo>
                    <a:pt x="21" y="0"/>
                  </a:moveTo>
                  <a:cubicBezTo>
                    <a:pt x="0" y="21"/>
                    <a:pt x="42" y="126"/>
                    <a:pt x="42" y="126"/>
                  </a:cubicBezTo>
                  <a:cubicBezTo>
                    <a:pt x="63" y="168"/>
                    <a:pt x="63" y="293"/>
                    <a:pt x="105" y="335"/>
                  </a:cubicBezTo>
                  <a:cubicBezTo>
                    <a:pt x="105" y="293"/>
                    <a:pt x="84" y="293"/>
                    <a:pt x="84" y="230"/>
                  </a:cubicBezTo>
                  <a:cubicBezTo>
                    <a:pt x="63" y="168"/>
                    <a:pt x="42" y="84"/>
                    <a:pt x="2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0" name="Google Shape;1080;p25"/>
            <p:cNvSpPr/>
            <p:nvPr/>
          </p:nvSpPr>
          <p:spPr>
            <a:xfrm>
              <a:off x="2056948" y="4179383"/>
              <a:ext cx="3462" cy="912"/>
            </a:xfrm>
            <a:custGeom>
              <a:avLst/>
              <a:gdLst/>
              <a:ahLst/>
              <a:cxnLst/>
              <a:rect l="l" t="t" r="r" b="b"/>
              <a:pathLst>
                <a:path w="129" h="34" extrusionOk="0">
                  <a:moveTo>
                    <a:pt x="18" y="0"/>
                  </a:moveTo>
                  <a:cubicBezTo>
                    <a:pt x="8" y="0"/>
                    <a:pt x="1" y="3"/>
                    <a:pt x="1" y="10"/>
                  </a:cubicBezTo>
                  <a:cubicBezTo>
                    <a:pt x="25" y="22"/>
                    <a:pt x="84" y="34"/>
                    <a:pt x="110" y="34"/>
                  </a:cubicBezTo>
                  <a:cubicBezTo>
                    <a:pt x="128" y="34"/>
                    <a:pt x="129" y="27"/>
                    <a:pt x="85" y="10"/>
                  </a:cubicBezTo>
                  <a:cubicBezTo>
                    <a:pt x="71" y="10"/>
                    <a:pt x="38" y="0"/>
                    <a:pt x="18"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1" name="Google Shape;1081;p25"/>
            <p:cNvSpPr/>
            <p:nvPr/>
          </p:nvSpPr>
          <p:spPr>
            <a:xfrm>
              <a:off x="2067065" y="4166073"/>
              <a:ext cx="2281" cy="2442"/>
            </a:xfrm>
            <a:custGeom>
              <a:avLst/>
              <a:gdLst/>
              <a:ahLst/>
              <a:cxnLst/>
              <a:rect l="l" t="t" r="r" b="b"/>
              <a:pathLst>
                <a:path w="85" h="91" extrusionOk="0">
                  <a:moveTo>
                    <a:pt x="8" y="0"/>
                  </a:moveTo>
                  <a:cubicBezTo>
                    <a:pt x="5" y="0"/>
                    <a:pt x="3" y="1"/>
                    <a:pt x="1" y="4"/>
                  </a:cubicBezTo>
                  <a:cubicBezTo>
                    <a:pt x="19" y="22"/>
                    <a:pt x="54" y="91"/>
                    <a:pt x="77" y="91"/>
                  </a:cubicBezTo>
                  <a:cubicBezTo>
                    <a:pt x="79" y="91"/>
                    <a:pt x="82" y="90"/>
                    <a:pt x="84" y="87"/>
                  </a:cubicBezTo>
                  <a:cubicBezTo>
                    <a:pt x="66" y="69"/>
                    <a:pt x="30" y="0"/>
                    <a:pt x="8"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2" name="Google Shape;1082;p25"/>
            <p:cNvSpPr/>
            <p:nvPr/>
          </p:nvSpPr>
          <p:spPr>
            <a:xfrm>
              <a:off x="1910402" y="2467635"/>
              <a:ext cx="280801" cy="598074"/>
            </a:xfrm>
            <a:custGeom>
              <a:avLst/>
              <a:gdLst/>
              <a:ahLst/>
              <a:cxnLst/>
              <a:rect l="l" t="t" r="r" b="b"/>
              <a:pathLst>
                <a:path w="10463" h="22285" extrusionOk="0">
                  <a:moveTo>
                    <a:pt x="1" y="1"/>
                  </a:moveTo>
                  <a:lnTo>
                    <a:pt x="1" y="22284"/>
                  </a:lnTo>
                  <a:lnTo>
                    <a:pt x="10463" y="22284"/>
                  </a:lnTo>
                  <a:lnTo>
                    <a:pt x="10463" y="1"/>
                  </a:lnTo>
                  <a:close/>
                </a:path>
              </a:pathLst>
            </a:custGeom>
            <a:solidFill>
              <a:srgbClr val="BF916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nvGrpSpPr>
            <p:cNvPr id="1083" name="Google Shape;1083;p25"/>
            <p:cNvGrpSpPr/>
            <p:nvPr/>
          </p:nvGrpSpPr>
          <p:grpSpPr>
            <a:xfrm>
              <a:off x="831556" y="696269"/>
              <a:ext cx="1140642" cy="1817167"/>
              <a:chOff x="3441875" y="1723775"/>
              <a:chExt cx="1062545" cy="1692750"/>
            </a:xfrm>
          </p:grpSpPr>
          <p:sp>
            <p:nvSpPr>
              <p:cNvPr id="1084" name="Google Shape;1084;p25"/>
              <p:cNvSpPr/>
              <p:nvPr/>
            </p:nvSpPr>
            <p:spPr>
              <a:xfrm>
                <a:off x="3625095" y="2364050"/>
                <a:ext cx="879325" cy="1052475"/>
              </a:xfrm>
              <a:custGeom>
                <a:avLst/>
                <a:gdLst/>
                <a:ahLst/>
                <a:cxnLst/>
                <a:rect l="l" t="t" r="r" b="b"/>
                <a:pathLst>
                  <a:path w="35173" h="42099" fill="none" extrusionOk="0">
                    <a:moveTo>
                      <a:pt x="33290" y="42098"/>
                    </a:moveTo>
                    <a:cubicBezTo>
                      <a:pt x="33290" y="42098"/>
                      <a:pt x="35173" y="27891"/>
                      <a:pt x="23372" y="27891"/>
                    </a:cubicBezTo>
                    <a:lnTo>
                      <a:pt x="10148" y="27891"/>
                    </a:lnTo>
                    <a:cubicBezTo>
                      <a:pt x="10148" y="27891"/>
                      <a:pt x="0" y="28142"/>
                      <a:pt x="0" y="15902"/>
                    </a:cubicBezTo>
                    <a:lnTo>
                      <a:pt x="0" y="0"/>
                    </a:lnTo>
                  </a:path>
                </a:pathLst>
              </a:custGeom>
              <a:solidFill>
                <a:schemeClr val="accent3"/>
              </a:solidFill>
              <a:ln w="65375"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5" name="Google Shape;1085;p25"/>
              <p:cNvSpPr/>
              <p:nvPr/>
            </p:nvSpPr>
            <p:spPr>
              <a:xfrm>
                <a:off x="3630725" y="1736325"/>
                <a:ext cx="242200" cy="963575"/>
              </a:xfrm>
              <a:custGeom>
                <a:avLst/>
                <a:gdLst/>
                <a:ahLst/>
                <a:cxnLst/>
                <a:rect l="l" t="t" r="r" b="b"/>
                <a:pathLst>
                  <a:path w="9688" h="38543" fill="none" extrusionOk="0">
                    <a:moveTo>
                      <a:pt x="0" y="36764"/>
                    </a:moveTo>
                    <a:cubicBezTo>
                      <a:pt x="0" y="36764"/>
                      <a:pt x="9688" y="38542"/>
                      <a:pt x="9688" y="27892"/>
                    </a:cubicBezTo>
                    <a:lnTo>
                      <a:pt x="9688" y="1"/>
                    </a:lnTo>
                  </a:path>
                </a:pathLst>
              </a:custGeom>
              <a:solidFill>
                <a:schemeClr val="accent3"/>
              </a:solidFill>
              <a:ln w="46025"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6" name="Google Shape;1086;p25"/>
              <p:cNvSpPr/>
              <p:nvPr/>
            </p:nvSpPr>
            <p:spPr>
              <a:xfrm>
                <a:off x="3441875" y="2325850"/>
                <a:ext cx="141775" cy="228625"/>
              </a:xfrm>
              <a:custGeom>
                <a:avLst/>
                <a:gdLst/>
                <a:ahLst/>
                <a:cxnLst/>
                <a:rect l="l" t="t" r="r" b="b"/>
                <a:pathLst>
                  <a:path w="5671" h="9145" fill="none" extrusionOk="0">
                    <a:moveTo>
                      <a:pt x="1" y="1"/>
                    </a:moveTo>
                    <a:lnTo>
                      <a:pt x="1" y="5085"/>
                    </a:lnTo>
                    <a:cubicBezTo>
                      <a:pt x="1" y="5085"/>
                      <a:pt x="942" y="9144"/>
                      <a:pt x="5671" y="9144"/>
                    </a:cubicBezTo>
                  </a:path>
                </a:pathLst>
              </a:custGeom>
              <a:solidFill>
                <a:schemeClr val="accent3"/>
              </a:solidFill>
              <a:ln w="46025"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7" name="Google Shape;1087;p25"/>
              <p:cNvSpPr/>
              <p:nvPr/>
            </p:nvSpPr>
            <p:spPr>
              <a:xfrm>
                <a:off x="3583625" y="1825250"/>
                <a:ext cx="259475" cy="355200"/>
              </a:xfrm>
              <a:custGeom>
                <a:avLst/>
                <a:gdLst/>
                <a:ahLst/>
                <a:cxnLst/>
                <a:rect l="l" t="t" r="r" b="b"/>
                <a:pathLst>
                  <a:path w="10379" h="14208" fill="none" extrusionOk="0">
                    <a:moveTo>
                      <a:pt x="3307" y="1"/>
                    </a:moveTo>
                    <a:cubicBezTo>
                      <a:pt x="3307" y="1"/>
                      <a:pt x="1" y="14208"/>
                      <a:pt x="10379" y="14208"/>
                    </a:cubicBezTo>
                  </a:path>
                </a:pathLst>
              </a:custGeom>
              <a:solidFill>
                <a:schemeClr val="accent3"/>
              </a:solidFill>
              <a:ln w="46025"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8" name="Google Shape;1088;p25"/>
              <p:cNvSpPr/>
              <p:nvPr/>
            </p:nvSpPr>
            <p:spPr>
              <a:xfrm>
                <a:off x="3896450" y="1723775"/>
                <a:ext cx="135500" cy="298200"/>
              </a:xfrm>
              <a:custGeom>
                <a:avLst/>
                <a:gdLst/>
                <a:ahLst/>
                <a:cxnLst/>
                <a:rect l="l" t="t" r="r" b="b"/>
                <a:pathLst>
                  <a:path w="5420" h="11928" fill="none" extrusionOk="0">
                    <a:moveTo>
                      <a:pt x="0" y="8621"/>
                    </a:moveTo>
                    <a:cubicBezTo>
                      <a:pt x="0" y="8621"/>
                      <a:pt x="5419" y="11927"/>
                      <a:pt x="5419" y="1"/>
                    </a:cubicBezTo>
                  </a:path>
                </a:pathLst>
              </a:custGeom>
              <a:solidFill>
                <a:schemeClr val="accent3"/>
              </a:solidFill>
              <a:ln w="46025"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089" name="Google Shape;1089;p25"/>
            <p:cNvGrpSpPr/>
            <p:nvPr/>
          </p:nvGrpSpPr>
          <p:grpSpPr>
            <a:xfrm>
              <a:off x="1408267" y="410450"/>
              <a:ext cx="1216458" cy="2109723"/>
              <a:chOff x="3979100" y="1457525"/>
              <a:chExt cx="1133170" cy="1965275"/>
            </a:xfrm>
          </p:grpSpPr>
          <p:sp>
            <p:nvSpPr>
              <p:cNvPr id="1090" name="Google Shape;1090;p25"/>
              <p:cNvSpPr/>
              <p:nvPr/>
            </p:nvSpPr>
            <p:spPr>
              <a:xfrm>
                <a:off x="4575020" y="2047050"/>
                <a:ext cx="537250" cy="1375750"/>
              </a:xfrm>
              <a:custGeom>
                <a:avLst/>
                <a:gdLst/>
                <a:ahLst/>
                <a:cxnLst/>
                <a:rect l="l" t="t" r="r" b="b"/>
                <a:pathLst>
                  <a:path w="21490" h="55030" fill="none" extrusionOk="0">
                    <a:moveTo>
                      <a:pt x="231" y="55030"/>
                    </a:moveTo>
                    <a:lnTo>
                      <a:pt x="231" y="30946"/>
                    </a:lnTo>
                    <a:cubicBezTo>
                      <a:pt x="231" y="30946"/>
                      <a:pt x="1" y="22828"/>
                      <a:pt x="9688" y="22828"/>
                    </a:cubicBezTo>
                    <a:cubicBezTo>
                      <a:pt x="9688" y="22828"/>
                      <a:pt x="21489" y="24858"/>
                      <a:pt x="21238" y="17493"/>
                    </a:cubicBezTo>
                    <a:lnTo>
                      <a:pt x="21238" y="0"/>
                    </a:lnTo>
                  </a:path>
                </a:pathLst>
              </a:custGeom>
              <a:solidFill>
                <a:schemeClr val="dk2"/>
              </a:solidFill>
              <a:ln w="78475" cap="rnd"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1" name="Google Shape;1091;p25"/>
              <p:cNvSpPr/>
              <p:nvPr/>
            </p:nvSpPr>
            <p:spPr>
              <a:xfrm>
                <a:off x="4173675" y="1457525"/>
                <a:ext cx="377700" cy="1445325"/>
              </a:xfrm>
              <a:custGeom>
                <a:avLst/>
                <a:gdLst/>
                <a:ahLst/>
                <a:cxnLst/>
                <a:rect l="l" t="t" r="r" b="b"/>
                <a:pathLst>
                  <a:path w="15108" h="57813" fill="none" extrusionOk="0">
                    <a:moveTo>
                      <a:pt x="2365" y="1"/>
                    </a:moveTo>
                    <a:lnTo>
                      <a:pt x="2365" y="48188"/>
                    </a:lnTo>
                    <a:cubicBezTo>
                      <a:pt x="2365" y="48188"/>
                      <a:pt x="1" y="57812"/>
                      <a:pt x="15108" y="57812"/>
                    </a:cubicBezTo>
                  </a:path>
                </a:pathLst>
              </a:custGeom>
              <a:solidFill>
                <a:schemeClr val="dk2"/>
              </a:solidFill>
              <a:ln w="65375" cap="rnd"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2" name="Google Shape;1092;p25"/>
              <p:cNvSpPr/>
              <p:nvPr/>
            </p:nvSpPr>
            <p:spPr>
              <a:xfrm>
                <a:off x="4687350" y="1457525"/>
                <a:ext cx="377700" cy="893975"/>
              </a:xfrm>
              <a:custGeom>
                <a:avLst/>
                <a:gdLst/>
                <a:ahLst/>
                <a:cxnLst/>
                <a:rect l="l" t="t" r="r" b="b"/>
                <a:pathLst>
                  <a:path w="15108" h="35759" fill="none" extrusionOk="0">
                    <a:moveTo>
                      <a:pt x="1403" y="1"/>
                    </a:moveTo>
                    <a:lnTo>
                      <a:pt x="1403" y="28645"/>
                    </a:lnTo>
                    <a:cubicBezTo>
                      <a:pt x="1403" y="28645"/>
                      <a:pt x="1" y="35759"/>
                      <a:pt x="15108" y="35759"/>
                    </a:cubicBezTo>
                  </a:path>
                </a:pathLst>
              </a:custGeom>
              <a:solidFill>
                <a:schemeClr val="dk2"/>
              </a:solidFill>
              <a:ln w="46025" cap="rnd"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3" name="Google Shape;1093;p25"/>
              <p:cNvSpPr/>
              <p:nvPr/>
            </p:nvSpPr>
            <p:spPr>
              <a:xfrm>
                <a:off x="4238550" y="1901100"/>
                <a:ext cx="230175" cy="494875"/>
              </a:xfrm>
              <a:custGeom>
                <a:avLst/>
                <a:gdLst/>
                <a:ahLst/>
                <a:cxnLst/>
                <a:rect l="l" t="t" r="r" b="b"/>
                <a:pathLst>
                  <a:path w="9207" h="19795" fill="none" extrusionOk="0">
                    <a:moveTo>
                      <a:pt x="0" y="18769"/>
                    </a:moveTo>
                    <a:cubicBezTo>
                      <a:pt x="0" y="18769"/>
                      <a:pt x="8495" y="19794"/>
                      <a:pt x="9207" y="12178"/>
                    </a:cubicBezTo>
                    <a:lnTo>
                      <a:pt x="9207" y="1"/>
                    </a:lnTo>
                  </a:path>
                </a:pathLst>
              </a:custGeom>
              <a:solidFill>
                <a:schemeClr val="dk2"/>
              </a:solidFill>
              <a:ln w="46025" cap="rnd"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4" name="Google Shape;1094;p25"/>
              <p:cNvSpPr/>
              <p:nvPr/>
            </p:nvSpPr>
            <p:spPr>
              <a:xfrm>
                <a:off x="3979100" y="2332125"/>
                <a:ext cx="218150" cy="336375"/>
              </a:xfrm>
              <a:custGeom>
                <a:avLst/>
                <a:gdLst/>
                <a:ahLst/>
                <a:cxnLst/>
                <a:rect l="l" t="t" r="r" b="b"/>
                <a:pathLst>
                  <a:path w="8726" h="13455" fill="none" extrusionOk="0">
                    <a:moveTo>
                      <a:pt x="1402" y="1"/>
                    </a:moveTo>
                    <a:cubicBezTo>
                      <a:pt x="1402" y="1"/>
                      <a:pt x="0" y="13455"/>
                      <a:pt x="8725" y="13455"/>
                    </a:cubicBezTo>
                  </a:path>
                </a:pathLst>
              </a:custGeom>
              <a:solidFill>
                <a:schemeClr val="dk2"/>
              </a:solidFill>
              <a:ln w="46025" cap="rnd"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095" name="Google Shape;1095;p25"/>
            <p:cNvGrpSpPr/>
            <p:nvPr/>
          </p:nvGrpSpPr>
          <p:grpSpPr>
            <a:xfrm>
              <a:off x="2187118" y="737277"/>
              <a:ext cx="1070870" cy="1776159"/>
              <a:chOff x="4704625" y="1761975"/>
              <a:chExt cx="997550" cy="1654550"/>
            </a:xfrm>
          </p:grpSpPr>
          <p:sp>
            <p:nvSpPr>
              <p:cNvPr id="1096" name="Google Shape;1096;p25"/>
              <p:cNvSpPr/>
              <p:nvPr/>
            </p:nvSpPr>
            <p:spPr>
              <a:xfrm>
                <a:off x="4704625" y="2345200"/>
                <a:ext cx="850050" cy="1071325"/>
              </a:xfrm>
              <a:custGeom>
                <a:avLst/>
                <a:gdLst/>
                <a:ahLst/>
                <a:cxnLst/>
                <a:rect l="l" t="t" r="r" b="b"/>
                <a:pathLst>
                  <a:path w="34002" h="42853" fill="none" extrusionOk="0">
                    <a:moveTo>
                      <a:pt x="0" y="42852"/>
                    </a:moveTo>
                    <a:cubicBezTo>
                      <a:pt x="0" y="42852"/>
                      <a:pt x="251" y="29671"/>
                      <a:pt x="12303" y="29671"/>
                    </a:cubicBezTo>
                    <a:lnTo>
                      <a:pt x="24355" y="29671"/>
                    </a:lnTo>
                    <a:cubicBezTo>
                      <a:pt x="24355" y="29671"/>
                      <a:pt x="34001" y="26365"/>
                      <a:pt x="34001" y="18497"/>
                    </a:cubicBezTo>
                    <a:lnTo>
                      <a:pt x="34001" y="1"/>
                    </a:lnTo>
                  </a:path>
                </a:pathLst>
              </a:custGeom>
              <a:solidFill>
                <a:schemeClr val="dk2"/>
              </a:solidFill>
              <a:ln w="65375" cap="rnd"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7" name="Google Shape;1097;p25"/>
              <p:cNvSpPr/>
              <p:nvPr/>
            </p:nvSpPr>
            <p:spPr>
              <a:xfrm>
                <a:off x="5277400" y="1761975"/>
                <a:ext cx="271500" cy="982375"/>
              </a:xfrm>
              <a:custGeom>
                <a:avLst/>
                <a:gdLst/>
                <a:ahLst/>
                <a:cxnLst/>
                <a:rect l="l" t="t" r="r" b="b"/>
                <a:pathLst>
                  <a:path w="10860" h="39295" fill="none" extrusionOk="0">
                    <a:moveTo>
                      <a:pt x="10860" y="34733"/>
                    </a:moveTo>
                    <a:cubicBezTo>
                      <a:pt x="10860" y="34733"/>
                      <a:pt x="1" y="39295"/>
                      <a:pt x="1" y="25611"/>
                    </a:cubicBezTo>
                    <a:lnTo>
                      <a:pt x="1" y="0"/>
                    </a:lnTo>
                  </a:path>
                </a:pathLst>
              </a:custGeom>
              <a:solidFill>
                <a:schemeClr val="dk2"/>
              </a:solidFill>
              <a:ln w="46025" cap="rnd"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8" name="Google Shape;1098;p25"/>
              <p:cNvSpPr/>
              <p:nvPr/>
            </p:nvSpPr>
            <p:spPr>
              <a:xfrm>
                <a:off x="5566675" y="2332125"/>
                <a:ext cx="135500" cy="266275"/>
              </a:xfrm>
              <a:custGeom>
                <a:avLst/>
                <a:gdLst/>
                <a:ahLst/>
                <a:cxnLst/>
                <a:rect l="l" t="t" r="r" b="b"/>
                <a:pathLst>
                  <a:path w="5420" h="10651" fill="none" extrusionOk="0">
                    <a:moveTo>
                      <a:pt x="0" y="8893"/>
                    </a:moveTo>
                    <a:cubicBezTo>
                      <a:pt x="0" y="8893"/>
                      <a:pt x="5420" y="10651"/>
                      <a:pt x="5420" y="1"/>
                    </a:cubicBezTo>
                  </a:path>
                </a:pathLst>
              </a:custGeom>
              <a:solidFill>
                <a:schemeClr val="dk2"/>
              </a:solidFill>
              <a:ln w="46025" cap="rnd"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sp>
          <p:nvSpPr>
            <p:cNvPr id="1099" name="Google Shape;1099;p25"/>
            <p:cNvSpPr/>
            <p:nvPr/>
          </p:nvSpPr>
          <p:spPr>
            <a:xfrm>
              <a:off x="1826193" y="2447991"/>
              <a:ext cx="444751" cy="121306"/>
            </a:xfrm>
            <a:custGeom>
              <a:avLst/>
              <a:gdLst/>
              <a:ahLst/>
              <a:cxnLst/>
              <a:rect l="l" t="t" r="r" b="b"/>
              <a:pathLst>
                <a:path w="16572" h="4520" extrusionOk="0">
                  <a:moveTo>
                    <a:pt x="8286" y="0"/>
                  </a:moveTo>
                  <a:cubicBezTo>
                    <a:pt x="3704" y="0"/>
                    <a:pt x="0" y="1005"/>
                    <a:pt x="0" y="2260"/>
                  </a:cubicBezTo>
                  <a:cubicBezTo>
                    <a:pt x="0" y="3495"/>
                    <a:pt x="3704" y="4520"/>
                    <a:pt x="8286" y="4520"/>
                  </a:cubicBezTo>
                  <a:cubicBezTo>
                    <a:pt x="12868" y="4520"/>
                    <a:pt x="16572" y="3495"/>
                    <a:pt x="16572" y="2260"/>
                  </a:cubicBezTo>
                  <a:cubicBezTo>
                    <a:pt x="16572" y="1005"/>
                    <a:pt x="12868" y="0"/>
                    <a:pt x="8286" y="0"/>
                  </a:cubicBez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00" name="Google Shape;1100;p25"/>
            <p:cNvSpPr/>
            <p:nvPr/>
          </p:nvSpPr>
          <p:spPr>
            <a:xfrm>
              <a:off x="2106378" y="3524358"/>
              <a:ext cx="179140" cy="166822"/>
            </a:xfrm>
            <a:custGeom>
              <a:avLst/>
              <a:gdLst/>
              <a:ahLst/>
              <a:cxnLst/>
              <a:rect l="l" t="t" r="r" b="b"/>
              <a:pathLst>
                <a:path w="6675" h="6216" extrusionOk="0">
                  <a:moveTo>
                    <a:pt x="3348" y="1"/>
                  </a:moveTo>
                  <a:cubicBezTo>
                    <a:pt x="1507" y="1"/>
                    <a:pt x="0" y="1382"/>
                    <a:pt x="0" y="3098"/>
                  </a:cubicBezTo>
                  <a:cubicBezTo>
                    <a:pt x="0" y="4813"/>
                    <a:pt x="1507" y="6215"/>
                    <a:pt x="3348" y="6215"/>
                  </a:cubicBezTo>
                  <a:cubicBezTo>
                    <a:pt x="5189" y="6215"/>
                    <a:pt x="6675" y="4813"/>
                    <a:pt x="6675" y="3098"/>
                  </a:cubicBezTo>
                  <a:cubicBezTo>
                    <a:pt x="6675" y="1382"/>
                    <a:pt x="5189" y="1"/>
                    <a:pt x="3348" y="1"/>
                  </a:cubicBezTo>
                  <a:close/>
                </a:path>
              </a:pathLst>
            </a:custGeom>
            <a:solidFill>
              <a:srgbClr val="22B573"/>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01" name="Google Shape;1101;p25"/>
            <p:cNvSpPr/>
            <p:nvPr/>
          </p:nvSpPr>
          <p:spPr>
            <a:xfrm>
              <a:off x="1919391" y="3409825"/>
              <a:ext cx="75843" cy="70770"/>
            </a:xfrm>
            <a:custGeom>
              <a:avLst/>
              <a:gdLst/>
              <a:ahLst/>
              <a:cxnLst/>
              <a:rect l="l" t="t" r="r" b="b"/>
              <a:pathLst>
                <a:path w="2826" h="2637" extrusionOk="0">
                  <a:moveTo>
                    <a:pt x="1402" y="0"/>
                  </a:moveTo>
                  <a:cubicBezTo>
                    <a:pt x="628" y="0"/>
                    <a:pt x="1" y="586"/>
                    <a:pt x="1" y="1319"/>
                  </a:cubicBezTo>
                  <a:cubicBezTo>
                    <a:pt x="1" y="2051"/>
                    <a:pt x="628" y="2637"/>
                    <a:pt x="1402" y="2637"/>
                  </a:cubicBezTo>
                  <a:cubicBezTo>
                    <a:pt x="2198" y="2637"/>
                    <a:pt x="2825" y="2051"/>
                    <a:pt x="2825" y="1319"/>
                  </a:cubicBezTo>
                  <a:cubicBezTo>
                    <a:pt x="2825" y="586"/>
                    <a:pt x="2198" y="0"/>
                    <a:pt x="1402" y="0"/>
                  </a:cubicBezTo>
                  <a:close/>
                </a:path>
              </a:pathLst>
            </a:custGeom>
            <a:solidFill>
              <a:srgbClr val="22B573"/>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02" name="Google Shape;1102;p25"/>
            <p:cNvSpPr/>
            <p:nvPr/>
          </p:nvSpPr>
          <p:spPr>
            <a:xfrm>
              <a:off x="1825629" y="3746716"/>
              <a:ext cx="118514" cy="110087"/>
            </a:xfrm>
            <a:custGeom>
              <a:avLst/>
              <a:gdLst/>
              <a:ahLst/>
              <a:cxnLst/>
              <a:rect l="l" t="t" r="r" b="b"/>
              <a:pathLst>
                <a:path w="4416" h="4102" extrusionOk="0">
                  <a:moveTo>
                    <a:pt x="2218" y="1"/>
                  </a:moveTo>
                  <a:cubicBezTo>
                    <a:pt x="984" y="1"/>
                    <a:pt x="0" y="921"/>
                    <a:pt x="0" y="2051"/>
                  </a:cubicBezTo>
                  <a:cubicBezTo>
                    <a:pt x="0" y="3181"/>
                    <a:pt x="984" y="4102"/>
                    <a:pt x="2218" y="4102"/>
                  </a:cubicBezTo>
                  <a:cubicBezTo>
                    <a:pt x="3432" y="4102"/>
                    <a:pt x="4415" y="3181"/>
                    <a:pt x="4415" y="2051"/>
                  </a:cubicBezTo>
                  <a:cubicBezTo>
                    <a:pt x="4415" y="921"/>
                    <a:pt x="3432" y="1"/>
                    <a:pt x="2218" y="1"/>
                  </a:cubicBezTo>
                  <a:close/>
                </a:path>
              </a:pathLst>
            </a:custGeom>
            <a:solidFill>
              <a:srgbClr val="22B573"/>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03" name="Google Shape;1103;p25"/>
            <p:cNvSpPr/>
            <p:nvPr/>
          </p:nvSpPr>
          <p:spPr>
            <a:xfrm>
              <a:off x="1755050" y="2584673"/>
              <a:ext cx="301009" cy="2032530"/>
            </a:xfrm>
            <a:custGeom>
              <a:avLst/>
              <a:gdLst/>
              <a:ahLst/>
              <a:cxnLst/>
              <a:rect l="l" t="t" r="r" b="b"/>
              <a:pathLst>
                <a:path w="11216" h="80013" extrusionOk="0">
                  <a:moveTo>
                    <a:pt x="11215" y="0"/>
                  </a:moveTo>
                  <a:lnTo>
                    <a:pt x="0" y="251"/>
                  </a:lnTo>
                  <a:lnTo>
                    <a:pt x="0" y="67730"/>
                  </a:lnTo>
                  <a:cubicBezTo>
                    <a:pt x="0" y="67730"/>
                    <a:pt x="230" y="79426"/>
                    <a:pt x="11215" y="80012"/>
                  </a:cubicBezTo>
                  <a:lnTo>
                    <a:pt x="11215" y="0"/>
                  </a:lnTo>
                  <a:close/>
                </a:path>
              </a:pathLst>
            </a:custGeom>
            <a:solidFill>
              <a:srgbClr val="595959">
                <a:alpha val="19200"/>
              </a:srgb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04" name="Google Shape;1104;p25"/>
          <p:cNvGrpSpPr/>
          <p:nvPr/>
        </p:nvGrpSpPr>
        <p:grpSpPr>
          <a:xfrm>
            <a:off x="1752600" y="1217330"/>
            <a:ext cx="5179203" cy="3478849"/>
            <a:chOff x="637789" y="553350"/>
            <a:chExt cx="2828111" cy="1794739"/>
          </a:xfrm>
        </p:grpSpPr>
        <p:grpSp>
          <p:nvGrpSpPr>
            <p:cNvPr id="1105" name="Google Shape;1105;p25"/>
            <p:cNvGrpSpPr/>
            <p:nvPr/>
          </p:nvGrpSpPr>
          <p:grpSpPr>
            <a:xfrm>
              <a:off x="3063625" y="883675"/>
              <a:ext cx="402275" cy="408550"/>
              <a:chOff x="3141175" y="663975"/>
              <a:chExt cx="402275" cy="408550"/>
            </a:xfrm>
          </p:grpSpPr>
          <p:sp>
            <p:nvSpPr>
              <p:cNvPr id="1106" name="Google Shape;1106;p25"/>
              <p:cNvSpPr/>
              <p:nvPr/>
            </p:nvSpPr>
            <p:spPr>
              <a:xfrm>
                <a:off x="3141175" y="663975"/>
                <a:ext cx="402275" cy="408550"/>
              </a:xfrm>
              <a:custGeom>
                <a:avLst/>
                <a:gdLst/>
                <a:ahLst/>
                <a:cxnLst/>
                <a:rect l="l" t="t" r="r" b="b"/>
                <a:pathLst>
                  <a:path w="16091" h="16342" extrusionOk="0">
                    <a:moveTo>
                      <a:pt x="11341" y="0"/>
                    </a:moveTo>
                    <a:cubicBezTo>
                      <a:pt x="1" y="2176"/>
                      <a:pt x="3474" y="16342"/>
                      <a:pt x="3474" y="16342"/>
                    </a:cubicBezTo>
                    <a:cubicBezTo>
                      <a:pt x="16091" y="8307"/>
                      <a:pt x="11342" y="1"/>
                      <a:pt x="11341"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07" name="Google Shape;1107;p25"/>
              <p:cNvSpPr/>
              <p:nvPr/>
            </p:nvSpPr>
            <p:spPr>
              <a:xfrm>
                <a:off x="3228000" y="663975"/>
                <a:ext cx="315425" cy="408550"/>
              </a:xfrm>
              <a:custGeom>
                <a:avLst/>
                <a:gdLst/>
                <a:ahLst/>
                <a:cxnLst/>
                <a:rect l="l" t="t" r="r" b="b"/>
                <a:pathLst>
                  <a:path w="12617" h="16342" extrusionOk="0">
                    <a:moveTo>
                      <a:pt x="7868" y="0"/>
                    </a:moveTo>
                    <a:lnTo>
                      <a:pt x="1" y="16342"/>
                    </a:lnTo>
                    <a:cubicBezTo>
                      <a:pt x="12617" y="8307"/>
                      <a:pt x="7869" y="1"/>
                      <a:pt x="7868"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08" name="Google Shape;1108;p25"/>
            <p:cNvGrpSpPr/>
            <p:nvPr/>
          </p:nvGrpSpPr>
          <p:grpSpPr>
            <a:xfrm>
              <a:off x="2224875" y="553350"/>
              <a:ext cx="382400" cy="253800"/>
              <a:chOff x="3536625" y="701950"/>
              <a:chExt cx="382400" cy="253800"/>
            </a:xfrm>
          </p:grpSpPr>
          <p:sp>
            <p:nvSpPr>
              <p:cNvPr id="1109" name="Google Shape;1109;p25"/>
              <p:cNvSpPr/>
              <p:nvPr/>
            </p:nvSpPr>
            <p:spPr>
              <a:xfrm>
                <a:off x="3536625" y="701950"/>
                <a:ext cx="382400" cy="253800"/>
              </a:xfrm>
              <a:custGeom>
                <a:avLst/>
                <a:gdLst/>
                <a:ahLst/>
                <a:cxnLst/>
                <a:rect l="l" t="t" r="r" b="b"/>
                <a:pathLst>
                  <a:path w="15296" h="10152" extrusionOk="0">
                    <a:moveTo>
                      <a:pt x="3945" y="0"/>
                    </a:moveTo>
                    <a:cubicBezTo>
                      <a:pt x="1605" y="0"/>
                      <a:pt x="1" y="929"/>
                      <a:pt x="1" y="929"/>
                    </a:cubicBezTo>
                    <a:cubicBezTo>
                      <a:pt x="486" y="8699"/>
                      <a:pt x="6361" y="10151"/>
                      <a:pt x="10685" y="10151"/>
                    </a:cubicBezTo>
                    <a:cubicBezTo>
                      <a:pt x="13267" y="10151"/>
                      <a:pt x="15296" y="9634"/>
                      <a:pt x="15296" y="9634"/>
                    </a:cubicBezTo>
                    <a:cubicBezTo>
                      <a:pt x="11595" y="1691"/>
                      <a:pt x="7101" y="0"/>
                      <a:pt x="3945"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10" name="Google Shape;1110;p25"/>
              <p:cNvSpPr/>
              <p:nvPr/>
            </p:nvSpPr>
            <p:spPr>
              <a:xfrm>
                <a:off x="3536625" y="701950"/>
                <a:ext cx="382400" cy="240850"/>
              </a:xfrm>
              <a:custGeom>
                <a:avLst/>
                <a:gdLst/>
                <a:ahLst/>
                <a:cxnLst/>
                <a:rect l="l" t="t" r="r" b="b"/>
                <a:pathLst>
                  <a:path w="15296" h="9634" extrusionOk="0">
                    <a:moveTo>
                      <a:pt x="3945" y="0"/>
                    </a:moveTo>
                    <a:cubicBezTo>
                      <a:pt x="1605" y="0"/>
                      <a:pt x="1" y="929"/>
                      <a:pt x="1" y="929"/>
                    </a:cubicBezTo>
                    <a:lnTo>
                      <a:pt x="15296" y="9634"/>
                    </a:lnTo>
                    <a:cubicBezTo>
                      <a:pt x="11595" y="1691"/>
                      <a:pt x="7101" y="0"/>
                      <a:pt x="3945"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11" name="Google Shape;1111;p25"/>
            <p:cNvGrpSpPr/>
            <p:nvPr/>
          </p:nvGrpSpPr>
          <p:grpSpPr>
            <a:xfrm rot="1356346">
              <a:off x="2253913" y="1598938"/>
              <a:ext cx="324335" cy="340660"/>
              <a:chOff x="3930525" y="183675"/>
              <a:chExt cx="324325" cy="340650"/>
            </a:xfrm>
          </p:grpSpPr>
          <p:sp>
            <p:nvSpPr>
              <p:cNvPr id="1112" name="Google Shape;1112;p25"/>
              <p:cNvSpPr/>
              <p:nvPr/>
            </p:nvSpPr>
            <p:spPr>
              <a:xfrm>
                <a:off x="3930525" y="280025"/>
                <a:ext cx="256850" cy="244300"/>
              </a:xfrm>
              <a:custGeom>
                <a:avLst/>
                <a:gdLst/>
                <a:ahLst/>
                <a:cxnLst/>
                <a:rect l="l" t="t" r="r" b="b"/>
                <a:pathLst>
                  <a:path w="10274" h="9772" extrusionOk="0">
                    <a:moveTo>
                      <a:pt x="4018" y="0"/>
                    </a:moveTo>
                    <a:lnTo>
                      <a:pt x="4018" y="0"/>
                    </a:lnTo>
                    <a:cubicBezTo>
                      <a:pt x="0" y="6466"/>
                      <a:pt x="8579" y="9772"/>
                      <a:pt x="8579" y="9772"/>
                    </a:cubicBezTo>
                    <a:cubicBezTo>
                      <a:pt x="10274" y="566"/>
                      <a:pt x="4019" y="0"/>
                      <a:pt x="4018"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13" name="Google Shape;1113;p25"/>
              <p:cNvSpPr/>
              <p:nvPr/>
            </p:nvSpPr>
            <p:spPr>
              <a:xfrm>
                <a:off x="4030950" y="280025"/>
                <a:ext cx="156425" cy="244300"/>
              </a:xfrm>
              <a:custGeom>
                <a:avLst/>
                <a:gdLst/>
                <a:ahLst/>
                <a:cxnLst/>
                <a:rect l="l" t="t" r="r" b="b"/>
                <a:pathLst>
                  <a:path w="6257" h="9772" extrusionOk="0">
                    <a:moveTo>
                      <a:pt x="1" y="0"/>
                    </a:moveTo>
                    <a:lnTo>
                      <a:pt x="4562" y="9772"/>
                    </a:lnTo>
                    <a:cubicBezTo>
                      <a:pt x="6257" y="566"/>
                      <a:pt x="2" y="0"/>
                      <a:pt x="1"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14" name="Google Shape;1114;p25"/>
              <p:cNvSpPr/>
              <p:nvPr/>
            </p:nvSpPr>
            <p:spPr>
              <a:xfrm>
                <a:off x="4050825" y="183675"/>
                <a:ext cx="204025" cy="121225"/>
              </a:xfrm>
              <a:custGeom>
                <a:avLst/>
                <a:gdLst/>
                <a:ahLst/>
                <a:cxnLst/>
                <a:rect l="l" t="t" r="r" b="b"/>
                <a:pathLst>
                  <a:path w="8161" h="4849" extrusionOk="0">
                    <a:moveTo>
                      <a:pt x="5582" y="0"/>
                    </a:moveTo>
                    <a:cubicBezTo>
                      <a:pt x="431" y="0"/>
                      <a:pt x="1" y="3917"/>
                      <a:pt x="1" y="3917"/>
                    </a:cubicBezTo>
                    <a:cubicBezTo>
                      <a:pt x="1040" y="4581"/>
                      <a:pt x="1984" y="4849"/>
                      <a:pt x="2830" y="4849"/>
                    </a:cubicBezTo>
                    <a:cubicBezTo>
                      <a:pt x="6329" y="4849"/>
                      <a:pt x="8161" y="276"/>
                      <a:pt x="8161" y="276"/>
                    </a:cubicBezTo>
                    <a:cubicBezTo>
                      <a:pt x="7191" y="84"/>
                      <a:pt x="6336" y="0"/>
                      <a:pt x="5582"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15" name="Google Shape;1115;p25"/>
              <p:cNvSpPr/>
              <p:nvPr/>
            </p:nvSpPr>
            <p:spPr>
              <a:xfrm>
                <a:off x="4050825" y="183675"/>
                <a:ext cx="204025" cy="97950"/>
              </a:xfrm>
              <a:custGeom>
                <a:avLst/>
                <a:gdLst/>
                <a:ahLst/>
                <a:cxnLst/>
                <a:rect l="l" t="t" r="r" b="b"/>
                <a:pathLst>
                  <a:path w="8161" h="3918" extrusionOk="0">
                    <a:moveTo>
                      <a:pt x="5582" y="0"/>
                    </a:moveTo>
                    <a:cubicBezTo>
                      <a:pt x="431" y="0"/>
                      <a:pt x="1" y="3917"/>
                      <a:pt x="1" y="3917"/>
                    </a:cubicBezTo>
                    <a:lnTo>
                      <a:pt x="8161" y="276"/>
                    </a:lnTo>
                    <a:cubicBezTo>
                      <a:pt x="7191" y="84"/>
                      <a:pt x="6336" y="0"/>
                      <a:pt x="5582"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16" name="Google Shape;1116;p25"/>
            <p:cNvGrpSpPr/>
            <p:nvPr/>
          </p:nvGrpSpPr>
          <p:grpSpPr>
            <a:xfrm rot="2064881">
              <a:off x="718038" y="702360"/>
              <a:ext cx="402290" cy="408566"/>
              <a:chOff x="3141175" y="663975"/>
              <a:chExt cx="402275" cy="408550"/>
            </a:xfrm>
          </p:grpSpPr>
          <p:sp>
            <p:nvSpPr>
              <p:cNvPr id="1117" name="Google Shape;1117;p25"/>
              <p:cNvSpPr/>
              <p:nvPr/>
            </p:nvSpPr>
            <p:spPr>
              <a:xfrm>
                <a:off x="3141175" y="663975"/>
                <a:ext cx="402275" cy="408550"/>
              </a:xfrm>
              <a:custGeom>
                <a:avLst/>
                <a:gdLst/>
                <a:ahLst/>
                <a:cxnLst/>
                <a:rect l="l" t="t" r="r" b="b"/>
                <a:pathLst>
                  <a:path w="16091" h="16342" extrusionOk="0">
                    <a:moveTo>
                      <a:pt x="11341" y="0"/>
                    </a:moveTo>
                    <a:cubicBezTo>
                      <a:pt x="1" y="2176"/>
                      <a:pt x="3474" y="16342"/>
                      <a:pt x="3474" y="16342"/>
                    </a:cubicBezTo>
                    <a:cubicBezTo>
                      <a:pt x="16091" y="8307"/>
                      <a:pt x="11342" y="1"/>
                      <a:pt x="11341"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18" name="Google Shape;1118;p25"/>
              <p:cNvSpPr/>
              <p:nvPr/>
            </p:nvSpPr>
            <p:spPr>
              <a:xfrm>
                <a:off x="3228000" y="663975"/>
                <a:ext cx="315425" cy="408550"/>
              </a:xfrm>
              <a:custGeom>
                <a:avLst/>
                <a:gdLst/>
                <a:ahLst/>
                <a:cxnLst/>
                <a:rect l="l" t="t" r="r" b="b"/>
                <a:pathLst>
                  <a:path w="12617" h="16342" extrusionOk="0">
                    <a:moveTo>
                      <a:pt x="7868" y="0"/>
                    </a:moveTo>
                    <a:lnTo>
                      <a:pt x="1" y="16342"/>
                    </a:lnTo>
                    <a:cubicBezTo>
                      <a:pt x="12617" y="8307"/>
                      <a:pt x="7869" y="1"/>
                      <a:pt x="7868"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19" name="Google Shape;1119;p25"/>
            <p:cNvGrpSpPr/>
            <p:nvPr/>
          </p:nvGrpSpPr>
          <p:grpSpPr>
            <a:xfrm rot="4799143">
              <a:off x="877681" y="1988440"/>
              <a:ext cx="324337" cy="340662"/>
              <a:chOff x="3930525" y="183675"/>
              <a:chExt cx="324325" cy="340650"/>
            </a:xfrm>
          </p:grpSpPr>
          <p:sp>
            <p:nvSpPr>
              <p:cNvPr id="1120" name="Google Shape;1120;p25"/>
              <p:cNvSpPr/>
              <p:nvPr/>
            </p:nvSpPr>
            <p:spPr>
              <a:xfrm>
                <a:off x="3930525" y="280025"/>
                <a:ext cx="256850" cy="244300"/>
              </a:xfrm>
              <a:custGeom>
                <a:avLst/>
                <a:gdLst/>
                <a:ahLst/>
                <a:cxnLst/>
                <a:rect l="l" t="t" r="r" b="b"/>
                <a:pathLst>
                  <a:path w="10274" h="9772" extrusionOk="0">
                    <a:moveTo>
                      <a:pt x="4018" y="0"/>
                    </a:moveTo>
                    <a:lnTo>
                      <a:pt x="4018" y="0"/>
                    </a:lnTo>
                    <a:cubicBezTo>
                      <a:pt x="0" y="6466"/>
                      <a:pt x="8579" y="9772"/>
                      <a:pt x="8579" y="9772"/>
                    </a:cubicBezTo>
                    <a:cubicBezTo>
                      <a:pt x="10274" y="566"/>
                      <a:pt x="4019" y="0"/>
                      <a:pt x="4018"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21" name="Google Shape;1121;p25"/>
              <p:cNvSpPr/>
              <p:nvPr/>
            </p:nvSpPr>
            <p:spPr>
              <a:xfrm>
                <a:off x="4030950" y="280025"/>
                <a:ext cx="156425" cy="244300"/>
              </a:xfrm>
              <a:custGeom>
                <a:avLst/>
                <a:gdLst/>
                <a:ahLst/>
                <a:cxnLst/>
                <a:rect l="l" t="t" r="r" b="b"/>
                <a:pathLst>
                  <a:path w="6257" h="9772" extrusionOk="0">
                    <a:moveTo>
                      <a:pt x="1" y="0"/>
                    </a:moveTo>
                    <a:lnTo>
                      <a:pt x="4562" y="9772"/>
                    </a:lnTo>
                    <a:cubicBezTo>
                      <a:pt x="6257" y="566"/>
                      <a:pt x="2" y="0"/>
                      <a:pt x="1"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22" name="Google Shape;1122;p25"/>
              <p:cNvSpPr/>
              <p:nvPr/>
            </p:nvSpPr>
            <p:spPr>
              <a:xfrm>
                <a:off x="4050825" y="183675"/>
                <a:ext cx="204025" cy="121225"/>
              </a:xfrm>
              <a:custGeom>
                <a:avLst/>
                <a:gdLst/>
                <a:ahLst/>
                <a:cxnLst/>
                <a:rect l="l" t="t" r="r" b="b"/>
                <a:pathLst>
                  <a:path w="8161" h="4849" extrusionOk="0">
                    <a:moveTo>
                      <a:pt x="5582" y="0"/>
                    </a:moveTo>
                    <a:cubicBezTo>
                      <a:pt x="431" y="0"/>
                      <a:pt x="1" y="3917"/>
                      <a:pt x="1" y="3917"/>
                    </a:cubicBezTo>
                    <a:cubicBezTo>
                      <a:pt x="1040" y="4581"/>
                      <a:pt x="1984" y="4849"/>
                      <a:pt x="2830" y="4849"/>
                    </a:cubicBezTo>
                    <a:cubicBezTo>
                      <a:pt x="6329" y="4849"/>
                      <a:pt x="8161" y="276"/>
                      <a:pt x="8161" y="276"/>
                    </a:cubicBezTo>
                    <a:cubicBezTo>
                      <a:pt x="7191" y="84"/>
                      <a:pt x="6336" y="0"/>
                      <a:pt x="5582"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23" name="Google Shape;1123;p25"/>
              <p:cNvSpPr/>
              <p:nvPr/>
            </p:nvSpPr>
            <p:spPr>
              <a:xfrm>
                <a:off x="4050825" y="183675"/>
                <a:ext cx="204025" cy="97950"/>
              </a:xfrm>
              <a:custGeom>
                <a:avLst/>
                <a:gdLst/>
                <a:ahLst/>
                <a:cxnLst/>
                <a:rect l="l" t="t" r="r" b="b"/>
                <a:pathLst>
                  <a:path w="8161" h="3918" extrusionOk="0">
                    <a:moveTo>
                      <a:pt x="5582" y="0"/>
                    </a:moveTo>
                    <a:cubicBezTo>
                      <a:pt x="431" y="0"/>
                      <a:pt x="1" y="3917"/>
                      <a:pt x="1" y="3917"/>
                    </a:cubicBezTo>
                    <a:lnTo>
                      <a:pt x="8161" y="276"/>
                    </a:lnTo>
                    <a:cubicBezTo>
                      <a:pt x="7191" y="84"/>
                      <a:pt x="6336" y="0"/>
                      <a:pt x="5582"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24" name="Google Shape;1124;p25"/>
            <p:cNvGrpSpPr/>
            <p:nvPr/>
          </p:nvGrpSpPr>
          <p:grpSpPr>
            <a:xfrm>
              <a:off x="2819682" y="2160342"/>
              <a:ext cx="243933" cy="161899"/>
              <a:chOff x="3536625" y="701950"/>
              <a:chExt cx="382400" cy="253800"/>
            </a:xfrm>
          </p:grpSpPr>
          <p:sp>
            <p:nvSpPr>
              <p:cNvPr id="1125" name="Google Shape;1125;p25"/>
              <p:cNvSpPr/>
              <p:nvPr/>
            </p:nvSpPr>
            <p:spPr>
              <a:xfrm>
                <a:off x="3536625" y="701950"/>
                <a:ext cx="382400" cy="253800"/>
              </a:xfrm>
              <a:custGeom>
                <a:avLst/>
                <a:gdLst/>
                <a:ahLst/>
                <a:cxnLst/>
                <a:rect l="l" t="t" r="r" b="b"/>
                <a:pathLst>
                  <a:path w="15296" h="10152" extrusionOk="0">
                    <a:moveTo>
                      <a:pt x="3945" y="0"/>
                    </a:moveTo>
                    <a:cubicBezTo>
                      <a:pt x="1605" y="0"/>
                      <a:pt x="1" y="929"/>
                      <a:pt x="1" y="929"/>
                    </a:cubicBezTo>
                    <a:cubicBezTo>
                      <a:pt x="486" y="8699"/>
                      <a:pt x="6361" y="10151"/>
                      <a:pt x="10685" y="10151"/>
                    </a:cubicBezTo>
                    <a:cubicBezTo>
                      <a:pt x="13267" y="10151"/>
                      <a:pt x="15296" y="9634"/>
                      <a:pt x="15296" y="9634"/>
                    </a:cubicBezTo>
                    <a:cubicBezTo>
                      <a:pt x="11595" y="1691"/>
                      <a:pt x="7101" y="0"/>
                      <a:pt x="3945"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26" name="Google Shape;1126;p25"/>
              <p:cNvSpPr/>
              <p:nvPr/>
            </p:nvSpPr>
            <p:spPr>
              <a:xfrm>
                <a:off x="3536625" y="701950"/>
                <a:ext cx="382400" cy="240850"/>
              </a:xfrm>
              <a:custGeom>
                <a:avLst/>
                <a:gdLst/>
                <a:ahLst/>
                <a:cxnLst/>
                <a:rect l="l" t="t" r="r" b="b"/>
                <a:pathLst>
                  <a:path w="15296" h="9634" extrusionOk="0">
                    <a:moveTo>
                      <a:pt x="3945" y="0"/>
                    </a:moveTo>
                    <a:cubicBezTo>
                      <a:pt x="1605" y="0"/>
                      <a:pt x="1" y="929"/>
                      <a:pt x="1" y="929"/>
                    </a:cubicBezTo>
                    <a:lnTo>
                      <a:pt x="15296" y="9634"/>
                    </a:lnTo>
                    <a:cubicBezTo>
                      <a:pt x="11595" y="1691"/>
                      <a:pt x="7101" y="0"/>
                      <a:pt x="3945"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27" name="Google Shape;1127;p25"/>
            <p:cNvGrpSpPr/>
            <p:nvPr/>
          </p:nvGrpSpPr>
          <p:grpSpPr>
            <a:xfrm rot="-4861586">
              <a:off x="1656650" y="1040237"/>
              <a:ext cx="243936" cy="161901"/>
              <a:chOff x="3536625" y="701950"/>
              <a:chExt cx="382400" cy="253800"/>
            </a:xfrm>
          </p:grpSpPr>
          <p:sp>
            <p:nvSpPr>
              <p:cNvPr id="1128" name="Google Shape;1128;p25"/>
              <p:cNvSpPr/>
              <p:nvPr/>
            </p:nvSpPr>
            <p:spPr>
              <a:xfrm>
                <a:off x="3536625" y="701950"/>
                <a:ext cx="382400" cy="253800"/>
              </a:xfrm>
              <a:custGeom>
                <a:avLst/>
                <a:gdLst/>
                <a:ahLst/>
                <a:cxnLst/>
                <a:rect l="l" t="t" r="r" b="b"/>
                <a:pathLst>
                  <a:path w="15296" h="10152" extrusionOk="0">
                    <a:moveTo>
                      <a:pt x="3945" y="0"/>
                    </a:moveTo>
                    <a:cubicBezTo>
                      <a:pt x="1605" y="0"/>
                      <a:pt x="1" y="929"/>
                      <a:pt x="1" y="929"/>
                    </a:cubicBezTo>
                    <a:cubicBezTo>
                      <a:pt x="486" y="8699"/>
                      <a:pt x="6361" y="10151"/>
                      <a:pt x="10685" y="10151"/>
                    </a:cubicBezTo>
                    <a:cubicBezTo>
                      <a:pt x="13267" y="10151"/>
                      <a:pt x="15296" y="9634"/>
                      <a:pt x="15296" y="9634"/>
                    </a:cubicBezTo>
                    <a:cubicBezTo>
                      <a:pt x="11595" y="1691"/>
                      <a:pt x="7101" y="0"/>
                      <a:pt x="3945"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29" name="Google Shape;1129;p25"/>
              <p:cNvSpPr/>
              <p:nvPr/>
            </p:nvSpPr>
            <p:spPr>
              <a:xfrm>
                <a:off x="3536625" y="701950"/>
                <a:ext cx="382400" cy="240850"/>
              </a:xfrm>
              <a:custGeom>
                <a:avLst/>
                <a:gdLst/>
                <a:ahLst/>
                <a:cxnLst/>
                <a:rect l="l" t="t" r="r" b="b"/>
                <a:pathLst>
                  <a:path w="15296" h="9634" extrusionOk="0">
                    <a:moveTo>
                      <a:pt x="3945" y="0"/>
                    </a:moveTo>
                    <a:cubicBezTo>
                      <a:pt x="1605" y="0"/>
                      <a:pt x="1" y="929"/>
                      <a:pt x="1" y="929"/>
                    </a:cubicBezTo>
                    <a:lnTo>
                      <a:pt x="15296" y="9634"/>
                    </a:lnTo>
                    <a:cubicBezTo>
                      <a:pt x="11595" y="1691"/>
                      <a:pt x="7101" y="0"/>
                      <a:pt x="3945"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30" name="Google Shape;1130;p25"/>
            <p:cNvGrpSpPr/>
            <p:nvPr/>
          </p:nvGrpSpPr>
          <p:grpSpPr>
            <a:xfrm rot="-3195566">
              <a:off x="1695477" y="1660368"/>
              <a:ext cx="243941" cy="161905"/>
              <a:chOff x="3536625" y="701950"/>
              <a:chExt cx="382400" cy="253800"/>
            </a:xfrm>
          </p:grpSpPr>
          <p:sp>
            <p:nvSpPr>
              <p:cNvPr id="1131" name="Google Shape;1131;p25"/>
              <p:cNvSpPr/>
              <p:nvPr/>
            </p:nvSpPr>
            <p:spPr>
              <a:xfrm>
                <a:off x="3536625" y="701950"/>
                <a:ext cx="382400" cy="253800"/>
              </a:xfrm>
              <a:custGeom>
                <a:avLst/>
                <a:gdLst/>
                <a:ahLst/>
                <a:cxnLst/>
                <a:rect l="l" t="t" r="r" b="b"/>
                <a:pathLst>
                  <a:path w="15296" h="10152" extrusionOk="0">
                    <a:moveTo>
                      <a:pt x="3945" y="0"/>
                    </a:moveTo>
                    <a:cubicBezTo>
                      <a:pt x="1605" y="0"/>
                      <a:pt x="1" y="929"/>
                      <a:pt x="1" y="929"/>
                    </a:cubicBezTo>
                    <a:cubicBezTo>
                      <a:pt x="486" y="8699"/>
                      <a:pt x="6361" y="10151"/>
                      <a:pt x="10685" y="10151"/>
                    </a:cubicBezTo>
                    <a:cubicBezTo>
                      <a:pt x="13267" y="10151"/>
                      <a:pt x="15296" y="9634"/>
                      <a:pt x="15296" y="9634"/>
                    </a:cubicBezTo>
                    <a:cubicBezTo>
                      <a:pt x="11595" y="1691"/>
                      <a:pt x="7101" y="0"/>
                      <a:pt x="3945"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32" name="Google Shape;1132;p25"/>
              <p:cNvSpPr/>
              <p:nvPr/>
            </p:nvSpPr>
            <p:spPr>
              <a:xfrm>
                <a:off x="3536625" y="701950"/>
                <a:ext cx="382400" cy="240850"/>
              </a:xfrm>
              <a:custGeom>
                <a:avLst/>
                <a:gdLst/>
                <a:ahLst/>
                <a:cxnLst/>
                <a:rect l="l" t="t" r="r" b="b"/>
                <a:pathLst>
                  <a:path w="15296" h="9634" extrusionOk="0">
                    <a:moveTo>
                      <a:pt x="3945" y="0"/>
                    </a:moveTo>
                    <a:cubicBezTo>
                      <a:pt x="1605" y="0"/>
                      <a:pt x="1" y="929"/>
                      <a:pt x="1" y="929"/>
                    </a:cubicBezTo>
                    <a:lnTo>
                      <a:pt x="15296" y="9634"/>
                    </a:lnTo>
                    <a:cubicBezTo>
                      <a:pt x="11595" y="1691"/>
                      <a:pt x="7101" y="0"/>
                      <a:pt x="3945"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sp>
        <p:nvSpPr>
          <p:cNvPr id="1134" name="Google Shape;1134;p25"/>
          <p:cNvSpPr txBox="1"/>
          <p:nvPr/>
        </p:nvSpPr>
        <p:spPr>
          <a:xfrm>
            <a:off x="11957185" y="6260674"/>
            <a:ext cx="2575800" cy="937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buSzPts val="1100"/>
            </a:pPr>
            <a:r>
              <a:rPr lang="vi-VN" sz="5400" kern="0">
                <a:solidFill>
                  <a:srgbClr val="22B573">
                    <a:lumMod val="50000"/>
                  </a:srgbClr>
                </a:solidFill>
                <a:latin typeface="#9Slide05 Claudia" pitchFamily="2" charset="0"/>
                <a:ea typeface="Roboto"/>
                <a:cs typeface="Roboto"/>
                <a:sym typeface="Roboto"/>
              </a:rPr>
              <a:t>Tính chất </a:t>
            </a:r>
          </a:p>
          <a:p>
            <a:pPr algn="ctr" defTabSz="1828755">
              <a:buClr>
                <a:srgbClr val="000000"/>
              </a:buClr>
              <a:buSzPts val="1100"/>
            </a:pPr>
            <a:r>
              <a:rPr lang="vi-VN" sz="5400" kern="0">
                <a:solidFill>
                  <a:srgbClr val="22B573">
                    <a:lumMod val="50000"/>
                  </a:srgbClr>
                </a:solidFill>
                <a:latin typeface="#9Slide05 Claudia" pitchFamily="2" charset="0"/>
                <a:ea typeface="Roboto"/>
                <a:cs typeface="Roboto"/>
                <a:sym typeface="Roboto"/>
              </a:rPr>
              <a:t>ẩm</a:t>
            </a:r>
            <a:endParaRPr sz="5400" kern="0">
              <a:solidFill>
                <a:srgbClr val="22B573">
                  <a:lumMod val="50000"/>
                </a:srgbClr>
              </a:solidFill>
              <a:latin typeface="#9Slide05 Claudia" pitchFamily="2" charset="0"/>
              <a:ea typeface="Roboto"/>
              <a:cs typeface="Roboto"/>
              <a:sym typeface="Roboto"/>
            </a:endParaRPr>
          </a:p>
        </p:txBody>
      </p:sp>
      <p:sp>
        <p:nvSpPr>
          <p:cNvPr id="1136" name="Google Shape;1136;p25"/>
          <p:cNvSpPr txBox="1"/>
          <p:nvPr/>
        </p:nvSpPr>
        <p:spPr>
          <a:xfrm>
            <a:off x="8215213" y="6321319"/>
            <a:ext cx="2575800" cy="937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vi-VN" sz="5400" kern="0">
                <a:solidFill>
                  <a:srgbClr val="22B573">
                    <a:lumMod val="50000"/>
                  </a:srgbClr>
                </a:solidFill>
                <a:latin typeface="#9Slide05 Claudia" pitchFamily="2" charset="0"/>
                <a:ea typeface="Roboto"/>
                <a:cs typeface="Roboto"/>
                <a:sym typeface="Roboto"/>
              </a:rPr>
              <a:t>Tính chất </a:t>
            </a:r>
          </a:p>
          <a:p>
            <a:pPr algn="ctr" defTabSz="1828755">
              <a:buClr>
                <a:srgbClr val="000000"/>
              </a:buClr>
            </a:pPr>
            <a:r>
              <a:rPr lang="vi-VN" sz="5400" kern="0">
                <a:solidFill>
                  <a:srgbClr val="22B573">
                    <a:lumMod val="50000"/>
                  </a:srgbClr>
                </a:solidFill>
                <a:latin typeface="#9Slide05 Claudia" pitchFamily="2" charset="0"/>
                <a:ea typeface="Roboto"/>
                <a:cs typeface="Roboto"/>
                <a:sym typeface="Roboto"/>
              </a:rPr>
              <a:t>nhiệt đới</a:t>
            </a:r>
            <a:endParaRPr sz="5400" kern="0">
              <a:solidFill>
                <a:srgbClr val="22B573">
                  <a:lumMod val="50000"/>
                </a:srgbClr>
              </a:solidFill>
              <a:latin typeface="#9Slide05 Claudia" pitchFamily="2" charset="0"/>
              <a:ea typeface="Roboto"/>
              <a:cs typeface="Roboto"/>
              <a:sym typeface="Roboto"/>
            </a:endParaRPr>
          </a:p>
        </p:txBody>
      </p:sp>
      <p:sp>
        <p:nvSpPr>
          <p:cNvPr id="1138" name="Google Shape;1138;p25"/>
          <p:cNvSpPr txBox="1"/>
          <p:nvPr/>
        </p:nvSpPr>
        <p:spPr>
          <a:xfrm>
            <a:off x="15240000" y="6185217"/>
            <a:ext cx="2575800" cy="9372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buSzPts val="1100"/>
            </a:pPr>
            <a:r>
              <a:rPr lang="vi-VN" sz="5400" kern="0">
                <a:solidFill>
                  <a:srgbClr val="22B573">
                    <a:lumMod val="50000"/>
                  </a:srgbClr>
                </a:solidFill>
                <a:latin typeface="#9Slide05 Claudia" pitchFamily="2" charset="0"/>
                <a:ea typeface="Roboto"/>
                <a:cs typeface="Roboto"/>
                <a:sym typeface="Roboto"/>
              </a:rPr>
              <a:t>Tính chất </a:t>
            </a:r>
          </a:p>
          <a:p>
            <a:pPr algn="ctr" defTabSz="1828755">
              <a:buClr>
                <a:srgbClr val="000000"/>
              </a:buClr>
              <a:buSzPts val="1100"/>
            </a:pPr>
            <a:r>
              <a:rPr lang="vi-VN" sz="5400" kern="0">
                <a:solidFill>
                  <a:srgbClr val="22B573">
                    <a:lumMod val="50000"/>
                  </a:srgbClr>
                </a:solidFill>
                <a:latin typeface="#9Slide05 Claudia" pitchFamily="2" charset="0"/>
                <a:ea typeface="Roboto"/>
                <a:cs typeface="Roboto"/>
                <a:sym typeface="Roboto"/>
              </a:rPr>
              <a:t>gió mùa</a:t>
            </a:r>
            <a:endParaRPr sz="5400" kern="0">
              <a:solidFill>
                <a:srgbClr val="22B573">
                  <a:lumMod val="50000"/>
                </a:srgbClr>
              </a:solidFill>
              <a:latin typeface="#9Slide05 Claudia" pitchFamily="2" charset="0"/>
              <a:ea typeface="Roboto"/>
              <a:cs typeface="Roboto"/>
              <a:sym typeface="Roboto"/>
            </a:endParaRPr>
          </a:p>
        </p:txBody>
      </p:sp>
      <p:sp>
        <p:nvSpPr>
          <p:cNvPr id="1139" name="Google Shape;1139;p25"/>
          <p:cNvSpPr/>
          <p:nvPr/>
        </p:nvSpPr>
        <p:spPr>
          <a:xfrm>
            <a:off x="8693211" y="4117920"/>
            <a:ext cx="1447800" cy="1447800"/>
          </a:xfrm>
          <a:prstGeom prst="ellipse">
            <a:avLst/>
          </a:prstGeom>
          <a:solidFill>
            <a:schemeClr val="accent1"/>
          </a:solidFill>
          <a:ln>
            <a:noFill/>
          </a:ln>
        </p:spPr>
        <p:txBody>
          <a:bodyPr spcFirstLastPara="1" wrap="square" lIns="182850" tIns="182850" rIns="182850" bIns="182850" anchor="ctr" anchorCtr="0">
            <a:noAutofit/>
          </a:bodyPr>
          <a:lstStyle/>
          <a:p>
            <a:pPr algn="ctr" defTabSz="1828755">
              <a:buClr>
                <a:srgbClr val="000000"/>
              </a:buClr>
            </a:pPr>
            <a:r>
              <a:rPr lang="en" sz="5000" b="1" kern="0">
                <a:solidFill>
                  <a:srgbClr val="FFFFFF"/>
                </a:solidFill>
                <a:latin typeface="Roboto"/>
                <a:ea typeface="Roboto"/>
                <a:cs typeface="Roboto"/>
                <a:sym typeface="Roboto"/>
              </a:rPr>
              <a:t>A   </a:t>
            </a:r>
            <a:endParaRPr sz="2801" kern="0">
              <a:solidFill>
                <a:srgbClr val="000000"/>
              </a:solidFill>
              <a:latin typeface="Arial"/>
              <a:cs typeface="Arial"/>
              <a:sym typeface="Arial"/>
            </a:endParaRPr>
          </a:p>
        </p:txBody>
      </p:sp>
      <p:sp>
        <p:nvSpPr>
          <p:cNvPr id="1140" name="Google Shape;1140;p25"/>
          <p:cNvSpPr/>
          <p:nvPr/>
        </p:nvSpPr>
        <p:spPr>
          <a:xfrm>
            <a:off x="15946198" y="3951185"/>
            <a:ext cx="1447800" cy="1447800"/>
          </a:xfrm>
          <a:prstGeom prst="ellipse">
            <a:avLst/>
          </a:prstGeom>
          <a:solidFill>
            <a:srgbClr val="39B54A"/>
          </a:solidFill>
          <a:ln>
            <a:noFill/>
          </a:ln>
        </p:spPr>
        <p:txBody>
          <a:bodyPr spcFirstLastPara="1" wrap="square" lIns="182850" tIns="182850" rIns="182850" bIns="182850" anchor="ctr" anchorCtr="0">
            <a:noAutofit/>
          </a:bodyPr>
          <a:lstStyle/>
          <a:p>
            <a:pPr algn="ctr" defTabSz="1828755">
              <a:buClr>
                <a:srgbClr val="000000"/>
              </a:buClr>
            </a:pPr>
            <a:r>
              <a:rPr lang="en" sz="5000" b="1" kern="0">
                <a:solidFill>
                  <a:srgbClr val="FFFFFF"/>
                </a:solidFill>
                <a:latin typeface="Roboto"/>
                <a:ea typeface="Roboto"/>
                <a:cs typeface="Roboto"/>
                <a:sym typeface="Roboto"/>
              </a:rPr>
              <a:t>C</a:t>
            </a:r>
            <a:endParaRPr sz="2801" kern="0">
              <a:solidFill>
                <a:srgbClr val="000000"/>
              </a:solidFill>
              <a:latin typeface="Arial"/>
              <a:cs typeface="Arial"/>
              <a:sym typeface="Arial"/>
            </a:endParaRPr>
          </a:p>
        </p:txBody>
      </p:sp>
      <p:sp>
        <p:nvSpPr>
          <p:cNvPr id="1141" name="Google Shape;1141;p25"/>
          <p:cNvSpPr/>
          <p:nvPr/>
        </p:nvSpPr>
        <p:spPr>
          <a:xfrm>
            <a:off x="12521185" y="4075686"/>
            <a:ext cx="1447800" cy="1447800"/>
          </a:xfrm>
          <a:prstGeom prst="ellipse">
            <a:avLst/>
          </a:prstGeom>
          <a:solidFill>
            <a:srgbClr val="39B54A"/>
          </a:solidFill>
          <a:ln>
            <a:noFill/>
          </a:ln>
        </p:spPr>
        <p:txBody>
          <a:bodyPr spcFirstLastPara="1" wrap="square" lIns="182850" tIns="182850" rIns="182850" bIns="182850" anchor="ctr" anchorCtr="0">
            <a:noAutofit/>
          </a:bodyPr>
          <a:lstStyle/>
          <a:p>
            <a:pPr algn="ctr" defTabSz="1828755">
              <a:buClr>
                <a:srgbClr val="000000"/>
              </a:buClr>
            </a:pPr>
            <a:r>
              <a:rPr lang="en" sz="5000" b="1" kern="0">
                <a:solidFill>
                  <a:srgbClr val="FFFFFF"/>
                </a:solidFill>
                <a:latin typeface="Roboto"/>
                <a:ea typeface="Roboto"/>
                <a:cs typeface="Roboto"/>
                <a:sym typeface="Roboto"/>
              </a:rPr>
              <a:t>B</a:t>
            </a:r>
            <a:endParaRPr sz="2801" kern="0">
              <a:solidFill>
                <a:srgbClr val="000000"/>
              </a:solidFill>
              <a:latin typeface="Arial"/>
              <a:cs typeface="Arial"/>
              <a:sym typeface="Arial"/>
            </a:endParaRPr>
          </a:p>
        </p:txBody>
      </p:sp>
      <p:sp>
        <p:nvSpPr>
          <p:cNvPr id="130" name="Google Shape;1456;p29">
            <a:extLst>
              <a:ext uri="{FF2B5EF4-FFF2-40B4-BE49-F238E27FC236}">
                <a16:creationId xmlns:a16="http://schemas.microsoft.com/office/drawing/2014/main" id="{3CEA8453-9498-489C-9B97-9A691C98D4DD}"/>
              </a:ext>
            </a:extLst>
          </p:cNvPr>
          <p:cNvSpPr/>
          <p:nvPr/>
        </p:nvSpPr>
        <p:spPr>
          <a:xfrm>
            <a:off x="8593864" y="1753651"/>
            <a:ext cx="8832791" cy="1366640"/>
          </a:xfrm>
          <a:prstGeom prst="roundRect">
            <a:avLst/>
          </a:prstGeom>
          <a:noFill/>
          <a:ln w="28575">
            <a:solidFill>
              <a:srgbClr val="FF0066"/>
            </a:solidFill>
            <a:prstDash val="sysDot"/>
          </a:ln>
        </p:spPr>
        <p:txBody>
          <a:bodyPr spcFirstLastPara="1" wrap="square" lIns="274301" tIns="182850" rIns="274301" bIns="182850" anchor="ctr" anchorCtr="0">
            <a:noAutofit/>
          </a:bodyPr>
          <a:lstStyle/>
          <a:p>
            <a:pPr algn="ctr" defTabSz="1828755">
              <a:buClr>
                <a:srgbClr val="000000"/>
              </a:buClr>
            </a:pPr>
            <a:r>
              <a:rPr lang="en-US" sz="4800" kern="0">
                <a:solidFill>
                  <a:srgbClr val="00B050"/>
                </a:solidFill>
                <a:latin typeface="Roboto"/>
                <a:ea typeface="Roboto"/>
                <a:cs typeface="Roboto"/>
                <a:sym typeface="Roboto"/>
              </a:rPr>
              <a:t>Khí hậu nhiệt đới </a:t>
            </a:r>
            <a:r>
              <a:rPr lang="vi-VN" sz="4800" kern="0">
                <a:solidFill>
                  <a:srgbClr val="00B050"/>
                </a:solidFill>
                <a:latin typeface="Roboto"/>
                <a:ea typeface="Roboto"/>
                <a:cs typeface="Roboto"/>
                <a:sym typeface="Roboto"/>
              </a:rPr>
              <a:t>ẩm</a:t>
            </a:r>
            <a:r>
              <a:rPr lang="en-US" sz="4800" kern="0">
                <a:solidFill>
                  <a:srgbClr val="00B050"/>
                </a:solidFill>
                <a:latin typeface="Roboto"/>
                <a:ea typeface="Roboto"/>
                <a:cs typeface="Roboto"/>
                <a:sym typeface="Roboto"/>
              </a:rPr>
              <a:t> </a:t>
            </a:r>
            <a:r>
              <a:rPr lang="vi-VN" sz="4800" kern="0">
                <a:solidFill>
                  <a:srgbClr val="00B050"/>
                </a:solidFill>
                <a:latin typeface="Roboto"/>
                <a:ea typeface="Roboto"/>
                <a:cs typeface="Roboto"/>
                <a:sym typeface="Roboto"/>
              </a:rPr>
              <a:t>gió mùa</a:t>
            </a:r>
            <a:endParaRPr sz="4800" kern="0">
              <a:solidFill>
                <a:srgbClr val="00B050"/>
              </a:solidFill>
              <a:latin typeface="Roboto"/>
              <a:ea typeface="Roboto"/>
              <a:cs typeface="Roboto"/>
              <a:sym typeface="Roboto"/>
            </a:endParaRPr>
          </a:p>
        </p:txBody>
      </p:sp>
      <p:sp>
        <p:nvSpPr>
          <p:cNvPr id="131" name="Google Shape;1459;p29">
            <a:extLst>
              <a:ext uri="{FF2B5EF4-FFF2-40B4-BE49-F238E27FC236}">
                <a16:creationId xmlns:a16="http://schemas.microsoft.com/office/drawing/2014/main" id="{AF9217EF-00D2-4342-9A3A-D3EE2BC7702D}"/>
              </a:ext>
            </a:extLst>
          </p:cNvPr>
          <p:cNvSpPr/>
          <p:nvPr/>
        </p:nvSpPr>
        <p:spPr>
          <a:xfrm>
            <a:off x="7189644" y="1656746"/>
            <a:ext cx="1796062" cy="1649222"/>
          </a:xfrm>
          <a:prstGeom prst="ellipse">
            <a:avLst/>
          </a:prstGeom>
          <a:solidFill>
            <a:srgbClr val="FF3399"/>
          </a:solidFill>
          <a:ln>
            <a:noFill/>
          </a:ln>
        </p:spPr>
        <p:txBody>
          <a:bodyPr spcFirstLastPara="1" wrap="square" lIns="274301" tIns="182850" rIns="274301" bIns="182850" anchor="ctr" anchorCtr="0">
            <a:noAutofit/>
          </a:bodyPr>
          <a:lstStyle/>
          <a:p>
            <a:pPr algn="ctr" defTabSz="1828755">
              <a:buClr>
                <a:srgbClr val="000000"/>
              </a:buClr>
            </a:pPr>
            <a:r>
              <a:rPr lang="en" sz="9000" b="1" kern="0">
                <a:solidFill>
                  <a:srgbClr val="FBFBF3"/>
                </a:solidFill>
                <a:latin typeface="Roboto"/>
                <a:ea typeface="Roboto"/>
                <a:cs typeface="Roboto"/>
                <a:sym typeface="Roboto"/>
              </a:rPr>
              <a:t>1 </a:t>
            </a:r>
            <a:endParaRPr sz="9000" b="1" kern="0">
              <a:solidFill>
                <a:srgbClr val="FBFBF3"/>
              </a:solidFill>
              <a:latin typeface="Arial"/>
              <a:cs typeface="Arial"/>
              <a:sym typeface="Arial"/>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39"/>
                                        </p:tgtEl>
                                        <p:attrNameLst>
                                          <p:attrName>style.visibility</p:attrName>
                                        </p:attrNameLst>
                                      </p:cBhvr>
                                      <p:to>
                                        <p:strVal val="visible"/>
                                      </p:to>
                                    </p:set>
                                    <p:animEffect transition="in" filter="fade">
                                      <p:cBhvr>
                                        <p:cTn id="7" dur="1000"/>
                                        <p:tgtEl>
                                          <p:spTgt spid="1139"/>
                                        </p:tgtEl>
                                      </p:cBhvr>
                                    </p:animEffect>
                                    <p:anim calcmode="lin" valueType="num">
                                      <p:cBhvr>
                                        <p:cTn id="8" dur="1000" fill="hold"/>
                                        <p:tgtEl>
                                          <p:spTgt spid="1139"/>
                                        </p:tgtEl>
                                        <p:attrNameLst>
                                          <p:attrName>ppt_x</p:attrName>
                                        </p:attrNameLst>
                                      </p:cBhvr>
                                      <p:tavLst>
                                        <p:tav tm="0">
                                          <p:val>
                                            <p:strVal val="#ppt_x"/>
                                          </p:val>
                                        </p:tav>
                                        <p:tav tm="100000">
                                          <p:val>
                                            <p:strVal val="#ppt_x"/>
                                          </p:val>
                                        </p:tav>
                                      </p:tavLst>
                                    </p:anim>
                                    <p:anim calcmode="lin" valueType="num">
                                      <p:cBhvr>
                                        <p:cTn id="9" dur="1000" fill="hold"/>
                                        <p:tgtEl>
                                          <p:spTgt spid="11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36"/>
                                        </p:tgtEl>
                                        <p:attrNameLst>
                                          <p:attrName>style.visibility</p:attrName>
                                        </p:attrNameLst>
                                      </p:cBhvr>
                                      <p:to>
                                        <p:strVal val="visible"/>
                                      </p:to>
                                    </p:set>
                                    <p:animEffect transition="in" filter="fade">
                                      <p:cBhvr>
                                        <p:cTn id="12" dur="1000"/>
                                        <p:tgtEl>
                                          <p:spTgt spid="1136"/>
                                        </p:tgtEl>
                                      </p:cBhvr>
                                    </p:animEffect>
                                    <p:anim calcmode="lin" valueType="num">
                                      <p:cBhvr>
                                        <p:cTn id="13" dur="1000" fill="hold"/>
                                        <p:tgtEl>
                                          <p:spTgt spid="1136"/>
                                        </p:tgtEl>
                                        <p:attrNameLst>
                                          <p:attrName>ppt_x</p:attrName>
                                        </p:attrNameLst>
                                      </p:cBhvr>
                                      <p:tavLst>
                                        <p:tav tm="0">
                                          <p:val>
                                            <p:strVal val="#ppt_x"/>
                                          </p:val>
                                        </p:tav>
                                        <p:tav tm="100000">
                                          <p:val>
                                            <p:strVal val="#ppt_x"/>
                                          </p:val>
                                        </p:tav>
                                      </p:tavLst>
                                    </p:anim>
                                    <p:anim calcmode="lin" valueType="num">
                                      <p:cBhvr>
                                        <p:cTn id="14" dur="1000" fill="hold"/>
                                        <p:tgtEl>
                                          <p:spTgt spid="11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41"/>
                                        </p:tgtEl>
                                        <p:attrNameLst>
                                          <p:attrName>style.visibility</p:attrName>
                                        </p:attrNameLst>
                                      </p:cBhvr>
                                      <p:to>
                                        <p:strVal val="visible"/>
                                      </p:to>
                                    </p:set>
                                    <p:animEffect transition="in" filter="fade">
                                      <p:cBhvr>
                                        <p:cTn id="19" dur="1000"/>
                                        <p:tgtEl>
                                          <p:spTgt spid="1141"/>
                                        </p:tgtEl>
                                      </p:cBhvr>
                                    </p:animEffect>
                                    <p:anim calcmode="lin" valueType="num">
                                      <p:cBhvr>
                                        <p:cTn id="20" dur="1000" fill="hold"/>
                                        <p:tgtEl>
                                          <p:spTgt spid="1141"/>
                                        </p:tgtEl>
                                        <p:attrNameLst>
                                          <p:attrName>ppt_x</p:attrName>
                                        </p:attrNameLst>
                                      </p:cBhvr>
                                      <p:tavLst>
                                        <p:tav tm="0">
                                          <p:val>
                                            <p:strVal val="#ppt_x"/>
                                          </p:val>
                                        </p:tav>
                                        <p:tav tm="100000">
                                          <p:val>
                                            <p:strVal val="#ppt_x"/>
                                          </p:val>
                                        </p:tav>
                                      </p:tavLst>
                                    </p:anim>
                                    <p:anim calcmode="lin" valueType="num">
                                      <p:cBhvr>
                                        <p:cTn id="21" dur="1000" fill="hold"/>
                                        <p:tgtEl>
                                          <p:spTgt spid="11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34"/>
                                        </p:tgtEl>
                                        <p:attrNameLst>
                                          <p:attrName>style.visibility</p:attrName>
                                        </p:attrNameLst>
                                      </p:cBhvr>
                                      <p:to>
                                        <p:strVal val="visible"/>
                                      </p:to>
                                    </p:set>
                                    <p:animEffect transition="in" filter="fade">
                                      <p:cBhvr>
                                        <p:cTn id="24" dur="1000"/>
                                        <p:tgtEl>
                                          <p:spTgt spid="1134"/>
                                        </p:tgtEl>
                                      </p:cBhvr>
                                    </p:animEffect>
                                    <p:anim calcmode="lin" valueType="num">
                                      <p:cBhvr>
                                        <p:cTn id="25" dur="1000" fill="hold"/>
                                        <p:tgtEl>
                                          <p:spTgt spid="1134"/>
                                        </p:tgtEl>
                                        <p:attrNameLst>
                                          <p:attrName>ppt_x</p:attrName>
                                        </p:attrNameLst>
                                      </p:cBhvr>
                                      <p:tavLst>
                                        <p:tav tm="0">
                                          <p:val>
                                            <p:strVal val="#ppt_x"/>
                                          </p:val>
                                        </p:tav>
                                        <p:tav tm="100000">
                                          <p:val>
                                            <p:strVal val="#ppt_x"/>
                                          </p:val>
                                        </p:tav>
                                      </p:tavLst>
                                    </p:anim>
                                    <p:anim calcmode="lin" valueType="num">
                                      <p:cBhvr>
                                        <p:cTn id="26" dur="1000" fill="hold"/>
                                        <p:tgtEl>
                                          <p:spTgt spid="113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140"/>
                                        </p:tgtEl>
                                        <p:attrNameLst>
                                          <p:attrName>style.visibility</p:attrName>
                                        </p:attrNameLst>
                                      </p:cBhvr>
                                      <p:to>
                                        <p:strVal val="visible"/>
                                      </p:to>
                                    </p:set>
                                    <p:animEffect transition="in" filter="fade">
                                      <p:cBhvr>
                                        <p:cTn id="31" dur="1000"/>
                                        <p:tgtEl>
                                          <p:spTgt spid="1140"/>
                                        </p:tgtEl>
                                      </p:cBhvr>
                                    </p:animEffect>
                                    <p:anim calcmode="lin" valueType="num">
                                      <p:cBhvr>
                                        <p:cTn id="32" dur="1000" fill="hold"/>
                                        <p:tgtEl>
                                          <p:spTgt spid="1140"/>
                                        </p:tgtEl>
                                        <p:attrNameLst>
                                          <p:attrName>ppt_x</p:attrName>
                                        </p:attrNameLst>
                                      </p:cBhvr>
                                      <p:tavLst>
                                        <p:tav tm="0">
                                          <p:val>
                                            <p:strVal val="#ppt_x"/>
                                          </p:val>
                                        </p:tav>
                                        <p:tav tm="100000">
                                          <p:val>
                                            <p:strVal val="#ppt_x"/>
                                          </p:val>
                                        </p:tav>
                                      </p:tavLst>
                                    </p:anim>
                                    <p:anim calcmode="lin" valueType="num">
                                      <p:cBhvr>
                                        <p:cTn id="33" dur="1000" fill="hold"/>
                                        <p:tgtEl>
                                          <p:spTgt spid="114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38"/>
                                        </p:tgtEl>
                                        <p:attrNameLst>
                                          <p:attrName>style.visibility</p:attrName>
                                        </p:attrNameLst>
                                      </p:cBhvr>
                                      <p:to>
                                        <p:strVal val="visible"/>
                                      </p:to>
                                    </p:set>
                                    <p:animEffect transition="in" filter="fade">
                                      <p:cBhvr>
                                        <p:cTn id="36" dur="1000"/>
                                        <p:tgtEl>
                                          <p:spTgt spid="1138"/>
                                        </p:tgtEl>
                                      </p:cBhvr>
                                    </p:animEffect>
                                    <p:anim calcmode="lin" valueType="num">
                                      <p:cBhvr>
                                        <p:cTn id="37" dur="1000" fill="hold"/>
                                        <p:tgtEl>
                                          <p:spTgt spid="1138"/>
                                        </p:tgtEl>
                                        <p:attrNameLst>
                                          <p:attrName>ppt_x</p:attrName>
                                        </p:attrNameLst>
                                      </p:cBhvr>
                                      <p:tavLst>
                                        <p:tav tm="0">
                                          <p:val>
                                            <p:strVal val="#ppt_x"/>
                                          </p:val>
                                        </p:tav>
                                        <p:tav tm="100000">
                                          <p:val>
                                            <p:strVal val="#ppt_x"/>
                                          </p:val>
                                        </p:tav>
                                      </p:tavLst>
                                    </p:anim>
                                    <p:anim calcmode="lin" valueType="num">
                                      <p:cBhvr>
                                        <p:cTn id="38" dur="1000" fill="hold"/>
                                        <p:tgtEl>
                                          <p:spTgt spid="11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4" grpId="0"/>
      <p:bldP spid="1136" grpId="0"/>
      <p:bldP spid="1138" grpId="0"/>
      <p:bldP spid="1139" grpId="0" animBg="1"/>
      <p:bldP spid="1140" grpId="0" animBg="1"/>
      <p:bldP spid="11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51853-830C-44DD-9CC9-38E5FF90EBC9}"/>
              </a:ext>
            </a:extLst>
          </p:cNvPr>
          <p:cNvPicPr>
            <a:picLocks noChangeAspect="1"/>
          </p:cNvPicPr>
          <p:nvPr/>
        </p:nvPicPr>
        <p:blipFill>
          <a:blip r:embed="rId2"/>
          <a:stretch>
            <a:fillRect/>
          </a:stretch>
        </p:blipFill>
        <p:spPr>
          <a:xfrm>
            <a:off x="1676400" y="198108"/>
            <a:ext cx="2619798" cy="2108601"/>
          </a:xfrm>
          <a:prstGeom prst="rect">
            <a:avLst/>
          </a:prstGeom>
        </p:spPr>
      </p:pic>
      <p:sp>
        <p:nvSpPr>
          <p:cNvPr id="6" name="Google Shape;1427;p29">
            <a:extLst>
              <a:ext uri="{FF2B5EF4-FFF2-40B4-BE49-F238E27FC236}">
                <a16:creationId xmlns:a16="http://schemas.microsoft.com/office/drawing/2014/main" id="{3AD188E4-B0F9-4B55-B3A2-7F8965911CAD}"/>
              </a:ext>
            </a:extLst>
          </p:cNvPr>
          <p:cNvSpPr txBox="1">
            <a:spLocks/>
          </p:cNvSpPr>
          <p:nvPr/>
        </p:nvSpPr>
        <p:spPr>
          <a:xfrm>
            <a:off x="2495100" y="868027"/>
            <a:ext cx="13297800" cy="1806593"/>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9pPr>
          </a:lstStyle>
          <a:p>
            <a:r>
              <a:rPr lang="vi-VN" sz="8000" kern="0">
                <a:solidFill>
                  <a:srgbClr val="31A02B"/>
                </a:solidFill>
                <a:latin typeface="#9Slide07 IcielCadena" panose="02000503000000020004" pitchFamily="2" charset="0"/>
                <a:ea typeface="#9Slide03 Open Sans SemiBold" panose="020B0706030804020204" pitchFamily="34" charset="0"/>
                <a:cs typeface="#9Slide03 Open Sans SemiBold" panose="020B0706030804020204" pitchFamily="34" charset="0"/>
              </a:rPr>
              <a:t>HOẠT ĐỘNG NHÓM</a:t>
            </a:r>
            <a:endParaRPr lang="en-US" sz="8000" kern="0">
              <a:solidFill>
                <a:srgbClr val="31A02B"/>
              </a:solidFill>
              <a:latin typeface="#9Slide07 IcielCadena" panose="02000503000000020004" pitchFamily="2" charset="0"/>
              <a:ea typeface="#9Slide03 Open Sans SemiBold" panose="020B0706030804020204" pitchFamily="34" charset="0"/>
              <a:cs typeface="#9Slide03 Open Sans SemiBold" panose="020B0706030804020204" pitchFamily="34" charset="0"/>
            </a:endParaRPr>
          </a:p>
        </p:txBody>
      </p:sp>
      <p:sp>
        <p:nvSpPr>
          <p:cNvPr id="7" name="Rectangle: Rounded Corners 6">
            <a:extLst>
              <a:ext uri="{FF2B5EF4-FFF2-40B4-BE49-F238E27FC236}">
                <a16:creationId xmlns:a16="http://schemas.microsoft.com/office/drawing/2014/main" id="{C79FFB9A-4383-4DD5-B19D-644342B8595D}"/>
              </a:ext>
            </a:extLst>
          </p:cNvPr>
          <p:cNvSpPr/>
          <p:nvPr/>
        </p:nvSpPr>
        <p:spPr>
          <a:xfrm>
            <a:off x="1219200" y="5524500"/>
            <a:ext cx="3690257" cy="2758440"/>
          </a:xfrm>
          <a:prstGeom prst="roundRect">
            <a:avLst/>
          </a:prstGeom>
          <a:solidFill>
            <a:srgbClr val="31A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FFFFFF"/>
                </a:solidFill>
                <a:latin typeface="#9Slide02 Noi dung rat dai" panose="02000000000000000000" pitchFamily="2" charset="0"/>
                <a:ea typeface="#9Slide02 Noi dung rat dai" panose="02000000000000000000" pitchFamily="2" charset="0"/>
              </a:rPr>
              <a:t>Tính chất nhiệt đới</a:t>
            </a:r>
            <a:endParaRPr lang="en-US" sz="3600">
              <a:solidFill>
                <a:srgbClr val="FFFFFF"/>
              </a:solidFill>
              <a:latin typeface="#9Slide02 Noi dung rat dai" panose="02000000000000000000" pitchFamily="2" charset="0"/>
              <a:ea typeface="#9Slide02 Noi dung rat dai" panose="02000000000000000000" pitchFamily="2" charset="0"/>
            </a:endParaRPr>
          </a:p>
        </p:txBody>
      </p:sp>
      <p:sp>
        <p:nvSpPr>
          <p:cNvPr id="8" name="Oval 7">
            <a:extLst>
              <a:ext uri="{FF2B5EF4-FFF2-40B4-BE49-F238E27FC236}">
                <a16:creationId xmlns:a16="http://schemas.microsoft.com/office/drawing/2014/main" id="{6131F05F-1C62-4453-837D-4F2B8DAE1A7F}"/>
              </a:ext>
            </a:extLst>
          </p:cNvPr>
          <p:cNvSpPr/>
          <p:nvPr/>
        </p:nvSpPr>
        <p:spPr>
          <a:xfrm>
            <a:off x="2209800" y="4773930"/>
            <a:ext cx="1602922" cy="1501140"/>
          </a:xfrm>
          <a:prstGeom prst="ellipse">
            <a:avLst/>
          </a:prstGeom>
          <a:solidFill>
            <a:srgbClr val="FFFFFF"/>
          </a:solidFill>
          <a:ln>
            <a:solidFill>
              <a:srgbClr val="31A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3399"/>
                </a:solidFill>
                <a:latin typeface="#9Slide07 IcielCadena" panose="02000503000000020004" pitchFamily="2" charset="0"/>
              </a:rPr>
              <a:t>1,3</a:t>
            </a:r>
            <a:endParaRPr lang="en-US" sz="4000">
              <a:solidFill>
                <a:srgbClr val="FF3399"/>
              </a:solidFill>
              <a:latin typeface="#9Slide07 IcielCadena" panose="02000503000000020004" pitchFamily="2" charset="0"/>
            </a:endParaRPr>
          </a:p>
        </p:txBody>
      </p:sp>
      <p:sp>
        <p:nvSpPr>
          <p:cNvPr id="9" name="Rectangle: Rounded Corners 8">
            <a:extLst>
              <a:ext uri="{FF2B5EF4-FFF2-40B4-BE49-F238E27FC236}">
                <a16:creationId xmlns:a16="http://schemas.microsoft.com/office/drawing/2014/main" id="{0C3E03FE-D676-47DA-8900-82010CFB921D}"/>
              </a:ext>
            </a:extLst>
          </p:cNvPr>
          <p:cNvSpPr/>
          <p:nvPr/>
        </p:nvSpPr>
        <p:spPr>
          <a:xfrm>
            <a:off x="7238999" y="5524500"/>
            <a:ext cx="3690257" cy="2758440"/>
          </a:xfrm>
          <a:prstGeom prst="roundRect">
            <a:avLst/>
          </a:prstGeom>
          <a:solidFill>
            <a:srgbClr val="31A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FFFFFF"/>
                </a:solidFill>
                <a:latin typeface="#9Slide02 Noi dung rat dai" panose="02000000000000000000" pitchFamily="2" charset="0"/>
                <a:ea typeface="#9Slide02 Noi dung rat dai" panose="02000000000000000000" pitchFamily="2" charset="0"/>
              </a:rPr>
              <a:t>Tính chất ẩm</a:t>
            </a:r>
            <a:endParaRPr lang="en-US" sz="3600">
              <a:solidFill>
                <a:srgbClr val="FFFFFF"/>
              </a:solidFill>
              <a:latin typeface="#9Slide02 Noi dung rat dai" panose="02000000000000000000" pitchFamily="2" charset="0"/>
              <a:ea typeface="#9Slide02 Noi dung rat dai" panose="02000000000000000000" pitchFamily="2" charset="0"/>
            </a:endParaRPr>
          </a:p>
        </p:txBody>
      </p:sp>
      <p:sp>
        <p:nvSpPr>
          <p:cNvPr id="11" name="Rectangle: Rounded Corners 10">
            <a:extLst>
              <a:ext uri="{FF2B5EF4-FFF2-40B4-BE49-F238E27FC236}">
                <a16:creationId xmlns:a16="http://schemas.microsoft.com/office/drawing/2014/main" id="{11E0CF6E-FD80-47EB-99DE-B5950BCC0BED}"/>
              </a:ext>
            </a:extLst>
          </p:cNvPr>
          <p:cNvSpPr/>
          <p:nvPr/>
        </p:nvSpPr>
        <p:spPr>
          <a:xfrm>
            <a:off x="12807943" y="5494020"/>
            <a:ext cx="3690257" cy="2819400"/>
          </a:xfrm>
          <a:prstGeom prst="roundRect">
            <a:avLst/>
          </a:prstGeom>
          <a:solidFill>
            <a:srgbClr val="31A0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FFFFFF"/>
                </a:solidFill>
                <a:latin typeface="#9Slide02 Noi dung rat dai" panose="02000000000000000000" pitchFamily="2" charset="0"/>
                <a:ea typeface="#9Slide02 Noi dung rat dai" panose="02000000000000000000" pitchFamily="2" charset="0"/>
              </a:rPr>
              <a:t>Tính chất</a:t>
            </a:r>
          </a:p>
          <a:p>
            <a:pPr algn="ctr"/>
            <a:r>
              <a:rPr lang="vi-VN" sz="3600">
                <a:solidFill>
                  <a:srgbClr val="FFFFFF"/>
                </a:solidFill>
                <a:latin typeface="#9Slide02 Noi dung rat dai" panose="02000000000000000000" pitchFamily="2" charset="0"/>
                <a:ea typeface="#9Slide02 Noi dung rat dai" panose="02000000000000000000" pitchFamily="2" charset="0"/>
              </a:rPr>
              <a:t> gió mùa</a:t>
            </a:r>
            <a:endParaRPr lang="en-US" sz="3600">
              <a:solidFill>
                <a:srgbClr val="FFFFFF"/>
              </a:solidFill>
              <a:latin typeface="#9Slide02 Noi dung rat dai" panose="02000000000000000000" pitchFamily="2" charset="0"/>
              <a:ea typeface="#9Slide02 Noi dung rat dai" panose="02000000000000000000" pitchFamily="2" charset="0"/>
            </a:endParaRPr>
          </a:p>
        </p:txBody>
      </p:sp>
      <p:sp>
        <p:nvSpPr>
          <p:cNvPr id="13" name="Oval 12">
            <a:extLst>
              <a:ext uri="{FF2B5EF4-FFF2-40B4-BE49-F238E27FC236}">
                <a16:creationId xmlns:a16="http://schemas.microsoft.com/office/drawing/2014/main" id="{0C1EEF17-D93B-454E-A6B1-E5E104E26E3A}"/>
              </a:ext>
            </a:extLst>
          </p:cNvPr>
          <p:cNvSpPr/>
          <p:nvPr/>
        </p:nvSpPr>
        <p:spPr>
          <a:xfrm>
            <a:off x="8057239" y="4838700"/>
            <a:ext cx="1762124" cy="1600200"/>
          </a:xfrm>
          <a:prstGeom prst="ellipse">
            <a:avLst/>
          </a:prstGeom>
          <a:solidFill>
            <a:srgbClr val="FFFFFF"/>
          </a:solidFill>
          <a:ln>
            <a:solidFill>
              <a:srgbClr val="31A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3399"/>
                </a:solidFill>
                <a:latin typeface="#9Slide07 IcielCadena" panose="02000503000000020004" pitchFamily="2" charset="0"/>
              </a:rPr>
              <a:t>5,7</a:t>
            </a:r>
          </a:p>
        </p:txBody>
      </p:sp>
      <p:sp>
        <p:nvSpPr>
          <p:cNvPr id="14" name="Oval 13">
            <a:extLst>
              <a:ext uri="{FF2B5EF4-FFF2-40B4-BE49-F238E27FC236}">
                <a16:creationId xmlns:a16="http://schemas.microsoft.com/office/drawing/2014/main" id="{8D5E92E8-E9F3-4F88-A2A0-A4A173D4EBB7}"/>
              </a:ext>
            </a:extLst>
          </p:cNvPr>
          <p:cNvSpPr/>
          <p:nvPr/>
        </p:nvSpPr>
        <p:spPr>
          <a:xfrm>
            <a:off x="13745475" y="4743450"/>
            <a:ext cx="1762125" cy="1501140"/>
          </a:xfrm>
          <a:prstGeom prst="ellipse">
            <a:avLst/>
          </a:prstGeom>
          <a:solidFill>
            <a:srgbClr val="FFFFFF"/>
          </a:solidFill>
          <a:ln>
            <a:solidFill>
              <a:srgbClr val="31A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3399"/>
                </a:solidFill>
                <a:latin typeface="#9Slide07 IcielCadena" panose="02000503000000020004" pitchFamily="2" charset="0"/>
              </a:rPr>
              <a:t>2,</a:t>
            </a:r>
            <a:r>
              <a:rPr lang="vi-VN" sz="4000">
                <a:solidFill>
                  <a:srgbClr val="FF3399"/>
                </a:solidFill>
                <a:latin typeface="#9Slide07 IcielCadena" panose="02000503000000020004" pitchFamily="2" charset="0"/>
              </a:rPr>
              <a:t>4,6</a:t>
            </a:r>
            <a:r>
              <a:rPr lang="en-US" sz="4000">
                <a:solidFill>
                  <a:srgbClr val="FF3399"/>
                </a:solidFill>
                <a:latin typeface="#9Slide07 IcielCadena" panose="02000503000000020004" pitchFamily="2" charset="0"/>
              </a:rPr>
              <a:t>,8</a:t>
            </a:r>
          </a:p>
        </p:txBody>
      </p:sp>
      <p:pic>
        <p:nvPicPr>
          <p:cNvPr id="2" name="Picture 1">
            <a:extLst>
              <a:ext uri="{FF2B5EF4-FFF2-40B4-BE49-F238E27FC236}">
                <a16:creationId xmlns:a16="http://schemas.microsoft.com/office/drawing/2014/main" id="{7D6E23CD-8CD8-4970-94CB-ABCE58D40FC1}"/>
              </a:ext>
            </a:extLst>
          </p:cNvPr>
          <p:cNvPicPr>
            <a:picLocks noChangeAspect="1"/>
          </p:cNvPicPr>
          <p:nvPr/>
        </p:nvPicPr>
        <p:blipFill>
          <a:blip r:embed="rId3">
            <a:duotone>
              <a:prstClr val="black"/>
              <a:schemeClr val="accent1">
                <a:tint val="45000"/>
                <a:satMod val="400000"/>
              </a:schemeClr>
            </a:duotone>
          </a:blip>
          <a:stretch>
            <a:fillRect/>
          </a:stretch>
        </p:blipFill>
        <p:spPr>
          <a:xfrm>
            <a:off x="13822575" y="935109"/>
            <a:ext cx="2502029" cy="1371600"/>
          </a:xfrm>
          <a:prstGeom prst="rect">
            <a:avLst/>
          </a:prstGeom>
        </p:spPr>
      </p:pic>
    </p:spTree>
    <p:extLst>
      <p:ext uri="{BB962C8B-B14F-4D97-AF65-F5344CB8AC3E}">
        <p14:creationId xmlns:p14="http://schemas.microsoft.com/office/powerpoint/2010/main" val="3512420076"/>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CFD44-5F6D-463A-96A1-382C1FBD124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516393" y="855660"/>
            <a:ext cx="8694964" cy="3295134"/>
          </a:xfrm>
          <a:prstGeom prst="rect">
            <a:avLst/>
          </a:prstGeom>
          <a:ln>
            <a:solidFill>
              <a:srgbClr val="FF0000"/>
            </a:solidFill>
          </a:ln>
          <a:effectLst/>
        </p:spPr>
      </p:pic>
      <p:sp>
        <p:nvSpPr>
          <p:cNvPr id="4" name="Rectangle 3">
            <a:extLst>
              <a:ext uri="{FF2B5EF4-FFF2-40B4-BE49-F238E27FC236}">
                <a16:creationId xmlns:a16="http://schemas.microsoft.com/office/drawing/2014/main" id="{A812B3B1-A71C-46C6-976D-9570C68031A4}"/>
              </a:ext>
            </a:extLst>
          </p:cNvPr>
          <p:cNvSpPr/>
          <p:nvPr/>
        </p:nvSpPr>
        <p:spPr>
          <a:xfrm>
            <a:off x="685800" y="4762457"/>
            <a:ext cx="16695964" cy="4668840"/>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r>
              <a:rPr lang="vi-VN" sz="3200">
                <a:solidFill>
                  <a:srgbClr val="FF3399"/>
                </a:solidFill>
                <a:latin typeface="#9Slide02 Noi dung rat dai" panose="02000000000000000000" pitchFamily="2" charset="0"/>
                <a:ea typeface="#9Slide02 Noi dung rat dai" panose="02000000000000000000" pitchFamily="2" charset="0"/>
              </a:rPr>
              <a:t>a. Tính chất nhiệt đới</a:t>
            </a:r>
          </a:p>
          <a:p>
            <a:pPr>
              <a:lnSpc>
                <a:spcPts val="45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Nhiệt độ trung bình năm của Hà Nội:................................................................................................................</a:t>
            </a:r>
          </a:p>
          <a:p>
            <a:pPr>
              <a:lnSpc>
                <a:spcPts val="45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Nhiệt độ trung bình năm của Cà Mau:..............................................................................................................</a:t>
            </a:r>
          </a:p>
          <a:p>
            <a:pPr>
              <a:lnSpc>
                <a:spcPts val="45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=&gt; Nhiệt độ trung bình năm của cả nước................................và có có xu hướng .......................từ bắc vào nam. </a:t>
            </a:r>
          </a:p>
          <a:p>
            <a:pPr>
              <a:lnSpc>
                <a:spcPts val="45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Tổng số giờ nắng: ..........................................................................................................................................</a:t>
            </a:r>
          </a:p>
          <a:p>
            <a:pPr>
              <a:lnSpc>
                <a:spcPts val="45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a:t>
            </a:r>
            <a:r>
              <a:rPr lang="en-US" sz="2800">
                <a:solidFill>
                  <a:schemeClr val="tx1">
                    <a:lumMod val="50000"/>
                  </a:schemeClr>
                </a:solidFill>
                <a:latin typeface="#9Slide02 Noi dung rat dai" panose="02000000000000000000" pitchFamily="2" charset="0"/>
                <a:ea typeface="#9Slide02 Noi dung rat dai" panose="02000000000000000000" pitchFamily="2" charset="0"/>
              </a:rPr>
              <a:t>Cán cân bức xạ</a:t>
            </a:r>
            <a:r>
              <a:rPr lang="vi-VN" sz="2800">
                <a:solidFill>
                  <a:schemeClr val="tx1">
                    <a:lumMod val="50000"/>
                  </a:schemeClr>
                </a:solidFill>
                <a:latin typeface="#9Slide02 Noi dung rat dai" panose="02000000000000000000" pitchFamily="2" charset="0"/>
                <a:ea typeface="#9Slide02 Noi dung rat dai" panose="02000000000000000000" pitchFamily="2" charset="0"/>
              </a:rPr>
              <a:t> đạt</a:t>
            </a:r>
            <a:r>
              <a:rPr lang="en-US" sz="2800">
                <a:solidFill>
                  <a:schemeClr val="tx1">
                    <a:lumMod val="50000"/>
                  </a:schemeClr>
                </a:solidFill>
                <a:latin typeface="#9Slide02 Noi dung rat dai" panose="02000000000000000000" pitchFamily="2" charset="0"/>
                <a:ea typeface="#9Slide02 Noi dung rat dai" panose="02000000000000000000" pitchFamily="2" charset="0"/>
              </a:rPr>
              <a:t>:</a:t>
            </a:r>
            <a:r>
              <a:rPr lang="vi-VN" sz="2800">
                <a:solidFill>
                  <a:schemeClr val="tx1">
                    <a:lumMod val="50000"/>
                  </a:schemeClr>
                </a:solidFill>
                <a:latin typeface="#9Slide02 Noi dung rat dai" panose="02000000000000000000" pitchFamily="2" charset="0"/>
                <a:ea typeface="#9Slide02 Noi dung rat dai" panose="02000000000000000000" pitchFamily="2" charset="0"/>
              </a:rPr>
              <a:t>.............................................................................................................................................</a:t>
            </a:r>
          </a:p>
          <a:p>
            <a:pPr>
              <a:lnSpc>
                <a:spcPts val="4500"/>
              </a:lnSpc>
            </a:pPr>
            <a:endParaRPr lang="en-US" sz="2800">
              <a:solidFill>
                <a:schemeClr val="tx1">
                  <a:lumMod val="50000"/>
                </a:schemeClr>
              </a:solidFill>
              <a:latin typeface="#9Slide02 Noi dung rat dai" panose="02000000000000000000" pitchFamily="2" charset="0"/>
              <a:ea typeface="#9Slide02 Noi dung rat dai" panose="02000000000000000000" pitchFamily="2" charset="0"/>
            </a:endParaRPr>
          </a:p>
        </p:txBody>
      </p:sp>
      <p:sp>
        <p:nvSpPr>
          <p:cNvPr id="5" name="Rectangle 4">
            <a:extLst>
              <a:ext uri="{FF2B5EF4-FFF2-40B4-BE49-F238E27FC236}">
                <a16:creationId xmlns:a16="http://schemas.microsoft.com/office/drawing/2014/main" id="{A48FABE3-38C5-410B-9017-9AA3B624FDC9}"/>
              </a:ext>
            </a:extLst>
          </p:cNvPr>
          <p:cNvSpPr/>
          <p:nvPr/>
        </p:nvSpPr>
        <p:spPr>
          <a:xfrm>
            <a:off x="3352800" y="654202"/>
            <a:ext cx="4800600" cy="32951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3399"/>
                </a:solidFill>
                <a:latin typeface="#9Slide07 IcielCadena" panose="02000503000000020004" pitchFamily="2" charset="0"/>
              </a:rPr>
              <a:t>PHIẾU HỌC TẬP SỐ 1</a:t>
            </a:r>
          </a:p>
          <a:p>
            <a:r>
              <a:rPr lang="vi-VN" sz="3200">
                <a:solidFill>
                  <a:schemeClr val="accent2">
                    <a:lumMod val="50000"/>
                  </a:schemeClr>
                </a:solidFill>
                <a:latin typeface="#9Slide02 Noi dung rat dai" panose="02000000000000000000" pitchFamily="2" charset="0"/>
                <a:ea typeface="#9Slide02 Noi dung rat dai" panose="02000000000000000000" pitchFamily="2" charset="0"/>
              </a:rPr>
              <a:t>Nhiệm vụ: Dựa vào bảng 4.1, H4.1, thông tin SGK và kiến thức đã học, em hãy trao đổi và hoàn thiện nội dung PHT sau: </a:t>
            </a:r>
            <a:endParaRPr lang="en-US" sz="3200">
              <a:solidFill>
                <a:schemeClr val="accent2">
                  <a:lumMod val="50000"/>
                </a:schemeClr>
              </a:solidFill>
              <a:latin typeface="#9Slide02 Noi dung rat dai" panose="02000000000000000000" pitchFamily="2" charset="0"/>
              <a:ea typeface="#9Slide02 Noi dung rat dai" panose="02000000000000000000" pitchFamily="2" charset="0"/>
            </a:endParaRPr>
          </a:p>
        </p:txBody>
      </p:sp>
      <p:pic>
        <p:nvPicPr>
          <p:cNvPr id="6" name="Picture 5">
            <a:extLst>
              <a:ext uri="{FF2B5EF4-FFF2-40B4-BE49-F238E27FC236}">
                <a16:creationId xmlns:a16="http://schemas.microsoft.com/office/drawing/2014/main" id="{840007CD-8C35-4432-A6E7-D665258C8DE0}"/>
              </a:ext>
            </a:extLst>
          </p:cNvPr>
          <p:cNvPicPr>
            <a:picLocks noChangeAspect="1"/>
          </p:cNvPicPr>
          <p:nvPr/>
        </p:nvPicPr>
        <p:blipFill>
          <a:blip r:embed="rId4"/>
          <a:stretch>
            <a:fillRect/>
          </a:stretch>
        </p:blipFill>
        <p:spPr>
          <a:xfrm>
            <a:off x="979609" y="332927"/>
            <a:ext cx="2010198" cy="1617951"/>
          </a:xfrm>
          <a:prstGeom prst="rect">
            <a:avLst/>
          </a:prstGeom>
        </p:spPr>
      </p:pic>
      <p:pic>
        <p:nvPicPr>
          <p:cNvPr id="7" name="Picture 6">
            <a:extLst>
              <a:ext uri="{FF2B5EF4-FFF2-40B4-BE49-F238E27FC236}">
                <a16:creationId xmlns:a16="http://schemas.microsoft.com/office/drawing/2014/main" id="{2A9C4DF5-2E59-4A90-B95F-A181E74E789B}"/>
              </a:ext>
            </a:extLst>
          </p:cNvPr>
          <p:cNvPicPr>
            <a:picLocks noChangeAspect="1"/>
          </p:cNvPicPr>
          <p:nvPr/>
        </p:nvPicPr>
        <p:blipFill>
          <a:blip r:embed="rId5"/>
          <a:stretch>
            <a:fillRect/>
          </a:stretch>
        </p:blipFill>
        <p:spPr>
          <a:xfrm>
            <a:off x="1138011" y="2133803"/>
            <a:ext cx="1693394" cy="1693394"/>
          </a:xfrm>
          <a:prstGeom prst="rect">
            <a:avLst/>
          </a:prstGeom>
        </p:spPr>
      </p:pic>
    </p:spTree>
    <p:extLst>
      <p:ext uri="{BB962C8B-B14F-4D97-AF65-F5344CB8AC3E}">
        <p14:creationId xmlns:p14="http://schemas.microsoft.com/office/powerpoint/2010/main" val="1265312610"/>
      </p:ext>
    </p:extLst>
  </p:cSld>
  <p:clrMapOvr>
    <a:masterClrMapping/>
  </p:clrMapOvr>
  <p:transition spd="slow">
    <p:diamon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12B3B1-A71C-46C6-976D-9570C68031A4}"/>
              </a:ext>
            </a:extLst>
          </p:cNvPr>
          <p:cNvSpPr/>
          <p:nvPr/>
        </p:nvSpPr>
        <p:spPr>
          <a:xfrm>
            <a:off x="796018" y="4838700"/>
            <a:ext cx="16695964" cy="4480139"/>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600"/>
              </a:lnSpc>
            </a:pPr>
            <a:r>
              <a:rPr lang="vi-VN" sz="3200">
                <a:solidFill>
                  <a:srgbClr val="FF3399"/>
                </a:solidFill>
                <a:latin typeface="#9Slide02 Noi dung rat dai" panose="02000000000000000000" pitchFamily="2" charset="0"/>
                <a:ea typeface="#9Slide02 Noi dung rat dai" panose="02000000000000000000" pitchFamily="2" charset="0"/>
              </a:rPr>
              <a:t>b. Tính chất ẩm</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Lượng mưa trong năm của trạm khí tượng Hà Đông (Hà Nội):..........................................................................</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Tháng có độ ẩm cao nhất:.............................................................................................................................</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Tháng có độ ẩm thấp nhất:.............................................................................................................................</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=&gt; Nhận xét:</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Lượng mưa:....................................................................................................................................................</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Độ ẩm không khí...............................................................................................................................................</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a:t>
            </a:r>
          </a:p>
        </p:txBody>
      </p:sp>
      <p:sp>
        <p:nvSpPr>
          <p:cNvPr id="5" name="Rectangle 4">
            <a:extLst>
              <a:ext uri="{FF2B5EF4-FFF2-40B4-BE49-F238E27FC236}">
                <a16:creationId xmlns:a16="http://schemas.microsoft.com/office/drawing/2014/main" id="{A48FABE3-38C5-410B-9017-9AA3B624FDC9}"/>
              </a:ext>
            </a:extLst>
          </p:cNvPr>
          <p:cNvSpPr/>
          <p:nvPr/>
        </p:nvSpPr>
        <p:spPr>
          <a:xfrm>
            <a:off x="3429000" y="654202"/>
            <a:ext cx="5021036" cy="32951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3399"/>
                </a:solidFill>
                <a:latin typeface="#9Slide07 IcielCadena" panose="02000503000000020004" pitchFamily="2" charset="0"/>
              </a:rPr>
              <a:t>PHIẾU HỌC TẬP SỐ 2</a:t>
            </a:r>
          </a:p>
          <a:p>
            <a:r>
              <a:rPr lang="vi-VN" sz="3200">
                <a:solidFill>
                  <a:schemeClr val="accent2">
                    <a:lumMod val="50000"/>
                  </a:schemeClr>
                </a:solidFill>
                <a:latin typeface="#9Slide02 Noi dung rat dai" panose="02000000000000000000" pitchFamily="2" charset="0"/>
                <a:ea typeface="#9Slide02 Noi dung rat dai" panose="02000000000000000000" pitchFamily="2" charset="0"/>
              </a:rPr>
              <a:t>Nhiệm vụ: Dựa vào bảng 4.2, H4.1, thông tin SGK và kiến thức đã học, em hãy trao đổi và hoàn thiện nội dung PHT sau: </a:t>
            </a:r>
            <a:endParaRPr lang="en-US" sz="3200">
              <a:solidFill>
                <a:schemeClr val="accent2">
                  <a:lumMod val="50000"/>
                </a:schemeClr>
              </a:solidFill>
              <a:latin typeface="#9Slide02 Noi dung rat dai" panose="02000000000000000000" pitchFamily="2" charset="0"/>
              <a:ea typeface="#9Slide02 Noi dung rat dai" panose="02000000000000000000" pitchFamily="2" charset="0"/>
            </a:endParaRPr>
          </a:p>
        </p:txBody>
      </p:sp>
      <p:pic>
        <p:nvPicPr>
          <p:cNvPr id="6" name="Picture 5">
            <a:extLst>
              <a:ext uri="{FF2B5EF4-FFF2-40B4-BE49-F238E27FC236}">
                <a16:creationId xmlns:a16="http://schemas.microsoft.com/office/drawing/2014/main" id="{840007CD-8C35-4432-A6E7-D665258C8DE0}"/>
              </a:ext>
            </a:extLst>
          </p:cNvPr>
          <p:cNvPicPr>
            <a:picLocks noChangeAspect="1"/>
          </p:cNvPicPr>
          <p:nvPr/>
        </p:nvPicPr>
        <p:blipFill>
          <a:blip r:embed="rId2"/>
          <a:stretch>
            <a:fillRect/>
          </a:stretch>
        </p:blipFill>
        <p:spPr>
          <a:xfrm>
            <a:off x="979609" y="332927"/>
            <a:ext cx="2010198" cy="1617951"/>
          </a:xfrm>
          <a:prstGeom prst="rect">
            <a:avLst/>
          </a:prstGeom>
        </p:spPr>
      </p:pic>
      <p:pic>
        <p:nvPicPr>
          <p:cNvPr id="7" name="Picture 6">
            <a:extLst>
              <a:ext uri="{FF2B5EF4-FFF2-40B4-BE49-F238E27FC236}">
                <a16:creationId xmlns:a16="http://schemas.microsoft.com/office/drawing/2014/main" id="{2A9C4DF5-2E59-4A90-B95F-A181E74E789B}"/>
              </a:ext>
            </a:extLst>
          </p:cNvPr>
          <p:cNvPicPr>
            <a:picLocks noChangeAspect="1"/>
          </p:cNvPicPr>
          <p:nvPr/>
        </p:nvPicPr>
        <p:blipFill>
          <a:blip r:embed="rId3"/>
          <a:stretch>
            <a:fillRect/>
          </a:stretch>
        </p:blipFill>
        <p:spPr>
          <a:xfrm>
            <a:off x="1138011" y="2133803"/>
            <a:ext cx="1693394" cy="1693394"/>
          </a:xfrm>
          <a:prstGeom prst="rect">
            <a:avLst/>
          </a:prstGeom>
        </p:spPr>
      </p:pic>
      <p:pic>
        <p:nvPicPr>
          <p:cNvPr id="2" name="Picture 1">
            <a:extLst>
              <a:ext uri="{FF2B5EF4-FFF2-40B4-BE49-F238E27FC236}">
                <a16:creationId xmlns:a16="http://schemas.microsoft.com/office/drawing/2014/main" id="{553ADFE5-22D7-4238-9EA9-42CF982140C9}"/>
              </a:ext>
            </a:extLst>
          </p:cNvPr>
          <p:cNvPicPr>
            <a:picLocks noChangeAspect="1"/>
          </p:cNvPicPr>
          <p:nvPr/>
        </p:nvPicPr>
        <p:blipFill>
          <a:blip r:embed="rId4"/>
          <a:stretch>
            <a:fillRect/>
          </a:stretch>
        </p:blipFill>
        <p:spPr>
          <a:xfrm>
            <a:off x="8282894" y="739561"/>
            <a:ext cx="9492343" cy="3657600"/>
          </a:xfrm>
          <a:prstGeom prst="rect">
            <a:avLst/>
          </a:prstGeom>
        </p:spPr>
      </p:pic>
    </p:spTree>
    <p:extLst>
      <p:ext uri="{BB962C8B-B14F-4D97-AF65-F5344CB8AC3E}">
        <p14:creationId xmlns:p14="http://schemas.microsoft.com/office/powerpoint/2010/main" val="985199823"/>
      </p:ext>
    </p:extLst>
  </p:cSld>
  <p:clrMapOvr>
    <a:masterClrMapping/>
  </p:clrMapOvr>
  <p:transition spd="slow">
    <p:diamon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8FABE3-38C5-410B-9017-9AA3B624FDC9}"/>
              </a:ext>
            </a:extLst>
          </p:cNvPr>
          <p:cNvSpPr/>
          <p:nvPr/>
        </p:nvSpPr>
        <p:spPr>
          <a:xfrm>
            <a:off x="3276600" y="723900"/>
            <a:ext cx="11049000" cy="1693395"/>
          </a:xfrm>
          <a:prstGeom prst="rect">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3399"/>
                </a:solidFill>
                <a:latin typeface="#9Slide07 IcielCadena" panose="02000503000000020004" pitchFamily="2" charset="0"/>
              </a:rPr>
              <a:t>PHIẾU HỌC TẬP SỐ </a:t>
            </a:r>
            <a:r>
              <a:rPr lang="en-US" sz="4000">
                <a:solidFill>
                  <a:srgbClr val="FF3399"/>
                </a:solidFill>
                <a:latin typeface="#9Slide07 IcielCadena" panose="02000503000000020004" pitchFamily="2" charset="0"/>
              </a:rPr>
              <a:t>3</a:t>
            </a:r>
            <a:endParaRPr lang="vi-VN" sz="4000">
              <a:solidFill>
                <a:srgbClr val="FF3399"/>
              </a:solidFill>
              <a:latin typeface="#9Slide07 IcielCadena" panose="02000503000000020004" pitchFamily="2" charset="0"/>
            </a:endParaRPr>
          </a:p>
          <a:p>
            <a:r>
              <a:rPr lang="vi-VN" sz="3200">
                <a:solidFill>
                  <a:schemeClr val="accent2">
                    <a:lumMod val="50000"/>
                  </a:schemeClr>
                </a:solidFill>
                <a:latin typeface="#9Slide02 Noi dung rat dai" panose="02000000000000000000" pitchFamily="2" charset="0"/>
                <a:ea typeface="#9Slide02 Noi dung rat dai" panose="02000000000000000000" pitchFamily="2" charset="0"/>
              </a:rPr>
              <a:t>Nhiệm vụ: Dựa vào bảng H4.1 thông tin SGK và kiến thức đã học, em hãy trao đổi và hoàn thiện nội dung PHT sau: </a:t>
            </a:r>
            <a:endParaRPr lang="en-US" sz="3200">
              <a:solidFill>
                <a:schemeClr val="accent2">
                  <a:lumMod val="50000"/>
                </a:schemeClr>
              </a:solidFill>
              <a:latin typeface="#9Slide02 Noi dung rat dai" panose="02000000000000000000" pitchFamily="2" charset="0"/>
              <a:ea typeface="#9Slide02 Noi dung rat dai" panose="02000000000000000000" pitchFamily="2" charset="0"/>
            </a:endParaRPr>
          </a:p>
        </p:txBody>
      </p:sp>
      <p:pic>
        <p:nvPicPr>
          <p:cNvPr id="6" name="Picture 5">
            <a:extLst>
              <a:ext uri="{FF2B5EF4-FFF2-40B4-BE49-F238E27FC236}">
                <a16:creationId xmlns:a16="http://schemas.microsoft.com/office/drawing/2014/main" id="{840007CD-8C35-4432-A6E7-D665258C8DE0}"/>
              </a:ext>
            </a:extLst>
          </p:cNvPr>
          <p:cNvPicPr>
            <a:picLocks noChangeAspect="1"/>
          </p:cNvPicPr>
          <p:nvPr/>
        </p:nvPicPr>
        <p:blipFill>
          <a:blip r:embed="rId2"/>
          <a:stretch>
            <a:fillRect/>
          </a:stretch>
        </p:blipFill>
        <p:spPr>
          <a:xfrm>
            <a:off x="990600" y="342900"/>
            <a:ext cx="2010198" cy="1981200"/>
          </a:xfrm>
          <a:prstGeom prst="rect">
            <a:avLst/>
          </a:prstGeom>
        </p:spPr>
      </p:pic>
      <p:pic>
        <p:nvPicPr>
          <p:cNvPr id="7" name="Picture 6">
            <a:extLst>
              <a:ext uri="{FF2B5EF4-FFF2-40B4-BE49-F238E27FC236}">
                <a16:creationId xmlns:a16="http://schemas.microsoft.com/office/drawing/2014/main" id="{2A9C4DF5-2E59-4A90-B95F-A181E74E789B}"/>
              </a:ext>
            </a:extLst>
          </p:cNvPr>
          <p:cNvPicPr>
            <a:picLocks noChangeAspect="1"/>
          </p:cNvPicPr>
          <p:nvPr/>
        </p:nvPicPr>
        <p:blipFill>
          <a:blip r:embed="rId3"/>
          <a:stretch>
            <a:fillRect/>
          </a:stretch>
        </p:blipFill>
        <p:spPr>
          <a:xfrm>
            <a:off x="14325600" y="723900"/>
            <a:ext cx="1693394" cy="1693394"/>
          </a:xfrm>
          <a:prstGeom prst="rect">
            <a:avLst/>
          </a:prstGeom>
        </p:spPr>
      </p:pic>
      <p:graphicFrame>
        <p:nvGraphicFramePr>
          <p:cNvPr id="9" name="Table 9">
            <a:extLst>
              <a:ext uri="{FF2B5EF4-FFF2-40B4-BE49-F238E27FC236}">
                <a16:creationId xmlns:a16="http://schemas.microsoft.com/office/drawing/2014/main" id="{253FBAFD-282A-4B0D-AE8A-6663A6309AC1}"/>
              </a:ext>
            </a:extLst>
          </p:cNvPr>
          <p:cNvGraphicFramePr>
            <a:graphicFrameLocks noGrp="1"/>
          </p:cNvGraphicFramePr>
          <p:nvPr>
            <p:extLst>
              <p:ext uri="{D42A27DB-BD31-4B8C-83A1-F6EECF244321}">
                <p14:modId xmlns:p14="http://schemas.microsoft.com/office/powerpoint/2010/main" val="1443159044"/>
              </p:ext>
            </p:extLst>
          </p:nvPr>
        </p:nvGraphicFramePr>
        <p:xfrm>
          <a:off x="609600" y="2781300"/>
          <a:ext cx="16916400" cy="6840909"/>
        </p:xfrm>
        <a:graphic>
          <a:graphicData uri="http://schemas.openxmlformats.org/drawingml/2006/table">
            <a:tbl>
              <a:tblPr firstRow="1" bandRow="1">
                <a:tableStyleId>{5C22544A-7EE6-4342-B048-85BDC9FD1C3A}</a:tableStyleId>
              </a:tblPr>
              <a:tblGrid>
                <a:gridCol w="2948730">
                  <a:extLst>
                    <a:ext uri="{9D8B030D-6E8A-4147-A177-3AD203B41FA5}">
                      <a16:colId xmlns:a16="http://schemas.microsoft.com/office/drawing/2014/main" val="3866399181"/>
                    </a:ext>
                  </a:extLst>
                </a:gridCol>
                <a:gridCol w="6673442">
                  <a:extLst>
                    <a:ext uri="{9D8B030D-6E8A-4147-A177-3AD203B41FA5}">
                      <a16:colId xmlns:a16="http://schemas.microsoft.com/office/drawing/2014/main" val="1889721366"/>
                    </a:ext>
                  </a:extLst>
                </a:gridCol>
                <a:gridCol w="7294228">
                  <a:extLst>
                    <a:ext uri="{9D8B030D-6E8A-4147-A177-3AD203B41FA5}">
                      <a16:colId xmlns:a16="http://schemas.microsoft.com/office/drawing/2014/main" val="448201131"/>
                    </a:ext>
                  </a:extLst>
                </a:gridCol>
              </a:tblGrid>
              <a:tr h="981356">
                <a:tc>
                  <a:txBody>
                    <a:bodyPr/>
                    <a:lstStyle/>
                    <a:p>
                      <a:pPr algn="ctr"/>
                      <a:r>
                        <a:rPr lang="en-US">
                          <a:solidFill>
                            <a:schemeClr val="accent3">
                              <a:lumMod val="50000"/>
                            </a:schemeClr>
                          </a:solidFill>
                          <a:latin typeface="#9Slide02 Noi dung dai" panose="02000000000000000000" pitchFamily="2" charset="0"/>
                          <a:ea typeface="#9Slide02 Noi dung dai" panose="02000000000000000000" pitchFamily="2" charset="0"/>
                        </a:rPr>
                        <a:t>Gió mùa</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00"/>
                    </a:solidFill>
                  </a:tcPr>
                </a:tc>
                <a:tc>
                  <a:txBody>
                    <a:bodyPr/>
                    <a:lstStyle/>
                    <a:p>
                      <a:pPr algn="ctr"/>
                      <a:r>
                        <a:rPr lang="en-US">
                          <a:solidFill>
                            <a:schemeClr val="accent3">
                              <a:lumMod val="50000"/>
                            </a:schemeClr>
                          </a:solidFill>
                          <a:latin typeface="#9Slide02 Noi dung dai" panose="02000000000000000000" pitchFamily="2" charset="0"/>
                          <a:ea typeface="#9Slide02 Noi dung dai" panose="02000000000000000000" pitchFamily="2" charset="0"/>
                        </a:rPr>
                        <a:t>Gió mùa đông</a:t>
                      </a:r>
                    </a:p>
                    <a:p>
                      <a:pPr algn="ctr"/>
                      <a:r>
                        <a:rPr lang="en-US">
                          <a:solidFill>
                            <a:schemeClr val="accent3">
                              <a:lumMod val="50000"/>
                            </a:schemeClr>
                          </a:solidFill>
                          <a:latin typeface="#9Slide02 Noi dung dai" panose="02000000000000000000" pitchFamily="2" charset="0"/>
                          <a:ea typeface="#9Slide02 Noi dung dai" panose="02000000000000000000" pitchFamily="2" charset="0"/>
                        </a:rPr>
                        <a:t>(N2,4)</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00"/>
                    </a:solidFill>
                  </a:tcPr>
                </a:tc>
                <a:tc>
                  <a:txBody>
                    <a:bodyPr/>
                    <a:lstStyle/>
                    <a:p>
                      <a:pPr algn="ctr"/>
                      <a:r>
                        <a:rPr lang="en-US">
                          <a:solidFill>
                            <a:schemeClr val="accent3">
                              <a:lumMod val="50000"/>
                            </a:schemeClr>
                          </a:solidFill>
                          <a:latin typeface="#9Slide02 Noi dung dai" panose="02000000000000000000" pitchFamily="2" charset="0"/>
                          <a:ea typeface="#9Slide02 Noi dung dai" panose="02000000000000000000" pitchFamily="2" charset="0"/>
                        </a:rPr>
                        <a:t>Gió mùa hạ</a:t>
                      </a:r>
                    </a:p>
                    <a:p>
                      <a:pPr algn="ctr"/>
                      <a:r>
                        <a:rPr lang="en-US">
                          <a:solidFill>
                            <a:schemeClr val="accent3">
                              <a:lumMod val="50000"/>
                            </a:schemeClr>
                          </a:solidFill>
                          <a:latin typeface="#9Slide02 Noi dung dai" panose="02000000000000000000" pitchFamily="2" charset="0"/>
                          <a:ea typeface="#9Slide02 Noi dung dai" panose="02000000000000000000" pitchFamily="2" charset="0"/>
                        </a:rPr>
                        <a:t>(N6,8)</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00"/>
                    </a:solidFill>
                  </a:tcPr>
                </a:tc>
                <a:extLst>
                  <a:ext uri="{0D108BD9-81ED-4DB2-BD59-A6C34878D82A}">
                    <a16:rowId xmlns:a16="http://schemas.microsoft.com/office/drawing/2014/main" val="3734268286"/>
                  </a:ext>
                </a:extLst>
              </a:tr>
              <a:tr h="981356">
                <a:tc>
                  <a:txBody>
                    <a:bodyPr/>
                    <a:lstStyle/>
                    <a:p>
                      <a:r>
                        <a:rPr lang="en-US">
                          <a:solidFill>
                            <a:schemeClr val="accent3">
                              <a:lumMod val="50000"/>
                            </a:schemeClr>
                          </a:solidFill>
                          <a:latin typeface="#9Slide02 Noi dung dai" panose="02000000000000000000" pitchFamily="2" charset="0"/>
                          <a:ea typeface="#9Slide02 Noi dung dai" panose="02000000000000000000" pitchFamily="2" charset="0"/>
                        </a:rPr>
                        <a:t>Thời gian</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3483907889"/>
                  </a:ext>
                </a:extLst>
              </a:tr>
              <a:tr h="981356">
                <a:tc>
                  <a:txBody>
                    <a:bodyPr/>
                    <a:lstStyle/>
                    <a:p>
                      <a:r>
                        <a:rPr lang="en-US">
                          <a:solidFill>
                            <a:schemeClr val="accent3">
                              <a:lumMod val="50000"/>
                            </a:schemeClr>
                          </a:solidFill>
                          <a:latin typeface="#9Slide02 Noi dung dai" panose="02000000000000000000" pitchFamily="2" charset="0"/>
                          <a:ea typeface="#9Slide02 Noi dung dai" panose="02000000000000000000" pitchFamily="2" charset="0"/>
                        </a:rPr>
                        <a:t>H</a:t>
                      </a:r>
                      <a:r>
                        <a:rPr lang="vi-VN">
                          <a:solidFill>
                            <a:schemeClr val="accent3">
                              <a:lumMod val="50000"/>
                            </a:schemeClr>
                          </a:solidFill>
                          <a:latin typeface="#9Slide02 Noi dung dai" panose="02000000000000000000" pitchFamily="2" charset="0"/>
                          <a:ea typeface="#9Slide02 Noi dung dai" panose="02000000000000000000" pitchFamily="2" charset="0"/>
                        </a:rPr>
                        <a:t>ư</a:t>
                      </a:r>
                      <a:r>
                        <a:rPr lang="en-US">
                          <a:solidFill>
                            <a:schemeClr val="accent3">
                              <a:lumMod val="50000"/>
                            </a:schemeClr>
                          </a:solidFill>
                          <a:latin typeface="#9Slide02 Noi dung dai" panose="02000000000000000000" pitchFamily="2" charset="0"/>
                          <a:ea typeface="#9Slide02 Noi dung dai" panose="02000000000000000000" pitchFamily="2" charset="0"/>
                        </a:rPr>
                        <a:t>ớng gió chính</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99350349"/>
                  </a:ext>
                </a:extLst>
              </a:tr>
              <a:tr h="2770930">
                <a:tc>
                  <a:txBody>
                    <a:bodyPr/>
                    <a:lstStyle/>
                    <a:p>
                      <a:r>
                        <a:rPr lang="en-US">
                          <a:solidFill>
                            <a:schemeClr val="accent3">
                              <a:lumMod val="50000"/>
                            </a:schemeClr>
                          </a:solidFill>
                          <a:latin typeface="#9Slide02 Noi dung dai" panose="02000000000000000000" pitchFamily="2" charset="0"/>
                          <a:ea typeface="#9Slide02 Noi dung dai" panose="02000000000000000000" pitchFamily="2" charset="0"/>
                        </a:rPr>
                        <a:t>Dạng thời tiết th</a:t>
                      </a:r>
                      <a:r>
                        <a:rPr lang="vi-VN">
                          <a:solidFill>
                            <a:schemeClr val="accent3">
                              <a:lumMod val="50000"/>
                            </a:schemeClr>
                          </a:solidFill>
                          <a:latin typeface="#9Slide02 Noi dung dai" panose="02000000000000000000" pitchFamily="2" charset="0"/>
                          <a:ea typeface="#9Slide02 Noi dung dai" panose="02000000000000000000" pitchFamily="2" charset="0"/>
                        </a:rPr>
                        <a:t>ư</a:t>
                      </a:r>
                      <a:r>
                        <a:rPr lang="en-US">
                          <a:solidFill>
                            <a:schemeClr val="accent3">
                              <a:lumMod val="50000"/>
                            </a:schemeClr>
                          </a:solidFill>
                          <a:latin typeface="#9Slide02 Noi dung dai" panose="02000000000000000000" pitchFamily="2" charset="0"/>
                          <a:ea typeface="#9Slide02 Noi dung dai" panose="02000000000000000000" pitchFamily="2" charset="0"/>
                        </a:rPr>
                        <a:t>ờng gặp</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3813616692"/>
                  </a:ext>
                </a:extLst>
              </a:tr>
            </a:tbl>
          </a:graphicData>
        </a:graphic>
      </p:graphicFrame>
    </p:spTree>
    <p:extLst>
      <p:ext uri="{BB962C8B-B14F-4D97-AF65-F5344CB8AC3E}">
        <p14:creationId xmlns:p14="http://schemas.microsoft.com/office/powerpoint/2010/main" val="2600467026"/>
      </p:ext>
    </p:extLst>
  </p:cSld>
  <p:clrMapOvr>
    <a:masterClrMapping/>
  </p:clrMapOvr>
  <p:transition spd="slow">
    <p:diamon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927F4-8655-4DA7-9B05-31745B8990A8}"/>
              </a:ext>
            </a:extLst>
          </p:cNvPr>
          <p:cNvPicPr>
            <a:picLocks noChangeAspect="1"/>
          </p:cNvPicPr>
          <p:nvPr/>
        </p:nvPicPr>
        <p:blipFill>
          <a:blip r:embed="rId2"/>
          <a:stretch>
            <a:fillRect/>
          </a:stretch>
        </p:blipFill>
        <p:spPr>
          <a:xfrm>
            <a:off x="1371600" y="2019300"/>
            <a:ext cx="5795962" cy="5795962"/>
          </a:xfrm>
          <a:prstGeom prst="rect">
            <a:avLst/>
          </a:prstGeom>
        </p:spPr>
      </p:pic>
      <p:sp>
        <p:nvSpPr>
          <p:cNvPr id="7" name="Google Shape;1427;p29">
            <a:extLst>
              <a:ext uri="{FF2B5EF4-FFF2-40B4-BE49-F238E27FC236}">
                <a16:creationId xmlns:a16="http://schemas.microsoft.com/office/drawing/2014/main" id="{75F71419-1C76-45AD-A82E-8E6CF3C7CD66}"/>
              </a:ext>
            </a:extLst>
          </p:cNvPr>
          <p:cNvSpPr txBox="1">
            <a:spLocks/>
          </p:cNvSpPr>
          <p:nvPr/>
        </p:nvSpPr>
        <p:spPr>
          <a:xfrm>
            <a:off x="4648200" y="2471738"/>
            <a:ext cx="13297800" cy="4179896"/>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9pPr>
          </a:lstStyle>
          <a:p>
            <a:r>
              <a:rPr lang="en-US" sz="13800" kern="0">
                <a:solidFill>
                  <a:srgbClr val="31A02B"/>
                </a:solidFill>
                <a:latin typeface="#9Slide07 IcielCadena" panose="02000503000000020004" pitchFamily="2" charset="0"/>
                <a:ea typeface="#9Slide03 Open Sans SemiBold" panose="020B0706030804020204" pitchFamily="34" charset="0"/>
                <a:cs typeface="#9Slide03 Open Sans SemiBold" panose="020B0706030804020204" pitchFamily="34" charset="0"/>
              </a:rPr>
              <a:t>5 PHÚT</a:t>
            </a:r>
          </a:p>
        </p:txBody>
      </p:sp>
    </p:spTree>
    <p:extLst>
      <p:ext uri="{BB962C8B-B14F-4D97-AF65-F5344CB8AC3E}">
        <p14:creationId xmlns:p14="http://schemas.microsoft.com/office/powerpoint/2010/main" val="3843533941"/>
      </p:ext>
    </p:extLst>
  </p:cSld>
  <p:clrMapOvr>
    <a:masterClrMapping/>
  </p:clrMapOvr>
  <p:transition spd="slow">
    <p:diamon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CFD44-5F6D-463A-96A1-382C1FBD124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516393" y="855660"/>
            <a:ext cx="8694964" cy="3295134"/>
          </a:xfrm>
          <a:prstGeom prst="rect">
            <a:avLst/>
          </a:prstGeom>
          <a:ln>
            <a:solidFill>
              <a:srgbClr val="FF0000"/>
            </a:solidFill>
          </a:ln>
          <a:effectLst/>
        </p:spPr>
      </p:pic>
      <p:sp>
        <p:nvSpPr>
          <p:cNvPr id="4" name="Rectangle 3">
            <a:extLst>
              <a:ext uri="{FF2B5EF4-FFF2-40B4-BE49-F238E27FC236}">
                <a16:creationId xmlns:a16="http://schemas.microsoft.com/office/drawing/2014/main" id="{A812B3B1-A71C-46C6-976D-9570C68031A4}"/>
              </a:ext>
            </a:extLst>
          </p:cNvPr>
          <p:cNvSpPr/>
          <p:nvPr/>
        </p:nvSpPr>
        <p:spPr>
          <a:xfrm>
            <a:off x="685800" y="4762457"/>
            <a:ext cx="16695964" cy="4668840"/>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r>
              <a:rPr lang="vi-VN" sz="3600">
                <a:solidFill>
                  <a:srgbClr val="FF3399"/>
                </a:solidFill>
                <a:latin typeface="#9Slide02 Noi dung rat dai" panose="02000000000000000000" pitchFamily="2" charset="0"/>
                <a:ea typeface="#9Slide02 Noi dung rat dai" panose="02000000000000000000" pitchFamily="2" charset="0"/>
              </a:rPr>
              <a:t>a. Tính chất nhiệt đới</a:t>
            </a:r>
          </a:p>
          <a:p>
            <a:pPr>
              <a:lnSpc>
                <a:spcPts val="45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Nhiệt độ trung bình năm của Hà Nội:................................................................................................................</a:t>
            </a:r>
          </a:p>
          <a:p>
            <a:pPr>
              <a:lnSpc>
                <a:spcPts val="45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Nhiệt độ trung bình năm của Cà Mau:..............................................................................................................</a:t>
            </a:r>
          </a:p>
          <a:p>
            <a:pPr>
              <a:lnSpc>
                <a:spcPts val="45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=&gt; Nhiệt độ trung bình năm của cả nước................................và có có xu hướng .......................từ bắc vào nam. </a:t>
            </a:r>
          </a:p>
          <a:p>
            <a:pPr>
              <a:lnSpc>
                <a:spcPts val="45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Tổng số giờ nắng: ..........................................................................................................................................</a:t>
            </a:r>
          </a:p>
          <a:p>
            <a:pPr>
              <a:lnSpc>
                <a:spcPts val="45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a:t>
            </a:r>
            <a:r>
              <a:rPr lang="en-US" sz="2800">
                <a:solidFill>
                  <a:schemeClr val="tx1">
                    <a:lumMod val="50000"/>
                  </a:schemeClr>
                </a:solidFill>
                <a:latin typeface="#9Slide02 Noi dung rat dai" panose="02000000000000000000" pitchFamily="2" charset="0"/>
                <a:ea typeface="#9Slide02 Noi dung rat dai" panose="02000000000000000000" pitchFamily="2" charset="0"/>
              </a:rPr>
              <a:t>Cán cân bức xạ</a:t>
            </a:r>
            <a:r>
              <a:rPr lang="vi-VN" sz="2800">
                <a:solidFill>
                  <a:schemeClr val="tx1">
                    <a:lumMod val="50000"/>
                  </a:schemeClr>
                </a:solidFill>
                <a:latin typeface="#9Slide02 Noi dung rat dai" panose="02000000000000000000" pitchFamily="2" charset="0"/>
                <a:ea typeface="#9Slide02 Noi dung rat dai" panose="02000000000000000000" pitchFamily="2" charset="0"/>
              </a:rPr>
              <a:t> đạt</a:t>
            </a:r>
            <a:r>
              <a:rPr lang="en-US" sz="2800">
                <a:solidFill>
                  <a:schemeClr val="tx1">
                    <a:lumMod val="50000"/>
                  </a:schemeClr>
                </a:solidFill>
                <a:latin typeface="#9Slide02 Noi dung rat dai" panose="02000000000000000000" pitchFamily="2" charset="0"/>
                <a:ea typeface="#9Slide02 Noi dung rat dai" panose="02000000000000000000" pitchFamily="2" charset="0"/>
              </a:rPr>
              <a:t>:</a:t>
            </a:r>
            <a:r>
              <a:rPr lang="vi-VN" sz="2800">
                <a:solidFill>
                  <a:schemeClr val="tx1">
                    <a:lumMod val="50000"/>
                  </a:schemeClr>
                </a:solidFill>
                <a:latin typeface="#9Slide02 Noi dung rat dai" panose="02000000000000000000" pitchFamily="2" charset="0"/>
                <a:ea typeface="#9Slide02 Noi dung rat dai" panose="02000000000000000000" pitchFamily="2" charset="0"/>
              </a:rPr>
              <a:t>.............................................................................................................................................</a:t>
            </a:r>
          </a:p>
          <a:p>
            <a:pPr>
              <a:lnSpc>
                <a:spcPts val="4500"/>
              </a:lnSpc>
            </a:pPr>
            <a:endParaRPr lang="en-US" sz="2800">
              <a:solidFill>
                <a:schemeClr val="tx1">
                  <a:lumMod val="50000"/>
                </a:schemeClr>
              </a:solidFill>
              <a:latin typeface="#9Slide02 Noi dung rat dai" panose="02000000000000000000" pitchFamily="2" charset="0"/>
              <a:ea typeface="#9Slide02 Noi dung rat dai" panose="02000000000000000000" pitchFamily="2" charset="0"/>
            </a:endParaRPr>
          </a:p>
        </p:txBody>
      </p:sp>
      <p:sp>
        <p:nvSpPr>
          <p:cNvPr id="5" name="Rectangle 4">
            <a:extLst>
              <a:ext uri="{FF2B5EF4-FFF2-40B4-BE49-F238E27FC236}">
                <a16:creationId xmlns:a16="http://schemas.microsoft.com/office/drawing/2014/main" id="{A48FABE3-38C5-410B-9017-9AA3B624FDC9}"/>
              </a:ext>
            </a:extLst>
          </p:cNvPr>
          <p:cNvSpPr/>
          <p:nvPr/>
        </p:nvSpPr>
        <p:spPr>
          <a:xfrm>
            <a:off x="3352800" y="654202"/>
            <a:ext cx="4800600" cy="32951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3399"/>
                </a:solidFill>
                <a:latin typeface="#9Slide07 IcielCadena" panose="02000503000000020004" pitchFamily="2" charset="0"/>
              </a:rPr>
              <a:t>PHIẾU HỌC TẬP SỐ 1</a:t>
            </a:r>
          </a:p>
          <a:p>
            <a:r>
              <a:rPr lang="vi-VN" sz="3200">
                <a:solidFill>
                  <a:schemeClr val="accent2">
                    <a:lumMod val="50000"/>
                  </a:schemeClr>
                </a:solidFill>
                <a:latin typeface="#9Slide02 Noi dung rat dai" panose="02000000000000000000" pitchFamily="2" charset="0"/>
                <a:ea typeface="#9Slide02 Noi dung rat dai" panose="02000000000000000000" pitchFamily="2" charset="0"/>
              </a:rPr>
              <a:t>Nhiệm vụ: Dựa vào bảng 4.1, H4.1, thông tin SGK và kiến thức đã học, em hãy trao đổi và hoàn thiện nội dung PHT sau: </a:t>
            </a:r>
            <a:endParaRPr lang="en-US" sz="3200">
              <a:solidFill>
                <a:schemeClr val="accent2">
                  <a:lumMod val="50000"/>
                </a:schemeClr>
              </a:solidFill>
              <a:latin typeface="#9Slide02 Noi dung rat dai" panose="02000000000000000000" pitchFamily="2" charset="0"/>
              <a:ea typeface="#9Slide02 Noi dung rat dai" panose="02000000000000000000" pitchFamily="2" charset="0"/>
            </a:endParaRPr>
          </a:p>
        </p:txBody>
      </p:sp>
      <p:pic>
        <p:nvPicPr>
          <p:cNvPr id="6" name="Picture 5">
            <a:extLst>
              <a:ext uri="{FF2B5EF4-FFF2-40B4-BE49-F238E27FC236}">
                <a16:creationId xmlns:a16="http://schemas.microsoft.com/office/drawing/2014/main" id="{840007CD-8C35-4432-A6E7-D665258C8DE0}"/>
              </a:ext>
            </a:extLst>
          </p:cNvPr>
          <p:cNvPicPr>
            <a:picLocks noChangeAspect="1"/>
          </p:cNvPicPr>
          <p:nvPr/>
        </p:nvPicPr>
        <p:blipFill>
          <a:blip r:embed="rId4"/>
          <a:stretch>
            <a:fillRect/>
          </a:stretch>
        </p:blipFill>
        <p:spPr>
          <a:xfrm>
            <a:off x="979609" y="332927"/>
            <a:ext cx="2010198" cy="1617951"/>
          </a:xfrm>
          <a:prstGeom prst="rect">
            <a:avLst/>
          </a:prstGeom>
        </p:spPr>
      </p:pic>
      <p:pic>
        <p:nvPicPr>
          <p:cNvPr id="7" name="Picture 6">
            <a:extLst>
              <a:ext uri="{FF2B5EF4-FFF2-40B4-BE49-F238E27FC236}">
                <a16:creationId xmlns:a16="http://schemas.microsoft.com/office/drawing/2014/main" id="{2A9C4DF5-2E59-4A90-B95F-A181E74E789B}"/>
              </a:ext>
            </a:extLst>
          </p:cNvPr>
          <p:cNvPicPr>
            <a:picLocks noChangeAspect="1"/>
          </p:cNvPicPr>
          <p:nvPr/>
        </p:nvPicPr>
        <p:blipFill>
          <a:blip r:embed="rId5"/>
          <a:stretch>
            <a:fillRect/>
          </a:stretch>
        </p:blipFill>
        <p:spPr>
          <a:xfrm>
            <a:off x="1138011" y="2133803"/>
            <a:ext cx="1693394" cy="1693394"/>
          </a:xfrm>
          <a:prstGeom prst="rect">
            <a:avLst/>
          </a:prstGeom>
        </p:spPr>
      </p:pic>
      <p:sp>
        <p:nvSpPr>
          <p:cNvPr id="8" name="Rectangle 7">
            <a:extLst>
              <a:ext uri="{FF2B5EF4-FFF2-40B4-BE49-F238E27FC236}">
                <a16:creationId xmlns:a16="http://schemas.microsoft.com/office/drawing/2014/main" id="{757327E6-3912-4DE3-A853-BE736D00290E}"/>
              </a:ext>
            </a:extLst>
          </p:cNvPr>
          <p:cNvSpPr/>
          <p:nvPr/>
        </p:nvSpPr>
        <p:spPr>
          <a:xfrm>
            <a:off x="6248400" y="5700262"/>
            <a:ext cx="1111202" cy="523220"/>
          </a:xfrm>
          <a:prstGeom prst="rect">
            <a:avLst/>
          </a:prstGeom>
        </p:spPr>
        <p:txBody>
          <a:bodyPr wrap="none">
            <a:spAutoFit/>
          </a:bodyPr>
          <a:lstStyle/>
          <a:p>
            <a:pPr lvl="0"/>
            <a:r>
              <a:rPr lang="en-US" sz="2800">
                <a:solidFill>
                  <a:srgbClr val="FF3399"/>
                </a:solidFill>
                <a:latin typeface="#9Slide02 Noi dung rat dai" panose="02000000000000000000" pitchFamily="2" charset="0"/>
                <a:ea typeface="#9Slide02 Noi dung rat dai" panose="02000000000000000000" pitchFamily="2" charset="0"/>
              </a:rPr>
              <a:t>21,3</a:t>
            </a:r>
            <a:r>
              <a:rPr lang="en-US" sz="2800" baseline="30000">
                <a:solidFill>
                  <a:srgbClr val="FF3399"/>
                </a:solidFill>
                <a:latin typeface="#9Slide02 Noi dung rat dai" panose="02000000000000000000" pitchFamily="2" charset="0"/>
                <a:ea typeface="#9Slide02 Noi dung rat dai" panose="02000000000000000000" pitchFamily="2" charset="0"/>
              </a:rPr>
              <a:t>0</a:t>
            </a:r>
            <a:r>
              <a:rPr lang="en-US" sz="2800">
                <a:solidFill>
                  <a:srgbClr val="FF3399"/>
                </a:solidFill>
                <a:latin typeface="#9Slide02 Noi dung rat dai" panose="02000000000000000000" pitchFamily="2" charset="0"/>
                <a:ea typeface="#9Slide02 Noi dung rat dai" panose="02000000000000000000" pitchFamily="2" charset="0"/>
              </a:rPr>
              <a:t>C</a:t>
            </a:r>
            <a:endParaRPr lang="vi-VN" sz="2800">
              <a:solidFill>
                <a:srgbClr val="FF3399"/>
              </a:solidFill>
              <a:latin typeface="#9Slide02 Noi dung rat dai" panose="02000000000000000000" pitchFamily="2" charset="0"/>
              <a:ea typeface="#9Slide02 Noi dung rat dai" panose="02000000000000000000" pitchFamily="2" charset="0"/>
            </a:endParaRPr>
          </a:p>
        </p:txBody>
      </p:sp>
      <p:sp>
        <p:nvSpPr>
          <p:cNvPr id="9" name="Rectangle 8">
            <a:extLst>
              <a:ext uri="{FF2B5EF4-FFF2-40B4-BE49-F238E27FC236}">
                <a16:creationId xmlns:a16="http://schemas.microsoft.com/office/drawing/2014/main" id="{6689F198-A49B-42F9-A939-044C979EFA03}"/>
              </a:ext>
            </a:extLst>
          </p:cNvPr>
          <p:cNvSpPr/>
          <p:nvPr/>
        </p:nvSpPr>
        <p:spPr>
          <a:xfrm>
            <a:off x="6254047" y="6267703"/>
            <a:ext cx="1111202" cy="523220"/>
          </a:xfrm>
          <a:prstGeom prst="rect">
            <a:avLst/>
          </a:prstGeom>
        </p:spPr>
        <p:txBody>
          <a:bodyPr wrap="none">
            <a:spAutoFit/>
          </a:bodyPr>
          <a:lstStyle/>
          <a:p>
            <a:pPr lvl="0"/>
            <a:r>
              <a:rPr lang="en-US" sz="2800">
                <a:solidFill>
                  <a:srgbClr val="FF3399"/>
                </a:solidFill>
                <a:latin typeface="#9Slide02 Noi dung rat dai" panose="02000000000000000000" pitchFamily="2" charset="0"/>
                <a:ea typeface="#9Slide02 Noi dung rat dai" panose="02000000000000000000" pitchFamily="2" charset="0"/>
              </a:rPr>
              <a:t>27,1</a:t>
            </a:r>
            <a:r>
              <a:rPr lang="en-US" sz="2800" baseline="30000">
                <a:solidFill>
                  <a:srgbClr val="FF3399"/>
                </a:solidFill>
                <a:latin typeface="#9Slide02 Noi dung rat dai" panose="02000000000000000000" pitchFamily="2" charset="0"/>
                <a:ea typeface="#9Slide02 Noi dung rat dai" panose="02000000000000000000" pitchFamily="2" charset="0"/>
              </a:rPr>
              <a:t>0</a:t>
            </a:r>
            <a:r>
              <a:rPr lang="en-US" sz="2800">
                <a:solidFill>
                  <a:srgbClr val="FF3399"/>
                </a:solidFill>
                <a:latin typeface="#9Slide02 Noi dung rat dai" panose="02000000000000000000" pitchFamily="2" charset="0"/>
                <a:ea typeface="#9Slide02 Noi dung rat dai" panose="02000000000000000000" pitchFamily="2" charset="0"/>
              </a:rPr>
              <a:t>C</a:t>
            </a:r>
            <a:endParaRPr lang="vi-VN" sz="2800">
              <a:solidFill>
                <a:srgbClr val="FF3399"/>
              </a:solidFill>
              <a:latin typeface="#9Slide02 Noi dung rat dai" panose="02000000000000000000" pitchFamily="2" charset="0"/>
              <a:ea typeface="#9Slide02 Noi dung rat dai" panose="02000000000000000000" pitchFamily="2" charset="0"/>
            </a:endParaRPr>
          </a:p>
        </p:txBody>
      </p:sp>
      <p:sp>
        <p:nvSpPr>
          <p:cNvPr id="10" name="Rectangle 9">
            <a:extLst>
              <a:ext uri="{FF2B5EF4-FFF2-40B4-BE49-F238E27FC236}">
                <a16:creationId xmlns:a16="http://schemas.microsoft.com/office/drawing/2014/main" id="{E615ED84-E012-48C0-8D20-7FDA2B286487}"/>
              </a:ext>
            </a:extLst>
          </p:cNvPr>
          <p:cNvSpPr/>
          <p:nvPr/>
        </p:nvSpPr>
        <p:spPr>
          <a:xfrm>
            <a:off x="6930008" y="6871836"/>
            <a:ext cx="1500732" cy="523220"/>
          </a:xfrm>
          <a:prstGeom prst="rect">
            <a:avLst/>
          </a:prstGeom>
        </p:spPr>
        <p:txBody>
          <a:bodyPr wrap="none">
            <a:spAutoFit/>
          </a:bodyPr>
          <a:lstStyle/>
          <a:p>
            <a:pPr lvl="0"/>
            <a:r>
              <a:rPr lang="en-US" sz="2800">
                <a:solidFill>
                  <a:srgbClr val="FF3399"/>
                </a:solidFill>
                <a:latin typeface="#9Slide02 Noi dung rat dai" panose="02000000000000000000" pitchFamily="2" charset="0"/>
                <a:ea typeface="#9Slide02 Noi dung rat dai" panose="02000000000000000000" pitchFamily="2" charset="0"/>
              </a:rPr>
              <a:t>trên 20</a:t>
            </a:r>
            <a:r>
              <a:rPr lang="en-US" sz="2800" baseline="30000">
                <a:solidFill>
                  <a:srgbClr val="FF3399"/>
                </a:solidFill>
                <a:latin typeface="#9Slide02 Noi dung rat dai" panose="02000000000000000000" pitchFamily="2" charset="0"/>
                <a:ea typeface="#9Slide02 Noi dung rat dai" panose="02000000000000000000" pitchFamily="2" charset="0"/>
              </a:rPr>
              <a:t>0</a:t>
            </a:r>
            <a:r>
              <a:rPr lang="en-US" sz="2800">
                <a:solidFill>
                  <a:srgbClr val="FF3399"/>
                </a:solidFill>
                <a:latin typeface="#9Slide02 Noi dung rat dai" panose="02000000000000000000" pitchFamily="2" charset="0"/>
                <a:ea typeface="#9Slide02 Noi dung rat dai" panose="02000000000000000000" pitchFamily="2" charset="0"/>
              </a:rPr>
              <a:t>C</a:t>
            </a:r>
            <a:endParaRPr lang="vi-VN" sz="2800">
              <a:solidFill>
                <a:srgbClr val="FF3399"/>
              </a:solidFill>
              <a:latin typeface="#9Slide02 Noi dung rat dai" panose="02000000000000000000" pitchFamily="2" charset="0"/>
              <a:ea typeface="#9Slide02 Noi dung rat dai" panose="02000000000000000000" pitchFamily="2" charset="0"/>
            </a:endParaRPr>
          </a:p>
        </p:txBody>
      </p:sp>
      <p:sp>
        <p:nvSpPr>
          <p:cNvPr id="11" name="Rectangle 10">
            <a:extLst>
              <a:ext uri="{FF2B5EF4-FFF2-40B4-BE49-F238E27FC236}">
                <a16:creationId xmlns:a16="http://schemas.microsoft.com/office/drawing/2014/main" id="{511B6CEA-9EB5-4214-A3D9-7E74521F6317}"/>
              </a:ext>
            </a:extLst>
          </p:cNvPr>
          <p:cNvSpPr/>
          <p:nvPr/>
        </p:nvSpPr>
        <p:spPr>
          <a:xfrm>
            <a:off x="12254309" y="6827996"/>
            <a:ext cx="1415772" cy="523220"/>
          </a:xfrm>
          <a:prstGeom prst="rect">
            <a:avLst/>
          </a:prstGeom>
        </p:spPr>
        <p:txBody>
          <a:bodyPr wrap="none">
            <a:spAutoFit/>
          </a:bodyPr>
          <a:lstStyle/>
          <a:p>
            <a:pPr lvl="0"/>
            <a:r>
              <a:rPr lang="en-US" sz="2800">
                <a:solidFill>
                  <a:srgbClr val="FF3399"/>
                </a:solidFill>
                <a:latin typeface="#9Slide02 Noi dung rat dai" panose="02000000000000000000" pitchFamily="2" charset="0"/>
                <a:ea typeface="#9Slide02 Noi dung rat dai" panose="02000000000000000000" pitchFamily="2" charset="0"/>
              </a:rPr>
              <a:t>tăng dần</a:t>
            </a:r>
            <a:endParaRPr lang="vi-VN" sz="2800">
              <a:solidFill>
                <a:srgbClr val="FF3399"/>
              </a:solidFill>
              <a:latin typeface="#9Slide02 Noi dung rat dai" panose="02000000000000000000" pitchFamily="2" charset="0"/>
              <a:ea typeface="#9Slide02 Noi dung rat dai" panose="02000000000000000000" pitchFamily="2" charset="0"/>
            </a:endParaRPr>
          </a:p>
        </p:txBody>
      </p:sp>
      <p:sp>
        <p:nvSpPr>
          <p:cNvPr id="12" name="Rectangle 11">
            <a:extLst>
              <a:ext uri="{FF2B5EF4-FFF2-40B4-BE49-F238E27FC236}">
                <a16:creationId xmlns:a16="http://schemas.microsoft.com/office/drawing/2014/main" id="{8A18B569-2C88-4026-A750-6211E182C6D1}"/>
              </a:ext>
            </a:extLst>
          </p:cNvPr>
          <p:cNvSpPr/>
          <p:nvPr/>
        </p:nvSpPr>
        <p:spPr>
          <a:xfrm>
            <a:off x="3896559" y="7402586"/>
            <a:ext cx="2783134" cy="523220"/>
          </a:xfrm>
          <a:prstGeom prst="rect">
            <a:avLst/>
          </a:prstGeom>
        </p:spPr>
        <p:txBody>
          <a:bodyPr wrap="none">
            <a:spAutoFit/>
          </a:bodyPr>
          <a:lstStyle/>
          <a:p>
            <a:pPr lvl="0"/>
            <a:r>
              <a:rPr lang="en-US" sz="2800">
                <a:solidFill>
                  <a:srgbClr val="FF3399"/>
                </a:solidFill>
                <a:latin typeface="#9Slide02 Noi dung rat dai" panose="02000000000000000000" pitchFamily="2" charset="0"/>
                <a:ea typeface="#9Slide02 Noi dung rat dai" panose="02000000000000000000" pitchFamily="2" charset="0"/>
              </a:rPr>
              <a:t>3000 - 4000h/năm</a:t>
            </a:r>
            <a:endParaRPr lang="vi-VN" sz="2800">
              <a:solidFill>
                <a:srgbClr val="FF3399"/>
              </a:solidFill>
              <a:latin typeface="#9Slide02 Noi dung rat dai" panose="02000000000000000000" pitchFamily="2" charset="0"/>
              <a:ea typeface="#9Slide02 Noi dung rat dai" panose="02000000000000000000" pitchFamily="2" charset="0"/>
            </a:endParaRPr>
          </a:p>
        </p:txBody>
      </p:sp>
      <p:sp>
        <p:nvSpPr>
          <p:cNvPr id="13" name="Rectangle 12">
            <a:extLst>
              <a:ext uri="{FF2B5EF4-FFF2-40B4-BE49-F238E27FC236}">
                <a16:creationId xmlns:a16="http://schemas.microsoft.com/office/drawing/2014/main" id="{32099AD9-35E2-4ABE-A900-22DE831FB57E}"/>
              </a:ext>
            </a:extLst>
          </p:cNvPr>
          <p:cNvSpPr/>
          <p:nvPr/>
        </p:nvSpPr>
        <p:spPr>
          <a:xfrm>
            <a:off x="3896559" y="8006719"/>
            <a:ext cx="3425938" cy="523220"/>
          </a:xfrm>
          <a:prstGeom prst="rect">
            <a:avLst/>
          </a:prstGeom>
        </p:spPr>
        <p:txBody>
          <a:bodyPr wrap="none">
            <a:spAutoFit/>
          </a:bodyPr>
          <a:lstStyle/>
          <a:p>
            <a:pPr lvl="0"/>
            <a:r>
              <a:rPr lang="en-US" sz="2800">
                <a:solidFill>
                  <a:srgbClr val="FF3399"/>
                </a:solidFill>
                <a:latin typeface="#9Slide02 Noi dung rat dai" panose="02000000000000000000" pitchFamily="2" charset="0"/>
                <a:ea typeface="#9Slide02 Noi dung rat dai" panose="02000000000000000000" pitchFamily="2" charset="0"/>
              </a:rPr>
              <a:t>70 - 100 kcal/cm</a:t>
            </a:r>
            <a:r>
              <a:rPr lang="en-US" sz="2800" baseline="30000">
                <a:solidFill>
                  <a:srgbClr val="FF3399"/>
                </a:solidFill>
                <a:latin typeface="#9Slide02 Noi dung rat dai" panose="02000000000000000000" pitchFamily="2" charset="0"/>
                <a:ea typeface="#9Slide02 Noi dung rat dai" panose="02000000000000000000" pitchFamily="2" charset="0"/>
              </a:rPr>
              <a:t>2</a:t>
            </a:r>
            <a:r>
              <a:rPr lang="en-US" sz="2800">
                <a:solidFill>
                  <a:srgbClr val="FF3399"/>
                </a:solidFill>
                <a:latin typeface="#9Slide02 Noi dung rat dai" panose="02000000000000000000" pitchFamily="2" charset="0"/>
                <a:ea typeface="#9Slide02 Noi dung rat dai" panose="02000000000000000000" pitchFamily="2" charset="0"/>
              </a:rPr>
              <a:t>/năm</a:t>
            </a:r>
            <a:endParaRPr lang="vi-VN" sz="2800">
              <a:solidFill>
                <a:srgbClr val="FF3399"/>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603501568"/>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246B0-89A1-4A3E-8F09-4D070E1EFBC9}"/>
              </a:ext>
            </a:extLst>
          </p:cNvPr>
          <p:cNvPicPr>
            <a:picLocks noChangeAspect="1"/>
          </p:cNvPicPr>
          <p:nvPr/>
        </p:nvPicPr>
        <p:blipFill>
          <a:blip r:embed="rId2"/>
          <a:stretch>
            <a:fillRect/>
          </a:stretch>
        </p:blipFill>
        <p:spPr>
          <a:xfrm>
            <a:off x="228600" y="322118"/>
            <a:ext cx="6629400" cy="9642764"/>
          </a:xfrm>
          <a:prstGeom prst="rect">
            <a:avLst/>
          </a:prstGeom>
        </p:spPr>
      </p:pic>
      <p:pic>
        <p:nvPicPr>
          <p:cNvPr id="5" name="Picture 4">
            <a:extLst>
              <a:ext uri="{FF2B5EF4-FFF2-40B4-BE49-F238E27FC236}">
                <a16:creationId xmlns:a16="http://schemas.microsoft.com/office/drawing/2014/main" id="{C4F5BB17-3D9F-43A6-8872-C355E5B96AE3}"/>
              </a:ext>
            </a:extLst>
          </p:cNvPr>
          <p:cNvPicPr>
            <a:picLocks noChangeAspect="1"/>
          </p:cNvPicPr>
          <p:nvPr/>
        </p:nvPicPr>
        <p:blipFill>
          <a:blip r:embed="rId3"/>
          <a:stretch>
            <a:fillRect/>
          </a:stretch>
        </p:blipFill>
        <p:spPr>
          <a:xfrm>
            <a:off x="7050213" y="381866"/>
            <a:ext cx="10989814" cy="9523268"/>
          </a:xfrm>
          <a:prstGeom prst="rect">
            <a:avLst/>
          </a:prstGeom>
        </p:spPr>
      </p:pic>
    </p:spTree>
    <p:extLst>
      <p:ext uri="{BB962C8B-B14F-4D97-AF65-F5344CB8AC3E}">
        <p14:creationId xmlns:p14="http://schemas.microsoft.com/office/powerpoint/2010/main" val="910359072"/>
      </p:ext>
    </p:extLst>
  </p:cSld>
  <p:clrMapOvr>
    <a:masterClrMapping/>
  </p:clrMapOvr>
  <p:transition spd="slow">
    <p:diamon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72EBE-9C04-4F6E-9EC4-CBEF75136AB7}"/>
              </a:ext>
            </a:extLst>
          </p:cNvPr>
          <p:cNvPicPr>
            <a:picLocks noChangeAspect="1"/>
          </p:cNvPicPr>
          <p:nvPr/>
        </p:nvPicPr>
        <p:blipFill>
          <a:blip r:embed="rId2"/>
          <a:stretch>
            <a:fillRect/>
          </a:stretch>
        </p:blipFill>
        <p:spPr>
          <a:xfrm>
            <a:off x="6705601" y="602136"/>
            <a:ext cx="4495799" cy="4541364"/>
          </a:xfrm>
          <a:prstGeom prst="rect">
            <a:avLst/>
          </a:prstGeom>
        </p:spPr>
      </p:pic>
      <p:pic>
        <p:nvPicPr>
          <p:cNvPr id="11" name="Picture 10">
            <a:extLst>
              <a:ext uri="{FF2B5EF4-FFF2-40B4-BE49-F238E27FC236}">
                <a16:creationId xmlns:a16="http://schemas.microsoft.com/office/drawing/2014/main" id="{89111787-001C-4F86-B1A8-B6310EF1CF87}"/>
              </a:ext>
            </a:extLst>
          </p:cNvPr>
          <p:cNvPicPr>
            <a:picLocks noChangeAspect="1"/>
          </p:cNvPicPr>
          <p:nvPr/>
        </p:nvPicPr>
        <p:blipFill>
          <a:blip r:embed="rId3"/>
          <a:stretch>
            <a:fillRect/>
          </a:stretch>
        </p:blipFill>
        <p:spPr>
          <a:xfrm>
            <a:off x="11582400" y="342900"/>
            <a:ext cx="6431209" cy="9547106"/>
          </a:xfrm>
          <a:prstGeom prst="rect">
            <a:avLst/>
          </a:prstGeom>
        </p:spPr>
      </p:pic>
      <p:sp>
        <p:nvSpPr>
          <p:cNvPr id="15" name="Google Shape;1427;p29">
            <a:extLst>
              <a:ext uri="{FF2B5EF4-FFF2-40B4-BE49-F238E27FC236}">
                <a16:creationId xmlns:a16="http://schemas.microsoft.com/office/drawing/2014/main" id="{1E47FBA7-4DE7-46CB-8354-6576259AF480}"/>
              </a:ext>
            </a:extLst>
          </p:cNvPr>
          <p:cNvSpPr txBox="1">
            <a:spLocks/>
          </p:cNvSpPr>
          <p:nvPr/>
        </p:nvSpPr>
        <p:spPr>
          <a:xfrm>
            <a:off x="1143000" y="876300"/>
            <a:ext cx="3886200" cy="2971800"/>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9pPr>
          </a:lstStyle>
          <a:p>
            <a:r>
              <a:rPr lang="vi-VN" sz="3600" kern="0">
                <a:solidFill>
                  <a:srgbClr val="31A02B"/>
                </a:solidFill>
                <a:latin typeface="#9Slide07 IcielCadena" panose="02000503000000020004" pitchFamily="2" charset="0"/>
                <a:ea typeface="#9Slide03 Open Sans SemiBold" panose="020B0706030804020204" pitchFamily="34" charset="0"/>
                <a:cs typeface="#9Slide03 Open Sans SemiBold" panose="020B0706030804020204" pitchFamily="34" charset="0"/>
              </a:rPr>
              <a:t>Tại sao khí hậu nước ta có tính chất nhiệt đới?</a:t>
            </a:r>
            <a:endParaRPr lang="en-US" sz="3600" kern="0">
              <a:solidFill>
                <a:srgbClr val="31A02B"/>
              </a:solidFill>
              <a:latin typeface="#9Slide07 IcielCadena" panose="02000503000000020004" pitchFamily="2" charset="0"/>
              <a:ea typeface="#9Slide03 Open Sans SemiBold" panose="020B0706030804020204" pitchFamily="34" charset="0"/>
              <a:cs typeface="#9Slide03 Open Sans SemiBold" panose="020B0706030804020204" pitchFamily="34" charset="0"/>
            </a:endParaRPr>
          </a:p>
        </p:txBody>
      </p:sp>
      <p:sp>
        <p:nvSpPr>
          <p:cNvPr id="12" name="Rectangle 11">
            <a:extLst>
              <a:ext uri="{FF2B5EF4-FFF2-40B4-BE49-F238E27FC236}">
                <a16:creationId xmlns:a16="http://schemas.microsoft.com/office/drawing/2014/main" id="{2E10C445-ABAA-49D8-AD83-F931E44020C7}"/>
              </a:ext>
            </a:extLst>
          </p:cNvPr>
          <p:cNvSpPr/>
          <p:nvPr/>
        </p:nvSpPr>
        <p:spPr>
          <a:xfrm>
            <a:off x="533400" y="5753100"/>
            <a:ext cx="10668000" cy="2923877"/>
          </a:xfrm>
          <a:prstGeom prst="rect">
            <a:avLst/>
          </a:prstGeom>
          <a:solidFill>
            <a:srgbClr val="FFFFFF"/>
          </a:solidFill>
        </p:spPr>
        <p:txBody>
          <a:bodyPr wrap="square">
            <a:spAutoFit/>
          </a:bodyPr>
          <a:lstStyle/>
          <a:p>
            <a:pPr algn="just"/>
            <a:r>
              <a:rPr lang="vi-VN" sz="4000" b="1">
                <a:solidFill>
                  <a:srgbClr val="31A02B"/>
                </a:solidFill>
                <a:latin typeface="#9Slide02 Noi dung rat dai" panose="02000000000000000000" pitchFamily="2" charset="0"/>
                <a:ea typeface="#9Slide02 Noi dung rat dai" panose="02000000000000000000" pitchFamily="2" charset="0"/>
              </a:rPr>
              <a:t>- Tính nhiệt đới: </a:t>
            </a:r>
            <a:r>
              <a:rPr lang="vi-VN" sz="3600">
                <a:solidFill>
                  <a:srgbClr val="FF3399"/>
                </a:solidFill>
                <a:latin typeface="#9Slide02 Noi dung rat dai" panose="02000000000000000000" pitchFamily="2" charset="0"/>
                <a:ea typeface="#9Slide02 Noi dung rat dai" panose="02000000000000000000" pitchFamily="2" charset="0"/>
              </a:rPr>
              <a:t>Do vị trí nước ta nằm trong vùng nội chí tuyến, bức xạ nhiệt luôn lớn và mọi nơi trong năm đều có hai lần mặt Trời lên thiên đỉnh.</a:t>
            </a:r>
          </a:p>
          <a:p>
            <a:pPr algn="just"/>
            <a:r>
              <a:rPr lang="vi-VN" sz="3600">
                <a:solidFill>
                  <a:srgbClr val="FF3399"/>
                </a:solidFill>
                <a:latin typeface="#9Slide02 Noi dung rat dai" panose="02000000000000000000" pitchFamily="2" charset="0"/>
                <a:ea typeface="#9Slide02 Noi dung rat dai" panose="02000000000000000000" pitchFamily="2" charset="0"/>
              </a:rPr>
              <a:t>⟹ Nhận được lượng nhiệt lớn, nhiệt độ trung bình năm cao trên 20</a:t>
            </a:r>
            <a:r>
              <a:rPr lang="vi-VN" sz="3600" baseline="30000">
                <a:solidFill>
                  <a:srgbClr val="FF3399"/>
                </a:solidFill>
                <a:latin typeface="#9Slide02 Noi dung rat dai" panose="02000000000000000000" pitchFamily="2" charset="0"/>
                <a:ea typeface="#9Slide02 Noi dung rat dai" panose="02000000000000000000" pitchFamily="2" charset="0"/>
              </a:rPr>
              <a:t>0</a:t>
            </a:r>
            <a:r>
              <a:rPr lang="vi-VN" sz="3600">
                <a:solidFill>
                  <a:srgbClr val="FF3399"/>
                </a:solidFill>
                <a:latin typeface="#9Slide02 Noi dung rat dai" panose="02000000000000000000" pitchFamily="2" charset="0"/>
                <a:ea typeface="#9Slide02 Noi dung rat dai" panose="02000000000000000000" pitchFamily="2" charset="0"/>
              </a:rPr>
              <a:t>C.</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4595" y="2754963"/>
            <a:ext cx="15038810" cy="4974716"/>
            <a:chOff x="0" y="0"/>
            <a:chExt cx="20387384" cy="6743981"/>
          </a:xfrm>
        </p:grpSpPr>
        <p:sp>
          <p:nvSpPr>
            <p:cNvPr id="3" name="Freeform 3"/>
            <p:cNvSpPr/>
            <p:nvPr/>
          </p:nvSpPr>
          <p:spPr>
            <a:xfrm>
              <a:off x="31750" y="31750"/>
              <a:ext cx="20323883" cy="6680481"/>
            </a:xfrm>
            <a:custGeom>
              <a:avLst/>
              <a:gdLst/>
              <a:ahLst/>
              <a:cxnLst/>
              <a:rect l="l" t="t" r="r" b="b"/>
              <a:pathLst>
                <a:path w="20323883" h="6680481">
                  <a:moveTo>
                    <a:pt x="20231174" y="6680481"/>
                  </a:moveTo>
                  <a:lnTo>
                    <a:pt x="92710" y="6680481"/>
                  </a:lnTo>
                  <a:cubicBezTo>
                    <a:pt x="41910" y="6680481"/>
                    <a:pt x="0" y="6638571"/>
                    <a:pt x="0" y="6587771"/>
                  </a:cubicBezTo>
                  <a:lnTo>
                    <a:pt x="0" y="92710"/>
                  </a:lnTo>
                  <a:cubicBezTo>
                    <a:pt x="0" y="41910"/>
                    <a:pt x="41910" y="0"/>
                    <a:pt x="92710" y="0"/>
                  </a:cubicBezTo>
                  <a:lnTo>
                    <a:pt x="20229903" y="0"/>
                  </a:lnTo>
                  <a:cubicBezTo>
                    <a:pt x="20280703" y="0"/>
                    <a:pt x="20322614" y="41910"/>
                    <a:pt x="20322614" y="92710"/>
                  </a:cubicBezTo>
                  <a:lnTo>
                    <a:pt x="20322614" y="6586501"/>
                  </a:lnTo>
                  <a:cubicBezTo>
                    <a:pt x="20323883" y="6638571"/>
                    <a:pt x="20281974" y="6680481"/>
                    <a:pt x="20231174" y="6680481"/>
                  </a:cubicBezTo>
                  <a:close/>
                </a:path>
              </a:pathLst>
            </a:custGeom>
            <a:solidFill>
              <a:srgbClr val="FFFFFF"/>
            </a:solidFill>
          </p:spPr>
        </p:sp>
        <p:sp>
          <p:nvSpPr>
            <p:cNvPr id="4" name="Freeform 4"/>
            <p:cNvSpPr/>
            <p:nvPr/>
          </p:nvSpPr>
          <p:spPr>
            <a:xfrm>
              <a:off x="0" y="0"/>
              <a:ext cx="20387383" cy="6743981"/>
            </a:xfrm>
            <a:custGeom>
              <a:avLst/>
              <a:gdLst/>
              <a:ahLst/>
              <a:cxnLst/>
              <a:rect l="l" t="t" r="r" b="b"/>
              <a:pathLst>
                <a:path w="20387383" h="6743981">
                  <a:moveTo>
                    <a:pt x="20262924" y="59690"/>
                  </a:moveTo>
                  <a:cubicBezTo>
                    <a:pt x="20298483" y="59690"/>
                    <a:pt x="20327694" y="88900"/>
                    <a:pt x="20327694" y="124460"/>
                  </a:cubicBezTo>
                  <a:lnTo>
                    <a:pt x="20327694" y="6619521"/>
                  </a:lnTo>
                  <a:cubicBezTo>
                    <a:pt x="20327694" y="6655081"/>
                    <a:pt x="20298483" y="6684291"/>
                    <a:pt x="20262924" y="6684291"/>
                  </a:cubicBezTo>
                  <a:lnTo>
                    <a:pt x="124460" y="6684291"/>
                  </a:lnTo>
                  <a:cubicBezTo>
                    <a:pt x="88900" y="6684291"/>
                    <a:pt x="59690" y="6655081"/>
                    <a:pt x="59690" y="6619521"/>
                  </a:cubicBezTo>
                  <a:lnTo>
                    <a:pt x="59690" y="124460"/>
                  </a:lnTo>
                  <a:cubicBezTo>
                    <a:pt x="59690" y="88900"/>
                    <a:pt x="88900" y="59690"/>
                    <a:pt x="124460" y="59690"/>
                  </a:cubicBezTo>
                  <a:lnTo>
                    <a:pt x="20262924" y="59690"/>
                  </a:lnTo>
                  <a:moveTo>
                    <a:pt x="20262924" y="0"/>
                  </a:moveTo>
                  <a:lnTo>
                    <a:pt x="124460" y="0"/>
                  </a:lnTo>
                  <a:cubicBezTo>
                    <a:pt x="55880" y="0"/>
                    <a:pt x="0" y="55880"/>
                    <a:pt x="0" y="124460"/>
                  </a:cubicBezTo>
                  <a:lnTo>
                    <a:pt x="0" y="6619521"/>
                  </a:lnTo>
                  <a:cubicBezTo>
                    <a:pt x="0" y="6688101"/>
                    <a:pt x="55880" y="6743981"/>
                    <a:pt x="124460" y="6743981"/>
                  </a:cubicBezTo>
                  <a:lnTo>
                    <a:pt x="20262924" y="6743981"/>
                  </a:lnTo>
                  <a:cubicBezTo>
                    <a:pt x="20331505" y="6743981"/>
                    <a:pt x="20387383" y="6688101"/>
                    <a:pt x="20387383" y="6619521"/>
                  </a:cubicBezTo>
                  <a:lnTo>
                    <a:pt x="20387383" y="124460"/>
                  </a:lnTo>
                  <a:cubicBezTo>
                    <a:pt x="20387383" y="55880"/>
                    <a:pt x="20331505" y="0"/>
                    <a:pt x="20262924" y="0"/>
                  </a:cubicBezTo>
                  <a:close/>
                </a:path>
              </a:pathLst>
            </a:custGeom>
            <a:solidFill>
              <a:srgbClr val="000000"/>
            </a:solidFill>
          </p:spPr>
        </p:sp>
      </p:grpSp>
      <p:grpSp>
        <p:nvGrpSpPr>
          <p:cNvPr id="5" name="Group 5"/>
          <p:cNvGrpSpPr/>
          <p:nvPr/>
        </p:nvGrpSpPr>
        <p:grpSpPr>
          <a:xfrm>
            <a:off x="2630957" y="3751549"/>
            <a:ext cx="13026087" cy="2736258"/>
            <a:chOff x="0" y="0"/>
            <a:chExt cx="17368116" cy="3648345"/>
          </a:xfrm>
        </p:grpSpPr>
        <p:sp>
          <p:nvSpPr>
            <p:cNvPr id="6" name="TextBox 6"/>
            <p:cNvSpPr txBox="1"/>
            <p:nvPr/>
          </p:nvSpPr>
          <p:spPr>
            <a:xfrm>
              <a:off x="0" y="-9525"/>
              <a:ext cx="17368116" cy="2447925"/>
            </a:xfrm>
            <a:prstGeom prst="rect">
              <a:avLst/>
            </a:prstGeom>
          </p:spPr>
          <p:txBody>
            <a:bodyPr lIns="0" tIns="0" rIns="0" bIns="0" rtlCol="0" anchor="t">
              <a:spAutoFit/>
            </a:bodyPr>
            <a:lstStyle/>
            <a:p>
              <a:pPr algn="ctr">
                <a:lnSpc>
                  <a:spcPts val="14400"/>
                </a:lnSpc>
              </a:pPr>
              <a:r>
                <a:rPr lang="en-US" sz="12000">
                  <a:solidFill>
                    <a:srgbClr val="000000"/>
                  </a:solidFill>
                  <a:latin typeface="Baloo"/>
                </a:rPr>
                <a:t>VUA TÌM KIẾM?</a:t>
              </a:r>
            </a:p>
          </p:txBody>
        </p:sp>
        <p:sp>
          <p:nvSpPr>
            <p:cNvPr id="7" name="TextBox 7"/>
            <p:cNvSpPr txBox="1"/>
            <p:nvPr/>
          </p:nvSpPr>
          <p:spPr>
            <a:xfrm>
              <a:off x="0" y="2579428"/>
              <a:ext cx="17368116" cy="1070610"/>
            </a:xfrm>
            <a:prstGeom prst="rect">
              <a:avLst/>
            </a:prstGeom>
          </p:spPr>
          <p:txBody>
            <a:bodyPr lIns="0" tIns="0" rIns="0" bIns="0" rtlCol="0" anchor="t">
              <a:spAutoFit/>
            </a:bodyPr>
            <a:lstStyle/>
            <a:p>
              <a:pPr algn="ctr">
                <a:lnSpc>
                  <a:spcPts val="6719"/>
                </a:lnSpc>
              </a:pPr>
              <a:r>
                <a:rPr lang="en-US" sz="4800">
                  <a:solidFill>
                    <a:srgbClr val="000000"/>
                  </a:solidFill>
                  <a:latin typeface="Be Vietnam"/>
                </a:rPr>
                <a:t>     Tìm các từ có nghĩa</a:t>
              </a:r>
            </a:p>
          </p:txBody>
        </p:sp>
      </p:grpSp>
      <p:sp>
        <p:nvSpPr>
          <p:cNvPr id="8" name="Freeform 8"/>
          <p:cNvSpPr/>
          <p:nvPr/>
        </p:nvSpPr>
        <p:spPr>
          <a:xfrm>
            <a:off x="13746332" y="620185"/>
            <a:ext cx="3512968" cy="3500193"/>
          </a:xfrm>
          <a:custGeom>
            <a:avLst/>
            <a:gdLst/>
            <a:ahLst/>
            <a:cxnLst/>
            <a:rect l="l" t="t" r="r" b="b"/>
            <a:pathLst>
              <a:path w="3512968" h="3500193">
                <a:moveTo>
                  <a:pt x="0" y="0"/>
                </a:moveTo>
                <a:lnTo>
                  <a:pt x="3512968" y="0"/>
                </a:lnTo>
                <a:lnTo>
                  <a:pt x="3512968" y="3500193"/>
                </a:lnTo>
                <a:lnTo>
                  <a:pt x="0" y="35001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403026" flipH="1">
            <a:off x="517521" y="5932368"/>
            <a:ext cx="3191781" cy="3824575"/>
          </a:xfrm>
          <a:custGeom>
            <a:avLst/>
            <a:gdLst/>
            <a:ahLst/>
            <a:cxnLst/>
            <a:rect l="l" t="t" r="r" b="b"/>
            <a:pathLst>
              <a:path w="3191781" h="3824575">
                <a:moveTo>
                  <a:pt x="3191781" y="0"/>
                </a:moveTo>
                <a:lnTo>
                  <a:pt x="0" y="0"/>
                </a:lnTo>
                <a:lnTo>
                  <a:pt x="0" y="3824574"/>
                </a:lnTo>
                <a:lnTo>
                  <a:pt x="3191781" y="3824574"/>
                </a:lnTo>
                <a:lnTo>
                  <a:pt x="319178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812743" y="-372240"/>
            <a:ext cx="4264549" cy="1609867"/>
          </a:xfrm>
          <a:custGeom>
            <a:avLst/>
            <a:gdLst/>
            <a:ahLst/>
            <a:cxnLst/>
            <a:rect l="l" t="t" r="r" b="b"/>
            <a:pathLst>
              <a:path w="4264549" h="1609867">
                <a:moveTo>
                  <a:pt x="0" y="0"/>
                </a:moveTo>
                <a:lnTo>
                  <a:pt x="4264549" y="0"/>
                </a:lnTo>
                <a:lnTo>
                  <a:pt x="4264549" y="1609867"/>
                </a:lnTo>
                <a:lnTo>
                  <a:pt x="0" y="16098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8524508" y="776233"/>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517892" y="4319533"/>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6098808" y="9469089"/>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17770108" y="3601429"/>
            <a:ext cx="1035783" cy="922789"/>
          </a:xfrm>
          <a:custGeom>
            <a:avLst/>
            <a:gdLst/>
            <a:ahLst/>
            <a:cxnLst/>
            <a:rect l="l" t="t" r="r" b="b"/>
            <a:pathLst>
              <a:path w="1035783" h="922789">
                <a:moveTo>
                  <a:pt x="0" y="0"/>
                </a:moveTo>
                <a:lnTo>
                  <a:pt x="1035784" y="0"/>
                </a:lnTo>
                <a:lnTo>
                  <a:pt x="1035784" y="922789"/>
                </a:lnTo>
                <a:lnTo>
                  <a:pt x="0" y="9227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2710549" y="8199458"/>
            <a:ext cx="1035783" cy="922789"/>
          </a:xfrm>
          <a:custGeom>
            <a:avLst/>
            <a:gdLst/>
            <a:ahLst/>
            <a:cxnLst/>
            <a:rect l="l" t="t" r="r" b="b"/>
            <a:pathLst>
              <a:path w="1035783" h="922789">
                <a:moveTo>
                  <a:pt x="0" y="0"/>
                </a:moveTo>
                <a:lnTo>
                  <a:pt x="1035783" y="0"/>
                </a:lnTo>
                <a:lnTo>
                  <a:pt x="1035783" y="922789"/>
                </a:lnTo>
                <a:lnTo>
                  <a:pt x="0" y="9227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16485605" y="7994964"/>
            <a:ext cx="2780295" cy="1127283"/>
          </a:xfrm>
          <a:custGeom>
            <a:avLst/>
            <a:gdLst/>
            <a:ahLst/>
            <a:cxnLst/>
            <a:rect l="l" t="t" r="r" b="b"/>
            <a:pathLst>
              <a:path w="2780295" h="1127283">
                <a:moveTo>
                  <a:pt x="0" y="0"/>
                </a:moveTo>
                <a:lnTo>
                  <a:pt x="2780295" y="0"/>
                </a:lnTo>
                <a:lnTo>
                  <a:pt x="2780295" y="1127283"/>
                </a:lnTo>
                <a:lnTo>
                  <a:pt x="0" y="11272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7" name="Group 17"/>
          <p:cNvGrpSpPr/>
          <p:nvPr/>
        </p:nvGrpSpPr>
        <p:grpSpPr>
          <a:xfrm>
            <a:off x="1028700" y="1028700"/>
            <a:ext cx="506753" cy="454605"/>
            <a:chOff x="0" y="0"/>
            <a:chExt cx="675671" cy="606139"/>
          </a:xfrm>
        </p:grpSpPr>
        <p:sp>
          <p:nvSpPr>
            <p:cNvPr id="18" name="AutoShape 18"/>
            <p:cNvSpPr/>
            <p:nvPr/>
          </p:nvSpPr>
          <p:spPr>
            <a:xfrm>
              <a:off x="0" y="0"/>
              <a:ext cx="675671" cy="0"/>
            </a:xfrm>
            <a:prstGeom prst="line">
              <a:avLst/>
            </a:prstGeom>
            <a:ln w="63500" cap="flat">
              <a:solidFill>
                <a:srgbClr val="FFF9EC"/>
              </a:solidFill>
              <a:prstDash val="solid"/>
              <a:headEnd type="none" w="sm" len="sm"/>
              <a:tailEnd type="none" w="sm" len="sm"/>
            </a:ln>
          </p:spPr>
        </p:sp>
        <p:sp>
          <p:nvSpPr>
            <p:cNvPr id="19" name="AutoShape 19"/>
            <p:cNvSpPr/>
            <p:nvPr/>
          </p:nvSpPr>
          <p:spPr>
            <a:xfrm>
              <a:off x="0" y="264970"/>
              <a:ext cx="675626" cy="0"/>
            </a:xfrm>
            <a:prstGeom prst="line">
              <a:avLst/>
            </a:prstGeom>
            <a:ln w="76200" cap="flat">
              <a:solidFill>
                <a:srgbClr val="FFF9EC"/>
              </a:solidFill>
              <a:prstDash val="solid"/>
              <a:headEnd type="none" w="sm" len="sm"/>
              <a:tailEnd type="none" w="sm" len="sm"/>
            </a:ln>
          </p:spPr>
        </p:sp>
        <p:sp>
          <p:nvSpPr>
            <p:cNvPr id="20" name="AutoShape 20"/>
            <p:cNvSpPr/>
            <p:nvPr/>
          </p:nvSpPr>
          <p:spPr>
            <a:xfrm>
              <a:off x="0" y="542639"/>
              <a:ext cx="675626" cy="0"/>
            </a:xfrm>
            <a:prstGeom prst="line">
              <a:avLst/>
            </a:prstGeom>
            <a:ln w="63500" cap="flat">
              <a:solidFill>
                <a:srgbClr val="FFF9EC"/>
              </a:solidFill>
              <a:prstDash val="solid"/>
              <a:headEnd type="none" w="sm" len="sm"/>
              <a:tailEnd type="none" w="sm" len="sm"/>
            </a:ln>
          </p:spPr>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12B3B1-A71C-46C6-976D-9570C68031A4}"/>
              </a:ext>
            </a:extLst>
          </p:cNvPr>
          <p:cNvSpPr/>
          <p:nvPr/>
        </p:nvSpPr>
        <p:spPr>
          <a:xfrm>
            <a:off x="685800" y="4549706"/>
            <a:ext cx="16695964" cy="4668840"/>
          </a:xfrm>
          <a:prstGeom prst="rect">
            <a:avLst/>
          </a:pr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600"/>
              </a:lnSpc>
            </a:pPr>
            <a:r>
              <a:rPr lang="vi-VN" sz="3200">
                <a:solidFill>
                  <a:srgbClr val="FF3399"/>
                </a:solidFill>
                <a:latin typeface="#9Slide02 Noi dung rat dai" panose="02000000000000000000" pitchFamily="2" charset="0"/>
                <a:ea typeface="#9Slide02 Noi dung rat dai" panose="02000000000000000000" pitchFamily="2" charset="0"/>
              </a:rPr>
              <a:t>b. Tính chất ẩm</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Lượng mưa trong năm của trạm khí tượng Hà Đông (Hà Nội):..........................................................................</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Tháng có độ ẩm cao nhất:..............................................................................................................................</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Tháng có độ ẩm thấp nhất:.............................................................................................................................</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=&gt; Nhận xét: </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Lượng mưa:....................................................................................................................................................</a:t>
            </a:r>
          </a:p>
          <a:p>
            <a:pPr>
              <a:lnSpc>
                <a:spcPts val="4600"/>
              </a:lnSpc>
            </a:pPr>
            <a:r>
              <a:rPr lang="vi-VN" sz="2800">
                <a:solidFill>
                  <a:schemeClr val="tx1">
                    <a:lumMod val="50000"/>
                  </a:schemeClr>
                </a:solidFill>
                <a:latin typeface="#9Slide02 Noi dung rat dai" panose="02000000000000000000" pitchFamily="2" charset="0"/>
                <a:ea typeface="#9Slide02 Noi dung rat dai" panose="02000000000000000000" pitchFamily="2" charset="0"/>
              </a:rPr>
              <a:t>- Độ ẩm không khí...............................................................................................................................................</a:t>
            </a:r>
          </a:p>
          <a:p>
            <a:pPr>
              <a:lnSpc>
                <a:spcPts val="4600"/>
              </a:lnSpc>
            </a:pPr>
            <a:endParaRPr lang="vi-VN" sz="2800">
              <a:solidFill>
                <a:schemeClr val="tx1">
                  <a:lumMod val="50000"/>
                </a:schemeClr>
              </a:solidFill>
              <a:latin typeface="#9Slide02 Noi dung rat dai" panose="02000000000000000000" pitchFamily="2" charset="0"/>
              <a:ea typeface="#9Slide02 Noi dung rat dai" panose="02000000000000000000" pitchFamily="2" charset="0"/>
            </a:endParaRPr>
          </a:p>
        </p:txBody>
      </p:sp>
      <p:sp>
        <p:nvSpPr>
          <p:cNvPr id="5" name="Rectangle 4">
            <a:extLst>
              <a:ext uri="{FF2B5EF4-FFF2-40B4-BE49-F238E27FC236}">
                <a16:creationId xmlns:a16="http://schemas.microsoft.com/office/drawing/2014/main" id="{A48FABE3-38C5-410B-9017-9AA3B624FDC9}"/>
              </a:ext>
            </a:extLst>
          </p:cNvPr>
          <p:cNvSpPr/>
          <p:nvPr/>
        </p:nvSpPr>
        <p:spPr>
          <a:xfrm>
            <a:off x="3429000" y="654202"/>
            <a:ext cx="5021036" cy="329513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3399"/>
                </a:solidFill>
                <a:latin typeface="#9Slide07 IcielCadena" panose="02000503000000020004" pitchFamily="2" charset="0"/>
              </a:rPr>
              <a:t>PHIẾU HỌC TẬP SỐ 2</a:t>
            </a:r>
          </a:p>
          <a:p>
            <a:r>
              <a:rPr lang="vi-VN" sz="3200">
                <a:solidFill>
                  <a:schemeClr val="accent2">
                    <a:lumMod val="50000"/>
                  </a:schemeClr>
                </a:solidFill>
                <a:latin typeface="#9Slide02 Noi dung rat dai" panose="02000000000000000000" pitchFamily="2" charset="0"/>
                <a:ea typeface="#9Slide02 Noi dung rat dai" panose="02000000000000000000" pitchFamily="2" charset="0"/>
              </a:rPr>
              <a:t>Nhiệm vụ: Dựa vào bảng 4.2, H4.1, thông tin SGK và kiến thức đã học, em hãy trao đổi và hoàn thiện nội dung PHT sau: </a:t>
            </a:r>
            <a:endParaRPr lang="en-US" sz="3200">
              <a:solidFill>
                <a:schemeClr val="accent2">
                  <a:lumMod val="50000"/>
                </a:schemeClr>
              </a:solidFill>
              <a:latin typeface="#9Slide02 Noi dung rat dai" panose="02000000000000000000" pitchFamily="2" charset="0"/>
              <a:ea typeface="#9Slide02 Noi dung rat dai" panose="02000000000000000000" pitchFamily="2" charset="0"/>
            </a:endParaRPr>
          </a:p>
        </p:txBody>
      </p:sp>
      <p:pic>
        <p:nvPicPr>
          <p:cNvPr id="6" name="Picture 5">
            <a:extLst>
              <a:ext uri="{FF2B5EF4-FFF2-40B4-BE49-F238E27FC236}">
                <a16:creationId xmlns:a16="http://schemas.microsoft.com/office/drawing/2014/main" id="{840007CD-8C35-4432-A6E7-D665258C8DE0}"/>
              </a:ext>
            </a:extLst>
          </p:cNvPr>
          <p:cNvPicPr>
            <a:picLocks noChangeAspect="1"/>
          </p:cNvPicPr>
          <p:nvPr/>
        </p:nvPicPr>
        <p:blipFill>
          <a:blip r:embed="rId2"/>
          <a:stretch>
            <a:fillRect/>
          </a:stretch>
        </p:blipFill>
        <p:spPr>
          <a:xfrm>
            <a:off x="979609" y="332927"/>
            <a:ext cx="2010198" cy="1617951"/>
          </a:xfrm>
          <a:prstGeom prst="rect">
            <a:avLst/>
          </a:prstGeom>
        </p:spPr>
      </p:pic>
      <p:pic>
        <p:nvPicPr>
          <p:cNvPr id="7" name="Picture 6">
            <a:extLst>
              <a:ext uri="{FF2B5EF4-FFF2-40B4-BE49-F238E27FC236}">
                <a16:creationId xmlns:a16="http://schemas.microsoft.com/office/drawing/2014/main" id="{2A9C4DF5-2E59-4A90-B95F-A181E74E789B}"/>
              </a:ext>
            </a:extLst>
          </p:cNvPr>
          <p:cNvPicPr>
            <a:picLocks noChangeAspect="1"/>
          </p:cNvPicPr>
          <p:nvPr/>
        </p:nvPicPr>
        <p:blipFill>
          <a:blip r:embed="rId3"/>
          <a:stretch>
            <a:fillRect/>
          </a:stretch>
        </p:blipFill>
        <p:spPr>
          <a:xfrm>
            <a:off x="1138011" y="2133803"/>
            <a:ext cx="1693394" cy="1693394"/>
          </a:xfrm>
          <a:prstGeom prst="rect">
            <a:avLst/>
          </a:prstGeom>
        </p:spPr>
      </p:pic>
      <p:pic>
        <p:nvPicPr>
          <p:cNvPr id="2" name="Picture 1">
            <a:extLst>
              <a:ext uri="{FF2B5EF4-FFF2-40B4-BE49-F238E27FC236}">
                <a16:creationId xmlns:a16="http://schemas.microsoft.com/office/drawing/2014/main" id="{553ADFE5-22D7-4238-9EA9-42CF982140C9}"/>
              </a:ext>
            </a:extLst>
          </p:cNvPr>
          <p:cNvPicPr>
            <a:picLocks noChangeAspect="1"/>
          </p:cNvPicPr>
          <p:nvPr/>
        </p:nvPicPr>
        <p:blipFill>
          <a:blip r:embed="rId4"/>
          <a:stretch>
            <a:fillRect/>
          </a:stretch>
        </p:blipFill>
        <p:spPr>
          <a:xfrm>
            <a:off x="8282894" y="739561"/>
            <a:ext cx="9492343" cy="3657600"/>
          </a:xfrm>
          <a:prstGeom prst="rect">
            <a:avLst/>
          </a:prstGeom>
        </p:spPr>
      </p:pic>
      <p:sp>
        <p:nvSpPr>
          <p:cNvPr id="8" name="Rectangle 7">
            <a:extLst>
              <a:ext uri="{FF2B5EF4-FFF2-40B4-BE49-F238E27FC236}">
                <a16:creationId xmlns:a16="http://schemas.microsoft.com/office/drawing/2014/main" id="{7101E8C3-FBC1-4F12-BF9A-A0EBDA5DCE1C}"/>
              </a:ext>
            </a:extLst>
          </p:cNvPr>
          <p:cNvSpPr/>
          <p:nvPr/>
        </p:nvSpPr>
        <p:spPr>
          <a:xfrm>
            <a:off x="9448800" y="5143500"/>
            <a:ext cx="1111202" cy="523220"/>
          </a:xfrm>
          <a:prstGeom prst="rect">
            <a:avLst/>
          </a:prstGeom>
        </p:spPr>
        <p:txBody>
          <a:bodyPr wrap="none">
            <a:spAutoFit/>
          </a:bodyPr>
          <a:lstStyle/>
          <a:p>
            <a:pPr lvl="0"/>
            <a:r>
              <a:rPr lang="en-US" sz="2800">
                <a:solidFill>
                  <a:srgbClr val="FF3399"/>
                </a:solidFill>
                <a:latin typeface="#9Slide02 Noi dung rat dai" panose="02000000000000000000" pitchFamily="2" charset="0"/>
                <a:ea typeface="#9Slide02 Noi dung rat dai" panose="02000000000000000000" pitchFamily="2" charset="0"/>
              </a:rPr>
              <a:t>21,3</a:t>
            </a:r>
            <a:r>
              <a:rPr lang="en-US" sz="2800" baseline="30000">
                <a:solidFill>
                  <a:srgbClr val="FF3399"/>
                </a:solidFill>
                <a:latin typeface="#9Slide02 Noi dung rat dai" panose="02000000000000000000" pitchFamily="2" charset="0"/>
                <a:ea typeface="#9Slide02 Noi dung rat dai" panose="02000000000000000000" pitchFamily="2" charset="0"/>
              </a:rPr>
              <a:t>0</a:t>
            </a:r>
            <a:r>
              <a:rPr lang="en-US" sz="2800">
                <a:solidFill>
                  <a:srgbClr val="FF3399"/>
                </a:solidFill>
                <a:latin typeface="#9Slide02 Noi dung rat dai" panose="02000000000000000000" pitchFamily="2" charset="0"/>
                <a:ea typeface="#9Slide02 Noi dung rat dai" panose="02000000000000000000" pitchFamily="2" charset="0"/>
              </a:rPr>
              <a:t>C</a:t>
            </a:r>
            <a:endParaRPr lang="vi-VN" sz="2800">
              <a:solidFill>
                <a:srgbClr val="FF3399"/>
              </a:solidFill>
              <a:latin typeface="#9Slide02 Noi dung rat dai" panose="02000000000000000000" pitchFamily="2" charset="0"/>
              <a:ea typeface="#9Slide02 Noi dung rat dai" panose="02000000000000000000" pitchFamily="2" charset="0"/>
            </a:endParaRPr>
          </a:p>
        </p:txBody>
      </p:sp>
      <p:sp>
        <p:nvSpPr>
          <p:cNvPr id="9" name="Rectangle 8">
            <a:extLst>
              <a:ext uri="{FF2B5EF4-FFF2-40B4-BE49-F238E27FC236}">
                <a16:creationId xmlns:a16="http://schemas.microsoft.com/office/drawing/2014/main" id="{2D93195C-0D0E-43D4-BD3F-CDF1CC2477AE}"/>
              </a:ext>
            </a:extLst>
          </p:cNvPr>
          <p:cNvSpPr/>
          <p:nvPr/>
        </p:nvSpPr>
        <p:spPr>
          <a:xfrm>
            <a:off x="4733899" y="5753100"/>
            <a:ext cx="2411238" cy="523220"/>
          </a:xfrm>
          <a:prstGeom prst="rect">
            <a:avLst/>
          </a:prstGeom>
        </p:spPr>
        <p:txBody>
          <a:bodyPr wrap="none">
            <a:spAutoFit/>
          </a:bodyPr>
          <a:lstStyle/>
          <a:p>
            <a:pPr lvl="0"/>
            <a:r>
              <a:rPr lang="vi-VN" sz="2800">
                <a:solidFill>
                  <a:srgbClr val="FF3399"/>
                </a:solidFill>
                <a:latin typeface="#9Slide02 Noi dung rat dai" panose="02000000000000000000" pitchFamily="2" charset="0"/>
                <a:ea typeface="#9Slide02 Noi dung rat dai" panose="02000000000000000000" pitchFamily="2" charset="0"/>
              </a:rPr>
              <a:t>Tháng 5 - 88,1%</a:t>
            </a:r>
          </a:p>
        </p:txBody>
      </p:sp>
      <p:sp>
        <p:nvSpPr>
          <p:cNvPr id="10" name="Rectangle 9">
            <a:extLst>
              <a:ext uri="{FF2B5EF4-FFF2-40B4-BE49-F238E27FC236}">
                <a16:creationId xmlns:a16="http://schemas.microsoft.com/office/drawing/2014/main" id="{052661E3-40C9-439C-8B80-A7EC82C7B181}"/>
              </a:ext>
            </a:extLst>
          </p:cNvPr>
          <p:cNvSpPr/>
          <p:nvPr/>
        </p:nvSpPr>
        <p:spPr>
          <a:xfrm>
            <a:off x="4800600" y="6360906"/>
            <a:ext cx="2589170" cy="523220"/>
          </a:xfrm>
          <a:prstGeom prst="rect">
            <a:avLst/>
          </a:prstGeom>
        </p:spPr>
        <p:txBody>
          <a:bodyPr wrap="none">
            <a:spAutoFit/>
          </a:bodyPr>
          <a:lstStyle/>
          <a:p>
            <a:pPr lvl="0"/>
            <a:r>
              <a:rPr lang="vi-VN" sz="2800">
                <a:solidFill>
                  <a:srgbClr val="FF3399"/>
                </a:solidFill>
                <a:latin typeface="#9Slide02 Noi dung rat dai" panose="02000000000000000000" pitchFamily="2" charset="0"/>
                <a:ea typeface="#9Slide02 Noi dung rat dai" panose="02000000000000000000" pitchFamily="2" charset="0"/>
              </a:rPr>
              <a:t>Tháng 12 - 80,2%</a:t>
            </a:r>
          </a:p>
        </p:txBody>
      </p:sp>
      <p:sp>
        <p:nvSpPr>
          <p:cNvPr id="11" name="Rectangle 10">
            <a:extLst>
              <a:ext uri="{FF2B5EF4-FFF2-40B4-BE49-F238E27FC236}">
                <a16:creationId xmlns:a16="http://schemas.microsoft.com/office/drawing/2014/main" id="{806F6E4B-A9A1-41B3-A45A-6F6FA7611FF2}"/>
              </a:ext>
            </a:extLst>
          </p:cNvPr>
          <p:cNvSpPr/>
          <p:nvPr/>
        </p:nvSpPr>
        <p:spPr>
          <a:xfrm>
            <a:off x="2667000" y="7516423"/>
            <a:ext cx="5803192" cy="523220"/>
          </a:xfrm>
          <a:prstGeom prst="rect">
            <a:avLst/>
          </a:prstGeom>
        </p:spPr>
        <p:txBody>
          <a:bodyPr wrap="none">
            <a:spAutoFit/>
          </a:bodyPr>
          <a:lstStyle/>
          <a:p>
            <a:pPr lvl="0"/>
            <a:r>
              <a:rPr lang="vi-VN" sz="2800">
                <a:solidFill>
                  <a:srgbClr val="FF3399"/>
                </a:solidFill>
                <a:latin typeface="#9Slide02 Noi dung rat dai" panose="02000000000000000000" pitchFamily="2" charset="0"/>
                <a:ea typeface="#9Slide02 Noi dung rat dai" panose="02000000000000000000" pitchFamily="2" charset="0"/>
              </a:rPr>
              <a:t>Lớn, trung bình từ 1500 - 2000 mm/năm</a:t>
            </a:r>
          </a:p>
        </p:txBody>
      </p:sp>
      <p:sp>
        <p:nvSpPr>
          <p:cNvPr id="12" name="Rectangle 11">
            <a:extLst>
              <a:ext uri="{FF2B5EF4-FFF2-40B4-BE49-F238E27FC236}">
                <a16:creationId xmlns:a16="http://schemas.microsoft.com/office/drawing/2014/main" id="{1C079CD1-8ECA-4885-8E9C-86776FC65CE5}"/>
              </a:ext>
            </a:extLst>
          </p:cNvPr>
          <p:cNvSpPr/>
          <p:nvPr/>
        </p:nvSpPr>
        <p:spPr>
          <a:xfrm>
            <a:off x="3351001" y="8105801"/>
            <a:ext cx="3583032" cy="523220"/>
          </a:xfrm>
          <a:prstGeom prst="rect">
            <a:avLst/>
          </a:prstGeom>
        </p:spPr>
        <p:txBody>
          <a:bodyPr wrap="none">
            <a:spAutoFit/>
          </a:bodyPr>
          <a:lstStyle/>
          <a:p>
            <a:pPr lvl="0"/>
            <a:r>
              <a:rPr lang="vi-VN" sz="2800">
                <a:solidFill>
                  <a:srgbClr val="FF3399"/>
                </a:solidFill>
                <a:latin typeface="#9Slide02 Noi dung rat dai" panose="02000000000000000000" pitchFamily="2" charset="0"/>
                <a:ea typeface="#9Slide02 Noi dung rat dai" panose="02000000000000000000" pitchFamily="2" charset="0"/>
              </a:rPr>
              <a:t>cao, trung bình trên 80%</a:t>
            </a:r>
          </a:p>
        </p:txBody>
      </p:sp>
    </p:spTree>
    <p:extLst>
      <p:ext uri="{BB962C8B-B14F-4D97-AF65-F5344CB8AC3E}">
        <p14:creationId xmlns:p14="http://schemas.microsoft.com/office/powerpoint/2010/main" val="3570190770"/>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72EBE-9C04-4F6E-9EC4-CBEF75136AB7}"/>
              </a:ext>
            </a:extLst>
          </p:cNvPr>
          <p:cNvPicPr>
            <a:picLocks noChangeAspect="1"/>
          </p:cNvPicPr>
          <p:nvPr/>
        </p:nvPicPr>
        <p:blipFill>
          <a:blip r:embed="rId2"/>
          <a:stretch>
            <a:fillRect/>
          </a:stretch>
        </p:blipFill>
        <p:spPr>
          <a:xfrm>
            <a:off x="6705601" y="777318"/>
            <a:ext cx="4495799" cy="4541364"/>
          </a:xfrm>
          <a:prstGeom prst="rect">
            <a:avLst/>
          </a:prstGeom>
        </p:spPr>
      </p:pic>
      <p:pic>
        <p:nvPicPr>
          <p:cNvPr id="11" name="Picture 10">
            <a:extLst>
              <a:ext uri="{FF2B5EF4-FFF2-40B4-BE49-F238E27FC236}">
                <a16:creationId xmlns:a16="http://schemas.microsoft.com/office/drawing/2014/main" id="{89111787-001C-4F86-B1A8-B6310EF1CF87}"/>
              </a:ext>
            </a:extLst>
          </p:cNvPr>
          <p:cNvPicPr>
            <a:picLocks noChangeAspect="1"/>
          </p:cNvPicPr>
          <p:nvPr/>
        </p:nvPicPr>
        <p:blipFill>
          <a:blip r:embed="rId3"/>
          <a:stretch>
            <a:fillRect/>
          </a:stretch>
        </p:blipFill>
        <p:spPr>
          <a:xfrm>
            <a:off x="11582400" y="342900"/>
            <a:ext cx="6431209" cy="9547106"/>
          </a:xfrm>
          <a:prstGeom prst="rect">
            <a:avLst/>
          </a:prstGeom>
        </p:spPr>
      </p:pic>
      <p:sp>
        <p:nvSpPr>
          <p:cNvPr id="15" name="Google Shape;1427;p29">
            <a:extLst>
              <a:ext uri="{FF2B5EF4-FFF2-40B4-BE49-F238E27FC236}">
                <a16:creationId xmlns:a16="http://schemas.microsoft.com/office/drawing/2014/main" id="{1E47FBA7-4DE7-46CB-8354-6576259AF480}"/>
              </a:ext>
            </a:extLst>
          </p:cNvPr>
          <p:cNvSpPr txBox="1">
            <a:spLocks/>
          </p:cNvSpPr>
          <p:nvPr/>
        </p:nvSpPr>
        <p:spPr>
          <a:xfrm>
            <a:off x="1143000" y="1562100"/>
            <a:ext cx="4724400" cy="2971800"/>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9pPr>
          </a:lstStyle>
          <a:p>
            <a:r>
              <a:rPr lang="vi-VN" sz="4400" kern="0">
                <a:solidFill>
                  <a:srgbClr val="31A02B"/>
                </a:solidFill>
                <a:latin typeface="#9Slide07 IcielCadena" panose="02000503000000020004" pitchFamily="2" charset="0"/>
                <a:ea typeface="#9Slide03 Open Sans SemiBold" panose="020B0706030804020204" pitchFamily="34" charset="0"/>
                <a:cs typeface="#9Slide03 Open Sans SemiBold" panose="020B0706030804020204" pitchFamily="34" charset="0"/>
              </a:rPr>
              <a:t>Tại sao khí hậu nước ta có tính chất ẩm?</a:t>
            </a:r>
            <a:endParaRPr lang="en-US" sz="4400" kern="0">
              <a:solidFill>
                <a:srgbClr val="31A02B"/>
              </a:solidFill>
              <a:latin typeface="#9Slide07 IcielCadena" panose="02000503000000020004" pitchFamily="2" charset="0"/>
              <a:ea typeface="#9Slide03 Open Sans SemiBold" panose="020B0706030804020204" pitchFamily="34" charset="0"/>
              <a:cs typeface="#9Slide03 Open Sans SemiBold" panose="020B0706030804020204" pitchFamily="34" charset="0"/>
            </a:endParaRPr>
          </a:p>
        </p:txBody>
      </p:sp>
      <p:sp>
        <p:nvSpPr>
          <p:cNvPr id="12" name="Rectangle 11">
            <a:extLst>
              <a:ext uri="{FF2B5EF4-FFF2-40B4-BE49-F238E27FC236}">
                <a16:creationId xmlns:a16="http://schemas.microsoft.com/office/drawing/2014/main" id="{2E10C445-ABAA-49D8-AD83-F931E44020C7}"/>
              </a:ext>
            </a:extLst>
          </p:cNvPr>
          <p:cNvSpPr/>
          <p:nvPr/>
        </p:nvSpPr>
        <p:spPr>
          <a:xfrm>
            <a:off x="533400" y="6169618"/>
            <a:ext cx="10668000" cy="2616101"/>
          </a:xfrm>
          <a:prstGeom prst="rect">
            <a:avLst/>
          </a:prstGeom>
          <a:solidFill>
            <a:srgbClr val="FFFFFF"/>
          </a:solidFill>
        </p:spPr>
        <p:txBody>
          <a:bodyPr wrap="square">
            <a:spAutoFit/>
          </a:bodyPr>
          <a:lstStyle/>
          <a:p>
            <a:pPr algn="just"/>
            <a:r>
              <a:rPr lang="vi-VN" sz="3600" b="1">
                <a:solidFill>
                  <a:schemeClr val="accent1">
                    <a:lumMod val="75000"/>
                  </a:schemeClr>
                </a:solidFill>
                <a:latin typeface="#9Slide02 Noi dung rat dai" panose="02000000000000000000" pitchFamily="2" charset="0"/>
                <a:ea typeface="#9Slide02 Noi dung rat dai" panose="02000000000000000000" pitchFamily="2" charset="0"/>
              </a:rPr>
              <a:t>- Tính ẩm: </a:t>
            </a:r>
          </a:p>
          <a:p>
            <a:pPr algn="just"/>
            <a:r>
              <a:rPr lang="vi-VN" sz="3200">
                <a:solidFill>
                  <a:srgbClr val="FF3399"/>
                </a:solidFill>
                <a:latin typeface="#9Slide02 Noi dung rat dai" panose="02000000000000000000" pitchFamily="2" charset="0"/>
                <a:ea typeface="#9Slide02 Noi dung rat dai" panose="02000000000000000000" pitchFamily="2" charset="0"/>
              </a:rPr>
              <a:t>+ Vị trí giáp biển Đông - nguồn nhiệt và ẩm dồi dào nên các khối khí di chuyển qua biển mang lại cho nước ta lượng mưa lớn (1500 – 2000 mm), độ ẩm dồi dào (&gt;80%).</a:t>
            </a:r>
          </a:p>
          <a:p>
            <a:pPr algn="just"/>
            <a:r>
              <a:rPr lang="vi-VN" sz="3200">
                <a:solidFill>
                  <a:srgbClr val="FF3399"/>
                </a:solidFill>
                <a:latin typeface="#9Slide02 Noi dung rat dai" panose="02000000000000000000" pitchFamily="2" charset="0"/>
                <a:ea typeface="#9Slide02 Noi dung rat dai" panose="02000000000000000000" pitchFamily="2" charset="0"/>
              </a:rPr>
              <a:t>+ Lãnh thổ trải dài, hẹp ngang -&gt; ảnh hưởng sâu sắc của biển</a:t>
            </a:r>
          </a:p>
        </p:txBody>
      </p:sp>
    </p:spTree>
    <p:extLst>
      <p:ext uri="{BB962C8B-B14F-4D97-AF65-F5344CB8AC3E}">
        <p14:creationId xmlns:p14="http://schemas.microsoft.com/office/powerpoint/2010/main" val="3042756020"/>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WF0004  "/>
          <p:cNvPicPr>
            <a:picLocks noChangeAspect="1" noChangeArrowheads="1"/>
          </p:cNvPicPr>
          <p:nvPr/>
        </p:nvPicPr>
        <p:blipFill>
          <a:blip r:embed="rId2"/>
          <a:srcRect/>
          <a:stretch>
            <a:fillRect/>
          </a:stretch>
        </p:blipFill>
        <p:spPr bwMode="auto">
          <a:xfrm>
            <a:off x="10096932" y="342900"/>
            <a:ext cx="6571841" cy="9556374"/>
          </a:xfrm>
          <a:prstGeom prst="rect">
            <a:avLst/>
          </a:prstGeom>
          <a:noFill/>
          <a:ln w="9525">
            <a:noFill/>
            <a:miter lim="800000"/>
            <a:headEnd/>
            <a:tailEnd/>
          </a:ln>
        </p:spPr>
      </p:pic>
      <p:sp>
        <p:nvSpPr>
          <p:cNvPr id="217097" name="AutoShape 9"/>
          <p:cNvSpPr>
            <a:spLocks noChangeArrowheads="1"/>
          </p:cNvSpPr>
          <p:nvPr/>
        </p:nvSpPr>
        <p:spPr bwMode="auto">
          <a:xfrm>
            <a:off x="12848567" y="834971"/>
            <a:ext cx="228600" cy="228600"/>
          </a:xfrm>
          <a:prstGeom prst="octagon">
            <a:avLst>
              <a:gd name="adj" fmla="val 29287"/>
            </a:avLst>
          </a:prstGeom>
          <a:solidFill>
            <a:srgbClr val="00FF00"/>
          </a:solidFill>
          <a:ln w="9525" algn="ctr">
            <a:solidFill>
              <a:srgbClr val="FFFF00"/>
            </a:solidFill>
            <a:miter lim="800000"/>
            <a:headEnd/>
            <a:tailEnd/>
          </a:ln>
        </p:spPr>
        <p:txBody>
          <a:bodyPr wrap="none" anchor="ctr"/>
          <a:lstStyle/>
          <a:p>
            <a:endParaRPr lang="en-US" sz="2700">
              <a:solidFill>
                <a:prstClr val="black"/>
              </a:solidFill>
              <a:latin typeface="Calibri"/>
            </a:endParaRPr>
          </a:p>
        </p:txBody>
      </p:sp>
      <p:sp>
        <p:nvSpPr>
          <p:cNvPr id="217098" name="AutoShape 10"/>
          <p:cNvSpPr>
            <a:spLocks noChangeArrowheads="1"/>
          </p:cNvSpPr>
          <p:nvPr/>
        </p:nvSpPr>
        <p:spPr bwMode="auto">
          <a:xfrm>
            <a:off x="12268200" y="912462"/>
            <a:ext cx="228600" cy="228600"/>
          </a:xfrm>
          <a:prstGeom prst="octagon">
            <a:avLst>
              <a:gd name="adj" fmla="val 29287"/>
            </a:avLst>
          </a:prstGeom>
          <a:solidFill>
            <a:srgbClr val="00FF00"/>
          </a:solidFill>
          <a:ln w="9525" algn="ctr">
            <a:solidFill>
              <a:srgbClr val="FFFF00"/>
            </a:solidFill>
            <a:miter lim="800000"/>
            <a:headEnd/>
            <a:tailEnd/>
          </a:ln>
        </p:spPr>
        <p:txBody>
          <a:bodyPr wrap="none" anchor="ctr"/>
          <a:lstStyle/>
          <a:p>
            <a:endParaRPr lang="en-US" sz="2700">
              <a:solidFill>
                <a:prstClr val="black"/>
              </a:solidFill>
              <a:latin typeface="Calibri"/>
            </a:endParaRPr>
          </a:p>
        </p:txBody>
      </p:sp>
      <p:sp>
        <p:nvSpPr>
          <p:cNvPr id="217099" name="AutoShape 11"/>
          <p:cNvSpPr>
            <a:spLocks noChangeArrowheads="1"/>
          </p:cNvSpPr>
          <p:nvPr/>
        </p:nvSpPr>
        <p:spPr bwMode="auto">
          <a:xfrm>
            <a:off x="14352399" y="4512913"/>
            <a:ext cx="228600" cy="228600"/>
          </a:xfrm>
          <a:prstGeom prst="octagon">
            <a:avLst>
              <a:gd name="adj" fmla="val 29287"/>
            </a:avLst>
          </a:prstGeom>
          <a:solidFill>
            <a:srgbClr val="00FF00"/>
          </a:solidFill>
          <a:ln w="9525" algn="ctr">
            <a:solidFill>
              <a:srgbClr val="FFFF00"/>
            </a:solidFill>
            <a:miter lim="800000"/>
            <a:headEnd/>
            <a:tailEnd/>
          </a:ln>
        </p:spPr>
        <p:txBody>
          <a:bodyPr wrap="none" anchor="ctr"/>
          <a:lstStyle/>
          <a:p>
            <a:endParaRPr lang="en-US" sz="2700">
              <a:solidFill>
                <a:prstClr val="black"/>
              </a:solidFill>
              <a:latin typeface="Calibri"/>
            </a:endParaRPr>
          </a:p>
        </p:txBody>
      </p:sp>
      <p:sp>
        <p:nvSpPr>
          <p:cNvPr id="217100" name="AutoShape 12"/>
          <p:cNvSpPr>
            <a:spLocks noChangeArrowheads="1"/>
          </p:cNvSpPr>
          <p:nvPr/>
        </p:nvSpPr>
        <p:spPr bwMode="auto">
          <a:xfrm>
            <a:off x="14573250" y="4912963"/>
            <a:ext cx="228600" cy="228600"/>
          </a:xfrm>
          <a:prstGeom prst="octagon">
            <a:avLst>
              <a:gd name="adj" fmla="val 29287"/>
            </a:avLst>
          </a:prstGeom>
          <a:solidFill>
            <a:srgbClr val="00FF00"/>
          </a:solidFill>
          <a:ln w="9525" algn="ctr">
            <a:solidFill>
              <a:srgbClr val="FFFF00"/>
            </a:solidFill>
            <a:miter lim="800000"/>
            <a:headEnd/>
            <a:tailEnd/>
          </a:ln>
        </p:spPr>
        <p:txBody>
          <a:bodyPr wrap="none" anchor="ctr"/>
          <a:lstStyle/>
          <a:p>
            <a:endParaRPr lang="en-US" sz="2700">
              <a:solidFill>
                <a:prstClr val="black"/>
              </a:solidFill>
              <a:latin typeface="Calibri"/>
            </a:endParaRPr>
          </a:p>
        </p:txBody>
      </p:sp>
      <p:sp>
        <p:nvSpPr>
          <p:cNvPr id="217102" name="AutoShape 14"/>
          <p:cNvSpPr>
            <a:spLocks noChangeArrowheads="1"/>
          </p:cNvSpPr>
          <p:nvPr/>
        </p:nvSpPr>
        <p:spPr bwMode="auto">
          <a:xfrm>
            <a:off x="8109893" y="1790700"/>
            <a:ext cx="2400300" cy="1257300"/>
          </a:xfrm>
          <a:prstGeom prst="wedgeRoundRectCallout">
            <a:avLst>
              <a:gd name="adj1" fmla="val 132545"/>
              <a:gd name="adj2" fmla="val -96321"/>
              <a:gd name="adj3" fmla="val 16667"/>
            </a:avLst>
          </a:prstGeom>
          <a:solidFill>
            <a:schemeClr val="accent2">
              <a:lumMod val="75000"/>
            </a:schemeClr>
          </a:solidFill>
          <a:ln w="9525" algn="ctr">
            <a:solidFill>
              <a:srgbClr val="0070C0"/>
            </a:solidFill>
            <a:miter lim="800000"/>
            <a:headEnd/>
            <a:tailEnd/>
          </a:ln>
        </p:spPr>
        <p:txBody>
          <a:bodyPr/>
          <a:lstStyle/>
          <a:p>
            <a:pPr algn="ctr"/>
            <a:r>
              <a:rPr lang="en-US" sz="2800" dirty="0">
                <a:solidFill>
                  <a:srgbClr val="FFFFFF"/>
                </a:solidFill>
                <a:latin typeface="#9Slide02 Noi dung rat dai" panose="02000000000000000000" pitchFamily="2" charset="0"/>
                <a:ea typeface="#9Slide02 Noi dung rat dai" panose="02000000000000000000" pitchFamily="2" charset="0"/>
              </a:rPr>
              <a:t>HLS (</a:t>
            </a:r>
            <a:r>
              <a:rPr lang="en-US" sz="2800" dirty="0" err="1">
                <a:solidFill>
                  <a:srgbClr val="FFFFFF"/>
                </a:solidFill>
                <a:latin typeface="#9Slide02 Noi dung rat dai" panose="02000000000000000000" pitchFamily="2" charset="0"/>
                <a:ea typeface="#9Slide02 Noi dung rat dai" panose="02000000000000000000" pitchFamily="2" charset="0"/>
              </a:rPr>
              <a:t>Lào</a:t>
            </a:r>
            <a:r>
              <a:rPr lang="en-US" sz="2800" dirty="0">
                <a:solidFill>
                  <a:srgbClr val="FFFFFF"/>
                </a:solidFill>
                <a:latin typeface="#9Slide02 Noi dung rat dai" panose="02000000000000000000" pitchFamily="2" charset="0"/>
                <a:ea typeface="#9Slide02 Noi dung rat dai" panose="02000000000000000000" pitchFamily="2" charset="0"/>
              </a:rPr>
              <a:t> </a:t>
            </a:r>
            <a:r>
              <a:rPr lang="en-US" sz="2800" dirty="0" err="1">
                <a:solidFill>
                  <a:srgbClr val="FFFFFF"/>
                </a:solidFill>
                <a:latin typeface="#9Slide02 Noi dung rat dai" panose="02000000000000000000" pitchFamily="2" charset="0"/>
                <a:ea typeface="#9Slide02 Noi dung rat dai" panose="02000000000000000000" pitchFamily="2" charset="0"/>
              </a:rPr>
              <a:t>Cai</a:t>
            </a:r>
            <a:r>
              <a:rPr lang="en-US" sz="2800" dirty="0">
                <a:solidFill>
                  <a:srgbClr val="FFFFFF"/>
                </a:solidFill>
                <a:latin typeface="#9Slide02 Noi dung rat dai" panose="02000000000000000000" pitchFamily="2" charset="0"/>
                <a:ea typeface="#9Slide02 Noi dung rat dai" panose="02000000000000000000" pitchFamily="2" charset="0"/>
              </a:rPr>
              <a:t>) 3552 mm</a:t>
            </a:r>
          </a:p>
        </p:txBody>
      </p:sp>
      <p:sp>
        <p:nvSpPr>
          <p:cNvPr id="217103" name="AutoShape 15"/>
          <p:cNvSpPr>
            <a:spLocks noChangeArrowheads="1"/>
          </p:cNvSpPr>
          <p:nvPr/>
        </p:nvSpPr>
        <p:spPr bwMode="auto">
          <a:xfrm>
            <a:off x="15849600" y="1598129"/>
            <a:ext cx="2171700" cy="1257300"/>
          </a:xfrm>
          <a:prstGeom prst="wedgeRoundRectCallout">
            <a:avLst>
              <a:gd name="adj1" fmla="val -176122"/>
              <a:gd name="adj2" fmla="val -104830"/>
              <a:gd name="adj3" fmla="val 16667"/>
            </a:avLst>
          </a:prstGeom>
          <a:solidFill>
            <a:schemeClr val="accent2">
              <a:lumMod val="75000"/>
            </a:schemeClr>
          </a:solidFill>
          <a:ln w="9525" algn="ctr">
            <a:solidFill>
              <a:srgbClr val="0070C0"/>
            </a:solidFill>
            <a:miter lim="800000"/>
            <a:headEnd/>
            <a:tailEnd/>
          </a:ln>
        </p:spPr>
        <p:txBody>
          <a:bodyPr/>
          <a:lstStyle/>
          <a:p>
            <a:pPr algn="ctr"/>
            <a:r>
              <a:rPr lang="en-US" sz="2800">
                <a:solidFill>
                  <a:srgbClr val="FFFFFF"/>
                </a:solidFill>
                <a:latin typeface="#9Slide02 Noi dung rat dai" panose="02000000000000000000" pitchFamily="2" charset="0"/>
                <a:ea typeface="#9Slide02 Noi dung rat dai" panose="02000000000000000000" pitchFamily="2" charset="0"/>
                <a:cs typeface="Times New Roman" pitchFamily="18" charset="0"/>
              </a:rPr>
              <a:t>Bắc Quang 4082 mm</a:t>
            </a:r>
          </a:p>
        </p:txBody>
      </p:sp>
      <p:sp>
        <p:nvSpPr>
          <p:cNvPr id="217104" name="AutoShape 16"/>
          <p:cNvSpPr>
            <a:spLocks noChangeArrowheads="1"/>
          </p:cNvSpPr>
          <p:nvPr/>
        </p:nvSpPr>
        <p:spPr bwMode="auto">
          <a:xfrm>
            <a:off x="10083371" y="3660372"/>
            <a:ext cx="1943100" cy="1028700"/>
          </a:xfrm>
          <a:prstGeom prst="wedgeRoundRectCallout">
            <a:avLst>
              <a:gd name="adj1" fmla="val 174985"/>
              <a:gd name="adj2" fmla="val 45476"/>
              <a:gd name="adj3" fmla="val 16667"/>
            </a:avLst>
          </a:prstGeom>
          <a:solidFill>
            <a:schemeClr val="accent2">
              <a:lumMod val="75000"/>
            </a:schemeClr>
          </a:solidFill>
          <a:ln w="9525" algn="ctr">
            <a:solidFill>
              <a:srgbClr val="0070C0"/>
            </a:solidFill>
            <a:miter lim="800000"/>
            <a:headEnd/>
            <a:tailEnd/>
          </a:ln>
        </p:spPr>
        <p:txBody>
          <a:bodyPr/>
          <a:lstStyle/>
          <a:p>
            <a:pPr algn="ctr"/>
            <a:r>
              <a:rPr lang="en-US" sz="28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Huế</a:t>
            </a:r>
            <a:r>
              <a:rPr lang="en-US" sz="28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 </a:t>
            </a:r>
          </a:p>
          <a:p>
            <a:pPr algn="ctr"/>
            <a:r>
              <a:rPr lang="en-US" sz="28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2867 mm</a:t>
            </a:r>
          </a:p>
        </p:txBody>
      </p:sp>
      <p:sp>
        <p:nvSpPr>
          <p:cNvPr id="217105" name="AutoShape 17"/>
          <p:cNvSpPr>
            <a:spLocks noChangeArrowheads="1"/>
          </p:cNvSpPr>
          <p:nvPr/>
        </p:nvSpPr>
        <p:spPr bwMode="auto">
          <a:xfrm>
            <a:off x="15220973" y="3598379"/>
            <a:ext cx="2628900" cy="1152686"/>
          </a:xfrm>
          <a:prstGeom prst="wedgeRoundRectCallout">
            <a:avLst>
              <a:gd name="adj1" fmla="val -70558"/>
              <a:gd name="adj2" fmla="val 72746"/>
              <a:gd name="adj3" fmla="val 16667"/>
            </a:avLst>
          </a:prstGeom>
          <a:solidFill>
            <a:schemeClr val="accent2">
              <a:lumMod val="75000"/>
            </a:schemeClr>
          </a:solidFill>
          <a:ln w="9525" algn="ctr">
            <a:solidFill>
              <a:srgbClr val="0070C0"/>
            </a:solidFill>
            <a:miter lim="800000"/>
            <a:headEnd/>
            <a:tailEnd/>
          </a:ln>
        </p:spPr>
        <p:txBody>
          <a:bodyPr/>
          <a:lstStyle/>
          <a:p>
            <a:pPr algn="ctr"/>
            <a:r>
              <a:rPr lang="en-US" sz="2800">
                <a:solidFill>
                  <a:srgbClr val="FFFFFF"/>
                </a:solidFill>
                <a:latin typeface="#9Slide02 Noi dung rat dai" panose="02000000000000000000" pitchFamily="2" charset="0"/>
                <a:ea typeface="#9Slide02 Noi dung rat dai" panose="02000000000000000000" pitchFamily="2" charset="0"/>
                <a:cs typeface="Times New Roman" pitchFamily="18" charset="0"/>
              </a:rPr>
              <a:t>Hòn Ba (QN) 3752 mm</a:t>
            </a:r>
          </a:p>
        </p:txBody>
      </p:sp>
      <p:sp>
        <p:nvSpPr>
          <p:cNvPr id="217109" name="Oval 21"/>
          <p:cNvSpPr>
            <a:spLocks noChangeArrowheads="1"/>
          </p:cNvSpPr>
          <p:nvPr/>
        </p:nvSpPr>
        <p:spPr bwMode="auto">
          <a:xfrm>
            <a:off x="1361327" y="1774422"/>
            <a:ext cx="4895850" cy="5829300"/>
          </a:xfrm>
          <a:prstGeom prst="ellipse">
            <a:avLst/>
          </a:prstGeom>
          <a:solidFill>
            <a:srgbClr val="00B050"/>
          </a:solidFill>
          <a:ln w="76200" cmpd="tri" algn="ctr">
            <a:noFill/>
            <a:round/>
            <a:headEnd/>
            <a:tailEnd/>
          </a:ln>
        </p:spPr>
        <p:txBody>
          <a:bodyPr wrap="none" anchor="ctr"/>
          <a:lstStyle/>
          <a:p>
            <a:pPr algn="ctr"/>
            <a:r>
              <a:rPr lang="en-US" sz="4400" dirty="0" err="1">
                <a:solidFill>
                  <a:srgbClr val="FFFFFF"/>
                </a:solidFill>
                <a:latin typeface="Times New Roman" pitchFamily="18" charset="0"/>
                <a:cs typeface="Times New Roman" pitchFamily="18" charset="0"/>
              </a:rPr>
              <a:t>Các</a:t>
            </a:r>
            <a:r>
              <a:rPr lang="en-US" sz="4400" dirty="0">
                <a:solidFill>
                  <a:srgbClr val="FFFFFF"/>
                </a:solidFill>
                <a:latin typeface="Times New Roman" pitchFamily="18" charset="0"/>
                <a:cs typeface="Times New Roman" pitchFamily="18" charset="0"/>
              </a:rPr>
              <a:t> </a:t>
            </a:r>
            <a:r>
              <a:rPr lang="en-US" sz="4400" dirty="0" err="1">
                <a:solidFill>
                  <a:srgbClr val="FFFFFF"/>
                </a:solidFill>
                <a:latin typeface="Times New Roman" pitchFamily="18" charset="0"/>
                <a:cs typeface="Times New Roman" pitchFamily="18" charset="0"/>
              </a:rPr>
              <a:t>điểm</a:t>
            </a:r>
            <a:r>
              <a:rPr lang="en-US" sz="4400" dirty="0">
                <a:solidFill>
                  <a:srgbClr val="FFFFFF"/>
                </a:solidFill>
                <a:latin typeface="Times New Roman" pitchFamily="18" charset="0"/>
                <a:cs typeface="Times New Roman" pitchFamily="18" charset="0"/>
              </a:rPr>
              <a:t> </a:t>
            </a:r>
          </a:p>
          <a:p>
            <a:pPr algn="ctr"/>
            <a:r>
              <a:rPr lang="en-US" sz="4400" dirty="0" err="1">
                <a:solidFill>
                  <a:srgbClr val="FFFFFF"/>
                </a:solidFill>
                <a:latin typeface="Times New Roman" pitchFamily="18" charset="0"/>
                <a:cs typeface="Times New Roman" pitchFamily="18" charset="0"/>
              </a:rPr>
              <a:t>nằm</a:t>
            </a:r>
            <a:r>
              <a:rPr lang="en-US" sz="4400" dirty="0">
                <a:solidFill>
                  <a:srgbClr val="FFFFFF"/>
                </a:solidFill>
                <a:latin typeface="Times New Roman" pitchFamily="18" charset="0"/>
                <a:cs typeface="Times New Roman" pitchFamily="18" charset="0"/>
              </a:rPr>
              <a:t> </a:t>
            </a:r>
            <a:r>
              <a:rPr lang="en-US" sz="4400" dirty="0" err="1">
                <a:solidFill>
                  <a:srgbClr val="FFFFFF"/>
                </a:solidFill>
                <a:latin typeface="Times New Roman" pitchFamily="18" charset="0"/>
                <a:cs typeface="Times New Roman" pitchFamily="18" charset="0"/>
              </a:rPr>
              <a:t>trên</a:t>
            </a:r>
            <a:r>
              <a:rPr lang="en-US" sz="4400" dirty="0">
                <a:solidFill>
                  <a:srgbClr val="FFFFFF"/>
                </a:solidFill>
                <a:latin typeface="Times New Roman" pitchFamily="18" charset="0"/>
                <a:cs typeface="Times New Roman" pitchFamily="18" charset="0"/>
              </a:rPr>
              <a:t> </a:t>
            </a:r>
          </a:p>
          <a:p>
            <a:pPr algn="ctr"/>
            <a:r>
              <a:rPr lang="en-US" sz="4400" dirty="0" err="1">
                <a:solidFill>
                  <a:srgbClr val="FFFFFF"/>
                </a:solidFill>
                <a:latin typeface="Times New Roman" pitchFamily="18" charset="0"/>
                <a:cs typeface="Times New Roman" pitchFamily="18" charset="0"/>
              </a:rPr>
              <a:t>địa</a:t>
            </a:r>
            <a:r>
              <a:rPr lang="en-US" sz="4400" dirty="0">
                <a:solidFill>
                  <a:srgbClr val="FFFFFF"/>
                </a:solidFill>
                <a:latin typeface="Times New Roman" pitchFamily="18" charset="0"/>
                <a:cs typeface="Times New Roman" pitchFamily="18" charset="0"/>
              </a:rPr>
              <a:t> </a:t>
            </a:r>
            <a:r>
              <a:rPr lang="en-US" sz="4400" dirty="0" err="1">
                <a:solidFill>
                  <a:srgbClr val="FFFFFF"/>
                </a:solidFill>
                <a:latin typeface="Times New Roman" pitchFamily="18" charset="0"/>
                <a:cs typeface="Times New Roman" pitchFamily="18" charset="0"/>
              </a:rPr>
              <a:t>hình</a:t>
            </a:r>
            <a:endParaRPr lang="en-US" sz="4400" dirty="0">
              <a:solidFill>
                <a:srgbClr val="FFFFFF"/>
              </a:solidFill>
              <a:latin typeface="Times New Roman" pitchFamily="18" charset="0"/>
              <a:cs typeface="Times New Roman" pitchFamily="18" charset="0"/>
            </a:endParaRPr>
          </a:p>
          <a:p>
            <a:pPr algn="ctr"/>
            <a:r>
              <a:rPr lang="en-US" sz="4400" err="1">
                <a:solidFill>
                  <a:srgbClr val="FFFFFF"/>
                </a:solidFill>
                <a:latin typeface="Times New Roman" pitchFamily="18" charset="0"/>
                <a:cs typeface="Times New Roman" pitchFamily="18" charset="0"/>
              </a:rPr>
              <a:t>đón</a:t>
            </a:r>
            <a:r>
              <a:rPr lang="en-US" sz="4400">
                <a:solidFill>
                  <a:srgbClr val="FFFFFF"/>
                </a:solidFill>
                <a:latin typeface="Times New Roman" pitchFamily="18" charset="0"/>
                <a:cs typeface="Times New Roman" pitchFamily="18" charset="0"/>
              </a:rPr>
              <a:t> gió</a:t>
            </a:r>
            <a:r>
              <a:rPr lang="vi-VN" sz="4400">
                <a:solidFill>
                  <a:srgbClr val="FFFFFF"/>
                </a:solidFill>
                <a:latin typeface="Times New Roman" pitchFamily="18" charset="0"/>
                <a:cs typeface="Times New Roman" pitchFamily="18" charset="0"/>
              </a:rPr>
              <a:t> có </a:t>
            </a:r>
          </a:p>
          <a:p>
            <a:pPr algn="ctr"/>
            <a:r>
              <a:rPr lang="vi-VN" sz="4400">
                <a:solidFill>
                  <a:srgbClr val="FFFFFF"/>
                </a:solidFill>
                <a:latin typeface="Times New Roman" pitchFamily="18" charset="0"/>
                <a:cs typeface="Times New Roman" pitchFamily="18" charset="0"/>
              </a:rPr>
              <a:t>mưa nhiều</a:t>
            </a:r>
            <a:endParaRPr lang="en-US" sz="4400" dirty="0">
              <a:solidFill>
                <a:srgbClr val="FFFFFF"/>
              </a:solidFill>
              <a:latin typeface="Times New Roman" pitchFamily="18" charset="0"/>
              <a:cs typeface="Times New Roman" pitchFamily="18" charset="0"/>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7100"/>
                                        </p:tgtEl>
                                        <p:attrNameLst>
                                          <p:attrName>style.visibility</p:attrName>
                                        </p:attrNameLst>
                                      </p:cBhvr>
                                      <p:to>
                                        <p:strVal val="visible"/>
                                      </p:to>
                                    </p:set>
                                    <p:anim calcmode="lin" valueType="num">
                                      <p:cBhvr>
                                        <p:cTn id="7" dur="500" fill="hold"/>
                                        <p:tgtEl>
                                          <p:spTgt spid="217100"/>
                                        </p:tgtEl>
                                        <p:attrNameLst>
                                          <p:attrName>ppt_w</p:attrName>
                                        </p:attrNameLst>
                                      </p:cBhvr>
                                      <p:tavLst>
                                        <p:tav tm="0">
                                          <p:val>
                                            <p:fltVal val="0"/>
                                          </p:val>
                                        </p:tav>
                                        <p:tav tm="100000">
                                          <p:val>
                                            <p:strVal val="#ppt_w"/>
                                          </p:val>
                                        </p:tav>
                                      </p:tavLst>
                                    </p:anim>
                                    <p:anim calcmode="lin" valueType="num">
                                      <p:cBhvr>
                                        <p:cTn id="8" dur="500" fill="hold"/>
                                        <p:tgtEl>
                                          <p:spTgt spid="21710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17099"/>
                                        </p:tgtEl>
                                        <p:attrNameLst>
                                          <p:attrName>style.visibility</p:attrName>
                                        </p:attrNameLst>
                                      </p:cBhvr>
                                      <p:to>
                                        <p:strVal val="visible"/>
                                      </p:to>
                                    </p:set>
                                    <p:anim calcmode="lin" valueType="num">
                                      <p:cBhvr>
                                        <p:cTn id="11" dur="500" fill="hold"/>
                                        <p:tgtEl>
                                          <p:spTgt spid="217099"/>
                                        </p:tgtEl>
                                        <p:attrNameLst>
                                          <p:attrName>ppt_w</p:attrName>
                                        </p:attrNameLst>
                                      </p:cBhvr>
                                      <p:tavLst>
                                        <p:tav tm="0">
                                          <p:val>
                                            <p:fltVal val="0"/>
                                          </p:val>
                                        </p:tav>
                                        <p:tav tm="100000">
                                          <p:val>
                                            <p:strVal val="#ppt_w"/>
                                          </p:val>
                                        </p:tav>
                                      </p:tavLst>
                                    </p:anim>
                                    <p:anim calcmode="lin" valueType="num">
                                      <p:cBhvr>
                                        <p:cTn id="12" dur="500" fill="hold"/>
                                        <p:tgtEl>
                                          <p:spTgt spid="21709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17098"/>
                                        </p:tgtEl>
                                        <p:attrNameLst>
                                          <p:attrName>style.visibility</p:attrName>
                                        </p:attrNameLst>
                                      </p:cBhvr>
                                      <p:to>
                                        <p:strVal val="visible"/>
                                      </p:to>
                                    </p:set>
                                    <p:anim calcmode="lin" valueType="num">
                                      <p:cBhvr>
                                        <p:cTn id="15" dur="500" fill="hold"/>
                                        <p:tgtEl>
                                          <p:spTgt spid="217098"/>
                                        </p:tgtEl>
                                        <p:attrNameLst>
                                          <p:attrName>ppt_w</p:attrName>
                                        </p:attrNameLst>
                                      </p:cBhvr>
                                      <p:tavLst>
                                        <p:tav tm="0">
                                          <p:val>
                                            <p:fltVal val="0"/>
                                          </p:val>
                                        </p:tav>
                                        <p:tav tm="100000">
                                          <p:val>
                                            <p:strVal val="#ppt_w"/>
                                          </p:val>
                                        </p:tav>
                                      </p:tavLst>
                                    </p:anim>
                                    <p:anim calcmode="lin" valueType="num">
                                      <p:cBhvr>
                                        <p:cTn id="16" dur="500" fill="hold"/>
                                        <p:tgtEl>
                                          <p:spTgt spid="217098"/>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217097"/>
                                        </p:tgtEl>
                                        <p:attrNameLst>
                                          <p:attrName>style.visibility</p:attrName>
                                        </p:attrNameLst>
                                      </p:cBhvr>
                                      <p:to>
                                        <p:strVal val="visible"/>
                                      </p:to>
                                    </p:set>
                                    <p:anim calcmode="lin" valueType="num">
                                      <p:cBhvr>
                                        <p:cTn id="19" dur="500" fill="hold"/>
                                        <p:tgtEl>
                                          <p:spTgt spid="217097"/>
                                        </p:tgtEl>
                                        <p:attrNameLst>
                                          <p:attrName>ppt_w</p:attrName>
                                        </p:attrNameLst>
                                      </p:cBhvr>
                                      <p:tavLst>
                                        <p:tav tm="0">
                                          <p:val>
                                            <p:fltVal val="0"/>
                                          </p:val>
                                        </p:tav>
                                        <p:tav tm="100000">
                                          <p:val>
                                            <p:strVal val="#ppt_w"/>
                                          </p:val>
                                        </p:tav>
                                      </p:tavLst>
                                    </p:anim>
                                    <p:anim calcmode="lin" valueType="num">
                                      <p:cBhvr>
                                        <p:cTn id="20" dur="500" fill="hold"/>
                                        <p:tgtEl>
                                          <p:spTgt spid="21709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17102"/>
                                        </p:tgtEl>
                                        <p:attrNameLst>
                                          <p:attrName>style.visibility</p:attrName>
                                        </p:attrNameLst>
                                      </p:cBhvr>
                                      <p:to>
                                        <p:strVal val="visible"/>
                                      </p:to>
                                    </p:set>
                                    <p:animEffect transition="in" filter="fade">
                                      <p:cBhvr>
                                        <p:cTn id="25" dur="1000"/>
                                        <p:tgtEl>
                                          <p:spTgt spid="217102"/>
                                        </p:tgtEl>
                                      </p:cBhvr>
                                    </p:animEffect>
                                    <p:anim calcmode="lin" valueType="num">
                                      <p:cBhvr>
                                        <p:cTn id="26" dur="1000" fill="hold"/>
                                        <p:tgtEl>
                                          <p:spTgt spid="217102"/>
                                        </p:tgtEl>
                                        <p:attrNameLst>
                                          <p:attrName>ppt_x</p:attrName>
                                        </p:attrNameLst>
                                      </p:cBhvr>
                                      <p:tavLst>
                                        <p:tav tm="0">
                                          <p:val>
                                            <p:strVal val="#ppt_x"/>
                                          </p:val>
                                        </p:tav>
                                        <p:tav tm="100000">
                                          <p:val>
                                            <p:strVal val="#ppt_x"/>
                                          </p:val>
                                        </p:tav>
                                      </p:tavLst>
                                    </p:anim>
                                    <p:anim calcmode="lin" valueType="num">
                                      <p:cBhvr>
                                        <p:cTn id="27" dur="1000" fill="hold"/>
                                        <p:tgtEl>
                                          <p:spTgt spid="217102"/>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217104"/>
                                        </p:tgtEl>
                                        <p:attrNameLst>
                                          <p:attrName>style.visibility</p:attrName>
                                        </p:attrNameLst>
                                      </p:cBhvr>
                                      <p:to>
                                        <p:strVal val="visible"/>
                                      </p:to>
                                    </p:set>
                                    <p:animEffect transition="in" filter="fade">
                                      <p:cBhvr>
                                        <p:cTn id="30" dur="1000"/>
                                        <p:tgtEl>
                                          <p:spTgt spid="217104"/>
                                        </p:tgtEl>
                                      </p:cBhvr>
                                    </p:animEffect>
                                    <p:anim calcmode="lin" valueType="num">
                                      <p:cBhvr>
                                        <p:cTn id="31" dur="1000" fill="hold"/>
                                        <p:tgtEl>
                                          <p:spTgt spid="217104"/>
                                        </p:tgtEl>
                                        <p:attrNameLst>
                                          <p:attrName>ppt_x</p:attrName>
                                        </p:attrNameLst>
                                      </p:cBhvr>
                                      <p:tavLst>
                                        <p:tav tm="0">
                                          <p:val>
                                            <p:strVal val="#ppt_x"/>
                                          </p:val>
                                        </p:tav>
                                        <p:tav tm="100000">
                                          <p:val>
                                            <p:strVal val="#ppt_x"/>
                                          </p:val>
                                        </p:tav>
                                      </p:tavLst>
                                    </p:anim>
                                    <p:anim calcmode="lin" valueType="num">
                                      <p:cBhvr>
                                        <p:cTn id="32" dur="1000" fill="hold"/>
                                        <p:tgtEl>
                                          <p:spTgt spid="21710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217105"/>
                                        </p:tgtEl>
                                        <p:attrNameLst>
                                          <p:attrName>style.visibility</p:attrName>
                                        </p:attrNameLst>
                                      </p:cBhvr>
                                      <p:to>
                                        <p:strVal val="visible"/>
                                      </p:to>
                                    </p:set>
                                    <p:animEffect transition="in" filter="fade">
                                      <p:cBhvr>
                                        <p:cTn id="35" dur="1000"/>
                                        <p:tgtEl>
                                          <p:spTgt spid="217105"/>
                                        </p:tgtEl>
                                      </p:cBhvr>
                                    </p:animEffect>
                                    <p:anim calcmode="lin" valueType="num">
                                      <p:cBhvr>
                                        <p:cTn id="36" dur="1000" fill="hold"/>
                                        <p:tgtEl>
                                          <p:spTgt spid="217105"/>
                                        </p:tgtEl>
                                        <p:attrNameLst>
                                          <p:attrName>ppt_x</p:attrName>
                                        </p:attrNameLst>
                                      </p:cBhvr>
                                      <p:tavLst>
                                        <p:tav tm="0">
                                          <p:val>
                                            <p:strVal val="#ppt_x"/>
                                          </p:val>
                                        </p:tav>
                                        <p:tav tm="100000">
                                          <p:val>
                                            <p:strVal val="#ppt_x"/>
                                          </p:val>
                                        </p:tav>
                                      </p:tavLst>
                                    </p:anim>
                                    <p:anim calcmode="lin" valueType="num">
                                      <p:cBhvr>
                                        <p:cTn id="37" dur="1000" fill="hold"/>
                                        <p:tgtEl>
                                          <p:spTgt spid="217105"/>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217103"/>
                                        </p:tgtEl>
                                        <p:attrNameLst>
                                          <p:attrName>style.visibility</p:attrName>
                                        </p:attrNameLst>
                                      </p:cBhvr>
                                      <p:to>
                                        <p:strVal val="visible"/>
                                      </p:to>
                                    </p:set>
                                    <p:animEffect transition="in" filter="fade">
                                      <p:cBhvr>
                                        <p:cTn id="40" dur="1000"/>
                                        <p:tgtEl>
                                          <p:spTgt spid="217103"/>
                                        </p:tgtEl>
                                      </p:cBhvr>
                                    </p:animEffect>
                                    <p:anim calcmode="lin" valueType="num">
                                      <p:cBhvr>
                                        <p:cTn id="41" dur="1000" fill="hold"/>
                                        <p:tgtEl>
                                          <p:spTgt spid="217103"/>
                                        </p:tgtEl>
                                        <p:attrNameLst>
                                          <p:attrName>ppt_x</p:attrName>
                                        </p:attrNameLst>
                                      </p:cBhvr>
                                      <p:tavLst>
                                        <p:tav tm="0">
                                          <p:val>
                                            <p:strVal val="#ppt_x"/>
                                          </p:val>
                                        </p:tav>
                                        <p:tav tm="100000">
                                          <p:val>
                                            <p:strVal val="#ppt_x"/>
                                          </p:val>
                                        </p:tav>
                                      </p:tavLst>
                                    </p:anim>
                                    <p:anim calcmode="lin" valueType="num">
                                      <p:cBhvr>
                                        <p:cTn id="42" dur="1000" fill="hold"/>
                                        <p:tgtEl>
                                          <p:spTgt spid="217103"/>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217109"/>
                                        </p:tgtEl>
                                        <p:attrNameLst>
                                          <p:attrName>style.visibility</p:attrName>
                                        </p:attrNameLst>
                                      </p:cBhvr>
                                      <p:to>
                                        <p:strVal val="visible"/>
                                      </p:to>
                                    </p:set>
                                    <p:anim calcmode="lin" valueType="num">
                                      <p:cBhvr>
                                        <p:cTn id="47" dur="500" fill="hold"/>
                                        <p:tgtEl>
                                          <p:spTgt spid="217109"/>
                                        </p:tgtEl>
                                        <p:attrNameLst>
                                          <p:attrName>ppt_w</p:attrName>
                                        </p:attrNameLst>
                                      </p:cBhvr>
                                      <p:tavLst>
                                        <p:tav tm="0">
                                          <p:val>
                                            <p:fltVal val="0"/>
                                          </p:val>
                                        </p:tav>
                                        <p:tav tm="100000">
                                          <p:val>
                                            <p:strVal val="#ppt_w"/>
                                          </p:val>
                                        </p:tav>
                                      </p:tavLst>
                                    </p:anim>
                                    <p:anim calcmode="lin" valueType="num">
                                      <p:cBhvr>
                                        <p:cTn id="48" dur="500" fill="hold"/>
                                        <p:tgtEl>
                                          <p:spTgt spid="217109"/>
                                        </p:tgtEl>
                                        <p:attrNameLst>
                                          <p:attrName>ppt_h</p:attrName>
                                        </p:attrNameLst>
                                      </p:cBhvr>
                                      <p:tavLst>
                                        <p:tav tm="0">
                                          <p:val>
                                            <p:fltVal val="0"/>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xit" presetSubtype="26" fill="hold" grpId="1" nodeType="clickEffect">
                                  <p:stCondLst>
                                    <p:cond delay="0"/>
                                  </p:stCondLst>
                                  <p:childTnLst>
                                    <p:animEffect transition="out" filter="barn(inHorizontal)">
                                      <p:cBhvr>
                                        <p:cTn id="52" dur="500"/>
                                        <p:tgtEl>
                                          <p:spTgt spid="217098"/>
                                        </p:tgtEl>
                                      </p:cBhvr>
                                    </p:animEffect>
                                    <p:set>
                                      <p:cBhvr>
                                        <p:cTn id="53" dur="1" fill="hold">
                                          <p:stCondLst>
                                            <p:cond delay="499"/>
                                          </p:stCondLst>
                                        </p:cTn>
                                        <p:tgtEl>
                                          <p:spTgt spid="217098"/>
                                        </p:tgtEl>
                                        <p:attrNameLst>
                                          <p:attrName>style.visibility</p:attrName>
                                        </p:attrNameLst>
                                      </p:cBhvr>
                                      <p:to>
                                        <p:strVal val="hidden"/>
                                      </p:to>
                                    </p:set>
                                  </p:childTnLst>
                                </p:cTn>
                              </p:par>
                              <p:par>
                                <p:cTn id="54" presetID="16" presetClass="exit" presetSubtype="26" fill="hold" grpId="1" nodeType="withEffect">
                                  <p:stCondLst>
                                    <p:cond delay="0"/>
                                  </p:stCondLst>
                                  <p:childTnLst>
                                    <p:animEffect transition="out" filter="barn(inHorizontal)">
                                      <p:cBhvr>
                                        <p:cTn id="55" dur="500"/>
                                        <p:tgtEl>
                                          <p:spTgt spid="217097"/>
                                        </p:tgtEl>
                                      </p:cBhvr>
                                    </p:animEffect>
                                    <p:set>
                                      <p:cBhvr>
                                        <p:cTn id="56" dur="1" fill="hold">
                                          <p:stCondLst>
                                            <p:cond delay="499"/>
                                          </p:stCondLst>
                                        </p:cTn>
                                        <p:tgtEl>
                                          <p:spTgt spid="217097"/>
                                        </p:tgtEl>
                                        <p:attrNameLst>
                                          <p:attrName>style.visibility</p:attrName>
                                        </p:attrNameLst>
                                      </p:cBhvr>
                                      <p:to>
                                        <p:strVal val="hidden"/>
                                      </p:to>
                                    </p:set>
                                  </p:childTnLst>
                                </p:cTn>
                              </p:par>
                              <p:par>
                                <p:cTn id="57" presetID="16" presetClass="exit" presetSubtype="26" fill="hold" grpId="1" nodeType="withEffect">
                                  <p:stCondLst>
                                    <p:cond delay="0"/>
                                  </p:stCondLst>
                                  <p:childTnLst>
                                    <p:animEffect transition="out" filter="barn(inHorizontal)">
                                      <p:cBhvr>
                                        <p:cTn id="58" dur="500"/>
                                        <p:tgtEl>
                                          <p:spTgt spid="217103"/>
                                        </p:tgtEl>
                                      </p:cBhvr>
                                    </p:animEffect>
                                    <p:set>
                                      <p:cBhvr>
                                        <p:cTn id="59" dur="1" fill="hold">
                                          <p:stCondLst>
                                            <p:cond delay="499"/>
                                          </p:stCondLst>
                                        </p:cTn>
                                        <p:tgtEl>
                                          <p:spTgt spid="217103"/>
                                        </p:tgtEl>
                                        <p:attrNameLst>
                                          <p:attrName>style.visibility</p:attrName>
                                        </p:attrNameLst>
                                      </p:cBhvr>
                                      <p:to>
                                        <p:strVal val="hidden"/>
                                      </p:to>
                                    </p:set>
                                  </p:childTnLst>
                                </p:cTn>
                              </p:par>
                              <p:par>
                                <p:cTn id="60" presetID="16" presetClass="exit" presetSubtype="26" fill="hold" grpId="1" nodeType="withEffect">
                                  <p:stCondLst>
                                    <p:cond delay="0"/>
                                  </p:stCondLst>
                                  <p:childTnLst>
                                    <p:animEffect transition="out" filter="barn(inHorizontal)">
                                      <p:cBhvr>
                                        <p:cTn id="61" dur="500"/>
                                        <p:tgtEl>
                                          <p:spTgt spid="217102"/>
                                        </p:tgtEl>
                                      </p:cBhvr>
                                    </p:animEffect>
                                    <p:set>
                                      <p:cBhvr>
                                        <p:cTn id="62" dur="1" fill="hold">
                                          <p:stCondLst>
                                            <p:cond delay="499"/>
                                          </p:stCondLst>
                                        </p:cTn>
                                        <p:tgtEl>
                                          <p:spTgt spid="217102"/>
                                        </p:tgtEl>
                                        <p:attrNameLst>
                                          <p:attrName>style.visibility</p:attrName>
                                        </p:attrNameLst>
                                      </p:cBhvr>
                                      <p:to>
                                        <p:strVal val="hidden"/>
                                      </p:to>
                                    </p:set>
                                  </p:childTnLst>
                                </p:cTn>
                              </p:par>
                              <p:par>
                                <p:cTn id="63" presetID="16" presetClass="exit" presetSubtype="26" fill="hold" grpId="1" nodeType="withEffect">
                                  <p:stCondLst>
                                    <p:cond delay="0"/>
                                  </p:stCondLst>
                                  <p:childTnLst>
                                    <p:animEffect transition="out" filter="barn(inHorizontal)">
                                      <p:cBhvr>
                                        <p:cTn id="64" dur="500"/>
                                        <p:tgtEl>
                                          <p:spTgt spid="217105"/>
                                        </p:tgtEl>
                                      </p:cBhvr>
                                    </p:animEffect>
                                    <p:set>
                                      <p:cBhvr>
                                        <p:cTn id="65" dur="1" fill="hold">
                                          <p:stCondLst>
                                            <p:cond delay="499"/>
                                          </p:stCondLst>
                                        </p:cTn>
                                        <p:tgtEl>
                                          <p:spTgt spid="217105"/>
                                        </p:tgtEl>
                                        <p:attrNameLst>
                                          <p:attrName>style.visibility</p:attrName>
                                        </p:attrNameLst>
                                      </p:cBhvr>
                                      <p:to>
                                        <p:strVal val="hidden"/>
                                      </p:to>
                                    </p:set>
                                  </p:childTnLst>
                                </p:cTn>
                              </p:par>
                              <p:par>
                                <p:cTn id="66" presetID="16" presetClass="exit" presetSubtype="26" fill="hold" grpId="1" nodeType="withEffect">
                                  <p:stCondLst>
                                    <p:cond delay="0"/>
                                  </p:stCondLst>
                                  <p:childTnLst>
                                    <p:animEffect transition="out" filter="barn(inHorizontal)">
                                      <p:cBhvr>
                                        <p:cTn id="67" dur="500"/>
                                        <p:tgtEl>
                                          <p:spTgt spid="217099"/>
                                        </p:tgtEl>
                                      </p:cBhvr>
                                    </p:animEffect>
                                    <p:set>
                                      <p:cBhvr>
                                        <p:cTn id="68" dur="1" fill="hold">
                                          <p:stCondLst>
                                            <p:cond delay="499"/>
                                          </p:stCondLst>
                                        </p:cTn>
                                        <p:tgtEl>
                                          <p:spTgt spid="217099"/>
                                        </p:tgtEl>
                                        <p:attrNameLst>
                                          <p:attrName>style.visibility</p:attrName>
                                        </p:attrNameLst>
                                      </p:cBhvr>
                                      <p:to>
                                        <p:strVal val="hidden"/>
                                      </p:to>
                                    </p:set>
                                  </p:childTnLst>
                                </p:cTn>
                              </p:par>
                              <p:par>
                                <p:cTn id="69" presetID="16" presetClass="exit" presetSubtype="26" fill="hold" grpId="1" nodeType="withEffect">
                                  <p:stCondLst>
                                    <p:cond delay="0"/>
                                  </p:stCondLst>
                                  <p:childTnLst>
                                    <p:animEffect transition="out" filter="barn(inHorizontal)">
                                      <p:cBhvr>
                                        <p:cTn id="70" dur="500"/>
                                        <p:tgtEl>
                                          <p:spTgt spid="217100"/>
                                        </p:tgtEl>
                                      </p:cBhvr>
                                    </p:animEffect>
                                    <p:set>
                                      <p:cBhvr>
                                        <p:cTn id="71" dur="1" fill="hold">
                                          <p:stCondLst>
                                            <p:cond delay="499"/>
                                          </p:stCondLst>
                                        </p:cTn>
                                        <p:tgtEl>
                                          <p:spTgt spid="217100"/>
                                        </p:tgtEl>
                                        <p:attrNameLst>
                                          <p:attrName>style.visibility</p:attrName>
                                        </p:attrNameLst>
                                      </p:cBhvr>
                                      <p:to>
                                        <p:strVal val="hidden"/>
                                      </p:to>
                                    </p:set>
                                  </p:childTnLst>
                                </p:cTn>
                              </p:par>
                              <p:par>
                                <p:cTn id="72" presetID="16" presetClass="exit" presetSubtype="26" fill="hold" grpId="1" nodeType="withEffect">
                                  <p:stCondLst>
                                    <p:cond delay="0"/>
                                  </p:stCondLst>
                                  <p:childTnLst>
                                    <p:animEffect transition="out" filter="barn(inHorizontal)">
                                      <p:cBhvr>
                                        <p:cTn id="73" dur="500"/>
                                        <p:tgtEl>
                                          <p:spTgt spid="217104"/>
                                        </p:tgtEl>
                                      </p:cBhvr>
                                    </p:animEffect>
                                    <p:set>
                                      <p:cBhvr>
                                        <p:cTn id="74" dur="1" fill="hold">
                                          <p:stCondLst>
                                            <p:cond delay="499"/>
                                          </p:stCondLst>
                                        </p:cTn>
                                        <p:tgtEl>
                                          <p:spTgt spid="217104"/>
                                        </p:tgtEl>
                                        <p:attrNameLst>
                                          <p:attrName>style.visibility</p:attrName>
                                        </p:attrNameLst>
                                      </p:cBhvr>
                                      <p:to>
                                        <p:strVal val="hidden"/>
                                      </p:to>
                                    </p:set>
                                  </p:childTnLst>
                                </p:cTn>
                              </p:par>
                              <p:par>
                                <p:cTn id="75" presetID="16" presetClass="exit" presetSubtype="26" fill="hold" grpId="1" nodeType="withEffect">
                                  <p:stCondLst>
                                    <p:cond delay="0"/>
                                  </p:stCondLst>
                                  <p:childTnLst>
                                    <p:animEffect transition="out" filter="barn(inHorizontal)">
                                      <p:cBhvr>
                                        <p:cTn id="76" dur="500"/>
                                        <p:tgtEl>
                                          <p:spTgt spid="217109"/>
                                        </p:tgtEl>
                                      </p:cBhvr>
                                    </p:animEffect>
                                    <p:set>
                                      <p:cBhvr>
                                        <p:cTn id="77" dur="1" fill="hold">
                                          <p:stCondLst>
                                            <p:cond delay="499"/>
                                          </p:stCondLst>
                                        </p:cTn>
                                        <p:tgtEl>
                                          <p:spTgt spid="217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7" grpId="0" animBg="1"/>
      <p:bldP spid="217097" grpId="1" animBg="1"/>
      <p:bldP spid="217098" grpId="0" animBg="1"/>
      <p:bldP spid="217098" grpId="1" animBg="1"/>
      <p:bldP spid="217099" grpId="0" animBg="1"/>
      <p:bldP spid="217099" grpId="1" animBg="1"/>
      <p:bldP spid="217100" grpId="0" animBg="1"/>
      <p:bldP spid="217100" grpId="1" animBg="1"/>
      <p:bldP spid="217102" grpId="0" animBg="1"/>
      <p:bldP spid="217102" grpId="1" animBg="1"/>
      <p:bldP spid="217103" grpId="0" animBg="1"/>
      <p:bldP spid="217103" grpId="1" animBg="1"/>
      <p:bldP spid="217104" grpId="0" animBg="1"/>
      <p:bldP spid="217104" grpId="1" animBg="1"/>
      <p:bldP spid="217105" grpId="0" animBg="1"/>
      <p:bldP spid="217105" grpId="1" animBg="1"/>
      <p:bldP spid="217109" grpId="0" animBg="1"/>
      <p:bldP spid="21710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reeform 2"/>
          <p:cNvSpPr>
            <a:spLocks/>
          </p:cNvSpPr>
          <p:nvPr/>
        </p:nvSpPr>
        <p:spPr bwMode="auto">
          <a:xfrm>
            <a:off x="6324600" y="1257300"/>
            <a:ext cx="9151620" cy="4027745"/>
          </a:xfrm>
          <a:custGeom>
            <a:avLst/>
            <a:gdLst>
              <a:gd name="T0" fmla="*/ 2147483647 w 5088"/>
              <a:gd name="T1" fmla="*/ 2147483647 h 2585"/>
              <a:gd name="T2" fmla="*/ 2147483647 w 5088"/>
              <a:gd name="T3" fmla="*/ 2147483647 h 2585"/>
              <a:gd name="T4" fmla="*/ 2147483647 w 5088"/>
              <a:gd name="T5" fmla="*/ 2147483647 h 2585"/>
              <a:gd name="T6" fmla="*/ 2147483647 w 5088"/>
              <a:gd name="T7" fmla="*/ 2147483647 h 2585"/>
              <a:gd name="T8" fmla="*/ 2147483647 w 5088"/>
              <a:gd name="T9" fmla="*/ 2147483647 h 2585"/>
              <a:gd name="T10" fmla="*/ 2147483647 w 5088"/>
              <a:gd name="T11" fmla="*/ 2147483647 h 2585"/>
              <a:gd name="T12" fmla="*/ 2147483647 w 5088"/>
              <a:gd name="T13" fmla="*/ 2147483647 h 2585"/>
              <a:gd name="T14" fmla="*/ 2147483647 w 5088"/>
              <a:gd name="T15" fmla="*/ 2147483647 h 2585"/>
              <a:gd name="T16" fmla="*/ 2147483647 w 5088"/>
              <a:gd name="T17" fmla="*/ 2147483647 h 2585"/>
              <a:gd name="T18" fmla="*/ 2147483647 w 5088"/>
              <a:gd name="T19" fmla="*/ 2147483647 h 2585"/>
              <a:gd name="T20" fmla="*/ 2147483647 w 5088"/>
              <a:gd name="T21" fmla="*/ 2147483647 h 2585"/>
              <a:gd name="T22" fmla="*/ 2147483647 w 5088"/>
              <a:gd name="T23" fmla="*/ 2147483647 h 2585"/>
              <a:gd name="T24" fmla="*/ 2147483647 w 5088"/>
              <a:gd name="T25" fmla="*/ 2147483647 h 2585"/>
              <a:gd name="T26" fmla="*/ 2147483647 w 5088"/>
              <a:gd name="T27" fmla="*/ 2147483647 h 2585"/>
              <a:gd name="T28" fmla="*/ 2147483647 w 5088"/>
              <a:gd name="T29" fmla="*/ 2147483647 h 2585"/>
              <a:gd name="T30" fmla="*/ 2147483647 w 5088"/>
              <a:gd name="T31" fmla="*/ 2147483647 h 2585"/>
              <a:gd name="T32" fmla="*/ 2147483647 w 5088"/>
              <a:gd name="T33" fmla="*/ 2147483647 h 2585"/>
              <a:gd name="T34" fmla="*/ 2147483647 w 5088"/>
              <a:gd name="T35" fmla="*/ 2147483647 h 2585"/>
              <a:gd name="T36" fmla="*/ 2147483647 w 5088"/>
              <a:gd name="T37" fmla="*/ 2147483647 h 2585"/>
              <a:gd name="T38" fmla="*/ 2147483647 w 5088"/>
              <a:gd name="T39" fmla="*/ 2147483647 h 25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88"/>
              <a:gd name="T61" fmla="*/ 0 h 2585"/>
              <a:gd name="T62" fmla="*/ 5088 w 5088"/>
              <a:gd name="T63" fmla="*/ 2585 h 258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88" h="2585">
                <a:moveTo>
                  <a:pt x="832" y="2321"/>
                </a:moveTo>
                <a:cubicBezTo>
                  <a:pt x="968" y="2125"/>
                  <a:pt x="1294" y="1557"/>
                  <a:pt x="1422" y="1368"/>
                </a:cubicBezTo>
                <a:cubicBezTo>
                  <a:pt x="1550" y="1179"/>
                  <a:pt x="1543" y="1255"/>
                  <a:pt x="1603" y="1187"/>
                </a:cubicBezTo>
                <a:cubicBezTo>
                  <a:pt x="1663" y="1119"/>
                  <a:pt x="1754" y="1043"/>
                  <a:pt x="1784" y="960"/>
                </a:cubicBezTo>
                <a:cubicBezTo>
                  <a:pt x="1814" y="877"/>
                  <a:pt x="1739" y="771"/>
                  <a:pt x="1784" y="688"/>
                </a:cubicBezTo>
                <a:cubicBezTo>
                  <a:pt x="1829" y="605"/>
                  <a:pt x="1981" y="529"/>
                  <a:pt x="2057" y="461"/>
                </a:cubicBezTo>
                <a:cubicBezTo>
                  <a:pt x="2133" y="393"/>
                  <a:pt x="2178" y="340"/>
                  <a:pt x="2238" y="279"/>
                </a:cubicBezTo>
                <a:cubicBezTo>
                  <a:pt x="2298" y="218"/>
                  <a:pt x="2381" y="143"/>
                  <a:pt x="2419" y="98"/>
                </a:cubicBezTo>
                <a:cubicBezTo>
                  <a:pt x="2457" y="53"/>
                  <a:pt x="2382" y="14"/>
                  <a:pt x="2465" y="7"/>
                </a:cubicBezTo>
                <a:cubicBezTo>
                  <a:pt x="2548" y="0"/>
                  <a:pt x="2812" y="8"/>
                  <a:pt x="2918" y="53"/>
                </a:cubicBezTo>
                <a:cubicBezTo>
                  <a:pt x="3024" y="98"/>
                  <a:pt x="3070" y="196"/>
                  <a:pt x="3100" y="279"/>
                </a:cubicBezTo>
                <a:cubicBezTo>
                  <a:pt x="3130" y="362"/>
                  <a:pt x="3032" y="438"/>
                  <a:pt x="3100" y="552"/>
                </a:cubicBezTo>
                <a:cubicBezTo>
                  <a:pt x="3168" y="666"/>
                  <a:pt x="3418" y="862"/>
                  <a:pt x="3508" y="960"/>
                </a:cubicBezTo>
                <a:cubicBezTo>
                  <a:pt x="3598" y="1058"/>
                  <a:pt x="3546" y="1028"/>
                  <a:pt x="3644" y="1141"/>
                </a:cubicBezTo>
                <a:cubicBezTo>
                  <a:pt x="3742" y="1254"/>
                  <a:pt x="4030" y="1489"/>
                  <a:pt x="4098" y="1640"/>
                </a:cubicBezTo>
                <a:cubicBezTo>
                  <a:pt x="4166" y="1791"/>
                  <a:pt x="4007" y="1912"/>
                  <a:pt x="4052" y="2048"/>
                </a:cubicBezTo>
                <a:cubicBezTo>
                  <a:pt x="4097" y="2184"/>
                  <a:pt x="4302" y="2374"/>
                  <a:pt x="4370" y="2457"/>
                </a:cubicBezTo>
                <a:cubicBezTo>
                  <a:pt x="4438" y="2540"/>
                  <a:pt x="5088" y="2532"/>
                  <a:pt x="4461" y="2547"/>
                </a:cubicBezTo>
                <a:cubicBezTo>
                  <a:pt x="3834" y="2562"/>
                  <a:pt x="1210" y="2585"/>
                  <a:pt x="605" y="2547"/>
                </a:cubicBezTo>
                <a:cubicBezTo>
                  <a:pt x="0" y="2509"/>
                  <a:pt x="696" y="2517"/>
                  <a:pt x="832" y="2321"/>
                </a:cubicBezTo>
                <a:close/>
              </a:path>
            </a:pathLst>
          </a:custGeom>
          <a:solidFill>
            <a:srgbClr val="993300"/>
          </a:solidFill>
          <a:ln w="9525">
            <a:solidFill>
              <a:schemeClr val="tx1"/>
            </a:solidFill>
            <a:round/>
            <a:headEnd/>
            <a:tailEnd/>
          </a:ln>
        </p:spPr>
        <p:txBody>
          <a:bodyPr/>
          <a:lstStyle/>
          <a:p>
            <a:pPr defTabSz="1371600">
              <a:defRPr/>
            </a:pPr>
            <a:endParaRPr lang="vi-VN" sz="2700" dirty="0">
              <a:solidFill>
                <a:prstClr val="black"/>
              </a:solidFill>
              <a:latin typeface="Arial" panose="020B0604020202020204" pitchFamily="34" charset="0"/>
            </a:endParaRPr>
          </a:p>
        </p:txBody>
      </p:sp>
      <p:sp>
        <p:nvSpPr>
          <p:cNvPr id="79875" name="Line 3"/>
          <p:cNvSpPr>
            <a:spLocks noChangeShapeType="1"/>
          </p:cNvSpPr>
          <p:nvPr/>
        </p:nvSpPr>
        <p:spPr bwMode="auto">
          <a:xfrm flipV="1">
            <a:off x="3066651" y="3239142"/>
            <a:ext cx="3133725" cy="757238"/>
          </a:xfrm>
          <a:prstGeom prst="line">
            <a:avLst/>
          </a:prstGeom>
          <a:noFill/>
          <a:ln w="38100">
            <a:solidFill>
              <a:srgbClr val="FF0000"/>
            </a:solidFill>
            <a:round/>
            <a:headEnd/>
            <a:tailEnd type="triangle" w="med" len="med"/>
          </a:ln>
        </p:spPr>
        <p:txBody>
          <a:bodyPr/>
          <a:lstStyle/>
          <a:p>
            <a:pPr defTabSz="1371600">
              <a:defRPr/>
            </a:pPr>
            <a:endParaRPr lang="en-US" sz="2700">
              <a:solidFill>
                <a:prstClr val="black"/>
              </a:solidFill>
              <a:latin typeface="Calibri"/>
            </a:endParaRPr>
          </a:p>
        </p:txBody>
      </p:sp>
      <p:sp>
        <p:nvSpPr>
          <p:cNvPr id="79876" name="Line 4"/>
          <p:cNvSpPr>
            <a:spLocks noChangeShapeType="1"/>
          </p:cNvSpPr>
          <p:nvPr/>
        </p:nvSpPr>
        <p:spPr bwMode="auto">
          <a:xfrm flipV="1">
            <a:off x="3140469" y="4039047"/>
            <a:ext cx="3240882" cy="757238"/>
          </a:xfrm>
          <a:prstGeom prst="line">
            <a:avLst/>
          </a:prstGeom>
          <a:noFill/>
          <a:ln w="38100">
            <a:solidFill>
              <a:srgbClr val="FF0000"/>
            </a:solidFill>
            <a:round/>
            <a:headEnd/>
            <a:tailEnd type="triangle" w="med" len="med"/>
          </a:ln>
        </p:spPr>
        <p:txBody>
          <a:bodyPr/>
          <a:lstStyle/>
          <a:p>
            <a:pPr defTabSz="1371600">
              <a:defRPr/>
            </a:pPr>
            <a:endParaRPr lang="en-US" sz="2700">
              <a:solidFill>
                <a:prstClr val="black"/>
              </a:solidFill>
              <a:latin typeface="Calibri"/>
            </a:endParaRPr>
          </a:p>
        </p:txBody>
      </p:sp>
      <p:sp>
        <p:nvSpPr>
          <p:cNvPr id="17413" name="Text Box 10"/>
          <p:cNvSpPr txBox="1">
            <a:spLocks noChangeArrowheads="1"/>
          </p:cNvSpPr>
          <p:nvPr/>
        </p:nvSpPr>
        <p:spPr bwMode="auto">
          <a:xfrm rot="-3944700">
            <a:off x="8152208" y="3378776"/>
            <a:ext cx="2678938" cy="646331"/>
          </a:xfrm>
          <a:prstGeom prst="rect">
            <a:avLst/>
          </a:prstGeom>
          <a:solidFill>
            <a:srgbClr val="FFFF00"/>
          </a:solidFill>
          <a:ln w="9525">
            <a:noFill/>
            <a:miter lim="800000"/>
            <a:headEnd/>
            <a:tailEnd/>
          </a:ln>
        </p:spPr>
        <p:txBody>
          <a:bodyPr wrap="none">
            <a:spAutoFit/>
          </a:bodyPr>
          <a:lstStyle/>
          <a:p>
            <a:pPr defTabSz="1371600">
              <a:defRPr/>
            </a:pPr>
            <a:r>
              <a:rPr lang="en-US" sz="3600" dirty="0" err="1">
                <a:solidFill>
                  <a:prstClr val="black"/>
                </a:solidFill>
                <a:latin typeface="Times New Roman" pitchFamily="18" charset="0"/>
                <a:cs typeface="Arial" charset="0"/>
              </a:rPr>
              <a:t>Sườn</a:t>
            </a:r>
            <a:r>
              <a:rPr lang="en-US" sz="3600" dirty="0">
                <a:solidFill>
                  <a:prstClr val="black"/>
                </a:solidFill>
                <a:latin typeface="Times New Roman" pitchFamily="18" charset="0"/>
                <a:cs typeface="Arial" charset="0"/>
              </a:rPr>
              <a:t> </a:t>
            </a:r>
            <a:r>
              <a:rPr lang="en-US" sz="3600" dirty="0" err="1">
                <a:solidFill>
                  <a:prstClr val="black"/>
                </a:solidFill>
                <a:latin typeface="Times New Roman" pitchFamily="18" charset="0"/>
                <a:cs typeface="Arial" charset="0"/>
              </a:rPr>
              <a:t>đón</a:t>
            </a:r>
            <a:r>
              <a:rPr lang="en-US" sz="3600" dirty="0">
                <a:solidFill>
                  <a:prstClr val="black"/>
                </a:solidFill>
                <a:latin typeface="Times New Roman" pitchFamily="18" charset="0"/>
                <a:cs typeface="Arial" charset="0"/>
              </a:rPr>
              <a:t> </a:t>
            </a:r>
            <a:r>
              <a:rPr lang="en-US" sz="3600" dirty="0" err="1">
                <a:solidFill>
                  <a:prstClr val="black"/>
                </a:solidFill>
                <a:latin typeface="Times New Roman" pitchFamily="18" charset="0"/>
                <a:cs typeface="Arial" charset="0"/>
              </a:rPr>
              <a:t>gió</a:t>
            </a:r>
            <a:endParaRPr lang="en-US" sz="3600" dirty="0">
              <a:solidFill>
                <a:prstClr val="black"/>
              </a:solidFill>
              <a:latin typeface="Times New Roman" pitchFamily="18" charset="0"/>
              <a:cs typeface="Arial" charset="0"/>
            </a:endParaRPr>
          </a:p>
        </p:txBody>
      </p:sp>
      <p:sp>
        <p:nvSpPr>
          <p:cNvPr id="17414" name="Text Box 11"/>
          <p:cNvSpPr txBox="1">
            <a:spLocks noChangeArrowheads="1"/>
          </p:cNvSpPr>
          <p:nvPr/>
        </p:nvSpPr>
        <p:spPr bwMode="auto">
          <a:xfrm rot="3509766">
            <a:off x="10740740" y="3201690"/>
            <a:ext cx="3012363" cy="646331"/>
          </a:xfrm>
          <a:prstGeom prst="rect">
            <a:avLst/>
          </a:prstGeom>
          <a:solidFill>
            <a:srgbClr val="FFFF00"/>
          </a:solidFill>
          <a:ln w="9525">
            <a:noFill/>
            <a:miter lim="800000"/>
            <a:headEnd/>
            <a:tailEnd/>
          </a:ln>
        </p:spPr>
        <p:txBody>
          <a:bodyPr wrap="none">
            <a:spAutoFit/>
          </a:bodyPr>
          <a:lstStyle/>
          <a:p>
            <a:pPr defTabSz="1371600">
              <a:defRPr/>
            </a:pPr>
            <a:r>
              <a:rPr lang="en-US" sz="3600" dirty="0" err="1">
                <a:solidFill>
                  <a:prstClr val="black"/>
                </a:solidFill>
                <a:latin typeface="Times New Roman" pitchFamily="18" charset="0"/>
                <a:cs typeface="Arial" charset="0"/>
              </a:rPr>
              <a:t>Sườn</a:t>
            </a:r>
            <a:r>
              <a:rPr lang="en-US" sz="3600" dirty="0">
                <a:solidFill>
                  <a:prstClr val="black"/>
                </a:solidFill>
                <a:latin typeface="Times New Roman" pitchFamily="18" charset="0"/>
                <a:cs typeface="Arial" charset="0"/>
              </a:rPr>
              <a:t> </a:t>
            </a:r>
            <a:r>
              <a:rPr lang="en-US" sz="3600" dirty="0" err="1">
                <a:solidFill>
                  <a:prstClr val="black"/>
                </a:solidFill>
                <a:latin typeface="Times New Roman" pitchFamily="18" charset="0"/>
                <a:cs typeface="Arial" charset="0"/>
              </a:rPr>
              <a:t>khuất</a:t>
            </a:r>
            <a:r>
              <a:rPr lang="en-US" sz="3600" dirty="0">
                <a:solidFill>
                  <a:prstClr val="black"/>
                </a:solidFill>
                <a:latin typeface="Times New Roman" pitchFamily="18" charset="0"/>
                <a:cs typeface="Arial" charset="0"/>
              </a:rPr>
              <a:t> </a:t>
            </a:r>
            <a:r>
              <a:rPr lang="en-US" sz="3600" dirty="0" err="1">
                <a:solidFill>
                  <a:prstClr val="black"/>
                </a:solidFill>
                <a:latin typeface="Times New Roman" pitchFamily="18" charset="0"/>
                <a:cs typeface="Arial" charset="0"/>
              </a:rPr>
              <a:t>gió</a:t>
            </a:r>
            <a:endParaRPr lang="en-US" sz="3600" dirty="0">
              <a:solidFill>
                <a:prstClr val="black"/>
              </a:solidFill>
              <a:latin typeface="Times New Roman" pitchFamily="18" charset="0"/>
              <a:cs typeface="Arial" charset="0"/>
            </a:endParaRPr>
          </a:p>
        </p:txBody>
      </p:sp>
      <p:sp>
        <p:nvSpPr>
          <p:cNvPr id="79884" name="Text Box 12"/>
          <p:cNvSpPr txBox="1">
            <a:spLocks noChangeArrowheads="1"/>
          </p:cNvSpPr>
          <p:nvPr/>
        </p:nvSpPr>
        <p:spPr bwMode="auto">
          <a:xfrm>
            <a:off x="6542017" y="3049688"/>
            <a:ext cx="1806905" cy="507831"/>
          </a:xfrm>
          <a:prstGeom prst="rect">
            <a:avLst/>
          </a:prstGeom>
          <a:noFill/>
          <a:ln w="9525">
            <a:noFill/>
            <a:miter lim="800000"/>
            <a:headEnd/>
            <a:tailEnd/>
          </a:ln>
        </p:spPr>
        <p:txBody>
          <a:bodyPr wrap="none">
            <a:spAutoFit/>
          </a:bodyPr>
          <a:lstStyle/>
          <a:p>
            <a:pPr defTabSz="1371600">
              <a:defRPr/>
            </a:pPr>
            <a:r>
              <a:rPr lang="en-US" sz="2700" b="1" dirty="0" err="1">
                <a:solidFill>
                  <a:prstClr val="black"/>
                </a:solidFill>
                <a:latin typeface="Times New Roman" pitchFamily="18" charset="0"/>
                <a:cs typeface="Arial" charset="0"/>
              </a:rPr>
              <a:t>Mưa</a:t>
            </a:r>
            <a:r>
              <a:rPr lang="en-US" sz="2700" b="1" dirty="0">
                <a:solidFill>
                  <a:prstClr val="black"/>
                </a:solidFill>
                <a:latin typeface="Times New Roman" pitchFamily="18" charset="0"/>
                <a:cs typeface="Arial" charset="0"/>
              </a:rPr>
              <a:t> </a:t>
            </a:r>
            <a:r>
              <a:rPr lang="en-US" sz="2700" b="1" dirty="0" err="1">
                <a:solidFill>
                  <a:prstClr val="black"/>
                </a:solidFill>
                <a:latin typeface="Times New Roman" pitchFamily="18" charset="0"/>
                <a:cs typeface="Arial" charset="0"/>
              </a:rPr>
              <a:t>nhiều</a:t>
            </a:r>
            <a:endParaRPr lang="en-US" sz="2700" b="1" dirty="0">
              <a:solidFill>
                <a:prstClr val="black"/>
              </a:solidFill>
              <a:latin typeface="Times New Roman" pitchFamily="18" charset="0"/>
              <a:cs typeface="Arial" charset="0"/>
            </a:endParaRPr>
          </a:p>
        </p:txBody>
      </p:sp>
      <p:sp>
        <p:nvSpPr>
          <p:cNvPr id="79885" name="Text Box 13"/>
          <p:cNvSpPr txBox="1">
            <a:spLocks noChangeArrowheads="1"/>
          </p:cNvSpPr>
          <p:nvPr/>
        </p:nvSpPr>
        <p:spPr bwMode="auto">
          <a:xfrm rot="-827354">
            <a:off x="3729937" y="2959770"/>
            <a:ext cx="1271502" cy="507831"/>
          </a:xfrm>
          <a:prstGeom prst="rect">
            <a:avLst/>
          </a:prstGeom>
          <a:noFill/>
          <a:ln w="9525">
            <a:noFill/>
            <a:miter lim="800000"/>
            <a:headEnd/>
            <a:tailEnd/>
          </a:ln>
        </p:spPr>
        <p:txBody>
          <a:bodyPr wrap="none">
            <a:spAutoFit/>
          </a:bodyPr>
          <a:lstStyle/>
          <a:p>
            <a:pPr defTabSz="1371600">
              <a:defRPr/>
            </a:pPr>
            <a:r>
              <a:rPr lang="en-US" sz="2700" b="1" dirty="0" err="1">
                <a:solidFill>
                  <a:prstClr val="black"/>
                </a:solidFill>
                <a:latin typeface="Times New Roman" pitchFamily="18" charset="0"/>
                <a:cs typeface="Arial" charset="0"/>
              </a:rPr>
              <a:t>Gió</a:t>
            </a:r>
            <a:r>
              <a:rPr lang="en-US" sz="2700" b="1" dirty="0">
                <a:solidFill>
                  <a:prstClr val="black"/>
                </a:solidFill>
                <a:latin typeface="Times New Roman" pitchFamily="18" charset="0"/>
                <a:cs typeface="Arial" charset="0"/>
              </a:rPr>
              <a:t> </a:t>
            </a:r>
            <a:r>
              <a:rPr lang="en-US" sz="2700" b="1" dirty="0" err="1">
                <a:solidFill>
                  <a:prstClr val="black"/>
                </a:solidFill>
                <a:latin typeface="Times New Roman" pitchFamily="18" charset="0"/>
                <a:cs typeface="Arial" charset="0"/>
              </a:rPr>
              <a:t>ẩm</a:t>
            </a:r>
            <a:endParaRPr lang="en-US" sz="2700" b="1" dirty="0">
              <a:solidFill>
                <a:prstClr val="black"/>
              </a:solidFill>
              <a:latin typeface="Times New Roman" pitchFamily="18" charset="0"/>
              <a:cs typeface="Arial" charset="0"/>
            </a:endParaRPr>
          </a:p>
        </p:txBody>
      </p:sp>
      <p:sp>
        <p:nvSpPr>
          <p:cNvPr id="79886" name="Text Box 14"/>
          <p:cNvSpPr txBox="1">
            <a:spLocks noChangeArrowheads="1"/>
          </p:cNvSpPr>
          <p:nvPr/>
        </p:nvSpPr>
        <p:spPr bwMode="auto">
          <a:xfrm rot="-827354">
            <a:off x="3958534" y="3759675"/>
            <a:ext cx="1271502" cy="507831"/>
          </a:xfrm>
          <a:prstGeom prst="rect">
            <a:avLst/>
          </a:prstGeom>
          <a:noFill/>
          <a:ln w="9525">
            <a:noFill/>
            <a:miter lim="800000"/>
            <a:headEnd/>
            <a:tailEnd/>
          </a:ln>
        </p:spPr>
        <p:txBody>
          <a:bodyPr wrap="none">
            <a:spAutoFit/>
          </a:bodyPr>
          <a:lstStyle/>
          <a:p>
            <a:pPr defTabSz="1371600">
              <a:defRPr/>
            </a:pPr>
            <a:r>
              <a:rPr lang="en-US" sz="2700" b="1" dirty="0" err="1">
                <a:solidFill>
                  <a:prstClr val="black"/>
                </a:solidFill>
                <a:latin typeface="Times New Roman" pitchFamily="18" charset="0"/>
                <a:cs typeface="Arial" charset="0"/>
              </a:rPr>
              <a:t>Gió</a:t>
            </a:r>
            <a:r>
              <a:rPr lang="en-US" sz="2700" b="1" dirty="0">
                <a:solidFill>
                  <a:prstClr val="black"/>
                </a:solidFill>
                <a:latin typeface="Times New Roman" pitchFamily="18" charset="0"/>
                <a:cs typeface="Arial" charset="0"/>
              </a:rPr>
              <a:t> </a:t>
            </a:r>
            <a:r>
              <a:rPr lang="en-US" sz="2700" b="1" dirty="0" err="1">
                <a:solidFill>
                  <a:prstClr val="black"/>
                </a:solidFill>
                <a:latin typeface="Times New Roman" pitchFamily="18" charset="0"/>
                <a:cs typeface="Arial" charset="0"/>
              </a:rPr>
              <a:t>ẩm</a:t>
            </a:r>
            <a:endParaRPr lang="en-US" sz="2700" b="1" dirty="0">
              <a:solidFill>
                <a:prstClr val="black"/>
              </a:solidFill>
              <a:latin typeface="Times New Roman" pitchFamily="18" charset="0"/>
              <a:cs typeface="Arial" charset="0"/>
            </a:endParaRPr>
          </a:p>
        </p:txBody>
      </p:sp>
      <p:sp>
        <p:nvSpPr>
          <p:cNvPr id="79888" name="Text Box 16"/>
          <p:cNvSpPr txBox="1">
            <a:spLocks noChangeArrowheads="1"/>
          </p:cNvSpPr>
          <p:nvPr/>
        </p:nvSpPr>
        <p:spPr bwMode="auto">
          <a:xfrm>
            <a:off x="13643802" y="2998785"/>
            <a:ext cx="1191352" cy="507831"/>
          </a:xfrm>
          <a:prstGeom prst="rect">
            <a:avLst/>
          </a:prstGeom>
          <a:noFill/>
          <a:ln w="9525">
            <a:noFill/>
            <a:miter lim="800000"/>
            <a:headEnd/>
            <a:tailEnd/>
          </a:ln>
        </p:spPr>
        <p:txBody>
          <a:bodyPr wrap="none">
            <a:spAutoFit/>
          </a:bodyPr>
          <a:lstStyle/>
          <a:p>
            <a:pPr defTabSz="1371600">
              <a:defRPr/>
            </a:pPr>
            <a:r>
              <a:rPr lang="en-US" sz="2700" b="1" dirty="0" err="1">
                <a:solidFill>
                  <a:prstClr val="black"/>
                </a:solidFill>
                <a:latin typeface="Times New Roman" pitchFamily="18" charset="0"/>
                <a:cs typeface="Arial" charset="0"/>
              </a:rPr>
              <a:t>Ít</a:t>
            </a:r>
            <a:r>
              <a:rPr lang="en-US" sz="2700" b="1" dirty="0">
                <a:solidFill>
                  <a:prstClr val="black"/>
                </a:solidFill>
                <a:latin typeface="Times New Roman" pitchFamily="18" charset="0"/>
                <a:cs typeface="Arial" charset="0"/>
              </a:rPr>
              <a:t> </a:t>
            </a:r>
            <a:r>
              <a:rPr lang="en-US" sz="2700" b="1" dirty="0" err="1">
                <a:solidFill>
                  <a:prstClr val="black"/>
                </a:solidFill>
                <a:latin typeface="Times New Roman" pitchFamily="18" charset="0"/>
                <a:cs typeface="Arial" charset="0"/>
              </a:rPr>
              <a:t>mưa</a:t>
            </a:r>
            <a:endParaRPr lang="en-US" sz="2700" b="1" dirty="0">
              <a:solidFill>
                <a:prstClr val="black"/>
              </a:solidFill>
              <a:latin typeface="Times New Roman" pitchFamily="18" charset="0"/>
              <a:cs typeface="Arial" charset="0"/>
            </a:endParaRPr>
          </a:p>
        </p:txBody>
      </p:sp>
      <p:sp>
        <p:nvSpPr>
          <p:cNvPr id="17420" name="Text Box 17"/>
          <p:cNvSpPr txBox="1">
            <a:spLocks noChangeArrowheads="1"/>
          </p:cNvSpPr>
          <p:nvPr/>
        </p:nvSpPr>
        <p:spPr bwMode="auto">
          <a:xfrm>
            <a:off x="8921549" y="5284304"/>
            <a:ext cx="4314001" cy="646331"/>
          </a:xfrm>
          <a:prstGeom prst="rect">
            <a:avLst/>
          </a:prstGeom>
          <a:noFill/>
          <a:ln w="9525">
            <a:noFill/>
            <a:miter lim="800000"/>
            <a:headEnd/>
            <a:tailEnd/>
          </a:ln>
        </p:spPr>
        <p:txBody>
          <a:bodyPr wrap="none">
            <a:spAutoFit/>
          </a:bodyPr>
          <a:lstStyle/>
          <a:p>
            <a:pPr defTabSz="1371600">
              <a:defRPr/>
            </a:pPr>
            <a:r>
              <a:rPr lang="en-US" sz="3600" b="1" dirty="0" err="1">
                <a:solidFill>
                  <a:prstClr val="black"/>
                </a:solidFill>
                <a:latin typeface="Times New Roman" pitchFamily="18" charset="0"/>
                <a:cs typeface="Arial" charset="0"/>
              </a:rPr>
              <a:t>Lát</a:t>
            </a:r>
            <a:r>
              <a:rPr lang="en-US" sz="3600" b="1" dirty="0">
                <a:solidFill>
                  <a:prstClr val="black"/>
                </a:solidFill>
                <a:latin typeface="Times New Roman" pitchFamily="18" charset="0"/>
                <a:cs typeface="Arial" charset="0"/>
              </a:rPr>
              <a:t> </a:t>
            </a:r>
            <a:r>
              <a:rPr lang="en-US" sz="3600" b="1" dirty="0" err="1">
                <a:solidFill>
                  <a:prstClr val="black"/>
                </a:solidFill>
                <a:latin typeface="Times New Roman" pitchFamily="18" charset="0"/>
                <a:cs typeface="Arial" charset="0"/>
              </a:rPr>
              <a:t>cắt</a:t>
            </a:r>
            <a:r>
              <a:rPr lang="en-US" sz="3600" b="1" dirty="0">
                <a:solidFill>
                  <a:prstClr val="black"/>
                </a:solidFill>
                <a:latin typeface="Times New Roman" pitchFamily="18" charset="0"/>
                <a:cs typeface="Arial" charset="0"/>
              </a:rPr>
              <a:t> </a:t>
            </a:r>
            <a:r>
              <a:rPr lang="en-US" sz="3600" b="1" dirty="0" err="1">
                <a:solidFill>
                  <a:prstClr val="black"/>
                </a:solidFill>
                <a:latin typeface="Times New Roman" pitchFamily="18" charset="0"/>
                <a:cs typeface="Arial" charset="0"/>
              </a:rPr>
              <a:t>một</a:t>
            </a:r>
            <a:r>
              <a:rPr lang="en-US" sz="3600" b="1" dirty="0">
                <a:solidFill>
                  <a:prstClr val="black"/>
                </a:solidFill>
                <a:latin typeface="Times New Roman" pitchFamily="18" charset="0"/>
                <a:cs typeface="Arial" charset="0"/>
              </a:rPr>
              <a:t> </a:t>
            </a:r>
            <a:r>
              <a:rPr lang="en-US" sz="3600" b="1" dirty="0" err="1">
                <a:solidFill>
                  <a:prstClr val="black"/>
                </a:solidFill>
                <a:latin typeface="Times New Roman" pitchFamily="18" charset="0"/>
                <a:cs typeface="Arial" charset="0"/>
              </a:rPr>
              <a:t>ngọn</a:t>
            </a:r>
            <a:r>
              <a:rPr lang="en-US" sz="3600" b="1" dirty="0">
                <a:solidFill>
                  <a:prstClr val="black"/>
                </a:solidFill>
                <a:latin typeface="Times New Roman" pitchFamily="18" charset="0"/>
                <a:cs typeface="Arial" charset="0"/>
              </a:rPr>
              <a:t> </a:t>
            </a:r>
            <a:r>
              <a:rPr lang="en-US" sz="3600" b="1" dirty="0" err="1">
                <a:solidFill>
                  <a:prstClr val="black"/>
                </a:solidFill>
                <a:latin typeface="Times New Roman" pitchFamily="18" charset="0"/>
                <a:cs typeface="Arial" charset="0"/>
              </a:rPr>
              <a:t>núi</a:t>
            </a:r>
            <a:endParaRPr lang="en-US" sz="3600" b="1" dirty="0">
              <a:solidFill>
                <a:prstClr val="black"/>
              </a:solidFill>
              <a:latin typeface="Times New Roman" pitchFamily="18" charset="0"/>
              <a:cs typeface="Arial" charset="0"/>
            </a:endParaRPr>
          </a:p>
        </p:txBody>
      </p:sp>
      <p:sp>
        <p:nvSpPr>
          <p:cNvPr id="79890" name="AutoShape 18"/>
          <p:cNvSpPr>
            <a:spLocks noChangeArrowheads="1"/>
          </p:cNvSpPr>
          <p:nvPr/>
        </p:nvSpPr>
        <p:spPr bwMode="auto">
          <a:xfrm>
            <a:off x="6531674" y="684910"/>
            <a:ext cx="1404938" cy="864393"/>
          </a:xfrm>
          <a:prstGeom prst="cloudCallout">
            <a:avLst>
              <a:gd name="adj1" fmla="val 31694"/>
              <a:gd name="adj2" fmla="val 37329"/>
            </a:avLst>
          </a:prstGeom>
          <a:ln>
            <a:headEnd/>
            <a:tailEnd/>
          </a:ln>
        </p:spPr>
        <p:style>
          <a:lnRef idx="1">
            <a:schemeClr val="accent5"/>
          </a:lnRef>
          <a:fillRef idx="2">
            <a:schemeClr val="accent5"/>
          </a:fillRef>
          <a:effectRef idx="1">
            <a:schemeClr val="accent5"/>
          </a:effectRef>
          <a:fontRef idx="minor">
            <a:schemeClr val="dk1"/>
          </a:fontRef>
        </p:style>
        <p:txBody>
          <a:bodyPr/>
          <a:lstStyle/>
          <a:p>
            <a:pPr defTabSz="1371600">
              <a:defRPr/>
            </a:pPr>
            <a:endParaRPr lang="vi-VN" sz="2700">
              <a:solidFill>
                <a:prstClr val="black"/>
              </a:solidFill>
              <a:latin typeface="Times New Roman" pitchFamily="18" charset="0"/>
              <a:cs typeface="Arial" charset="0"/>
            </a:endParaRPr>
          </a:p>
        </p:txBody>
      </p:sp>
      <p:sp>
        <p:nvSpPr>
          <p:cNvPr id="79894" name="AutoShape 22"/>
          <p:cNvSpPr>
            <a:spLocks noChangeArrowheads="1"/>
          </p:cNvSpPr>
          <p:nvPr/>
        </p:nvSpPr>
        <p:spPr bwMode="auto">
          <a:xfrm>
            <a:off x="12555581" y="934086"/>
            <a:ext cx="1404938" cy="864393"/>
          </a:xfrm>
          <a:prstGeom prst="cloudCallout">
            <a:avLst>
              <a:gd name="adj1" fmla="val 31694"/>
              <a:gd name="adj2" fmla="val 37329"/>
            </a:avLst>
          </a:prstGeom>
          <a:ln>
            <a:headEnd/>
            <a:tailEnd/>
          </a:ln>
        </p:spPr>
        <p:style>
          <a:lnRef idx="1">
            <a:schemeClr val="accent5"/>
          </a:lnRef>
          <a:fillRef idx="2">
            <a:schemeClr val="accent5"/>
          </a:fillRef>
          <a:effectRef idx="1">
            <a:schemeClr val="accent5"/>
          </a:effectRef>
          <a:fontRef idx="minor">
            <a:schemeClr val="dk1"/>
          </a:fontRef>
        </p:style>
        <p:txBody>
          <a:bodyPr/>
          <a:lstStyle/>
          <a:p>
            <a:pPr defTabSz="1371600">
              <a:defRPr/>
            </a:pPr>
            <a:endParaRPr lang="vi-VN" sz="2700">
              <a:solidFill>
                <a:prstClr val="black"/>
              </a:solidFill>
              <a:latin typeface="Times New Roman" pitchFamily="18" charset="0"/>
              <a:cs typeface="Arial" charset="0"/>
            </a:endParaRPr>
          </a:p>
        </p:txBody>
      </p:sp>
      <p:sp>
        <p:nvSpPr>
          <p:cNvPr id="79915" name="Line 43"/>
          <p:cNvSpPr>
            <a:spLocks noChangeShapeType="1"/>
          </p:cNvSpPr>
          <p:nvPr/>
        </p:nvSpPr>
        <p:spPr bwMode="auto">
          <a:xfrm rot="19524241" flipH="1">
            <a:off x="5967314" y="2670878"/>
            <a:ext cx="676275" cy="9739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16" name="Line 44"/>
          <p:cNvSpPr>
            <a:spLocks noChangeShapeType="1"/>
          </p:cNvSpPr>
          <p:nvPr/>
        </p:nvSpPr>
        <p:spPr bwMode="auto">
          <a:xfrm rot="19524241" flipH="1">
            <a:off x="6262592" y="2704215"/>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17" name="Line 45"/>
          <p:cNvSpPr>
            <a:spLocks noChangeShapeType="1"/>
          </p:cNvSpPr>
          <p:nvPr/>
        </p:nvSpPr>
        <p:spPr bwMode="auto">
          <a:xfrm rot="19524241" flipH="1">
            <a:off x="6603112" y="2730407"/>
            <a:ext cx="735806" cy="1016795"/>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18" name="Line 46"/>
          <p:cNvSpPr>
            <a:spLocks noChangeShapeType="1"/>
          </p:cNvSpPr>
          <p:nvPr/>
        </p:nvSpPr>
        <p:spPr bwMode="auto">
          <a:xfrm rot="19524241" flipH="1">
            <a:off x="5809855" y="2734312"/>
            <a:ext cx="585788" cy="828675"/>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19" name="Line 47"/>
          <p:cNvSpPr>
            <a:spLocks noChangeShapeType="1"/>
          </p:cNvSpPr>
          <p:nvPr/>
        </p:nvSpPr>
        <p:spPr bwMode="auto">
          <a:xfrm rot="19524241" flipH="1">
            <a:off x="5762228" y="2736694"/>
            <a:ext cx="390525" cy="540543"/>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20" name="Line 48"/>
          <p:cNvSpPr>
            <a:spLocks noChangeShapeType="1"/>
          </p:cNvSpPr>
          <p:nvPr/>
        </p:nvSpPr>
        <p:spPr bwMode="auto">
          <a:xfrm rot="19524241" flipH="1">
            <a:off x="6033992" y="2704215"/>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21" name="Line 49"/>
          <p:cNvSpPr>
            <a:spLocks noChangeShapeType="1"/>
          </p:cNvSpPr>
          <p:nvPr/>
        </p:nvSpPr>
        <p:spPr bwMode="auto">
          <a:xfrm rot="19524241" flipH="1">
            <a:off x="6148292" y="2704215"/>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22" name="Line 50"/>
          <p:cNvSpPr>
            <a:spLocks noChangeShapeType="1"/>
          </p:cNvSpPr>
          <p:nvPr/>
        </p:nvSpPr>
        <p:spPr bwMode="auto">
          <a:xfrm rot="19524241" flipH="1">
            <a:off x="6491192" y="2704215"/>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23" name="Line 51"/>
          <p:cNvSpPr>
            <a:spLocks noChangeShapeType="1"/>
          </p:cNvSpPr>
          <p:nvPr/>
        </p:nvSpPr>
        <p:spPr bwMode="auto">
          <a:xfrm rot="19524241" flipH="1">
            <a:off x="6148292" y="2704215"/>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24" name="Line 52"/>
          <p:cNvSpPr>
            <a:spLocks noChangeShapeType="1"/>
          </p:cNvSpPr>
          <p:nvPr/>
        </p:nvSpPr>
        <p:spPr bwMode="auto">
          <a:xfrm rot="19524241" flipH="1">
            <a:off x="6491192" y="2704215"/>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25" name="Line 53"/>
          <p:cNvSpPr>
            <a:spLocks noChangeShapeType="1"/>
          </p:cNvSpPr>
          <p:nvPr/>
        </p:nvSpPr>
        <p:spPr bwMode="auto">
          <a:xfrm rot="19524241" flipH="1">
            <a:off x="6395942" y="2725641"/>
            <a:ext cx="823913" cy="1164432"/>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26" name="Line 54"/>
          <p:cNvSpPr>
            <a:spLocks noChangeShapeType="1"/>
          </p:cNvSpPr>
          <p:nvPr/>
        </p:nvSpPr>
        <p:spPr bwMode="auto">
          <a:xfrm rot="19524241" flipH="1">
            <a:off x="7567514" y="2437515"/>
            <a:ext cx="676275" cy="9739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27" name="Line 55"/>
          <p:cNvSpPr>
            <a:spLocks noChangeShapeType="1"/>
          </p:cNvSpPr>
          <p:nvPr/>
        </p:nvSpPr>
        <p:spPr bwMode="auto">
          <a:xfrm rot="19524241" flipH="1">
            <a:off x="7862792" y="24708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28" name="Line 56"/>
          <p:cNvSpPr>
            <a:spLocks noChangeShapeType="1"/>
          </p:cNvSpPr>
          <p:nvPr/>
        </p:nvSpPr>
        <p:spPr bwMode="auto">
          <a:xfrm rot="19524241" flipH="1">
            <a:off x="8203312" y="2497046"/>
            <a:ext cx="735806" cy="1016795"/>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29" name="Line 57"/>
          <p:cNvSpPr>
            <a:spLocks noChangeShapeType="1"/>
          </p:cNvSpPr>
          <p:nvPr/>
        </p:nvSpPr>
        <p:spPr bwMode="auto">
          <a:xfrm rot="19524241" flipH="1">
            <a:off x="7453217" y="2382741"/>
            <a:ext cx="585788" cy="828675"/>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30" name="Line 58"/>
          <p:cNvSpPr>
            <a:spLocks noChangeShapeType="1"/>
          </p:cNvSpPr>
          <p:nvPr/>
        </p:nvSpPr>
        <p:spPr bwMode="auto">
          <a:xfrm rot="19524241" flipH="1">
            <a:off x="7405590" y="2385123"/>
            <a:ext cx="390525" cy="540543"/>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31" name="Line 59"/>
          <p:cNvSpPr>
            <a:spLocks noChangeShapeType="1"/>
          </p:cNvSpPr>
          <p:nvPr/>
        </p:nvSpPr>
        <p:spPr bwMode="auto">
          <a:xfrm rot="19524241" flipH="1">
            <a:off x="7634192" y="24708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32" name="Line 60"/>
          <p:cNvSpPr>
            <a:spLocks noChangeShapeType="1"/>
          </p:cNvSpPr>
          <p:nvPr/>
        </p:nvSpPr>
        <p:spPr bwMode="auto">
          <a:xfrm rot="19524241" flipH="1">
            <a:off x="7748492" y="24708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33" name="Line 61"/>
          <p:cNvSpPr>
            <a:spLocks noChangeShapeType="1"/>
          </p:cNvSpPr>
          <p:nvPr/>
        </p:nvSpPr>
        <p:spPr bwMode="auto">
          <a:xfrm rot="19524241" flipH="1">
            <a:off x="8091392" y="24708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34" name="Line 62"/>
          <p:cNvSpPr>
            <a:spLocks noChangeShapeType="1"/>
          </p:cNvSpPr>
          <p:nvPr/>
        </p:nvSpPr>
        <p:spPr bwMode="auto">
          <a:xfrm rot="19524241" flipH="1">
            <a:off x="7748492" y="24708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35" name="Line 63"/>
          <p:cNvSpPr>
            <a:spLocks noChangeShapeType="1"/>
          </p:cNvSpPr>
          <p:nvPr/>
        </p:nvSpPr>
        <p:spPr bwMode="auto">
          <a:xfrm rot="19524241" flipH="1">
            <a:off x="8091392" y="24708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36" name="Line 64"/>
          <p:cNvSpPr>
            <a:spLocks noChangeShapeType="1"/>
          </p:cNvSpPr>
          <p:nvPr/>
        </p:nvSpPr>
        <p:spPr bwMode="auto">
          <a:xfrm rot="19524241" flipH="1">
            <a:off x="7984237" y="24708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37" name="Line 65"/>
          <p:cNvSpPr>
            <a:spLocks noChangeShapeType="1"/>
          </p:cNvSpPr>
          <p:nvPr/>
        </p:nvSpPr>
        <p:spPr bwMode="auto">
          <a:xfrm rot="19524241" flipH="1">
            <a:off x="6653114" y="1637415"/>
            <a:ext cx="676275" cy="9739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38" name="Line 66"/>
          <p:cNvSpPr>
            <a:spLocks noChangeShapeType="1"/>
          </p:cNvSpPr>
          <p:nvPr/>
        </p:nvSpPr>
        <p:spPr bwMode="auto">
          <a:xfrm rot="19524241" flipH="1">
            <a:off x="6948392" y="16707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39" name="Line 67"/>
          <p:cNvSpPr>
            <a:spLocks noChangeShapeType="1"/>
          </p:cNvSpPr>
          <p:nvPr/>
        </p:nvSpPr>
        <p:spPr bwMode="auto">
          <a:xfrm rot="19524241" flipH="1">
            <a:off x="7288912" y="1696946"/>
            <a:ext cx="735806" cy="1016795"/>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40" name="Line 68"/>
          <p:cNvSpPr>
            <a:spLocks noChangeShapeType="1"/>
          </p:cNvSpPr>
          <p:nvPr/>
        </p:nvSpPr>
        <p:spPr bwMode="auto">
          <a:xfrm rot="19524241" flipH="1">
            <a:off x="6538817" y="1582641"/>
            <a:ext cx="585788" cy="828675"/>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41" name="Line 69"/>
          <p:cNvSpPr>
            <a:spLocks noChangeShapeType="1"/>
          </p:cNvSpPr>
          <p:nvPr/>
        </p:nvSpPr>
        <p:spPr bwMode="auto">
          <a:xfrm rot="19524241" flipH="1">
            <a:off x="6491190" y="1585023"/>
            <a:ext cx="390525" cy="540543"/>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42" name="Line 70"/>
          <p:cNvSpPr>
            <a:spLocks noChangeShapeType="1"/>
          </p:cNvSpPr>
          <p:nvPr/>
        </p:nvSpPr>
        <p:spPr bwMode="auto">
          <a:xfrm rot="19524241" flipH="1">
            <a:off x="6719792" y="16707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43" name="Line 71"/>
          <p:cNvSpPr>
            <a:spLocks noChangeShapeType="1"/>
          </p:cNvSpPr>
          <p:nvPr/>
        </p:nvSpPr>
        <p:spPr bwMode="auto">
          <a:xfrm rot="19524241" flipH="1">
            <a:off x="6834092" y="16707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44" name="Line 72"/>
          <p:cNvSpPr>
            <a:spLocks noChangeShapeType="1"/>
          </p:cNvSpPr>
          <p:nvPr/>
        </p:nvSpPr>
        <p:spPr bwMode="auto">
          <a:xfrm rot="19524241" flipH="1">
            <a:off x="7176992" y="16707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45" name="Line 73"/>
          <p:cNvSpPr>
            <a:spLocks noChangeShapeType="1"/>
          </p:cNvSpPr>
          <p:nvPr/>
        </p:nvSpPr>
        <p:spPr bwMode="auto">
          <a:xfrm rot="19524241" flipH="1">
            <a:off x="6834092" y="16707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46" name="Line 74"/>
          <p:cNvSpPr>
            <a:spLocks noChangeShapeType="1"/>
          </p:cNvSpPr>
          <p:nvPr/>
        </p:nvSpPr>
        <p:spPr bwMode="auto">
          <a:xfrm rot="19524241" flipH="1">
            <a:off x="7176992" y="16707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47" name="Line 75"/>
          <p:cNvSpPr>
            <a:spLocks noChangeShapeType="1"/>
          </p:cNvSpPr>
          <p:nvPr/>
        </p:nvSpPr>
        <p:spPr bwMode="auto">
          <a:xfrm rot="19524241" flipH="1">
            <a:off x="7176992" y="1670753"/>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898" name="AutoShape 26"/>
          <p:cNvSpPr>
            <a:spLocks noChangeArrowheads="1"/>
          </p:cNvSpPr>
          <p:nvPr/>
        </p:nvSpPr>
        <p:spPr bwMode="auto">
          <a:xfrm>
            <a:off x="5774437" y="1442153"/>
            <a:ext cx="1404938" cy="1081088"/>
          </a:xfrm>
          <a:prstGeom prst="cloudCallout">
            <a:avLst>
              <a:gd name="adj1" fmla="val -8815"/>
              <a:gd name="adj2" fmla="val -20926"/>
            </a:avLst>
          </a:prstGeom>
          <a:ln>
            <a:headEnd/>
            <a:tailEnd/>
          </a:ln>
        </p:spPr>
        <p:style>
          <a:lnRef idx="1">
            <a:schemeClr val="accent5"/>
          </a:lnRef>
          <a:fillRef idx="2">
            <a:schemeClr val="accent5"/>
          </a:fillRef>
          <a:effectRef idx="1">
            <a:schemeClr val="accent5"/>
          </a:effectRef>
          <a:fontRef idx="minor">
            <a:schemeClr val="dk1"/>
          </a:fontRef>
        </p:style>
        <p:txBody>
          <a:bodyPr/>
          <a:lstStyle/>
          <a:p>
            <a:pPr defTabSz="1371600">
              <a:defRPr/>
            </a:pPr>
            <a:endParaRPr lang="vi-VN" sz="2700">
              <a:solidFill>
                <a:prstClr val="black"/>
              </a:solidFill>
              <a:latin typeface="Times New Roman" pitchFamily="18" charset="0"/>
              <a:cs typeface="Arial" charset="0"/>
            </a:endParaRPr>
          </a:p>
        </p:txBody>
      </p:sp>
      <p:sp>
        <p:nvSpPr>
          <p:cNvPr id="79899" name="AutoShape 27"/>
          <p:cNvSpPr>
            <a:spLocks noChangeArrowheads="1"/>
          </p:cNvSpPr>
          <p:nvPr/>
        </p:nvSpPr>
        <p:spPr bwMode="auto">
          <a:xfrm>
            <a:off x="7396067" y="1549308"/>
            <a:ext cx="1404938" cy="864395"/>
          </a:xfrm>
          <a:prstGeom prst="cloudCallout">
            <a:avLst>
              <a:gd name="adj1" fmla="val 31694"/>
              <a:gd name="adj2" fmla="val 37329"/>
            </a:avLst>
          </a:prstGeom>
          <a:ln>
            <a:headEnd/>
            <a:tailEnd/>
          </a:ln>
        </p:spPr>
        <p:style>
          <a:lnRef idx="1">
            <a:schemeClr val="accent5"/>
          </a:lnRef>
          <a:fillRef idx="2">
            <a:schemeClr val="accent5"/>
          </a:fillRef>
          <a:effectRef idx="1">
            <a:schemeClr val="accent5"/>
          </a:effectRef>
          <a:fontRef idx="minor">
            <a:schemeClr val="dk1"/>
          </a:fontRef>
        </p:style>
        <p:txBody>
          <a:bodyPr/>
          <a:lstStyle/>
          <a:p>
            <a:pPr defTabSz="1371600">
              <a:defRPr/>
            </a:pPr>
            <a:endParaRPr lang="vi-VN" sz="2700">
              <a:solidFill>
                <a:prstClr val="black"/>
              </a:solidFill>
              <a:latin typeface="Times New Roman" pitchFamily="18" charset="0"/>
              <a:cs typeface="Arial" charset="0"/>
            </a:endParaRPr>
          </a:p>
        </p:txBody>
      </p:sp>
      <p:sp>
        <p:nvSpPr>
          <p:cNvPr id="79949" name="Line 77"/>
          <p:cNvSpPr>
            <a:spLocks noChangeShapeType="1"/>
          </p:cNvSpPr>
          <p:nvPr/>
        </p:nvSpPr>
        <p:spPr bwMode="auto">
          <a:xfrm rot="19524241" flipH="1">
            <a:off x="12917531" y="1977078"/>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50" name="Line 78"/>
          <p:cNvSpPr>
            <a:spLocks noChangeShapeType="1"/>
          </p:cNvSpPr>
          <p:nvPr/>
        </p:nvSpPr>
        <p:spPr bwMode="auto">
          <a:xfrm rot="19524241" flipH="1">
            <a:off x="13415213" y="2003271"/>
            <a:ext cx="735806" cy="1016795"/>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51" name="Line 79"/>
          <p:cNvSpPr>
            <a:spLocks noChangeShapeType="1"/>
          </p:cNvSpPr>
          <p:nvPr/>
        </p:nvSpPr>
        <p:spPr bwMode="auto">
          <a:xfrm rot="19524241" flipH="1">
            <a:off x="12503194" y="1974691"/>
            <a:ext cx="585788" cy="828675"/>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53" name="Line 81"/>
          <p:cNvSpPr>
            <a:spLocks noChangeShapeType="1"/>
          </p:cNvSpPr>
          <p:nvPr/>
        </p:nvSpPr>
        <p:spPr bwMode="auto">
          <a:xfrm rot="19524241" flipH="1">
            <a:off x="12660356" y="1977078"/>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sp>
        <p:nvSpPr>
          <p:cNvPr id="79955" name="Line 83"/>
          <p:cNvSpPr>
            <a:spLocks noChangeShapeType="1"/>
          </p:cNvSpPr>
          <p:nvPr/>
        </p:nvSpPr>
        <p:spPr bwMode="auto">
          <a:xfrm rot="19524241" flipH="1">
            <a:off x="13146131" y="1977078"/>
            <a:ext cx="823913" cy="1164431"/>
          </a:xfrm>
          <a:prstGeom prst="line">
            <a:avLst/>
          </a:prstGeom>
          <a:noFill/>
          <a:ln w="19050">
            <a:solidFill>
              <a:schemeClr val="tx1"/>
            </a:solidFill>
            <a:prstDash val="sysDot"/>
            <a:round/>
            <a:headEnd/>
            <a:tailEnd/>
          </a:ln>
        </p:spPr>
        <p:txBody>
          <a:bodyPr/>
          <a:lstStyle/>
          <a:p>
            <a:pPr defTabSz="1371600">
              <a:defRPr/>
            </a:pPr>
            <a:endParaRPr lang="en-US" sz="2700">
              <a:solidFill>
                <a:prstClr val="black"/>
              </a:solidFill>
              <a:latin typeface="Calibri"/>
            </a:endParaRPr>
          </a:p>
        </p:txBody>
      </p:sp>
      <p:pic>
        <p:nvPicPr>
          <p:cNvPr id="1026" name="Picture 2" descr="http://www.animatedimages.org/data/media/278/animated-sun-image-0850.gif"/>
          <p:cNvPicPr>
            <a:picLocks noChangeAspect="1" noChangeArrowheads="1" noCrop="1"/>
          </p:cNvPicPr>
          <p:nvPr/>
        </p:nvPicPr>
        <p:blipFill>
          <a:blip r:embed="rId2"/>
          <a:srcRect/>
          <a:stretch>
            <a:fillRect/>
          </a:stretch>
        </p:blipFill>
        <p:spPr bwMode="auto">
          <a:xfrm>
            <a:off x="3137516" y="-157705"/>
            <a:ext cx="2353710" cy="2674328"/>
          </a:xfrm>
          <a:prstGeom prst="rect">
            <a:avLst/>
          </a:prstGeom>
          <a:noFill/>
        </p:spPr>
      </p:pic>
      <p:sp>
        <p:nvSpPr>
          <p:cNvPr id="57" name="TextBox 56"/>
          <p:cNvSpPr txBox="1"/>
          <p:nvPr/>
        </p:nvSpPr>
        <p:spPr>
          <a:xfrm>
            <a:off x="4191000" y="6723265"/>
            <a:ext cx="4118291" cy="707886"/>
          </a:xfrm>
          <a:prstGeom prst="rect">
            <a:avLst/>
          </a:prstGeom>
          <a:solidFill>
            <a:srgbClr val="31A02B"/>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defTabSz="1371600">
              <a:defRPr/>
            </a:pPr>
            <a:r>
              <a:rPr lang="vi-VN"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Sư</a:t>
            </a: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ờn</a:t>
            </a:r>
            <a:r>
              <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 </a:t>
            </a: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khuất</a:t>
            </a:r>
            <a:r>
              <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 </a:t>
            </a: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gió</a:t>
            </a:r>
            <a:endPar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endParaRPr>
          </a:p>
        </p:txBody>
      </p:sp>
      <p:sp>
        <p:nvSpPr>
          <p:cNvPr id="58" name="TextBox 57"/>
          <p:cNvSpPr txBox="1"/>
          <p:nvPr/>
        </p:nvSpPr>
        <p:spPr>
          <a:xfrm>
            <a:off x="4167190" y="8340967"/>
            <a:ext cx="4142101" cy="707886"/>
          </a:xfrm>
          <a:prstGeom prst="rect">
            <a:avLst/>
          </a:prstGeom>
          <a:solidFill>
            <a:srgbClr val="31A02B"/>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defTabSz="1371600">
              <a:defRPr/>
            </a:pPr>
            <a:r>
              <a:rPr lang="vi-VN"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Sư</a:t>
            </a: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ờn</a:t>
            </a:r>
            <a:r>
              <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 </a:t>
            </a: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đón</a:t>
            </a:r>
            <a:r>
              <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 </a:t>
            </a: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gió</a:t>
            </a:r>
            <a:endPar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endParaRPr>
          </a:p>
        </p:txBody>
      </p:sp>
      <p:sp>
        <p:nvSpPr>
          <p:cNvPr id="59" name="TextBox 58"/>
          <p:cNvSpPr txBox="1"/>
          <p:nvPr/>
        </p:nvSpPr>
        <p:spPr>
          <a:xfrm>
            <a:off x="10243432" y="6744233"/>
            <a:ext cx="4118291" cy="707886"/>
          </a:xfrm>
          <a:prstGeom prst="rect">
            <a:avLst/>
          </a:prstGeom>
          <a:solidFill>
            <a:srgbClr val="31A02B"/>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defTabSz="1371600">
              <a:defRPr/>
            </a:pPr>
            <a:r>
              <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 </a:t>
            </a: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Mưa</a:t>
            </a:r>
            <a:r>
              <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 </a:t>
            </a: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nhiều</a:t>
            </a:r>
            <a:endPar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endParaRPr>
          </a:p>
        </p:txBody>
      </p:sp>
      <p:sp>
        <p:nvSpPr>
          <p:cNvPr id="60" name="TextBox 59"/>
          <p:cNvSpPr txBox="1"/>
          <p:nvPr/>
        </p:nvSpPr>
        <p:spPr>
          <a:xfrm>
            <a:off x="10219621" y="8375606"/>
            <a:ext cx="4142101" cy="707886"/>
          </a:xfrm>
          <a:prstGeom prst="rect">
            <a:avLst/>
          </a:prstGeom>
          <a:solidFill>
            <a:srgbClr val="31A02B"/>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defTabSz="1371600">
              <a:defRPr/>
            </a:pP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Mưa</a:t>
            </a:r>
            <a:r>
              <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 </a:t>
            </a: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ít</a:t>
            </a:r>
            <a:r>
              <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 </a:t>
            </a: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khô</a:t>
            </a:r>
            <a:r>
              <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rPr>
              <a:t> </a:t>
            </a:r>
            <a:r>
              <a:rPr lang="en-US" sz="4000" dirty="0" err="1">
                <a:solidFill>
                  <a:srgbClr val="FFFFFF"/>
                </a:solidFill>
                <a:latin typeface="#9Slide02 Noi dung rat dai" panose="02000000000000000000" pitchFamily="2" charset="0"/>
                <a:ea typeface="#9Slide02 Noi dung rat dai" panose="02000000000000000000" pitchFamily="2" charset="0"/>
                <a:cs typeface="Times New Roman" pitchFamily="18" charset="0"/>
              </a:rPr>
              <a:t>nóng</a:t>
            </a:r>
            <a:endParaRPr lang="en-US" sz="4000" dirty="0">
              <a:solidFill>
                <a:srgbClr val="FFFFFF"/>
              </a:solidFill>
              <a:latin typeface="#9Slide02 Noi dung rat dai" panose="02000000000000000000" pitchFamily="2" charset="0"/>
              <a:ea typeface="#9Slide02 Noi dung rat dai" panose="02000000000000000000" pitchFamily="2" charset="0"/>
              <a:cs typeface="Times New Roman" pitchFamily="18" charset="0"/>
            </a:endParaRPr>
          </a:p>
        </p:txBody>
      </p:sp>
      <p:cxnSp>
        <p:nvCxnSpPr>
          <p:cNvPr id="65" name="Straight Arrow Connector 64"/>
          <p:cNvCxnSpPr>
            <a:cxnSpLocks/>
            <a:stCxn id="57" idx="3"/>
            <a:endCxn id="60" idx="1"/>
          </p:cNvCxnSpPr>
          <p:nvPr/>
        </p:nvCxnSpPr>
        <p:spPr>
          <a:xfrm>
            <a:off x="8309291" y="7077208"/>
            <a:ext cx="1910330" cy="1652341"/>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69" name="Straight Arrow Connector 68"/>
          <p:cNvCxnSpPr>
            <a:cxnSpLocks/>
            <a:stCxn id="58" idx="3"/>
            <a:endCxn id="59" idx="1"/>
          </p:cNvCxnSpPr>
          <p:nvPr/>
        </p:nvCxnSpPr>
        <p:spPr>
          <a:xfrm flipV="1">
            <a:off x="8309291" y="7098176"/>
            <a:ext cx="1934141" cy="1596734"/>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1676249"/>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9885"/>
                                        </p:tgtEl>
                                        <p:attrNameLst>
                                          <p:attrName>style.visibility</p:attrName>
                                        </p:attrNameLst>
                                      </p:cBhvr>
                                      <p:to>
                                        <p:strVal val="visible"/>
                                      </p:to>
                                    </p:set>
                                    <p:anim calcmode="lin" valueType="num">
                                      <p:cBhvr>
                                        <p:cTn id="7" dur="1000" fill="hold"/>
                                        <p:tgtEl>
                                          <p:spTgt spid="79885"/>
                                        </p:tgtEl>
                                        <p:attrNameLst>
                                          <p:attrName>ppt_x</p:attrName>
                                        </p:attrNameLst>
                                      </p:cBhvr>
                                      <p:tavLst>
                                        <p:tav tm="0">
                                          <p:val>
                                            <p:strVal val="#ppt_x-.2"/>
                                          </p:val>
                                        </p:tav>
                                        <p:tav tm="100000">
                                          <p:val>
                                            <p:strVal val="#ppt_x"/>
                                          </p:val>
                                        </p:tav>
                                      </p:tavLst>
                                    </p:anim>
                                    <p:anim calcmode="lin" valueType="num">
                                      <p:cBhvr>
                                        <p:cTn id="8" dur="1000" fill="hold"/>
                                        <p:tgtEl>
                                          <p:spTgt spid="79885"/>
                                        </p:tgtEl>
                                        <p:attrNameLst>
                                          <p:attrName>ppt_y</p:attrName>
                                        </p:attrNameLst>
                                      </p:cBhvr>
                                      <p:tavLst>
                                        <p:tav tm="0">
                                          <p:val>
                                            <p:strVal val="#ppt_y"/>
                                          </p:val>
                                        </p:tav>
                                        <p:tav tm="100000">
                                          <p:val>
                                            <p:strVal val="#ppt_y"/>
                                          </p:val>
                                        </p:tav>
                                      </p:tavLst>
                                    </p:anim>
                                    <p:animEffect transition="in" filter="wipe(right)" prLst="gradientSize: 0.1">
                                      <p:cBhvr>
                                        <p:cTn id="9" dur="1000"/>
                                        <p:tgtEl>
                                          <p:spTgt spid="7988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9875"/>
                                        </p:tgtEl>
                                        <p:attrNameLst>
                                          <p:attrName>style.visibility</p:attrName>
                                        </p:attrNameLst>
                                      </p:cBhvr>
                                      <p:to>
                                        <p:strVal val="visible"/>
                                      </p:to>
                                    </p:set>
                                    <p:anim calcmode="lin" valueType="num">
                                      <p:cBhvr>
                                        <p:cTn id="12" dur="1000" fill="hold"/>
                                        <p:tgtEl>
                                          <p:spTgt spid="79875"/>
                                        </p:tgtEl>
                                        <p:attrNameLst>
                                          <p:attrName>ppt_x</p:attrName>
                                        </p:attrNameLst>
                                      </p:cBhvr>
                                      <p:tavLst>
                                        <p:tav tm="0">
                                          <p:val>
                                            <p:strVal val="#ppt_x-.2"/>
                                          </p:val>
                                        </p:tav>
                                        <p:tav tm="100000">
                                          <p:val>
                                            <p:strVal val="#ppt_x"/>
                                          </p:val>
                                        </p:tav>
                                      </p:tavLst>
                                    </p:anim>
                                    <p:anim calcmode="lin" valueType="num">
                                      <p:cBhvr>
                                        <p:cTn id="13" dur="1000" fill="hold"/>
                                        <p:tgtEl>
                                          <p:spTgt spid="7987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9875"/>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79876"/>
                                        </p:tgtEl>
                                        <p:attrNameLst>
                                          <p:attrName>style.visibility</p:attrName>
                                        </p:attrNameLst>
                                      </p:cBhvr>
                                      <p:to>
                                        <p:strVal val="visible"/>
                                      </p:to>
                                    </p:set>
                                    <p:anim calcmode="lin" valueType="num">
                                      <p:cBhvr>
                                        <p:cTn id="17" dur="1000" fill="hold"/>
                                        <p:tgtEl>
                                          <p:spTgt spid="79876"/>
                                        </p:tgtEl>
                                        <p:attrNameLst>
                                          <p:attrName>ppt_x</p:attrName>
                                        </p:attrNameLst>
                                      </p:cBhvr>
                                      <p:tavLst>
                                        <p:tav tm="0">
                                          <p:val>
                                            <p:strVal val="#ppt_x-.2"/>
                                          </p:val>
                                        </p:tav>
                                        <p:tav tm="100000">
                                          <p:val>
                                            <p:strVal val="#ppt_x"/>
                                          </p:val>
                                        </p:tav>
                                      </p:tavLst>
                                    </p:anim>
                                    <p:anim calcmode="lin" valueType="num">
                                      <p:cBhvr>
                                        <p:cTn id="18" dur="1000" fill="hold"/>
                                        <p:tgtEl>
                                          <p:spTgt spid="7987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987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9886"/>
                                        </p:tgtEl>
                                        <p:attrNameLst>
                                          <p:attrName>style.visibility</p:attrName>
                                        </p:attrNameLst>
                                      </p:cBhvr>
                                      <p:to>
                                        <p:strVal val="visible"/>
                                      </p:to>
                                    </p:set>
                                    <p:anim calcmode="lin" valueType="num">
                                      <p:cBhvr>
                                        <p:cTn id="22" dur="1000" fill="hold"/>
                                        <p:tgtEl>
                                          <p:spTgt spid="79886"/>
                                        </p:tgtEl>
                                        <p:attrNameLst>
                                          <p:attrName>ppt_x</p:attrName>
                                        </p:attrNameLst>
                                      </p:cBhvr>
                                      <p:tavLst>
                                        <p:tav tm="0">
                                          <p:val>
                                            <p:strVal val="#ppt_x-.2"/>
                                          </p:val>
                                        </p:tav>
                                        <p:tav tm="100000">
                                          <p:val>
                                            <p:strVal val="#ppt_x"/>
                                          </p:val>
                                        </p:tav>
                                      </p:tavLst>
                                    </p:anim>
                                    <p:anim calcmode="lin" valueType="num">
                                      <p:cBhvr>
                                        <p:cTn id="23" dur="1000" fill="hold"/>
                                        <p:tgtEl>
                                          <p:spTgt spid="7988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988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79898"/>
                                        </p:tgtEl>
                                        <p:attrNameLst>
                                          <p:attrName>style.visibility</p:attrName>
                                        </p:attrNameLst>
                                      </p:cBhvr>
                                      <p:to>
                                        <p:strVal val="visible"/>
                                      </p:to>
                                    </p:set>
                                    <p:animEffect transition="in" filter="blinds(horizontal)">
                                      <p:cBhvr>
                                        <p:cTn id="29" dur="500"/>
                                        <p:tgtEl>
                                          <p:spTgt spid="7989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79890"/>
                                        </p:tgtEl>
                                        <p:attrNameLst>
                                          <p:attrName>style.visibility</p:attrName>
                                        </p:attrNameLst>
                                      </p:cBhvr>
                                      <p:to>
                                        <p:strVal val="visible"/>
                                      </p:to>
                                    </p:set>
                                    <p:animEffect transition="in" filter="blinds(horizontal)">
                                      <p:cBhvr>
                                        <p:cTn id="32" dur="500"/>
                                        <p:tgtEl>
                                          <p:spTgt spid="7989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79899"/>
                                        </p:tgtEl>
                                        <p:attrNameLst>
                                          <p:attrName>style.visibility</p:attrName>
                                        </p:attrNameLst>
                                      </p:cBhvr>
                                      <p:to>
                                        <p:strVal val="visible"/>
                                      </p:to>
                                    </p:set>
                                    <p:animEffect transition="in" filter="blinds(horizontal)">
                                      <p:cBhvr>
                                        <p:cTn id="35" dur="500"/>
                                        <p:tgtEl>
                                          <p:spTgt spid="79899"/>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5" repeatCount="indefinite" fill="hold" grpId="0" nodeType="clickEffect">
                                  <p:stCondLst>
                                    <p:cond delay="0"/>
                                  </p:stCondLst>
                                  <p:endCondLst>
                                    <p:cond evt="onNext" delay="0">
                                      <p:tgtEl>
                                        <p:sldTgt/>
                                      </p:tgtEl>
                                    </p:cond>
                                  </p:endCondLst>
                                  <p:childTnLst>
                                    <p:set>
                                      <p:cBhvr>
                                        <p:cTn id="39" dur="1" fill="hold">
                                          <p:stCondLst>
                                            <p:cond delay="0"/>
                                          </p:stCondLst>
                                        </p:cTn>
                                        <p:tgtEl>
                                          <p:spTgt spid="79915"/>
                                        </p:tgtEl>
                                        <p:attrNameLst>
                                          <p:attrName>style.visibility</p:attrName>
                                        </p:attrNameLst>
                                      </p:cBhvr>
                                      <p:to>
                                        <p:strVal val="visible"/>
                                      </p:to>
                                    </p:set>
                                    <p:animEffect transition="in" filter="checkerboard(down)">
                                      <p:cBhvr>
                                        <p:cTn id="40" dur="100"/>
                                        <p:tgtEl>
                                          <p:spTgt spid="79915"/>
                                        </p:tgtEl>
                                      </p:cBhvr>
                                    </p:animEffect>
                                  </p:childTnLst>
                                </p:cTn>
                              </p:par>
                              <p:par>
                                <p:cTn id="41" presetID="5" presetClass="entr" presetSubtype="5" repeatCount="indefinite" fill="hold" grpId="0" nodeType="withEffect">
                                  <p:stCondLst>
                                    <p:cond delay="0"/>
                                  </p:stCondLst>
                                  <p:endCondLst>
                                    <p:cond evt="onNext" delay="0">
                                      <p:tgtEl>
                                        <p:sldTgt/>
                                      </p:tgtEl>
                                    </p:cond>
                                  </p:endCondLst>
                                  <p:childTnLst>
                                    <p:set>
                                      <p:cBhvr>
                                        <p:cTn id="42" dur="1" fill="hold">
                                          <p:stCondLst>
                                            <p:cond delay="0"/>
                                          </p:stCondLst>
                                        </p:cTn>
                                        <p:tgtEl>
                                          <p:spTgt spid="79916"/>
                                        </p:tgtEl>
                                        <p:attrNameLst>
                                          <p:attrName>style.visibility</p:attrName>
                                        </p:attrNameLst>
                                      </p:cBhvr>
                                      <p:to>
                                        <p:strVal val="visible"/>
                                      </p:to>
                                    </p:set>
                                    <p:animEffect transition="in" filter="checkerboard(down)">
                                      <p:cBhvr>
                                        <p:cTn id="43" dur="100"/>
                                        <p:tgtEl>
                                          <p:spTgt spid="79916"/>
                                        </p:tgtEl>
                                      </p:cBhvr>
                                    </p:animEffect>
                                  </p:childTnLst>
                                </p:cTn>
                              </p:par>
                              <p:par>
                                <p:cTn id="44" presetID="5" presetClass="entr" presetSubtype="5" repeatCount="indefinite" fill="hold" grpId="0" nodeType="withEffect">
                                  <p:stCondLst>
                                    <p:cond delay="0"/>
                                  </p:stCondLst>
                                  <p:endCondLst>
                                    <p:cond evt="onNext" delay="0">
                                      <p:tgtEl>
                                        <p:sldTgt/>
                                      </p:tgtEl>
                                    </p:cond>
                                  </p:endCondLst>
                                  <p:childTnLst>
                                    <p:set>
                                      <p:cBhvr>
                                        <p:cTn id="45" dur="1" fill="hold">
                                          <p:stCondLst>
                                            <p:cond delay="0"/>
                                          </p:stCondLst>
                                        </p:cTn>
                                        <p:tgtEl>
                                          <p:spTgt spid="79917"/>
                                        </p:tgtEl>
                                        <p:attrNameLst>
                                          <p:attrName>style.visibility</p:attrName>
                                        </p:attrNameLst>
                                      </p:cBhvr>
                                      <p:to>
                                        <p:strVal val="visible"/>
                                      </p:to>
                                    </p:set>
                                    <p:animEffect transition="in" filter="checkerboard(down)">
                                      <p:cBhvr>
                                        <p:cTn id="46" dur="100"/>
                                        <p:tgtEl>
                                          <p:spTgt spid="79917"/>
                                        </p:tgtEl>
                                      </p:cBhvr>
                                    </p:animEffect>
                                  </p:childTnLst>
                                </p:cTn>
                              </p:par>
                              <p:par>
                                <p:cTn id="47" presetID="5" presetClass="entr" presetSubtype="5" repeatCount="indefinite" fill="hold" grpId="0" nodeType="withEffect">
                                  <p:stCondLst>
                                    <p:cond delay="0"/>
                                  </p:stCondLst>
                                  <p:endCondLst>
                                    <p:cond evt="onNext" delay="0">
                                      <p:tgtEl>
                                        <p:sldTgt/>
                                      </p:tgtEl>
                                    </p:cond>
                                  </p:endCondLst>
                                  <p:childTnLst>
                                    <p:set>
                                      <p:cBhvr>
                                        <p:cTn id="48" dur="1" fill="hold">
                                          <p:stCondLst>
                                            <p:cond delay="0"/>
                                          </p:stCondLst>
                                        </p:cTn>
                                        <p:tgtEl>
                                          <p:spTgt spid="79918"/>
                                        </p:tgtEl>
                                        <p:attrNameLst>
                                          <p:attrName>style.visibility</p:attrName>
                                        </p:attrNameLst>
                                      </p:cBhvr>
                                      <p:to>
                                        <p:strVal val="visible"/>
                                      </p:to>
                                    </p:set>
                                    <p:animEffect transition="in" filter="checkerboard(down)">
                                      <p:cBhvr>
                                        <p:cTn id="49" dur="100"/>
                                        <p:tgtEl>
                                          <p:spTgt spid="79918"/>
                                        </p:tgtEl>
                                      </p:cBhvr>
                                    </p:animEffect>
                                  </p:childTnLst>
                                </p:cTn>
                              </p:par>
                              <p:par>
                                <p:cTn id="50" presetID="5" presetClass="entr" presetSubtype="5" repeatCount="indefinite" fill="hold" grpId="0" nodeType="withEffect">
                                  <p:stCondLst>
                                    <p:cond delay="0"/>
                                  </p:stCondLst>
                                  <p:endCondLst>
                                    <p:cond evt="onNext" delay="0">
                                      <p:tgtEl>
                                        <p:sldTgt/>
                                      </p:tgtEl>
                                    </p:cond>
                                  </p:endCondLst>
                                  <p:childTnLst>
                                    <p:set>
                                      <p:cBhvr>
                                        <p:cTn id="51" dur="1" fill="hold">
                                          <p:stCondLst>
                                            <p:cond delay="0"/>
                                          </p:stCondLst>
                                        </p:cTn>
                                        <p:tgtEl>
                                          <p:spTgt spid="79919"/>
                                        </p:tgtEl>
                                        <p:attrNameLst>
                                          <p:attrName>style.visibility</p:attrName>
                                        </p:attrNameLst>
                                      </p:cBhvr>
                                      <p:to>
                                        <p:strVal val="visible"/>
                                      </p:to>
                                    </p:set>
                                    <p:animEffect transition="in" filter="checkerboard(down)">
                                      <p:cBhvr>
                                        <p:cTn id="52" dur="500"/>
                                        <p:tgtEl>
                                          <p:spTgt spid="79919"/>
                                        </p:tgtEl>
                                      </p:cBhvr>
                                    </p:animEffect>
                                  </p:childTnLst>
                                </p:cTn>
                              </p:par>
                              <p:par>
                                <p:cTn id="53" presetID="5" presetClass="entr" presetSubtype="5" repeatCount="indefinite" fill="hold" grpId="0" nodeType="withEffect">
                                  <p:stCondLst>
                                    <p:cond delay="0"/>
                                  </p:stCondLst>
                                  <p:endCondLst>
                                    <p:cond evt="onNext" delay="0">
                                      <p:tgtEl>
                                        <p:sldTgt/>
                                      </p:tgtEl>
                                    </p:cond>
                                  </p:endCondLst>
                                  <p:childTnLst>
                                    <p:set>
                                      <p:cBhvr>
                                        <p:cTn id="54" dur="1" fill="hold">
                                          <p:stCondLst>
                                            <p:cond delay="0"/>
                                          </p:stCondLst>
                                        </p:cTn>
                                        <p:tgtEl>
                                          <p:spTgt spid="79920"/>
                                        </p:tgtEl>
                                        <p:attrNameLst>
                                          <p:attrName>style.visibility</p:attrName>
                                        </p:attrNameLst>
                                      </p:cBhvr>
                                      <p:to>
                                        <p:strVal val="visible"/>
                                      </p:to>
                                    </p:set>
                                    <p:animEffect transition="in" filter="checkerboard(down)">
                                      <p:cBhvr>
                                        <p:cTn id="55" dur="100"/>
                                        <p:tgtEl>
                                          <p:spTgt spid="79920"/>
                                        </p:tgtEl>
                                      </p:cBhvr>
                                    </p:animEffect>
                                  </p:childTnLst>
                                </p:cTn>
                              </p:par>
                              <p:par>
                                <p:cTn id="56" presetID="5" presetClass="entr" presetSubtype="5" repeatCount="indefinite" fill="hold" grpId="0" nodeType="withEffect">
                                  <p:stCondLst>
                                    <p:cond delay="0"/>
                                  </p:stCondLst>
                                  <p:endCondLst>
                                    <p:cond evt="onNext" delay="0">
                                      <p:tgtEl>
                                        <p:sldTgt/>
                                      </p:tgtEl>
                                    </p:cond>
                                  </p:endCondLst>
                                  <p:childTnLst>
                                    <p:set>
                                      <p:cBhvr>
                                        <p:cTn id="57" dur="1" fill="hold">
                                          <p:stCondLst>
                                            <p:cond delay="0"/>
                                          </p:stCondLst>
                                        </p:cTn>
                                        <p:tgtEl>
                                          <p:spTgt spid="79921"/>
                                        </p:tgtEl>
                                        <p:attrNameLst>
                                          <p:attrName>style.visibility</p:attrName>
                                        </p:attrNameLst>
                                      </p:cBhvr>
                                      <p:to>
                                        <p:strVal val="visible"/>
                                      </p:to>
                                    </p:set>
                                    <p:animEffect transition="in" filter="checkerboard(down)">
                                      <p:cBhvr>
                                        <p:cTn id="58" dur="100"/>
                                        <p:tgtEl>
                                          <p:spTgt spid="79921"/>
                                        </p:tgtEl>
                                      </p:cBhvr>
                                    </p:animEffect>
                                  </p:childTnLst>
                                </p:cTn>
                              </p:par>
                              <p:par>
                                <p:cTn id="59" presetID="5" presetClass="entr" presetSubtype="5" repeatCount="indefinite" fill="hold" grpId="0" nodeType="withEffect">
                                  <p:stCondLst>
                                    <p:cond delay="0"/>
                                  </p:stCondLst>
                                  <p:endCondLst>
                                    <p:cond evt="onNext" delay="0">
                                      <p:tgtEl>
                                        <p:sldTgt/>
                                      </p:tgtEl>
                                    </p:cond>
                                  </p:endCondLst>
                                  <p:childTnLst>
                                    <p:set>
                                      <p:cBhvr>
                                        <p:cTn id="60" dur="1" fill="hold">
                                          <p:stCondLst>
                                            <p:cond delay="0"/>
                                          </p:stCondLst>
                                        </p:cTn>
                                        <p:tgtEl>
                                          <p:spTgt spid="79922"/>
                                        </p:tgtEl>
                                        <p:attrNameLst>
                                          <p:attrName>style.visibility</p:attrName>
                                        </p:attrNameLst>
                                      </p:cBhvr>
                                      <p:to>
                                        <p:strVal val="visible"/>
                                      </p:to>
                                    </p:set>
                                    <p:animEffect transition="in" filter="checkerboard(down)">
                                      <p:cBhvr>
                                        <p:cTn id="61" dur="100"/>
                                        <p:tgtEl>
                                          <p:spTgt spid="79922"/>
                                        </p:tgtEl>
                                      </p:cBhvr>
                                    </p:animEffect>
                                  </p:childTnLst>
                                </p:cTn>
                              </p:par>
                              <p:par>
                                <p:cTn id="62" presetID="5" presetClass="entr" presetSubtype="5" repeatCount="indefinite" fill="hold" grpId="0" nodeType="withEffect">
                                  <p:stCondLst>
                                    <p:cond delay="0"/>
                                  </p:stCondLst>
                                  <p:endCondLst>
                                    <p:cond evt="onNext" delay="0">
                                      <p:tgtEl>
                                        <p:sldTgt/>
                                      </p:tgtEl>
                                    </p:cond>
                                  </p:endCondLst>
                                  <p:childTnLst>
                                    <p:set>
                                      <p:cBhvr>
                                        <p:cTn id="63" dur="1" fill="hold">
                                          <p:stCondLst>
                                            <p:cond delay="0"/>
                                          </p:stCondLst>
                                        </p:cTn>
                                        <p:tgtEl>
                                          <p:spTgt spid="79923"/>
                                        </p:tgtEl>
                                        <p:attrNameLst>
                                          <p:attrName>style.visibility</p:attrName>
                                        </p:attrNameLst>
                                      </p:cBhvr>
                                      <p:to>
                                        <p:strVal val="visible"/>
                                      </p:to>
                                    </p:set>
                                    <p:animEffect transition="in" filter="checkerboard(down)">
                                      <p:cBhvr>
                                        <p:cTn id="64" dur="100"/>
                                        <p:tgtEl>
                                          <p:spTgt spid="79923"/>
                                        </p:tgtEl>
                                      </p:cBhvr>
                                    </p:animEffect>
                                  </p:childTnLst>
                                </p:cTn>
                              </p:par>
                              <p:par>
                                <p:cTn id="65" presetID="5" presetClass="entr" presetSubtype="5" repeatCount="indefinite" fill="hold" grpId="0" nodeType="withEffect">
                                  <p:stCondLst>
                                    <p:cond delay="0"/>
                                  </p:stCondLst>
                                  <p:endCondLst>
                                    <p:cond evt="onNext" delay="0">
                                      <p:tgtEl>
                                        <p:sldTgt/>
                                      </p:tgtEl>
                                    </p:cond>
                                  </p:endCondLst>
                                  <p:childTnLst>
                                    <p:set>
                                      <p:cBhvr>
                                        <p:cTn id="66" dur="1" fill="hold">
                                          <p:stCondLst>
                                            <p:cond delay="0"/>
                                          </p:stCondLst>
                                        </p:cTn>
                                        <p:tgtEl>
                                          <p:spTgt spid="79924"/>
                                        </p:tgtEl>
                                        <p:attrNameLst>
                                          <p:attrName>style.visibility</p:attrName>
                                        </p:attrNameLst>
                                      </p:cBhvr>
                                      <p:to>
                                        <p:strVal val="visible"/>
                                      </p:to>
                                    </p:set>
                                    <p:animEffect transition="in" filter="checkerboard(down)">
                                      <p:cBhvr>
                                        <p:cTn id="67" dur="100"/>
                                        <p:tgtEl>
                                          <p:spTgt spid="79924"/>
                                        </p:tgtEl>
                                      </p:cBhvr>
                                    </p:animEffect>
                                  </p:childTnLst>
                                </p:cTn>
                              </p:par>
                              <p:par>
                                <p:cTn id="68" presetID="5" presetClass="entr" presetSubtype="5" repeatCount="indefinite" fill="hold" grpId="0" nodeType="withEffect">
                                  <p:stCondLst>
                                    <p:cond delay="0"/>
                                  </p:stCondLst>
                                  <p:endCondLst>
                                    <p:cond evt="onNext" delay="0">
                                      <p:tgtEl>
                                        <p:sldTgt/>
                                      </p:tgtEl>
                                    </p:cond>
                                  </p:endCondLst>
                                  <p:childTnLst>
                                    <p:set>
                                      <p:cBhvr>
                                        <p:cTn id="69" dur="1" fill="hold">
                                          <p:stCondLst>
                                            <p:cond delay="0"/>
                                          </p:stCondLst>
                                        </p:cTn>
                                        <p:tgtEl>
                                          <p:spTgt spid="79937"/>
                                        </p:tgtEl>
                                        <p:attrNameLst>
                                          <p:attrName>style.visibility</p:attrName>
                                        </p:attrNameLst>
                                      </p:cBhvr>
                                      <p:to>
                                        <p:strVal val="visible"/>
                                      </p:to>
                                    </p:set>
                                    <p:animEffect transition="in" filter="checkerboard(down)">
                                      <p:cBhvr>
                                        <p:cTn id="70" dur="100"/>
                                        <p:tgtEl>
                                          <p:spTgt spid="79937"/>
                                        </p:tgtEl>
                                      </p:cBhvr>
                                    </p:animEffect>
                                  </p:childTnLst>
                                </p:cTn>
                              </p:par>
                              <p:par>
                                <p:cTn id="71" presetID="5" presetClass="entr" presetSubtype="5" repeatCount="indefinite" fill="hold" grpId="0" nodeType="withEffect">
                                  <p:stCondLst>
                                    <p:cond delay="0"/>
                                  </p:stCondLst>
                                  <p:endCondLst>
                                    <p:cond evt="onNext" delay="0">
                                      <p:tgtEl>
                                        <p:sldTgt/>
                                      </p:tgtEl>
                                    </p:cond>
                                  </p:endCondLst>
                                  <p:childTnLst>
                                    <p:set>
                                      <p:cBhvr>
                                        <p:cTn id="72" dur="1" fill="hold">
                                          <p:stCondLst>
                                            <p:cond delay="0"/>
                                          </p:stCondLst>
                                        </p:cTn>
                                        <p:tgtEl>
                                          <p:spTgt spid="79938"/>
                                        </p:tgtEl>
                                        <p:attrNameLst>
                                          <p:attrName>style.visibility</p:attrName>
                                        </p:attrNameLst>
                                      </p:cBhvr>
                                      <p:to>
                                        <p:strVal val="visible"/>
                                      </p:to>
                                    </p:set>
                                    <p:animEffect transition="in" filter="checkerboard(down)">
                                      <p:cBhvr>
                                        <p:cTn id="73" dur="100"/>
                                        <p:tgtEl>
                                          <p:spTgt spid="79938"/>
                                        </p:tgtEl>
                                      </p:cBhvr>
                                    </p:animEffect>
                                  </p:childTnLst>
                                </p:cTn>
                              </p:par>
                              <p:par>
                                <p:cTn id="74" presetID="5" presetClass="entr" presetSubtype="5" repeatCount="indefinite" fill="hold" grpId="0" nodeType="withEffect">
                                  <p:stCondLst>
                                    <p:cond delay="0"/>
                                  </p:stCondLst>
                                  <p:endCondLst>
                                    <p:cond evt="onNext" delay="0">
                                      <p:tgtEl>
                                        <p:sldTgt/>
                                      </p:tgtEl>
                                    </p:cond>
                                  </p:endCondLst>
                                  <p:childTnLst>
                                    <p:set>
                                      <p:cBhvr>
                                        <p:cTn id="75" dur="1" fill="hold">
                                          <p:stCondLst>
                                            <p:cond delay="0"/>
                                          </p:stCondLst>
                                        </p:cTn>
                                        <p:tgtEl>
                                          <p:spTgt spid="79939"/>
                                        </p:tgtEl>
                                        <p:attrNameLst>
                                          <p:attrName>style.visibility</p:attrName>
                                        </p:attrNameLst>
                                      </p:cBhvr>
                                      <p:to>
                                        <p:strVal val="visible"/>
                                      </p:to>
                                    </p:set>
                                    <p:animEffect transition="in" filter="checkerboard(down)">
                                      <p:cBhvr>
                                        <p:cTn id="76" dur="100"/>
                                        <p:tgtEl>
                                          <p:spTgt spid="79939"/>
                                        </p:tgtEl>
                                      </p:cBhvr>
                                    </p:animEffect>
                                  </p:childTnLst>
                                </p:cTn>
                              </p:par>
                              <p:par>
                                <p:cTn id="77" presetID="5" presetClass="entr" presetSubtype="5" repeatCount="indefinite" fill="hold" grpId="0" nodeType="withEffect">
                                  <p:stCondLst>
                                    <p:cond delay="0"/>
                                  </p:stCondLst>
                                  <p:endCondLst>
                                    <p:cond evt="onNext" delay="0">
                                      <p:tgtEl>
                                        <p:sldTgt/>
                                      </p:tgtEl>
                                    </p:cond>
                                  </p:endCondLst>
                                  <p:childTnLst>
                                    <p:set>
                                      <p:cBhvr>
                                        <p:cTn id="78" dur="1" fill="hold">
                                          <p:stCondLst>
                                            <p:cond delay="0"/>
                                          </p:stCondLst>
                                        </p:cTn>
                                        <p:tgtEl>
                                          <p:spTgt spid="79940"/>
                                        </p:tgtEl>
                                        <p:attrNameLst>
                                          <p:attrName>style.visibility</p:attrName>
                                        </p:attrNameLst>
                                      </p:cBhvr>
                                      <p:to>
                                        <p:strVal val="visible"/>
                                      </p:to>
                                    </p:set>
                                    <p:animEffect transition="in" filter="checkerboard(down)">
                                      <p:cBhvr>
                                        <p:cTn id="79" dur="100"/>
                                        <p:tgtEl>
                                          <p:spTgt spid="79940"/>
                                        </p:tgtEl>
                                      </p:cBhvr>
                                    </p:animEffect>
                                  </p:childTnLst>
                                </p:cTn>
                              </p:par>
                              <p:par>
                                <p:cTn id="80" presetID="5" presetClass="entr" presetSubtype="5" repeatCount="indefinite" fill="hold" grpId="0" nodeType="withEffect">
                                  <p:stCondLst>
                                    <p:cond delay="0"/>
                                  </p:stCondLst>
                                  <p:endCondLst>
                                    <p:cond evt="onNext" delay="0">
                                      <p:tgtEl>
                                        <p:sldTgt/>
                                      </p:tgtEl>
                                    </p:cond>
                                  </p:endCondLst>
                                  <p:childTnLst>
                                    <p:set>
                                      <p:cBhvr>
                                        <p:cTn id="81" dur="1" fill="hold">
                                          <p:stCondLst>
                                            <p:cond delay="0"/>
                                          </p:stCondLst>
                                        </p:cTn>
                                        <p:tgtEl>
                                          <p:spTgt spid="79941"/>
                                        </p:tgtEl>
                                        <p:attrNameLst>
                                          <p:attrName>style.visibility</p:attrName>
                                        </p:attrNameLst>
                                      </p:cBhvr>
                                      <p:to>
                                        <p:strVal val="visible"/>
                                      </p:to>
                                    </p:set>
                                    <p:animEffect transition="in" filter="checkerboard(down)">
                                      <p:cBhvr>
                                        <p:cTn id="82" dur="500"/>
                                        <p:tgtEl>
                                          <p:spTgt spid="79941"/>
                                        </p:tgtEl>
                                      </p:cBhvr>
                                    </p:animEffect>
                                  </p:childTnLst>
                                </p:cTn>
                              </p:par>
                              <p:par>
                                <p:cTn id="83" presetID="5" presetClass="entr" presetSubtype="5" repeatCount="indefinite" fill="hold" grpId="0" nodeType="withEffect">
                                  <p:stCondLst>
                                    <p:cond delay="0"/>
                                  </p:stCondLst>
                                  <p:endCondLst>
                                    <p:cond evt="onNext" delay="0">
                                      <p:tgtEl>
                                        <p:sldTgt/>
                                      </p:tgtEl>
                                    </p:cond>
                                  </p:endCondLst>
                                  <p:childTnLst>
                                    <p:set>
                                      <p:cBhvr>
                                        <p:cTn id="84" dur="1" fill="hold">
                                          <p:stCondLst>
                                            <p:cond delay="0"/>
                                          </p:stCondLst>
                                        </p:cTn>
                                        <p:tgtEl>
                                          <p:spTgt spid="79942"/>
                                        </p:tgtEl>
                                        <p:attrNameLst>
                                          <p:attrName>style.visibility</p:attrName>
                                        </p:attrNameLst>
                                      </p:cBhvr>
                                      <p:to>
                                        <p:strVal val="visible"/>
                                      </p:to>
                                    </p:set>
                                    <p:animEffect transition="in" filter="checkerboard(down)">
                                      <p:cBhvr>
                                        <p:cTn id="85" dur="100"/>
                                        <p:tgtEl>
                                          <p:spTgt spid="79942"/>
                                        </p:tgtEl>
                                      </p:cBhvr>
                                    </p:animEffect>
                                  </p:childTnLst>
                                </p:cTn>
                              </p:par>
                              <p:par>
                                <p:cTn id="86" presetID="5" presetClass="entr" presetSubtype="5" repeatCount="indefinite" fill="hold" grpId="0" nodeType="withEffect">
                                  <p:stCondLst>
                                    <p:cond delay="0"/>
                                  </p:stCondLst>
                                  <p:endCondLst>
                                    <p:cond evt="onNext" delay="0">
                                      <p:tgtEl>
                                        <p:sldTgt/>
                                      </p:tgtEl>
                                    </p:cond>
                                  </p:endCondLst>
                                  <p:childTnLst>
                                    <p:set>
                                      <p:cBhvr>
                                        <p:cTn id="87" dur="1" fill="hold">
                                          <p:stCondLst>
                                            <p:cond delay="0"/>
                                          </p:stCondLst>
                                        </p:cTn>
                                        <p:tgtEl>
                                          <p:spTgt spid="79943"/>
                                        </p:tgtEl>
                                        <p:attrNameLst>
                                          <p:attrName>style.visibility</p:attrName>
                                        </p:attrNameLst>
                                      </p:cBhvr>
                                      <p:to>
                                        <p:strVal val="visible"/>
                                      </p:to>
                                    </p:set>
                                    <p:animEffect transition="in" filter="checkerboard(down)">
                                      <p:cBhvr>
                                        <p:cTn id="88" dur="100"/>
                                        <p:tgtEl>
                                          <p:spTgt spid="79943"/>
                                        </p:tgtEl>
                                      </p:cBhvr>
                                    </p:animEffect>
                                  </p:childTnLst>
                                </p:cTn>
                              </p:par>
                              <p:par>
                                <p:cTn id="89" presetID="5" presetClass="entr" presetSubtype="5" repeatCount="indefinite" fill="hold" grpId="0" nodeType="withEffect">
                                  <p:stCondLst>
                                    <p:cond delay="0"/>
                                  </p:stCondLst>
                                  <p:endCondLst>
                                    <p:cond evt="onNext" delay="0">
                                      <p:tgtEl>
                                        <p:sldTgt/>
                                      </p:tgtEl>
                                    </p:cond>
                                  </p:endCondLst>
                                  <p:childTnLst>
                                    <p:set>
                                      <p:cBhvr>
                                        <p:cTn id="90" dur="1" fill="hold">
                                          <p:stCondLst>
                                            <p:cond delay="0"/>
                                          </p:stCondLst>
                                        </p:cTn>
                                        <p:tgtEl>
                                          <p:spTgt spid="79944"/>
                                        </p:tgtEl>
                                        <p:attrNameLst>
                                          <p:attrName>style.visibility</p:attrName>
                                        </p:attrNameLst>
                                      </p:cBhvr>
                                      <p:to>
                                        <p:strVal val="visible"/>
                                      </p:to>
                                    </p:set>
                                    <p:animEffect transition="in" filter="checkerboard(down)">
                                      <p:cBhvr>
                                        <p:cTn id="91" dur="100"/>
                                        <p:tgtEl>
                                          <p:spTgt spid="79944"/>
                                        </p:tgtEl>
                                      </p:cBhvr>
                                    </p:animEffect>
                                  </p:childTnLst>
                                </p:cTn>
                              </p:par>
                              <p:par>
                                <p:cTn id="92" presetID="5" presetClass="entr" presetSubtype="5" repeatCount="indefinite" fill="hold" grpId="0" nodeType="withEffect">
                                  <p:stCondLst>
                                    <p:cond delay="0"/>
                                  </p:stCondLst>
                                  <p:endCondLst>
                                    <p:cond evt="onNext" delay="0">
                                      <p:tgtEl>
                                        <p:sldTgt/>
                                      </p:tgtEl>
                                    </p:cond>
                                  </p:endCondLst>
                                  <p:childTnLst>
                                    <p:set>
                                      <p:cBhvr>
                                        <p:cTn id="93" dur="1" fill="hold">
                                          <p:stCondLst>
                                            <p:cond delay="0"/>
                                          </p:stCondLst>
                                        </p:cTn>
                                        <p:tgtEl>
                                          <p:spTgt spid="79945"/>
                                        </p:tgtEl>
                                        <p:attrNameLst>
                                          <p:attrName>style.visibility</p:attrName>
                                        </p:attrNameLst>
                                      </p:cBhvr>
                                      <p:to>
                                        <p:strVal val="visible"/>
                                      </p:to>
                                    </p:set>
                                    <p:animEffect transition="in" filter="checkerboard(down)">
                                      <p:cBhvr>
                                        <p:cTn id="94" dur="100"/>
                                        <p:tgtEl>
                                          <p:spTgt spid="79945"/>
                                        </p:tgtEl>
                                      </p:cBhvr>
                                    </p:animEffect>
                                  </p:childTnLst>
                                </p:cTn>
                              </p:par>
                              <p:par>
                                <p:cTn id="95" presetID="5" presetClass="entr" presetSubtype="5" repeatCount="indefinite" fill="hold" grpId="0" nodeType="withEffect">
                                  <p:stCondLst>
                                    <p:cond delay="0"/>
                                  </p:stCondLst>
                                  <p:endCondLst>
                                    <p:cond evt="onNext" delay="0">
                                      <p:tgtEl>
                                        <p:sldTgt/>
                                      </p:tgtEl>
                                    </p:cond>
                                  </p:endCondLst>
                                  <p:childTnLst>
                                    <p:set>
                                      <p:cBhvr>
                                        <p:cTn id="96" dur="1" fill="hold">
                                          <p:stCondLst>
                                            <p:cond delay="0"/>
                                          </p:stCondLst>
                                        </p:cTn>
                                        <p:tgtEl>
                                          <p:spTgt spid="79946"/>
                                        </p:tgtEl>
                                        <p:attrNameLst>
                                          <p:attrName>style.visibility</p:attrName>
                                        </p:attrNameLst>
                                      </p:cBhvr>
                                      <p:to>
                                        <p:strVal val="visible"/>
                                      </p:to>
                                    </p:set>
                                    <p:animEffect transition="in" filter="checkerboard(down)">
                                      <p:cBhvr>
                                        <p:cTn id="97" dur="100"/>
                                        <p:tgtEl>
                                          <p:spTgt spid="79946"/>
                                        </p:tgtEl>
                                      </p:cBhvr>
                                    </p:animEffect>
                                  </p:childTnLst>
                                </p:cTn>
                              </p:par>
                              <p:par>
                                <p:cTn id="98" presetID="5" presetClass="entr" presetSubtype="5" repeatCount="indefinite" fill="hold" grpId="0" nodeType="withEffect">
                                  <p:stCondLst>
                                    <p:cond delay="0"/>
                                  </p:stCondLst>
                                  <p:endCondLst>
                                    <p:cond evt="onNext" delay="0">
                                      <p:tgtEl>
                                        <p:sldTgt/>
                                      </p:tgtEl>
                                    </p:cond>
                                  </p:endCondLst>
                                  <p:childTnLst>
                                    <p:set>
                                      <p:cBhvr>
                                        <p:cTn id="99" dur="1" fill="hold">
                                          <p:stCondLst>
                                            <p:cond delay="0"/>
                                          </p:stCondLst>
                                        </p:cTn>
                                        <p:tgtEl>
                                          <p:spTgt spid="79947"/>
                                        </p:tgtEl>
                                        <p:attrNameLst>
                                          <p:attrName>style.visibility</p:attrName>
                                        </p:attrNameLst>
                                      </p:cBhvr>
                                      <p:to>
                                        <p:strVal val="visible"/>
                                      </p:to>
                                    </p:set>
                                    <p:animEffect transition="in" filter="checkerboard(down)">
                                      <p:cBhvr>
                                        <p:cTn id="100" dur="100"/>
                                        <p:tgtEl>
                                          <p:spTgt spid="79947"/>
                                        </p:tgtEl>
                                      </p:cBhvr>
                                    </p:animEffect>
                                  </p:childTnLst>
                                </p:cTn>
                              </p:par>
                              <p:par>
                                <p:cTn id="101" presetID="5" presetClass="entr" presetSubtype="5" repeatCount="indefinite" fill="hold" grpId="0" nodeType="withEffect">
                                  <p:stCondLst>
                                    <p:cond delay="0"/>
                                  </p:stCondLst>
                                  <p:endCondLst>
                                    <p:cond evt="onNext" delay="0">
                                      <p:tgtEl>
                                        <p:sldTgt/>
                                      </p:tgtEl>
                                    </p:cond>
                                  </p:endCondLst>
                                  <p:childTnLst>
                                    <p:set>
                                      <p:cBhvr>
                                        <p:cTn id="102" dur="1" fill="hold">
                                          <p:stCondLst>
                                            <p:cond delay="0"/>
                                          </p:stCondLst>
                                        </p:cTn>
                                        <p:tgtEl>
                                          <p:spTgt spid="79925"/>
                                        </p:tgtEl>
                                        <p:attrNameLst>
                                          <p:attrName>style.visibility</p:attrName>
                                        </p:attrNameLst>
                                      </p:cBhvr>
                                      <p:to>
                                        <p:strVal val="visible"/>
                                      </p:to>
                                    </p:set>
                                    <p:animEffect transition="in" filter="checkerboard(down)">
                                      <p:cBhvr>
                                        <p:cTn id="103" dur="100"/>
                                        <p:tgtEl>
                                          <p:spTgt spid="79925"/>
                                        </p:tgtEl>
                                      </p:cBhvr>
                                    </p:animEffect>
                                  </p:childTnLst>
                                </p:cTn>
                              </p:par>
                              <p:par>
                                <p:cTn id="104" presetID="5" presetClass="entr" presetSubtype="5" repeatCount="indefinite" fill="hold" grpId="0" nodeType="withEffect">
                                  <p:stCondLst>
                                    <p:cond delay="0"/>
                                  </p:stCondLst>
                                  <p:endCondLst>
                                    <p:cond evt="onNext" delay="0">
                                      <p:tgtEl>
                                        <p:sldTgt/>
                                      </p:tgtEl>
                                    </p:cond>
                                  </p:endCondLst>
                                  <p:childTnLst>
                                    <p:set>
                                      <p:cBhvr>
                                        <p:cTn id="105" dur="1" fill="hold">
                                          <p:stCondLst>
                                            <p:cond delay="0"/>
                                          </p:stCondLst>
                                        </p:cTn>
                                        <p:tgtEl>
                                          <p:spTgt spid="79926"/>
                                        </p:tgtEl>
                                        <p:attrNameLst>
                                          <p:attrName>style.visibility</p:attrName>
                                        </p:attrNameLst>
                                      </p:cBhvr>
                                      <p:to>
                                        <p:strVal val="visible"/>
                                      </p:to>
                                    </p:set>
                                    <p:animEffect transition="in" filter="checkerboard(down)">
                                      <p:cBhvr>
                                        <p:cTn id="106" dur="100"/>
                                        <p:tgtEl>
                                          <p:spTgt spid="79926"/>
                                        </p:tgtEl>
                                      </p:cBhvr>
                                    </p:animEffect>
                                  </p:childTnLst>
                                </p:cTn>
                              </p:par>
                              <p:par>
                                <p:cTn id="107" presetID="5" presetClass="entr" presetSubtype="5" repeatCount="indefinite" fill="hold" grpId="0" nodeType="withEffect">
                                  <p:stCondLst>
                                    <p:cond delay="0"/>
                                  </p:stCondLst>
                                  <p:endCondLst>
                                    <p:cond evt="onNext" delay="0">
                                      <p:tgtEl>
                                        <p:sldTgt/>
                                      </p:tgtEl>
                                    </p:cond>
                                  </p:endCondLst>
                                  <p:childTnLst>
                                    <p:set>
                                      <p:cBhvr>
                                        <p:cTn id="108" dur="1" fill="hold">
                                          <p:stCondLst>
                                            <p:cond delay="0"/>
                                          </p:stCondLst>
                                        </p:cTn>
                                        <p:tgtEl>
                                          <p:spTgt spid="79927"/>
                                        </p:tgtEl>
                                        <p:attrNameLst>
                                          <p:attrName>style.visibility</p:attrName>
                                        </p:attrNameLst>
                                      </p:cBhvr>
                                      <p:to>
                                        <p:strVal val="visible"/>
                                      </p:to>
                                    </p:set>
                                    <p:animEffect transition="in" filter="checkerboard(down)">
                                      <p:cBhvr>
                                        <p:cTn id="109" dur="100"/>
                                        <p:tgtEl>
                                          <p:spTgt spid="79927"/>
                                        </p:tgtEl>
                                      </p:cBhvr>
                                    </p:animEffect>
                                  </p:childTnLst>
                                </p:cTn>
                              </p:par>
                              <p:par>
                                <p:cTn id="110" presetID="5" presetClass="entr" presetSubtype="5" repeatCount="indefinite" fill="hold" grpId="0" nodeType="withEffect">
                                  <p:stCondLst>
                                    <p:cond delay="0"/>
                                  </p:stCondLst>
                                  <p:endCondLst>
                                    <p:cond evt="onNext" delay="0">
                                      <p:tgtEl>
                                        <p:sldTgt/>
                                      </p:tgtEl>
                                    </p:cond>
                                  </p:endCondLst>
                                  <p:childTnLst>
                                    <p:set>
                                      <p:cBhvr>
                                        <p:cTn id="111" dur="1" fill="hold">
                                          <p:stCondLst>
                                            <p:cond delay="0"/>
                                          </p:stCondLst>
                                        </p:cTn>
                                        <p:tgtEl>
                                          <p:spTgt spid="79928"/>
                                        </p:tgtEl>
                                        <p:attrNameLst>
                                          <p:attrName>style.visibility</p:attrName>
                                        </p:attrNameLst>
                                      </p:cBhvr>
                                      <p:to>
                                        <p:strVal val="visible"/>
                                      </p:to>
                                    </p:set>
                                    <p:animEffect transition="in" filter="checkerboard(down)">
                                      <p:cBhvr>
                                        <p:cTn id="112" dur="100"/>
                                        <p:tgtEl>
                                          <p:spTgt spid="79928"/>
                                        </p:tgtEl>
                                      </p:cBhvr>
                                    </p:animEffect>
                                  </p:childTnLst>
                                </p:cTn>
                              </p:par>
                              <p:par>
                                <p:cTn id="113" presetID="5" presetClass="entr" presetSubtype="5" repeatCount="indefinite" fill="hold" grpId="0" nodeType="withEffect">
                                  <p:stCondLst>
                                    <p:cond delay="0"/>
                                  </p:stCondLst>
                                  <p:endCondLst>
                                    <p:cond evt="onNext" delay="0">
                                      <p:tgtEl>
                                        <p:sldTgt/>
                                      </p:tgtEl>
                                    </p:cond>
                                  </p:endCondLst>
                                  <p:childTnLst>
                                    <p:set>
                                      <p:cBhvr>
                                        <p:cTn id="114" dur="1" fill="hold">
                                          <p:stCondLst>
                                            <p:cond delay="0"/>
                                          </p:stCondLst>
                                        </p:cTn>
                                        <p:tgtEl>
                                          <p:spTgt spid="79929"/>
                                        </p:tgtEl>
                                        <p:attrNameLst>
                                          <p:attrName>style.visibility</p:attrName>
                                        </p:attrNameLst>
                                      </p:cBhvr>
                                      <p:to>
                                        <p:strVal val="visible"/>
                                      </p:to>
                                    </p:set>
                                    <p:animEffect transition="in" filter="checkerboard(down)">
                                      <p:cBhvr>
                                        <p:cTn id="115" dur="100"/>
                                        <p:tgtEl>
                                          <p:spTgt spid="79929"/>
                                        </p:tgtEl>
                                      </p:cBhvr>
                                    </p:animEffect>
                                  </p:childTnLst>
                                </p:cTn>
                              </p:par>
                              <p:par>
                                <p:cTn id="116" presetID="5" presetClass="entr" presetSubtype="5" repeatCount="indefinite" fill="hold" grpId="0" nodeType="withEffect">
                                  <p:stCondLst>
                                    <p:cond delay="0"/>
                                  </p:stCondLst>
                                  <p:endCondLst>
                                    <p:cond evt="onNext" delay="0">
                                      <p:tgtEl>
                                        <p:sldTgt/>
                                      </p:tgtEl>
                                    </p:cond>
                                  </p:endCondLst>
                                  <p:childTnLst>
                                    <p:set>
                                      <p:cBhvr>
                                        <p:cTn id="117" dur="1" fill="hold">
                                          <p:stCondLst>
                                            <p:cond delay="0"/>
                                          </p:stCondLst>
                                        </p:cTn>
                                        <p:tgtEl>
                                          <p:spTgt spid="79930"/>
                                        </p:tgtEl>
                                        <p:attrNameLst>
                                          <p:attrName>style.visibility</p:attrName>
                                        </p:attrNameLst>
                                      </p:cBhvr>
                                      <p:to>
                                        <p:strVal val="visible"/>
                                      </p:to>
                                    </p:set>
                                    <p:animEffect transition="in" filter="checkerboard(down)">
                                      <p:cBhvr>
                                        <p:cTn id="118" dur="500"/>
                                        <p:tgtEl>
                                          <p:spTgt spid="79930"/>
                                        </p:tgtEl>
                                      </p:cBhvr>
                                    </p:animEffect>
                                  </p:childTnLst>
                                </p:cTn>
                              </p:par>
                              <p:par>
                                <p:cTn id="119" presetID="5" presetClass="entr" presetSubtype="5" repeatCount="indefinite" fill="hold" grpId="0" nodeType="withEffect">
                                  <p:stCondLst>
                                    <p:cond delay="0"/>
                                  </p:stCondLst>
                                  <p:endCondLst>
                                    <p:cond evt="onNext" delay="0">
                                      <p:tgtEl>
                                        <p:sldTgt/>
                                      </p:tgtEl>
                                    </p:cond>
                                  </p:endCondLst>
                                  <p:childTnLst>
                                    <p:set>
                                      <p:cBhvr>
                                        <p:cTn id="120" dur="1" fill="hold">
                                          <p:stCondLst>
                                            <p:cond delay="0"/>
                                          </p:stCondLst>
                                        </p:cTn>
                                        <p:tgtEl>
                                          <p:spTgt spid="79931"/>
                                        </p:tgtEl>
                                        <p:attrNameLst>
                                          <p:attrName>style.visibility</p:attrName>
                                        </p:attrNameLst>
                                      </p:cBhvr>
                                      <p:to>
                                        <p:strVal val="visible"/>
                                      </p:to>
                                    </p:set>
                                    <p:animEffect transition="in" filter="checkerboard(down)">
                                      <p:cBhvr>
                                        <p:cTn id="121" dur="100"/>
                                        <p:tgtEl>
                                          <p:spTgt spid="79931"/>
                                        </p:tgtEl>
                                      </p:cBhvr>
                                    </p:animEffect>
                                  </p:childTnLst>
                                </p:cTn>
                              </p:par>
                              <p:par>
                                <p:cTn id="122" presetID="5" presetClass="entr" presetSubtype="5" repeatCount="indefinite" fill="hold" grpId="0" nodeType="withEffect">
                                  <p:stCondLst>
                                    <p:cond delay="0"/>
                                  </p:stCondLst>
                                  <p:endCondLst>
                                    <p:cond evt="onNext" delay="0">
                                      <p:tgtEl>
                                        <p:sldTgt/>
                                      </p:tgtEl>
                                    </p:cond>
                                  </p:endCondLst>
                                  <p:childTnLst>
                                    <p:set>
                                      <p:cBhvr>
                                        <p:cTn id="123" dur="1" fill="hold">
                                          <p:stCondLst>
                                            <p:cond delay="0"/>
                                          </p:stCondLst>
                                        </p:cTn>
                                        <p:tgtEl>
                                          <p:spTgt spid="79932"/>
                                        </p:tgtEl>
                                        <p:attrNameLst>
                                          <p:attrName>style.visibility</p:attrName>
                                        </p:attrNameLst>
                                      </p:cBhvr>
                                      <p:to>
                                        <p:strVal val="visible"/>
                                      </p:to>
                                    </p:set>
                                    <p:animEffect transition="in" filter="checkerboard(down)">
                                      <p:cBhvr>
                                        <p:cTn id="124" dur="100"/>
                                        <p:tgtEl>
                                          <p:spTgt spid="79932"/>
                                        </p:tgtEl>
                                      </p:cBhvr>
                                    </p:animEffect>
                                  </p:childTnLst>
                                </p:cTn>
                              </p:par>
                              <p:par>
                                <p:cTn id="125" presetID="5" presetClass="entr" presetSubtype="5" repeatCount="indefinite" fill="hold" grpId="0" nodeType="withEffect">
                                  <p:stCondLst>
                                    <p:cond delay="0"/>
                                  </p:stCondLst>
                                  <p:endCondLst>
                                    <p:cond evt="onNext" delay="0">
                                      <p:tgtEl>
                                        <p:sldTgt/>
                                      </p:tgtEl>
                                    </p:cond>
                                  </p:endCondLst>
                                  <p:childTnLst>
                                    <p:set>
                                      <p:cBhvr>
                                        <p:cTn id="126" dur="1" fill="hold">
                                          <p:stCondLst>
                                            <p:cond delay="0"/>
                                          </p:stCondLst>
                                        </p:cTn>
                                        <p:tgtEl>
                                          <p:spTgt spid="79933"/>
                                        </p:tgtEl>
                                        <p:attrNameLst>
                                          <p:attrName>style.visibility</p:attrName>
                                        </p:attrNameLst>
                                      </p:cBhvr>
                                      <p:to>
                                        <p:strVal val="visible"/>
                                      </p:to>
                                    </p:set>
                                    <p:animEffect transition="in" filter="checkerboard(down)">
                                      <p:cBhvr>
                                        <p:cTn id="127" dur="100"/>
                                        <p:tgtEl>
                                          <p:spTgt spid="79933"/>
                                        </p:tgtEl>
                                      </p:cBhvr>
                                    </p:animEffect>
                                  </p:childTnLst>
                                </p:cTn>
                              </p:par>
                              <p:par>
                                <p:cTn id="128" presetID="5" presetClass="entr" presetSubtype="5" repeatCount="indefinite" fill="hold" grpId="0" nodeType="withEffect">
                                  <p:stCondLst>
                                    <p:cond delay="0"/>
                                  </p:stCondLst>
                                  <p:endCondLst>
                                    <p:cond evt="onNext" delay="0">
                                      <p:tgtEl>
                                        <p:sldTgt/>
                                      </p:tgtEl>
                                    </p:cond>
                                  </p:endCondLst>
                                  <p:childTnLst>
                                    <p:set>
                                      <p:cBhvr>
                                        <p:cTn id="129" dur="1" fill="hold">
                                          <p:stCondLst>
                                            <p:cond delay="0"/>
                                          </p:stCondLst>
                                        </p:cTn>
                                        <p:tgtEl>
                                          <p:spTgt spid="79934"/>
                                        </p:tgtEl>
                                        <p:attrNameLst>
                                          <p:attrName>style.visibility</p:attrName>
                                        </p:attrNameLst>
                                      </p:cBhvr>
                                      <p:to>
                                        <p:strVal val="visible"/>
                                      </p:to>
                                    </p:set>
                                    <p:animEffect transition="in" filter="checkerboard(down)">
                                      <p:cBhvr>
                                        <p:cTn id="130" dur="100"/>
                                        <p:tgtEl>
                                          <p:spTgt spid="79934"/>
                                        </p:tgtEl>
                                      </p:cBhvr>
                                    </p:animEffect>
                                  </p:childTnLst>
                                </p:cTn>
                              </p:par>
                              <p:par>
                                <p:cTn id="131" presetID="5" presetClass="entr" presetSubtype="5" repeatCount="indefinite" fill="hold" grpId="0" nodeType="withEffect">
                                  <p:stCondLst>
                                    <p:cond delay="0"/>
                                  </p:stCondLst>
                                  <p:endCondLst>
                                    <p:cond evt="onNext" delay="0">
                                      <p:tgtEl>
                                        <p:sldTgt/>
                                      </p:tgtEl>
                                    </p:cond>
                                  </p:endCondLst>
                                  <p:childTnLst>
                                    <p:set>
                                      <p:cBhvr>
                                        <p:cTn id="132" dur="1" fill="hold">
                                          <p:stCondLst>
                                            <p:cond delay="0"/>
                                          </p:stCondLst>
                                        </p:cTn>
                                        <p:tgtEl>
                                          <p:spTgt spid="79935"/>
                                        </p:tgtEl>
                                        <p:attrNameLst>
                                          <p:attrName>style.visibility</p:attrName>
                                        </p:attrNameLst>
                                      </p:cBhvr>
                                      <p:to>
                                        <p:strVal val="visible"/>
                                      </p:to>
                                    </p:set>
                                    <p:animEffect transition="in" filter="checkerboard(down)">
                                      <p:cBhvr>
                                        <p:cTn id="133" dur="100"/>
                                        <p:tgtEl>
                                          <p:spTgt spid="79935"/>
                                        </p:tgtEl>
                                      </p:cBhvr>
                                    </p:animEffect>
                                  </p:childTnLst>
                                </p:cTn>
                              </p:par>
                              <p:par>
                                <p:cTn id="134" presetID="5" presetClass="entr" presetSubtype="5" repeatCount="indefinite" fill="hold" grpId="0" nodeType="withEffect">
                                  <p:stCondLst>
                                    <p:cond delay="0"/>
                                  </p:stCondLst>
                                  <p:endCondLst>
                                    <p:cond evt="onNext" delay="0">
                                      <p:tgtEl>
                                        <p:sldTgt/>
                                      </p:tgtEl>
                                    </p:cond>
                                  </p:endCondLst>
                                  <p:childTnLst>
                                    <p:set>
                                      <p:cBhvr>
                                        <p:cTn id="135" dur="1" fill="hold">
                                          <p:stCondLst>
                                            <p:cond delay="0"/>
                                          </p:stCondLst>
                                        </p:cTn>
                                        <p:tgtEl>
                                          <p:spTgt spid="79936"/>
                                        </p:tgtEl>
                                        <p:attrNameLst>
                                          <p:attrName>style.visibility</p:attrName>
                                        </p:attrNameLst>
                                      </p:cBhvr>
                                      <p:to>
                                        <p:strVal val="visible"/>
                                      </p:to>
                                    </p:set>
                                    <p:animEffect transition="in" filter="checkerboard(down)">
                                      <p:cBhvr>
                                        <p:cTn id="136" dur="100"/>
                                        <p:tgtEl>
                                          <p:spTgt spid="79936"/>
                                        </p:tgtEl>
                                      </p:cBhvr>
                                    </p:animEffect>
                                  </p:childTnLst>
                                </p:cTn>
                              </p:par>
                              <p:par>
                                <p:cTn id="137" presetID="4" presetClass="entr" presetSubtype="16" fill="hold" grpId="0" nodeType="withEffect">
                                  <p:stCondLst>
                                    <p:cond delay="0"/>
                                  </p:stCondLst>
                                  <p:childTnLst>
                                    <p:set>
                                      <p:cBhvr>
                                        <p:cTn id="138" dur="1" fill="hold">
                                          <p:stCondLst>
                                            <p:cond delay="0"/>
                                          </p:stCondLst>
                                        </p:cTn>
                                        <p:tgtEl>
                                          <p:spTgt spid="79884"/>
                                        </p:tgtEl>
                                        <p:attrNameLst>
                                          <p:attrName>style.visibility</p:attrName>
                                        </p:attrNameLst>
                                      </p:cBhvr>
                                      <p:to>
                                        <p:strVal val="visible"/>
                                      </p:to>
                                    </p:set>
                                    <p:animEffect transition="in" filter="box(in)">
                                      <p:cBhvr>
                                        <p:cTn id="139" dur="500"/>
                                        <p:tgtEl>
                                          <p:spTgt spid="79884"/>
                                        </p:tgtEl>
                                      </p:cBhvr>
                                    </p:animEffect>
                                  </p:childTnLst>
                                </p:cTn>
                              </p:par>
                              <p:par>
                                <p:cTn id="140" presetID="3" presetClass="entr" presetSubtype="10" fill="hold" grpId="0" nodeType="withEffect">
                                  <p:stCondLst>
                                    <p:cond delay="0"/>
                                  </p:stCondLst>
                                  <p:childTnLst>
                                    <p:set>
                                      <p:cBhvr>
                                        <p:cTn id="141" dur="1" fill="hold">
                                          <p:stCondLst>
                                            <p:cond delay="0"/>
                                          </p:stCondLst>
                                        </p:cTn>
                                        <p:tgtEl>
                                          <p:spTgt spid="79894"/>
                                        </p:tgtEl>
                                        <p:attrNameLst>
                                          <p:attrName>style.visibility</p:attrName>
                                        </p:attrNameLst>
                                      </p:cBhvr>
                                      <p:to>
                                        <p:strVal val="visible"/>
                                      </p:to>
                                    </p:set>
                                    <p:animEffect transition="in" filter="blinds(horizontal)">
                                      <p:cBhvr>
                                        <p:cTn id="142" dur="500"/>
                                        <p:tgtEl>
                                          <p:spTgt spid="79894"/>
                                        </p:tgtEl>
                                      </p:cBhvr>
                                    </p:animEffect>
                                  </p:childTnLst>
                                </p:cTn>
                              </p:par>
                              <p:par>
                                <p:cTn id="143" presetID="5" presetClass="entr" presetSubtype="5" repeatCount="indefinite" fill="hold" grpId="0" nodeType="withEffect">
                                  <p:stCondLst>
                                    <p:cond delay="0"/>
                                  </p:stCondLst>
                                  <p:childTnLst>
                                    <p:set>
                                      <p:cBhvr>
                                        <p:cTn id="144" dur="1" fill="hold">
                                          <p:stCondLst>
                                            <p:cond delay="0"/>
                                          </p:stCondLst>
                                        </p:cTn>
                                        <p:tgtEl>
                                          <p:spTgt spid="79949"/>
                                        </p:tgtEl>
                                        <p:attrNameLst>
                                          <p:attrName>style.visibility</p:attrName>
                                        </p:attrNameLst>
                                      </p:cBhvr>
                                      <p:to>
                                        <p:strVal val="visible"/>
                                      </p:to>
                                    </p:set>
                                    <p:animEffect transition="in" filter="checkerboard(down)">
                                      <p:cBhvr>
                                        <p:cTn id="145" dur="5000"/>
                                        <p:tgtEl>
                                          <p:spTgt spid="79949"/>
                                        </p:tgtEl>
                                      </p:cBhvr>
                                    </p:animEffect>
                                  </p:childTnLst>
                                </p:cTn>
                              </p:par>
                              <p:par>
                                <p:cTn id="146" presetID="5" presetClass="entr" presetSubtype="5" repeatCount="indefinite" fill="hold" grpId="0" nodeType="withEffect">
                                  <p:stCondLst>
                                    <p:cond delay="0"/>
                                  </p:stCondLst>
                                  <p:childTnLst>
                                    <p:set>
                                      <p:cBhvr>
                                        <p:cTn id="147" dur="1" fill="hold">
                                          <p:stCondLst>
                                            <p:cond delay="0"/>
                                          </p:stCondLst>
                                        </p:cTn>
                                        <p:tgtEl>
                                          <p:spTgt spid="79950"/>
                                        </p:tgtEl>
                                        <p:attrNameLst>
                                          <p:attrName>style.visibility</p:attrName>
                                        </p:attrNameLst>
                                      </p:cBhvr>
                                      <p:to>
                                        <p:strVal val="visible"/>
                                      </p:to>
                                    </p:set>
                                    <p:animEffect transition="in" filter="checkerboard(down)">
                                      <p:cBhvr>
                                        <p:cTn id="148" dur="5000"/>
                                        <p:tgtEl>
                                          <p:spTgt spid="79950"/>
                                        </p:tgtEl>
                                      </p:cBhvr>
                                    </p:animEffect>
                                  </p:childTnLst>
                                </p:cTn>
                              </p:par>
                              <p:par>
                                <p:cTn id="149" presetID="5" presetClass="entr" presetSubtype="5" repeatCount="indefinite" fill="hold" grpId="0" nodeType="withEffect">
                                  <p:stCondLst>
                                    <p:cond delay="0"/>
                                  </p:stCondLst>
                                  <p:childTnLst>
                                    <p:set>
                                      <p:cBhvr>
                                        <p:cTn id="150" dur="1" fill="hold">
                                          <p:stCondLst>
                                            <p:cond delay="0"/>
                                          </p:stCondLst>
                                        </p:cTn>
                                        <p:tgtEl>
                                          <p:spTgt spid="79951"/>
                                        </p:tgtEl>
                                        <p:attrNameLst>
                                          <p:attrName>style.visibility</p:attrName>
                                        </p:attrNameLst>
                                      </p:cBhvr>
                                      <p:to>
                                        <p:strVal val="visible"/>
                                      </p:to>
                                    </p:set>
                                    <p:animEffect transition="in" filter="checkerboard(down)">
                                      <p:cBhvr>
                                        <p:cTn id="151" dur="5000"/>
                                        <p:tgtEl>
                                          <p:spTgt spid="79951"/>
                                        </p:tgtEl>
                                      </p:cBhvr>
                                    </p:animEffect>
                                  </p:childTnLst>
                                </p:cTn>
                              </p:par>
                              <p:par>
                                <p:cTn id="152" presetID="5" presetClass="entr" presetSubtype="5" repeatCount="indefinite" fill="hold" grpId="0" nodeType="withEffect">
                                  <p:stCondLst>
                                    <p:cond delay="0"/>
                                  </p:stCondLst>
                                  <p:childTnLst>
                                    <p:set>
                                      <p:cBhvr>
                                        <p:cTn id="153" dur="1" fill="hold">
                                          <p:stCondLst>
                                            <p:cond delay="0"/>
                                          </p:stCondLst>
                                        </p:cTn>
                                        <p:tgtEl>
                                          <p:spTgt spid="79953"/>
                                        </p:tgtEl>
                                        <p:attrNameLst>
                                          <p:attrName>style.visibility</p:attrName>
                                        </p:attrNameLst>
                                      </p:cBhvr>
                                      <p:to>
                                        <p:strVal val="visible"/>
                                      </p:to>
                                    </p:set>
                                    <p:animEffect transition="in" filter="checkerboard(down)">
                                      <p:cBhvr>
                                        <p:cTn id="154" dur="5000"/>
                                        <p:tgtEl>
                                          <p:spTgt spid="79953"/>
                                        </p:tgtEl>
                                      </p:cBhvr>
                                    </p:animEffect>
                                  </p:childTnLst>
                                </p:cTn>
                              </p:par>
                              <p:par>
                                <p:cTn id="155" presetID="5" presetClass="entr" presetSubtype="5" repeatCount="indefinite" fill="hold" grpId="0" nodeType="withEffect">
                                  <p:stCondLst>
                                    <p:cond delay="0"/>
                                  </p:stCondLst>
                                  <p:childTnLst>
                                    <p:set>
                                      <p:cBhvr>
                                        <p:cTn id="156" dur="1" fill="hold">
                                          <p:stCondLst>
                                            <p:cond delay="0"/>
                                          </p:stCondLst>
                                        </p:cTn>
                                        <p:tgtEl>
                                          <p:spTgt spid="79955"/>
                                        </p:tgtEl>
                                        <p:attrNameLst>
                                          <p:attrName>style.visibility</p:attrName>
                                        </p:attrNameLst>
                                      </p:cBhvr>
                                      <p:to>
                                        <p:strVal val="visible"/>
                                      </p:to>
                                    </p:set>
                                    <p:animEffect transition="in" filter="checkerboard(down)">
                                      <p:cBhvr>
                                        <p:cTn id="157" dur="5000"/>
                                        <p:tgtEl>
                                          <p:spTgt spid="79955"/>
                                        </p:tgtEl>
                                      </p:cBhvr>
                                    </p:animEffect>
                                  </p:childTnLst>
                                </p:cTn>
                              </p:par>
                            </p:childTnLst>
                          </p:cTn>
                        </p:par>
                        <p:par>
                          <p:cTn id="158" fill="hold">
                            <p:stCondLst>
                              <p:cond delay="5000"/>
                            </p:stCondLst>
                            <p:childTnLst>
                              <p:par>
                                <p:cTn id="159" presetID="3" presetClass="entr" presetSubtype="10" fill="hold" grpId="0" nodeType="afterEffect">
                                  <p:stCondLst>
                                    <p:cond delay="0"/>
                                  </p:stCondLst>
                                  <p:childTnLst>
                                    <p:set>
                                      <p:cBhvr>
                                        <p:cTn id="160" dur="1" fill="hold">
                                          <p:stCondLst>
                                            <p:cond delay="0"/>
                                          </p:stCondLst>
                                        </p:cTn>
                                        <p:tgtEl>
                                          <p:spTgt spid="79888"/>
                                        </p:tgtEl>
                                        <p:attrNameLst>
                                          <p:attrName>style.visibility</p:attrName>
                                        </p:attrNameLst>
                                      </p:cBhvr>
                                      <p:to>
                                        <p:strVal val="visible"/>
                                      </p:to>
                                    </p:set>
                                    <p:animEffect transition="in" filter="blinds(horizontal)">
                                      <p:cBhvr>
                                        <p:cTn id="161" dur="500"/>
                                        <p:tgtEl>
                                          <p:spTgt spid="79888"/>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nodeType="clickEffect">
                                  <p:stCondLst>
                                    <p:cond delay="0"/>
                                  </p:stCondLst>
                                  <p:childTnLst>
                                    <p:set>
                                      <p:cBhvr>
                                        <p:cTn id="165" dur="1" fill="hold">
                                          <p:stCondLst>
                                            <p:cond delay="0"/>
                                          </p:stCondLst>
                                        </p:cTn>
                                        <p:tgtEl>
                                          <p:spTgt spid="65"/>
                                        </p:tgtEl>
                                        <p:attrNameLst>
                                          <p:attrName>style.visibility</p:attrName>
                                        </p:attrNameLst>
                                      </p:cBhvr>
                                      <p:to>
                                        <p:strVal val="visible"/>
                                      </p:to>
                                    </p:set>
                                    <p:animEffect transition="in" filter="barn(inVertical)">
                                      <p:cBhvr>
                                        <p:cTn id="166" dur="500"/>
                                        <p:tgtEl>
                                          <p:spTgt spid="65"/>
                                        </p:tgtEl>
                                      </p:cBhvr>
                                    </p:animEffect>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nodeType="clickEffect">
                                  <p:stCondLst>
                                    <p:cond delay="0"/>
                                  </p:stCondLst>
                                  <p:childTnLst>
                                    <p:set>
                                      <p:cBhvr>
                                        <p:cTn id="170" dur="1" fill="hold">
                                          <p:stCondLst>
                                            <p:cond delay="0"/>
                                          </p:stCondLst>
                                        </p:cTn>
                                        <p:tgtEl>
                                          <p:spTgt spid="69"/>
                                        </p:tgtEl>
                                        <p:attrNameLst>
                                          <p:attrName>style.visibility</p:attrName>
                                        </p:attrNameLst>
                                      </p:cBhvr>
                                      <p:to>
                                        <p:strVal val="visible"/>
                                      </p:to>
                                    </p:set>
                                    <p:animEffect transition="in" filter="barn(inVertical)">
                                      <p:cBhvr>
                                        <p:cTn id="17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P spid="79876" grpId="0" animBg="1"/>
      <p:bldP spid="79884" grpId="0"/>
      <p:bldP spid="79885" grpId="0"/>
      <p:bldP spid="79886" grpId="0"/>
      <p:bldP spid="79888" grpId="0"/>
      <p:bldP spid="79890" grpId="0" animBg="1"/>
      <p:bldP spid="79894" grpId="0" animBg="1"/>
      <p:bldP spid="79915" grpId="0" animBg="1"/>
      <p:bldP spid="79916" grpId="0" animBg="1"/>
      <p:bldP spid="79917" grpId="0" animBg="1"/>
      <p:bldP spid="79918" grpId="0" animBg="1"/>
      <p:bldP spid="79919" grpId="0" animBg="1"/>
      <p:bldP spid="79920" grpId="0" animBg="1"/>
      <p:bldP spid="79921" grpId="0" animBg="1"/>
      <p:bldP spid="79922" grpId="0" animBg="1"/>
      <p:bldP spid="79923" grpId="0" animBg="1"/>
      <p:bldP spid="79924" grpId="0" animBg="1"/>
      <p:bldP spid="79925" grpId="0" animBg="1"/>
      <p:bldP spid="79926" grpId="0" animBg="1"/>
      <p:bldP spid="79927" grpId="0" animBg="1"/>
      <p:bldP spid="79928" grpId="0" animBg="1"/>
      <p:bldP spid="79929" grpId="0" animBg="1"/>
      <p:bldP spid="79930" grpId="0" animBg="1"/>
      <p:bldP spid="79931" grpId="0" animBg="1"/>
      <p:bldP spid="79932" grpId="0" animBg="1"/>
      <p:bldP spid="79933" grpId="0" animBg="1"/>
      <p:bldP spid="79934" grpId="0" animBg="1"/>
      <p:bldP spid="79935" grpId="0" animBg="1"/>
      <p:bldP spid="79936" grpId="0" animBg="1"/>
      <p:bldP spid="79937" grpId="0" animBg="1"/>
      <p:bldP spid="79938" grpId="0" animBg="1"/>
      <p:bldP spid="79939" grpId="0" animBg="1"/>
      <p:bldP spid="79940" grpId="0" animBg="1"/>
      <p:bldP spid="79941" grpId="0" animBg="1"/>
      <p:bldP spid="79942" grpId="0" animBg="1"/>
      <p:bldP spid="79943" grpId="0" animBg="1"/>
      <p:bldP spid="79944" grpId="0" animBg="1"/>
      <p:bldP spid="79945" grpId="0" animBg="1"/>
      <p:bldP spid="79946" grpId="0" animBg="1"/>
      <p:bldP spid="79947" grpId="0" animBg="1"/>
      <p:bldP spid="79898" grpId="0" animBg="1"/>
      <p:bldP spid="79899" grpId="0" animBg="1"/>
      <p:bldP spid="79949" grpId="0" animBg="1"/>
      <p:bldP spid="79950" grpId="0" animBg="1"/>
      <p:bldP spid="79951" grpId="0" animBg="1"/>
      <p:bldP spid="79953" grpId="0" animBg="1"/>
      <p:bldP spid="799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8FABE3-38C5-410B-9017-9AA3B624FDC9}"/>
              </a:ext>
            </a:extLst>
          </p:cNvPr>
          <p:cNvSpPr/>
          <p:nvPr/>
        </p:nvSpPr>
        <p:spPr>
          <a:xfrm>
            <a:off x="3276600" y="723900"/>
            <a:ext cx="11049000" cy="1693395"/>
          </a:xfrm>
          <a:prstGeom prst="rect">
            <a:avLst/>
          </a:prstGeom>
          <a:solidFill>
            <a:srgbClr val="FFFF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3399"/>
                </a:solidFill>
                <a:latin typeface="#9Slide07 IcielCadena" panose="02000503000000020004" pitchFamily="2" charset="0"/>
              </a:rPr>
              <a:t>PHIẾU HỌC TẬP SỐ </a:t>
            </a:r>
            <a:r>
              <a:rPr lang="en-US" sz="4000">
                <a:solidFill>
                  <a:srgbClr val="FF3399"/>
                </a:solidFill>
                <a:latin typeface="#9Slide07 IcielCadena" panose="02000503000000020004" pitchFamily="2" charset="0"/>
              </a:rPr>
              <a:t>3</a:t>
            </a:r>
            <a:endParaRPr lang="vi-VN" sz="4000">
              <a:solidFill>
                <a:srgbClr val="FF3399"/>
              </a:solidFill>
              <a:latin typeface="#9Slide07 IcielCadena" panose="02000503000000020004" pitchFamily="2" charset="0"/>
            </a:endParaRPr>
          </a:p>
          <a:p>
            <a:r>
              <a:rPr lang="vi-VN" sz="3200">
                <a:solidFill>
                  <a:schemeClr val="accent2">
                    <a:lumMod val="50000"/>
                  </a:schemeClr>
                </a:solidFill>
                <a:latin typeface="#9Slide02 Noi dung rat dai" panose="02000000000000000000" pitchFamily="2" charset="0"/>
                <a:ea typeface="#9Slide02 Noi dung rat dai" panose="02000000000000000000" pitchFamily="2" charset="0"/>
              </a:rPr>
              <a:t>Nhiệm vụ: Dựa vào bảng H4.1 thông tin SGK và kiến thức đã học, em hãy trao đổi và hoàn thiện nội dung PHT sau: </a:t>
            </a:r>
            <a:endParaRPr lang="en-US" sz="3200">
              <a:solidFill>
                <a:schemeClr val="accent2">
                  <a:lumMod val="50000"/>
                </a:schemeClr>
              </a:solidFill>
              <a:latin typeface="#9Slide02 Noi dung rat dai" panose="02000000000000000000" pitchFamily="2" charset="0"/>
              <a:ea typeface="#9Slide02 Noi dung rat dai" panose="02000000000000000000" pitchFamily="2" charset="0"/>
            </a:endParaRPr>
          </a:p>
        </p:txBody>
      </p:sp>
      <p:pic>
        <p:nvPicPr>
          <p:cNvPr id="6" name="Picture 5">
            <a:extLst>
              <a:ext uri="{FF2B5EF4-FFF2-40B4-BE49-F238E27FC236}">
                <a16:creationId xmlns:a16="http://schemas.microsoft.com/office/drawing/2014/main" id="{840007CD-8C35-4432-A6E7-D665258C8DE0}"/>
              </a:ext>
            </a:extLst>
          </p:cNvPr>
          <p:cNvPicPr>
            <a:picLocks noChangeAspect="1"/>
          </p:cNvPicPr>
          <p:nvPr/>
        </p:nvPicPr>
        <p:blipFill>
          <a:blip r:embed="rId2"/>
          <a:stretch>
            <a:fillRect/>
          </a:stretch>
        </p:blipFill>
        <p:spPr>
          <a:xfrm>
            <a:off x="990600" y="342900"/>
            <a:ext cx="2010198" cy="1981200"/>
          </a:xfrm>
          <a:prstGeom prst="rect">
            <a:avLst/>
          </a:prstGeom>
        </p:spPr>
      </p:pic>
      <p:pic>
        <p:nvPicPr>
          <p:cNvPr id="7" name="Picture 6">
            <a:extLst>
              <a:ext uri="{FF2B5EF4-FFF2-40B4-BE49-F238E27FC236}">
                <a16:creationId xmlns:a16="http://schemas.microsoft.com/office/drawing/2014/main" id="{2A9C4DF5-2E59-4A90-B95F-A181E74E789B}"/>
              </a:ext>
            </a:extLst>
          </p:cNvPr>
          <p:cNvPicPr>
            <a:picLocks noChangeAspect="1"/>
          </p:cNvPicPr>
          <p:nvPr/>
        </p:nvPicPr>
        <p:blipFill>
          <a:blip r:embed="rId3"/>
          <a:stretch>
            <a:fillRect/>
          </a:stretch>
        </p:blipFill>
        <p:spPr>
          <a:xfrm>
            <a:off x="14325600" y="723900"/>
            <a:ext cx="1693394" cy="1693394"/>
          </a:xfrm>
          <a:prstGeom prst="rect">
            <a:avLst/>
          </a:prstGeom>
        </p:spPr>
      </p:pic>
      <p:graphicFrame>
        <p:nvGraphicFramePr>
          <p:cNvPr id="9" name="Table 9">
            <a:extLst>
              <a:ext uri="{FF2B5EF4-FFF2-40B4-BE49-F238E27FC236}">
                <a16:creationId xmlns:a16="http://schemas.microsoft.com/office/drawing/2014/main" id="{253FBAFD-282A-4B0D-AE8A-6663A6309AC1}"/>
              </a:ext>
            </a:extLst>
          </p:cNvPr>
          <p:cNvGraphicFramePr>
            <a:graphicFrameLocks noGrp="1"/>
          </p:cNvGraphicFramePr>
          <p:nvPr>
            <p:extLst>
              <p:ext uri="{D42A27DB-BD31-4B8C-83A1-F6EECF244321}">
                <p14:modId xmlns:p14="http://schemas.microsoft.com/office/powerpoint/2010/main" val="2700569886"/>
              </p:ext>
            </p:extLst>
          </p:nvPr>
        </p:nvGraphicFramePr>
        <p:xfrm>
          <a:off x="533400" y="2688104"/>
          <a:ext cx="16916400" cy="7074640"/>
        </p:xfrm>
        <a:graphic>
          <a:graphicData uri="http://schemas.openxmlformats.org/drawingml/2006/table">
            <a:tbl>
              <a:tblPr firstRow="1" bandRow="1">
                <a:tableStyleId>{5C22544A-7EE6-4342-B048-85BDC9FD1C3A}</a:tableStyleId>
              </a:tblPr>
              <a:tblGrid>
                <a:gridCol w="2948730">
                  <a:extLst>
                    <a:ext uri="{9D8B030D-6E8A-4147-A177-3AD203B41FA5}">
                      <a16:colId xmlns:a16="http://schemas.microsoft.com/office/drawing/2014/main" val="3866399181"/>
                    </a:ext>
                  </a:extLst>
                </a:gridCol>
                <a:gridCol w="6042870">
                  <a:extLst>
                    <a:ext uri="{9D8B030D-6E8A-4147-A177-3AD203B41FA5}">
                      <a16:colId xmlns:a16="http://schemas.microsoft.com/office/drawing/2014/main" val="1889721366"/>
                    </a:ext>
                  </a:extLst>
                </a:gridCol>
                <a:gridCol w="7924800">
                  <a:extLst>
                    <a:ext uri="{9D8B030D-6E8A-4147-A177-3AD203B41FA5}">
                      <a16:colId xmlns:a16="http://schemas.microsoft.com/office/drawing/2014/main" val="448201131"/>
                    </a:ext>
                  </a:extLst>
                </a:gridCol>
              </a:tblGrid>
              <a:tr h="981356">
                <a:tc>
                  <a:txBody>
                    <a:bodyPr/>
                    <a:lstStyle/>
                    <a:p>
                      <a:pPr algn="ctr"/>
                      <a:r>
                        <a:rPr lang="en-US">
                          <a:solidFill>
                            <a:schemeClr val="accent3">
                              <a:lumMod val="50000"/>
                            </a:schemeClr>
                          </a:solidFill>
                          <a:latin typeface="#9Slide02 Noi dung dai" panose="02000000000000000000" pitchFamily="2" charset="0"/>
                          <a:ea typeface="#9Slide02 Noi dung dai" panose="02000000000000000000" pitchFamily="2" charset="0"/>
                        </a:rPr>
                        <a:t>Gió mùa</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00"/>
                    </a:solidFill>
                  </a:tcPr>
                </a:tc>
                <a:tc>
                  <a:txBody>
                    <a:bodyPr/>
                    <a:lstStyle/>
                    <a:p>
                      <a:pPr algn="ctr"/>
                      <a:r>
                        <a:rPr lang="en-US">
                          <a:solidFill>
                            <a:schemeClr val="accent3">
                              <a:lumMod val="50000"/>
                            </a:schemeClr>
                          </a:solidFill>
                          <a:latin typeface="#9Slide02 Noi dung dai" panose="02000000000000000000" pitchFamily="2" charset="0"/>
                          <a:ea typeface="#9Slide02 Noi dung dai" panose="02000000000000000000" pitchFamily="2" charset="0"/>
                        </a:rPr>
                        <a:t>Gió mùa đông</a:t>
                      </a:r>
                    </a:p>
                    <a:p>
                      <a:pPr algn="ctr"/>
                      <a:r>
                        <a:rPr lang="en-US">
                          <a:solidFill>
                            <a:schemeClr val="accent3">
                              <a:lumMod val="50000"/>
                            </a:schemeClr>
                          </a:solidFill>
                          <a:latin typeface="#9Slide02 Noi dung dai" panose="02000000000000000000" pitchFamily="2" charset="0"/>
                          <a:ea typeface="#9Slide02 Noi dung dai" panose="02000000000000000000" pitchFamily="2" charset="0"/>
                        </a:rPr>
                        <a:t>(N2,4)</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00"/>
                    </a:solidFill>
                  </a:tcPr>
                </a:tc>
                <a:tc>
                  <a:txBody>
                    <a:bodyPr/>
                    <a:lstStyle/>
                    <a:p>
                      <a:pPr algn="ctr"/>
                      <a:r>
                        <a:rPr lang="en-US">
                          <a:solidFill>
                            <a:schemeClr val="accent3">
                              <a:lumMod val="50000"/>
                            </a:schemeClr>
                          </a:solidFill>
                          <a:latin typeface="#9Slide02 Noi dung dai" panose="02000000000000000000" pitchFamily="2" charset="0"/>
                          <a:ea typeface="#9Slide02 Noi dung dai" panose="02000000000000000000" pitchFamily="2" charset="0"/>
                        </a:rPr>
                        <a:t>Gió mùa hạ</a:t>
                      </a:r>
                    </a:p>
                    <a:p>
                      <a:pPr algn="ctr"/>
                      <a:r>
                        <a:rPr lang="en-US">
                          <a:solidFill>
                            <a:schemeClr val="accent3">
                              <a:lumMod val="50000"/>
                            </a:schemeClr>
                          </a:solidFill>
                          <a:latin typeface="#9Slide02 Noi dung dai" panose="02000000000000000000" pitchFamily="2" charset="0"/>
                          <a:ea typeface="#9Slide02 Noi dung dai" panose="02000000000000000000" pitchFamily="2" charset="0"/>
                        </a:rPr>
                        <a:t>(N6,8)</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00"/>
                    </a:solidFill>
                  </a:tcPr>
                </a:tc>
                <a:extLst>
                  <a:ext uri="{0D108BD9-81ED-4DB2-BD59-A6C34878D82A}">
                    <a16:rowId xmlns:a16="http://schemas.microsoft.com/office/drawing/2014/main" val="3734268286"/>
                  </a:ext>
                </a:extLst>
              </a:tr>
              <a:tr h="788240">
                <a:tc>
                  <a:txBody>
                    <a:bodyPr/>
                    <a:lstStyle/>
                    <a:p>
                      <a:r>
                        <a:rPr lang="en-US">
                          <a:solidFill>
                            <a:schemeClr val="accent3">
                              <a:lumMod val="50000"/>
                            </a:schemeClr>
                          </a:solidFill>
                          <a:latin typeface="#9Slide02 Noi dung dai" panose="02000000000000000000" pitchFamily="2" charset="0"/>
                          <a:ea typeface="#9Slide02 Noi dung dai" panose="02000000000000000000" pitchFamily="2" charset="0"/>
                        </a:rPr>
                        <a:t>Thời gian</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3483907889"/>
                  </a:ext>
                </a:extLst>
              </a:tr>
              <a:tr h="599975">
                <a:tc>
                  <a:txBody>
                    <a:bodyPr/>
                    <a:lstStyle/>
                    <a:p>
                      <a:r>
                        <a:rPr lang="en-US">
                          <a:solidFill>
                            <a:schemeClr val="accent3">
                              <a:lumMod val="50000"/>
                            </a:schemeClr>
                          </a:solidFill>
                          <a:latin typeface="#9Slide02 Noi dung dai" panose="02000000000000000000" pitchFamily="2" charset="0"/>
                          <a:ea typeface="#9Slide02 Noi dung dai" panose="02000000000000000000" pitchFamily="2" charset="0"/>
                        </a:rPr>
                        <a:t>H</a:t>
                      </a:r>
                      <a:r>
                        <a:rPr lang="vi-VN">
                          <a:solidFill>
                            <a:schemeClr val="accent3">
                              <a:lumMod val="50000"/>
                            </a:schemeClr>
                          </a:solidFill>
                          <a:latin typeface="#9Slide02 Noi dung dai" panose="02000000000000000000" pitchFamily="2" charset="0"/>
                          <a:ea typeface="#9Slide02 Noi dung dai" panose="02000000000000000000" pitchFamily="2" charset="0"/>
                        </a:rPr>
                        <a:t>ư</a:t>
                      </a:r>
                      <a:r>
                        <a:rPr lang="en-US">
                          <a:solidFill>
                            <a:schemeClr val="accent3">
                              <a:lumMod val="50000"/>
                            </a:schemeClr>
                          </a:solidFill>
                          <a:latin typeface="#9Slide02 Noi dung dai" panose="02000000000000000000" pitchFamily="2" charset="0"/>
                          <a:ea typeface="#9Slide02 Noi dung dai" panose="02000000000000000000" pitchFamily="2" charset="0"/>
                        </a:rPr>
                        <a:t>ớng gió chính</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99350349"/>
                  </a:ext>
                </a:extLst>
              </a:tr>
              <a:tr h="2770930">
                <a:tc>
                  <a:txBody>
                    <a:bodyPr/>
                    <a:lstStyle/>
                    <a:p>
                      <a:r>
                        <a:rPr lang="en-US">
                          <a:solidFill>
                            <a:schemeClr val="accent3">
                              <a:lumMod val="50000"/>
                            </a:schemeClr>
                          </a:solidFill>
                          <a:latin typeface="#9Slide02 Noi dung dai" panose="02000000000000000000" pitchFamily="2" charset="0"/>
                          <a:ea typeface="#9Slide02 Noi dung dai" panose="02000000000000000000" pitchFamily="2" charset="0"/>
                        </a:rPr>
                        <a:t>Dạng thời tiết th</a:t>
                      </a:r>
                      <a:r>
                        <a:rPr lang="vi-VN">
                          <a:solidFill>
                            <a:schemeClr val="accent3">
                              <a:lumMod val="50000"/>
                            </a:schemeClr>
                          </a:solidFill>
                          <a:latin typeface="#9Slide02 Noi dung dai" panose="02000000000000000000" pitchFamily="2" charset="0"/>
                          <a:ea typeface="#9Slide02 Noi dung dai" panose="02000000000000000000" pitchFamily="2" charset="0"/>
                        </a:rPr>
                        <a:t>ư</a:t>
                      </a:r>
                      <a:r>
                        <a:rPr lang="en-US">
                          <a:solidFill>
                            <a:schemeClr val="accent3">
                              <a:lumMod val="50000"/>
                            </a:schemeClr>
                          </a:solidFill>
                          <a:latin typeface="#9Slide02 Noi dung dai" panose="02000000000000000000" pitchFamily="2" charset="0"/>
                          <a:ea typeface="#9Slide02 Noi dung dai" panose="02000000000000000000" pitchFamily="2" charset="0"/>
                        </a:rPr>
                        <a:t>ờng gặp</a:t>
                      </a:r>
                      <a:endParaRPr lang="vi-VN">
                        <a:solidFill>
                          <a:schemeClr val="accent3">
                            <a:lumMod val="50000"/>
                          </a:schemeClr>
                        </a:solidFill>
                        <a:latin typeface="#9Slide02 Noi dung dai" panose="02000000000000000000" pitchFamily="2" charset="0"/>
                        <a:ea typeface="#9Slide02 Noi dung dai" panose="02000000000000000000" pitchFamily="2" charset="0"/>
                      </a:endParaRPr>
                    </a:p>
                    <a:p>
                      <a:endParaRPr lang="vi-VN">
                        <a:solidFill>
                          <a:schemeClr val="accent3">
                            <a:lumMod val="50000"/>
                          </a:schemeClr>
                        </a:solidFill>
                        <a:latin typeface="#9Slide02 Noi dung dai" panose="02000000000000000000" pitchFamily="2" charset="0"/>
                        <a:ea typeface="#9Slide02 Noi dung dai" panose="02000000000000000000" pitchFamily="2" charset="0"/>
                      </a:endParaRPr>
                    </a:p>
                    <a:p>
                      <a:endParaRPr lang="vi-VN">
                        <a:solidFill>
                          <a:schemeClr val="accent3">
                            <a:lumMod val="50000"/>
                          </a:schemeClr>
                        </a:solidFill>
                        <a:latin typeface="#9Slide02 Noi dung dai" panose="02000000000000000000" pitchFamily="2" charset="0"/>
                        <a:ea typeface="#9Slide02 Noi dung dai" panose="02000000000000000000" pitchFamily="2" charset="0"/>
                      </a:endParaRPr>
                    </a:p>
                    <a:p>
                      <a:endParaRPr lang="vi-VN">
                        <a:solidFill>
                          <a:schemeClr val="accent3">
                            <a:lumMod val="50000"/>
                          </a:schemeClr>
                        </a:solidFill>
                        <a:latin typeface="#9Slide02 Noi dung dai" panose="02000000000000000000" pitchFamily="2" charset="0"/>
                        <a:ea typeface="#9Slide02 Noi dung dai" panose="02000000000000000000" pitchFamily="2" charset="0"/>
                      </a:endParaRPr>
                    </a:p>
                    <a:p>
                      <a:endParaRPr lang="vi-VN">
                        <a:solidFill>
                          <a:schemeClr val="accent3">
                            <a:lumMod val="50000"/>
                          </a:schemeClr>
                        </a:solidFill>
                        <a:latin typeface="#9Slide02 Noi dung dai" panose="02000000000000000000" pitchFamily="2" charset="0"/>
                        <a:ea typeface="#9Slide02 Noi dung dai" panose="02000000000000000000" pitchFamily="2" charset="0"/>
                      </a:endParaRPr>
                    </a:p>
                    <a:p>
                      <a:endParaRPr lang="vi-VN">
                        <a:solidFill>
                          <a:schemeClr val="accent3">
                            <a:lumMod val="50000"/>
                          </a:schemeClr>
                        </a:solidFill>
                        <a:latin typeface="#9Slide02 Noi dung dai" panose="02000000000000000000" pitchFamily="2" charset="0"/>
                        <a:ea typeface="#9Slide02 Noi dung dai" panose="02000000000000000000" pitchFamily="2" charset="0"/>
                      </a:endParaRPr>
                    </a:p>
                    <a:p>
                      <a:endParaRPr lang="vi-VN">
                        <a:solidFill>
                          <a:schemeClr val="accent3">
                            <a:lumMod val="50000"/>
                          </a:schemeClr>
                        </a:solidFill>
                        <a:latin typeface="#9Slide02 Noi dung dai" panose="02000000000000000000" pitchFamily="2" charset="0"/>
                        <a:ea typeface="#9Slide02 Noi dung dai" panose="02000000000000000000" pitchFamily="2" charset="0"/>
                      </a:endParaRPr>
                    </a:p>
                    <a:p>
                      <a:endParaRPr lang="vi-VN">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chemeClr val="accent3">
                            <a:lumMod val="50000"/>
                          </a:schemeClr>
                        </a:solidFill>
                        <a:latin typeface="#9Slide02 Noi dung dai" panose="02000000000000000000" pitchFamily="2" charset="0"/>
                        <a:ea typeface="#9Slide02 Noi dung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3813616692"/>
                  </a:ext>
                </a:extLst>
              </a:tr>
            </a:tbl>
          </a:graphicData>
        </a:graphic>
      </p:graphicFrame>
      <p:sp>
        <p:nvSpPr>
          <p:cNvPr id="2" name="Rectangle 1">
            <a:extLst>
              <a:ext uri="{FF2B5EF4-FFF2-40B4-BE49-F238E27FC236}">
                <a16:creationId xmlns:a16="http://schemas.microsoft.com/office/drawing/2014/main" id="{4C7255F8-6EB8-4415-9336-4C81236C7B41}"/>
              </a:ext>
            </a:extLst>
          </p:cNvPr>
          <p:cNvSpPr/>
          <p:nvPr/>
        </p:nvSpPr>
        <p:spPr>
          <a:xfrm>
            <a:off x="3581400" y="3943660"/>
            <a:ext cx="4264309" cy="461665"/>
          </a:xfrm>
          <a:prstGeom prst="rect">
            <a:avLst/>
          </a:prstGeom>
        </p:spPr>
        <p:txBody>
          <a:bodyPr wrap="none">
            <a:spAutoFit/>
          </a:bodyPr>
          <a:lstStyle/>
          <a:p>
            <a:r>
              <a:rPr lang="vi-VN" sz="2400">
                <a:solidFill>
                  <a:srgbClr val="FF3399"/>
                </a:solidFill>
                <a:latin typeface="#9Slide02 Noi dung rat dai" panose="02000000000000000000" pitchFamily="2" charset="0"/>
                <a:ea typeface="#9Slide02 Noi dung rat dai" panose="02000000000000000000" pitchFamily="2" charset="0"/>
              </a:rPr>
              <a:t>T</a:t>
            </a:r>
            <a:r>
              <a:rPr lang="en-US" sz="2400">
                <a:solidFill>
                  <a:srgbClr val="FF3399"/>
                </a:solidFill>
                <a:latin typeface="#9Slide02 Noi dung rat dai" panose="02000000000000000000" pitchFamily="2" charset="0"/>
                <a:ea typeface="#9Slide02 Noi dung rat dai" panose="02000000000000000000" pitchFamily="2" charset="0"/>
              </a:rPr>
              <a:t>ừ tháng 11 đến tháng 4 năm sau</a:t>
            </a:r>
          </a:p>
        </p:txBody>
      </p:sp>
      <p:sp>
        <p:nvSpPr>
          <p:cNvPr id="8" name="Rectangle 7">
            <a:extLst>
              <a:ext uri="{FF2B5EF4-FFF2-40B4-BE49-F238E27FC236}">
                <a16:creationId xmlns:a16="http://schemas.microsoft.com/office/drawing/2014/main" id="{D65C056B-9C9D-44CA-A644-F3479515809A}"/>
              </a:ext>
            </a:extLst>
          </p:cNvPr>
          <p:cNvSpPr/>
          <p:nvPr/>
        </p:nvSpPr>
        <p:spPr>
          <a:xfrm>
            <a:off x="9753600" y="3937778"/>
            <a:ext cx="3159839" cy="461665"/>
          </a:xfrm>
          <a:prstGeom prst="rect">
            <a:avLst/>
          </a:prstGeom>
        </p:spPr>
        <p:txBody>
          <a:bodyPr wrap="none">
            <a:spAutoFit/>
          </a:bodyPr>
          <a:lstStyle/>
          <a:p>
            <a:r>
              <a:rPr lang="vi-VN" sz="2400">
                <a:solidFill>
                  <a:srgbClr val="FF3399"/>
                </a:solidFill>
                <a:latin typeface="#9Slide02 Noi dung rat dai" panose="02000000000000000000" pitchFamily="2" charset="0"/>
                <a:ea typeface="#9Slide02 Noi dung rat dai" panose="02000000000000000000" pitchFamily="2" charset="0"/>
              </a:rPr>
              <a:t>T</a:t>
            </a:r>
            <a:r>
              <a:rPr lang="en-US" sz="2400">
                <a:solidFill>
                  <a:srgbClr val="FF3399"/>
                </a:solidFill>
                <a:latin typeface="#9Slide02 Noi dung rat dai" panose="02000000000000000000" pitchFamily="2" charset="0"/>
                <a:ea typeface="#9Slide02 Noi dung rat dai" panose="02000000000000000000" pitchFamily="2" charset="0"/>
              </a:rPr>
              <a:t>ừ tháng </a:t>
            </a:r>
            <a:r>
              <a:rPr lang="vi-VN" sz="2400">
                <a:solidFill>
                  <a:srgbClr val="FF3399"/>
                </a:solidFill>
                <a:latin typeface="#9Slide02 Noi dung rat dai" panose="02000000000000000000" pitchFamily="2" charset="0"/>
                <a:ea typeface="#9Slide02 Noi dung rat dai" panose="02000000000000000000" pitchFamily="2" charset="0"/>
              </a:rPr>
              <a:t>5</a:t>
            </a:r>
            <a:r>
              <a:rPr lang="en-US" sz="2400">
                <a:solidFill>
                  <a:srgbClr val="FF3399"/>
                </a:solidFill>
                <a:latin typeface="#9Slide02 Noi dung rat dai" panose="02000000000000000000" pitchFamily="2" charset="0"/>
                <a:ea typeface="#9Slide02 Noi dung rat dai" panose="02000000000000000000" pitchFamily="2" charset="0"/>
              </a:rPr>
              <a:t> đến tháng </a:t>
            </a:r>
            <a:r>
              <a:rPr lang="vi-VN" sz="2400">
                <a:solidFill>
                  <a:srgbClr val="FF3399"/>
                </a:solidFill>
                <a:latin typeface="#9Slide02 Noi dung rat dai" panose="02000000000000000000" pitchFamily="2" charset="0"/>
                <a:ea typeface="#9Slide02 Noi dung rat dai" panose="02000000000000000000" pitchFamily="2" charset="0"/>
              </a:rPr>
              <a:t>10</a:t>
            </a:r>
            <a:endParaRPr lang="en-US" sz="2400">
              <a:solidFill>
                <a:srgbClr val="FF3399"/>
              </a:solidFill>
              <a:latin typeface="#9Slide02 Noi dung rat dai" panose="02000000000000000000" pitchFamily="2" charset="0"/>
              <a:ea typeface="#9Slide02 Noi dung rat dai" panose="02000000000000000000" pitchFamily="2" charset="0"/>
            </a:endParaRPr>
          </a:p>
        </p:txBody>
      </p:sp>
      <p:sp>
        <p:nvSpPr>
          <p:cNvPr id="10" name="Rectangle 9">
            <a:extLst>
              <a:ext uri="{FF2B5EF4-FFF2-40B4-BE49-F238E27FC236}">
                <a16:creationId xmlns:a16="http://schemas.microsoft.com/office/drawing/2014/main" id="{530A14D6-3201-43C7-892A-8F00A425D9D5}"/>
              </a:ext>
            </a:extLst>
          </p:cNvPr>
          <p:cNvSpPr/>
          <p:nvPr/>
        </p:nvSpPr>
        <p:spPr>
          <a:xfrm>
            <a:off x="3597731" y="4581665"/>
            <a:ext cx="1332416" cy="461665"/>
          </a:xfrm>
          <a:prstGeom prst="rect">
            <a:avLst/>
          </a:prstGeom>
        </p:spPr>
        <p:txBody>
          <a:bodyPr wrap="none">
            <a:spAutoFit/>
          </a:bodyPr>
          <a:lstStyle/>
          <a:p>
            <a:r>
              <a:rPr lang="vi-VN" sz="2400">
                <a:solidFill>
                  <a:srgbClr val="FF3399"/>
                </a:solidFill>
                <a:latin typeface="#9Slide02 Noi dung rat dai" panose="02000000000000000000" pitchFamily="2" charset="0"/>
                <a:ea typeface="#9Slide02 Noi dung rat dai" panose="02000000000000000000" pitchFamily="2" charset="0"/>
              </a:rPr>
              <a:t>Đông bắc</a:t>
            </a:r>
            <a:endParaRPr lang="en-US" sz="2400">
              <a:solidFill>
                <a:srgbClr val="FF3399"/>
              </a:solidFill>
              <a:latin typeface="#9Slide02 Noi dung rat dai" panose="02000000000000000000" pitchFamily="2" charset="0"/>
              <a:ea typeface="#9Slide02 Noi dung rat dai" panose="02000000000000000000" pitchFamily="2" charset="0"/>
            </a:endParaRPr>
          </a:p>
        </p:txBody>
      </p:sp>
      <p:sp>
        <p:nvSpPr>
          <p:cNvPr id="11" name="Rectangle 10">
            <a:extLst>
              <a:ext uri="{FF2B5EF4-FFF2-40B4-BE49-F238E27FC236}">
                <a16:creationId xmlns:a16="http://schemas.microsoft.com/office/drawing/2014/main" id="{00A0AFC4-23DA-415B-B591-F47B618414F9}"/>
              </a:ext>
            </a:extLst>
          </p:cNvPr>
          <p:cNvSpPr/>
          <p:nvPr/>
        </p:nvSpPr>
        <p:spPr>
          <a:xfrm>
            <a:off x="9753600" y="4726201"/>
            <a:ext cx="1260281" cy="461665"/>
          </a:xfrm>
          <a:prstGeom prst="rect">
            <a:avLst/>
          </a:prstGeom>
        </p:spPr>
        <p:txBody>
          <a:bodyPr wrap="none">
            <a:spAutoFit/>
          </a:bodyPr>
          <a:lstStyle/>
          <a:p>
            <a:r>
              <a:rPr lang="vi-VN" sz="2400">
                <a:solidFill>
                  <a:srgbClr val="FF3399"/>
                </a:solidFill>
                <a:latin typeface="#9Slide02 Noi dung rat dai" panose="02000000000000000000" pitchFamily="2" charset="0"/>
                <a:ea typeface="#9Slide02 Noi dung rat dai" panose="02000000000000000000" pitchFamily="2" charset="0"/>
              </a:rPr>
              <a:t>Tây Nam</a:t>
            </a:r>
            <a:endParaRPr lang="en-US" sz="2400">
              <a:solidFill>
                <a:srgbClr val="FF3399"/>
              </a:solidFill>
              <a:latin typeface="#9Slide02 Noi dung rat dai" panose="02000000000000000000" pitchFamily="2" charset="0"/>
              <a:ea typeface="#9Slide02 Noi dung rat dai" panose="02000000000000000000" pitchFamily="2" charset="0"/>
            </a:endParaRPr>
          </a:p>
        </p:txBody>
      </p:sp>
      <p:sp>
        <p:nvSpPr>
          <p:cNvPr id="12" name="Rectangle 11">
            <a:extLst>
              <a:ext uri="{FF2B5EF4-FFF2-40B4-BE49-F238E27FC236}">
                <a16:creationId xmlns:a16="http://schemas.microsoft.com/office/drawing/2014/main" id="{6509AEB7-2CC1-48B9-AE60-C06E10188686}"/>
              </a:ext>
            </a:extLst>
          </p:cNvPr>
          <p:cNvSpPr/>
          <p:nvPr/>
        </p:nvSpPr>
        <p:spPr>
          <a:xfrm>
            <a:off x="3597731" y="5608320"/>
            <a:ext cx="5698669" cy="3785652"/>
          </a:xfrm>
          <a:prstGeom prst="rect">
            <a:avLst/>
          </a:prstGeom>
        </p:spPr>
        <p:txBody>
          <a:bodyPr wrap="square">
            <a:spAutoFit/>
          </a:bodyPr>
          <a:lstStyle/>
          <a:p>
            <a:pPr algn="just"/>
            <a:r>
              <a:rPr lang="vi-VN" sz="2400">
                <a:solidFill>
                  <a:srgbClr val="FF3399"/>
                </a:solidFill>
                <a:latin typeface="#9Slide02 Noi dung rat dai" panose="02000000000000000000" pitchFamily="2" charset="0"/>
                <a:ea typeface="#9Slide02 Noi dung rat dai" panose="02000000000000000000" pitchFamily="2" charset="0"/>
              </a:rPr>
              <a:t>+  Miền Bắc chịu ảnh hưởng của khối khí lạnh từ phía Bắc di chuyển xuống nước ta tạo nên một mùa đông lạnh (nửa đầu mùa đông có thời tiết lạnh, khô; nửa cuối mùa đông có thời tiết lạnh, ẩm).</a:t>
            </a:r>
          </a:p>
          <a:p>
            <a:pPr algn="just"/>
            <a:r>
              <a:rPr lang="vi-VN" sz="2400">
                <a:solidFill>
                  <a:srgbClr val="FF3399"/>
                </a:solidFill>
                <a:latin typeface="#9Slide02 Noi dung rat dai" panose="02000000000000000000" pitchFamily="2" charset="0"/>
                <a:ea typeface="#9Slide02 Noi dung rat dai" panose="02000000000000000000" pitchFamily="2" charset="0"/>
              </a:rPr>
              <a:t>+ Từ phía nam dãy Bạch Mã trở vào, Tín phong bán cầu Bắc có hướng đông bắc chiếm ưu thế gây mưa cho vùng biển Nam Trung Bộ; còn ở Tây Nguyên và Nam Bộ thời tiết nóng, khô.</a:t>
            </a:r>
            <a:endParaRPr lang="en-US" sz="2400">
              <a:solidFill>
                <a:srgbClr val="FF3399"/>
              </a:solidFill>
              <a:latin typeface="#9Slide02 Noi dung rat dai" panose="02000000000000000000" pitchFamily="2" charset="0"/>
              <a:ea typeface="#9Slide02 Noi dung rat dai" panose="02000000000000000000" pitchFamily="2" charset="0"/>
            </a:endParaRPr>
          </a:p>
        </p:txBody>
      </p:sp>
      <p:sp>
        <p:nvSpPr>
          <p:cNvPr id="13" name="Rectangle 12">
            <a:extLst>
              <a:ext uri="{FF2B5EF4-FFF2-40B4-BE49-F238E27FC236}">
                <a16:creationId xmlns:a16="http://schemas.microsoft.com/office/drawing/2014/main" id="{C2B936E8-5BB0-471A-ACFF-34D034C9070E}"/>
              </a:ext>
            </a:extLst>
          </p:cNvPr>
          <p:cNvSpPr/>
          <p:nvPr/>
        </p:nvSpPr>
        <p:spPr>
          <a:xfrm>
            <a:off x="9668273" y="5600700"/>
            <a:ext cx="7476727" cy="3416320"/>
          </a:xfrm>
          <a:prstGeom prst="rect">
            <a:avLst/>
          </a:prstGeom>
        </p:spPr>
        <p:txBody>
          <a:bodyPr wrap="square">
            <a:spAutoFit/>
          </a:bodyPr>
          <a:lstStyle/>
          <a:p>
            <a:pPr algn="just"/>
            <a:r>
              <a:rPr lang="vi-VN" sz="2400">
                <a:solidFill>
                  <a:srgbClr val="FF3399"/>
                </a:solidFill>
                <a:latin typeface="#9Slide02 Noi dung rat dai" panose="02000000000000000000" pitchFamily="2" charset="0"/>
                <a:ea typeface="#9Slide02 Noi dung rat dai" panose="02000000000000000000" pitchFamily="2" charset="0"/>
              </a:rPr>
              <a:t>+ Vào đầu mùa hạ, gió Tây Nam thổi từ Bắc Ấn Độ Dương gây mưa lớn cho đồng bằng Nam Bộ và Tây Nguyên. Khi vượt qua dãy Trường Sơn và các dãy núi chạy dọc biên giới Việt - Lào, tính chất của gió thay đổi do hiệu ứng phơn khiến phía đông dãy Trường Sơn và phía nam khu vực Tây Bắc có thời tiết khô nóng.</a:t>
            </a:r>
          </a:p>
          <a:p>
            <a:pPr algn="just"/>
            <a:r>
              <a:rPr lang="vi-VN" sz="2400">
                <a:solidFill>
                  <a:srgbClr val="FF3399"/>
                </a:solidFill>
                <a:latin typeface="#9Slide02 Noi dung rat dai" panose="02000000000000000000" pitchFamily="2" charset="0"/>
                <a:ea typeface="#9Slide02 Noi dung rat dai" panose="02000000000000000000" pitchFamily="2" charset="0"/>
              </a:rPr>
              <a:t>+ Vào giữa và cuối mùa hạ, thời tiết nóng ẩm, mưa nhiều phổ biến trên cả nước. Hiện tượng thời tiết cực đoan trong mùa này là bão kèm theo mưa lớn.</a:t>
            </a:r>
            <a:endParaRPr lang="en-US" sz="2400">
              <a:solidFill>
                <a:srgbClr val="FF3399"/>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967173332"/>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517EB-2F45-44CB-A778-01E98C3D38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 r="-839"/>
          <a:stretch/>
        </p:blipFill>
        <p:spPr>
          <a:xfrm>
            <a:off x="762000" y="102393"/>
            <a:ext cx="16992600" cy="10082213"/>
          </a:xfrm>
          <a:prstGeom prst="rect">
            <a:avLst/>
          </a:prstGeom>
          <a:noFill/>
        </p:spPr>
      </p:pic>
    </p:spTree>
    <p:extLst>
      <p:ext uri="{BB962C8B-B14F-4D97-AF65-F5344CB8AC3E}">
        <p14:creationId xmlns:p14="http://schemas.microsoft.com/office/powerpoint/2010/main" val="2477045030"/>
      </p:ext>
    </p:extLst>
  </p:cSld>
  <p:clrMapOvr>
    <a:masterClrMapping/>
  </p:clrMapOvr>
  <p:transition spd="slow">
    <p:diamon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47C88-6C7F-4C72-B589-9E873D91E2D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28600" y="247650"/>
            <a:ext cx="17754600" cy="9791700"/>
          </a:xfrm>
          <a:prstGeom prst="rect">
            <a:avLst/>
          </a:prstGeom>
        </p:spPr>
      </p:pic>
    </p:spTree>
    <p:extLst>
      <p:ext uri="{BB962C8B-B14F-4D97-AF65-F5344CB8AC3E}">
        <p14:creationId xmlns:p14="http://schemas.microsoft.com/office/powerpoint/2010/main" val="528210605"/>
      </p:ext>
    </p:extLst>
  </p:cSld>
  <p:clrMapOvr>
    <a:masterClrMapping/>
  </p:clrMapOvr>
  <p:transition spd="slow">
    <p:diamon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72EBE-9C04-4F6E-9EC4-CBEF75136AB7}"/>
              </a:ext>
            </a:extLst>
          </p:cNvPr>
          <p:cNvPicPr>
            <a:picLocks noChangeAspect="1"/>
          </p:cNvPicPr>
          <p:nvPr/>
        </p:nvPicPr>
        <p:blipFill>
          <a:blip r:embed="rId2"/>
          <a:stretch>
            <a:fillRect/>
          </a:stretch>
        </p:blipFill>
        <p:spPr>
          <a:xfrm>
            <a:off x="6705601" y="602136"/>
            <a:ext cx="4495799" cy="4541364"/>
          </a:xfrm>
          <a:prstGeom prst="rect">
            <a:avLst/>
          </a:prstGeom>
        </p:spPr>
      </p:pic>
      <p:pic>
        <p:nvPicPr>
          <p:cNvPr id="11" name="Picture 10">
            <a:extLst>
              <a:ext uri="{FF2B5EF4-FFF2-40B4-BE49-F238E27FC236}">
                <a16:creationId xmlns:a16="http://schemas.microsoft.com/office/drawing/2014/main" id="{89111787-001C-4F86-B1A8-B6310EF1CF87}"/>
              </a:ext>
            </a:extLst>
          </p:cNvPr>
          <p:cNvPicPr>
            <a:picLocks noChangeAspect="1"/>
          </p:cNvPicPr>
          <p:nvPr/>
        </p:nvPicPr>
        <p:blipFill>
          <a:blip r:embed="rId3"/>
          <a:stretch>
            <a:fillRect/>
          </a:stretch>
        </p:blipFill>
        <p:spPr>
          <a:xfrm>
            <a:off x="11582400" y="342900"/>
            <a:ext cx="6431209" cy="9547106"/>
          </a:xfrm>
          <a:prstGeom prst="rect">
            <a:avLst/>
          </a:prstGeom>
        </p:spPr>
      </p:pic>
      <p:sp>
        <p:nvSpPr>
          <p:cNvPr id="15" name="Google Shape;1427;p29">
            <a:extLst>
              <a:ext uri="{FF2B5EF4-FFF2-40B4-BE49-F238E27FC236}">
                <a16:creationId xmlns:a16="http://schemas.microsoft.com/office/drawing/2014/main" id="{1E47FBA7-4DE7-46CB-8354-6576259AF480}"/>
              </a:ext>
            </a:extLst>
          </p:cNvPr>
          <p:cNvSpPr txBox="1">
            <a:spLocks/>
          </p:cNvSpPr>
          <p:nvPr/>
        </p:nvSpPr>
        <p:spPr>
          <a:xfrm>
            <a:off x="990600" y="819201"/>
            <a:ext cx="4876800" cy="2971800"/>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9pPr>
          </a:lstStyle>
          <a:p>
            <a:r>
              <a:rPr lang="vi-VN" sz="4800" kern="0">
                <a:solidFill>
                  <a:srgbClr val="31A02B"/>
                </a:solidFill>
                <a:latin typeface="#9Slide07 IcielCadena" panose="02000503000000020004" pitchFamily="2" charset="0"/>
                <a:ea typeface="#9Slide03 Open Sans SemiBold" panose="020B0706030804020204" pitchFamily="34" charset="0"/>
                <a:cs typeface="#9Slide03 Open Sans SemiBold" panose="020B0706030804020204" pitchFamily="34" charset="0"/>
              </a:rPr>
              <a:t>Tại sao khí hậu nước ta có tính chất gió mùa?</a:t>
            </a:r>
            <a:endParaRPr lang="en-US" sz="4800" kern="0">
              <a:solidFill>
                <a:srgbClr val="31A02B"/>
              </a:solidFill>
              <a:latin typeface="#9Slide07 IcielCadena" panose="02000503000000020004" pitchFamily="2" charset="0"/>
              <a:ea typeface="#9Slide03 Open Sans SemiBold" panose="020B0706030804020204" pitchFamily="34" charset="0"/>
              <a:cs typeface="#9Slide03 Open Sans SemiBold" panose="020B0706030804020204" pitchFamily="34" charset="0"/>
            </a:endParaRPr>
          </a:p>
        </p:txBody>
      </p:sp>
      <p:sp>
        <p:nvSpPr>
          <p:cNvPr id="12" name="Rectangle 11">
            <a:extLst>
              <a:ext uri="{FF2B5EF4-FFF2-40B4-BE49-F238E27FC236}">
                <a16:creationId xmlns:a16="http://schemas.microsoft.com/office/drawing/2014/main" id="{2E10C445-ABAA-49D8-AD83-F931E44020C7}"/>
              </a:ext>
            </a:extLst>
          </p:cNvPr>
          <p:cNvSpPr/>
          <p:nvPr/>
        </p:nvSpPr>
        <p:spPr>
          <a:xfrm>
            <a:off x="533400" y="5362516"/>
            <a:ext cx="10668000" cy="3108543"/>
          </a:xfrm>
          <a:prstGeom prst="rect">
            <a:avLst/>
          </a:prstGeom>
          <a:solidFill>
            <a:srgbClr val="FFFFFF"/>
          </a:solidFill>
        </p:spPr>
        <p:txBody>
          <a:bodyPr wrap="square">
            <a:spAutoFit/>
          </a:bodyPr>
          <a:lstStyle/>
          <a:p>
            <a:pPr algn="just"/>
            <a:r>
              <a:rPr lang="vi-VN" sz="3600" b="1">
                <a:solidFill>
                  <a:schemeClr val="accent1">
                    <a:lumMod val="75000"/>
                  </a:schemeClr>
                </a:solidFill>
                <a:latin typeface="#9Slide02 Noi dung rat dai" panose="02000000000000000000" pitchFamily="2" charset="0"/>
                <a:ea typeface="#9Slide02 Noi dung rat dai" panose="02000000000000000000" pitchFamily="2" charset="0"/>
              </a:rPr>
              <a:t>- Gió mùa:</a:t>
            </a:r>
          </a:p>
          <a:p>
            <a:pPr algn="just"/>
            <a:r>
              <a:rPr lang="vi-VN" sz="3200">
                <a:solidFill>
                  <a:srgbClr val="FF3399"/>
                </a:solidFill>
                <a:latin typeface="#9Slide02 Noi dung rat dai" panose="02000000000000000000" pitchFamily="2" charset="0"/>
                <a:ea typeface="#9Slide02 Noi dung rat dai" panose="02000000000000000000" pitchFamily="2" charset="0"/>
              </a:rPr>
              <a:t>+ Việt Nam nằm trong khu vực châu Á gió mùa điển hình, chịu tác động của các khối khí hoạt động theo mùa với hai mùa gió chính: gió mùa mùa đông và gió mùa mùa hạ. </a:t>
            </a:r>
          </a:p>
          <a:p>
            <a:pPr algn="just"/>
            <a:r>
              <a:rPr lang="vi-VN" sz="3200">
                <a:solidFill>
                  <a:srgbClr val="FF3399"/>
                </a:solidFill>
                <a:latin typeface="#9Slide02 Noi dung rat dai" panose="02000000000000000000" pitchFamily="2" charset="0"/>
                <a:ea typeface="#9Slide02 Noi dung rat dai" panose="02000000000000000000" pitchFamily="2" charset="0"/>
              </a:rPr>
              <a:t>+ Nước ta nằm trong vùng nội chí tuyến Bắc bán cầu nên gió Tín Phong bán cầu Bắc thổi quanh năm.</a:t>
            </a:r>
            <a:endParaRPr lang="en-US" sz="3200">
              <a:solidFill>
                <a:srgbClr val="FF3399"/>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86775951"/>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36796-7BA3-4821-A7FF-A741FC6696DA}"/>
              </a:ext>
            </a:extLst>
          </p:cNvPr>
          <p:cNvPicPr>
            <a:picLocks noChangeAspect="1"/>
          </p:cNvPicPr>
          <p:nvPr/>
        </p:nvPicPr>
        <p:blipFill>
          <a:blip r:embed="rId2"/>
          <a:stretch>
            <a:fillRect/>
          </a:stretch>
        </p:blipFill>
        <p:spPr>
          <a:xfrm>
            <a:off x="2476500" y="629279"/>
            <a:ext cx="13335000" cy="9028441"/>
          </a:xfrm>
          <a:prstGeom prst="rect">
            <a:avLst/>
          </a:prstGeom>
        </p:spPr>
      </p:pic>
    </p:spTree>
    <p:extLst>
      <p:ext uri="{BB962C8B-B14F-4D97-AF65-F5344CB8AC3E}">
        <p14:creationId xmlns:p14="http://schemas.microsoft.com/office/powerpoint/2010/main" val="1197746387"/>
      </p:ext>
    </p:extLst>
  </p:cSld>
  <p:clrMapOvr>
    <a:masterClrMapping/>
  </p:clrMapOvr>
  <p:transition spd="slow">
    <p:diamon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3" name="Google Shape;1013;p25"/>
          <p:cNvSpPr/>
          <p:nvPr/>
        </p:nvSpPr>
        <p:spPr>
          <a:xfrm>
            <a:off x="3848039" y="6729274"/>
            <a:ext cx="604950" cy="3723401"/>
          </a:xfrm>
          <a:custGeom>
            <a:avLst/>
            <a:gdLst/>
            <a:ahLst/>
            <a:cxnLst/>
            <a:rect l="l" t="t" r="r" b="b"/>
            <a:pathLst>
              <a:path w="12099" h="74468" extrusionOk="0">
                <a:moveTo>
                  <a:pt x="6930" y="62018"/>
                </a:moveTo>
                <a:cubicBezTo>
                  <a:pt x="6951" y="62102"/>
                  <a:pt x="7014" y="62207"/>
                  <a:pt x="7077" y="62228"/>
                </a:cubicBezTo>
                <a:cubicBezTo>
                  <a:pt x="7077" y="62332"/>
                  <a:pt x="7056" y="62353"/>
                  <a:pt x="7056" y="62416"/>
                </a:cubicBezTo>
                <a:cubicBezTo>
                  <a:pt x="7077" y="62374"/>
                  <a:pt x="7098" y="62248"/>
                  <a:pt x="7077" y="62207"/>
                </a:cubicBezTo>
                <a:cubicBezTo>
                  <a:pt x="7014" y="62186"/>
                  <a:pt x="6972" y="62102"/>
                  <a:pt x="6930" y="62018"/>
                </a:cubicBezTo>
                <a:close/>
                <a:moveTo>
                  <a:pt x="7269" y="63396"/>
                </a:moveTo>
                <a:lnTo>
                  <a:pt x="7269" y="63396"/>
                </a:lnTo>
                <a:cubicBezTo>
                  <a:pt x="7268" y="63411"/>
                  <a:pt x="7266" y="63426"/>
                  <a:pt x="7265" y="63441"/>
                </a:cubicBezTo>
                <a:cubicBezTo>
                  <a:pt x="7267" y="63425"/>
                  <a:pt x="7268" y="63410"/>
                  <a:pt x="7269" y="63396"/>
                </a:cubicBezTo>
                <a:close/>
                <a:moveTo>
                  <a:pt x="10677" y="68502"/>
                </a:moveTo>
                <a:lnTo>
                  <a:pt x="10677" y="68502"/>
                </a:lnTo>
                <a:cubicBezTo>
                  <a:pt x="10677" y="68510"/>
                  <a:pt x="10676" y="68518"/>
                  <a:pt x="10676" y="68526"/>
                </a:cubicBezTo>
                <a:cubicBezTo>
                  <a:pt x="10676" y="68517"/>
                  <a:pt x="10677" y="68510"/>
                  <a:pt x="10677" y="68502"/>
                </a:cubicBezTo>
                <a:close/>
                <a:moveTo>
                  <a:pt x="3009" y="71140"/>
                </a:moveTo>
                <a:lnTo>
                  <a:pt x="3009" y="71140"/>
                </a:lnTo>
                <a:cubicBezTo>
                  <a:pt x="3011" y="71142"/>
                  <a:pt x="3012" y="71145"/>
                  <a:pt x="3014" y="71147"/>
                </a:cubicBezTo>
                <a:lnTo>
                  <a:pt x="3014" y="71147"/>
                </a:lnTo>
                <a:cubicBezTo>
                  <a:pt x="3015" y="71145"/>
                  <a:pt x="3016" y="71143"/>
                  <a:pt x="3017" y="71141"/>
                </a:cubicBezTo>
                <a:cubicBezTo>
                  <a:pt x="3015" y="71140"/>
                  <a:pt x="3012" y="71140"/>
                  <a:pt x="3009" y="71140"/>
                </a:cubicBezTo>
                <a:close/>
                <a:moveTo>
                  <a:pt x="3729" y="70702"/>
                </a:moveTo>
                <a:lnTo>
                  <a:pt x="3729" y="70702"/>
                </a:lnTo>
                <a:cubicBezTo>
                  <a:pt x="3562" y="70932"/>
                  <a:pt x="3352" y="71099"/>
                  <a:pt x="3038" y="71183"/>
                </a:cubicBezTo>
                <a:cubicBezTo>
                  <a:pt x="3030" y="71171"/>
                  <a:pt x="3022" y="71159"/>
                  <a:pt x="3014" y="71147"/>
                </a:cubicBezTo>
                <a:lnTo>
                  <a:pt x="3014" y="71147"/>
                </a:lnTo>
                <a:cubicBezTo>
                  <a:pt x="2938" y="71295"/>
                  <a:pt x="3081" y="71561"/>
                  <a:pt x="3143" y="71685"/>
                </a:cubicBezTo>
                <a:cubicBezTo>
                  <a:pt x="3206" y="71539"/>
                  <a:pt x="3017" y="71434"/>
                  <a:pt x="3038" y="71204"/>
                </a:cubicBezTo>
                <a:cubicBezTo>
                  <a:pt x="3352" y="71141"/>
                  <a:pt x="3687" y="70932"/>
                  <a:pt x="3729" y="70702"/>
                </a:cubicBezTo>
                <a:close/>
                <a:moveTo>
                  <a:pt x="2075" y="74147"/>
                </a:moveTo>
                <a:lnTo>
                  <a:pt x="2075" y="74147"/>
                </a:lnTo>
                <a:cubicBezTo>
                  <a:pt x="2075" y="74156"/>
                  <a:pt x="2075" y="74165"/>
                  <a:pt x="2076" y="74175"/>
                </a:cubicBezTo>
                <a:cubicBezTo>
                  <a:pt x="2076" y="74166"/>
                  <a:pt x="2075" y="74156"/>
                  <a:pt x="2075" y="74147"/>
                </a:cubicBezTo>
                <a:close/>
                <a:moveTo>
                  <a:pt x="925" y="1"/>
                </a:moveTo>
                <a:lnTo>
                  <a:pt x="841" y="59549"/>
                </a:lnTo>
                <a:lnTo>
                  <a:pt x="716" y="59549"/>
                </a:lnTo>
                <a:cubicBezTo>
                  <a:pt x="674" y="59738"/>
                  <a:pt x="611" y="59884"/>
                  <a:pt x="569" y="60072"/>
                </a:cubicBezTo>
                <a:cubicBezTo>
                  <a:pt x="779" y="60491"/>
                  <a:pt x="318" y="60888"/>
                  <a:pt x="549" y="61370"/>
                </a:cubicBezTo>
                <a:cubicBezTo>
                  <a:pt x="402" y="61537"/>
                  <a:pt x="151" y="61579"/>
                  <a:pt x="193" y="61935"/>
                </a:cubicBezTo>
                <a:cubicBezTo>
                  <a:pt x="208" y="61933"/>
                  <a:pt x="223" y="61932"/>
                  <a:pt x="238" y="61932"/>
                </a:cubicBezTo>
                <a:cubicBezTo>
                  <a:pt x="580" y="61932"/>
                  <a:pt x="703" y="62386"/>
                  <a:pt x="883" y="62667"/>
                </a:cubicBezTo>
                <a:cubicBezTo>
                  <a:pt x="904" y="62813"/>
                  <a:pt x="821" y="63064"/>
                  <a:pt x="988" y="63064"/>
                </a:cubicBezTo>
                <a:cubicBezTo>
                  <a:pt x="1030" y="63044"/>
                  <a:pt x="1009" y="62981"/>
                  <a:pt x="1009" y="62918"/>
                </a:cubicBezTo>
                <a:lnTo>
                  <a:pt x="1009" y="62918"/>
                </a:lnTo>
                <a:cubicBezTo>
                  <a:pt x="1490" y="63525"/>
                  <a:pt x="2369" y="63734"/>
                  <a:pt x="2913" y="64278"/>
                </a:cubicBezTo>
                <a:cubicBezTo>
                  <a:pt x="2850" y="64550"/>
                  <a:pt x="2557" y="64571"/>
                  <a:pt x="2494" y="64822"/>
                </a:cubicBezTo>
                <a:cubicBezTo>
                  <a:pt x="2348" y="64864"/>
                  <a:pt x="2118" y="64843"/>
                  <a:pt x="2076" y="65010"/>
                </a:cubicBezTo>
                <a:cubicBezTo>
                  <a:pt x="2170" y="65010"/>
                  <a:pt x="2241" y="64940"/>
                  <a:pt x="2305" y="64940"/>
                </a:cubicBezTo>
                <a:cubicBezTo>
                  <a:pt x="2327" y="64940"/>
                  <a:pt x="2348" y="64948"/>
                  <a:pt x="2369" y="64968"/>
                </a:cubicBezTo>
                <a:cubicBezTo>
                  <a:pt x="2411" y="65178"/>
                  <a:pt x="2348" y="65178"/>
                  <a:pt x="2285" y="65324"/>
                </a:cubicBezTo>
                <a:cubicBezTo>
                  <a:pt x="2390" y="65345"/>
                  <a:pt x="2453" y="65345"/>
                  <a:pt x="2536" y="65450"/>
                </a:cubicBezTo>
                <a:cubicBezTo>
                  <a:pt x="2808" y="67207"/>
                  <a:pt x="1741" y="68149"/>
                  <a:pt x="1051" y="69153"/>
                </a:cubicBezTo>
                <a:cubicBezTo>
                  <a:pt x="695" y="68965"/>
                  <a:pt x="235" y="68714"/>
                  <a:pt x="88" y="68442"/>
                </a:cubicBezTo>
                <a:cubicBezTo>
                  <a:pt x="88" y="68473"/>
                  <a:pt x="82" y="68483"/>
                  <a:pt x="73" y="68483"/>
                </a:cubicBezTo>
                <a:cubicBezTo>
                  <a:pt x="52" y="68483"/>
                  <a:pt x="18" y="68432"/>
                  <a:pt x="6" y="68432"/>
                </a:cubicBezTo>
                <a:cubicBezTo>
                  <a:pt x="1" y="68432"/>
                  <a:pt x="0" y="68440"/>
                  <a:pt x="4" y="68463"/>
                </a:cubicBezTo>
                <a:cubicBezTo>
                  <a:pt x="276" y="68777"/>
                  <a:pt x="653" y="68965"/>
                  <a:pt x="988" y="69237"/>
                </a:cubicBezTo>
                <a:cubicBezTo>
                  <a:pt x="653" y="69425"/>
                  <a:pt x="444" y="69676"/>
                  <a:pt x="172" y="69844"/>
                </a:cubicBezTo>
                <a:cubicBezTo>
                  <a:pt x="354" y="70098"/>
                  <a:pt x="614" y="70479"/>
                  <a:pt x="940" y="70479"/>
                </a:cubicBezTo>
                <a:cubicBezTo>
                  <a:pt x="989" y="70479"/>
                  <a:pt x="1040" y="70470"/>
                  <a:pt x="1093" y="70450"/>
                </a:cubicBezTo>
                <a:lnTo>
                  <a:pt x="1093" y="70450"/>
                </a:lnTo>
                <a:cubicBezTo>
                  <a:pt x="1134" y="70764"/>
                  <a:pt x="1093" y="71141"/>
                  <a:pt x="925" y="71455"/>
                </a:cubicBezTo>
                <a:cubicBezTo>
                  <a:pt x="1030" y="71685"/>
                  <a:pt x="883" y="71915"/>
                  <a:pt x="779" y="72041"/>
                </a:cubicBezTo>
                <a:cubicBezTo>
                  <a:pt x="769" y="72042"/>
                  <a:pt x="759" y="72042"/>
                  <a:pt x="751" y="72042"/>
                </a:cubicBezTo>
                <a:cubicBezTo>
                  <a:pt x="608" y="72042"/>
                  <a:pt x="582" y="71894"/>
                  <a:pt x="444" y="71894"/>
                </a:cubicBezTo>
                <a:cubicBezTo>
                  <a:pt x="423" y="71957"/>
                  <a:pt x="381" y="71978"/>
                  <a:pt x="360" y="72041"/>
                </a:cubicBezTo>
                <a:cubicBezTo>
                  <a:pt x="444" y="72124"/>
                  <a:pt x="528" y="72208"/>
                  <a:pt x="674" y="72229"/>
                </a:cubicBezTo>
                <a:cubicBezTo>
                  <a:pt x="653" y="72459"/>
                  <a:pt x="360" y="72585"/>
                  <a:pt x="402" y="72773"/>
                </a:cubicBezTo>
                <a:cubicBezTo>
                  <a:pt x="483" y="72591"/>
                  <a:pt x="643" y="72291"/>
                  <a:pt x="804" y="72291"/>
                </a:cubicBezTo>
                <a:cubicBezTo>
                  <a:pt x="810" y="72291"/>
                  <a:pt x="815" y="72291"/>
                  <a:pt x="821" y="72292"/>
                </a:cubicBezTo>
                <a:cubicBezTo>
                  <a:pt x="716" y="72334"/>
                  <a:pt x="925" y="72375"/>
                  <a:pt x="883" y="72480"/>
                </a:cubicBezTo>
                <a:cubicBezTo>
                  <a:pt x="737" y="72564"/>
                  <a:pt x="737" y="72710"/>
                  <a:pt x="779" y="72878"/>
                </a:cubicBezTo>
                <a:cubicBezTo>
                  <a:pt x="1016" y="72878"/>
                  <a:pt x="1188" y="73008"/>
                  <a:pt x="1363" y="73008"/>
                </a:cubicBezTo>
                <a:cubicBezTo>
                  <a:pt x="1451" y="73008"/>
                  <a:pt x="1539" y="72975"/>
                  <a:pt x="1637" y="72878"/>
                </a:cubicBezTo>
                <a:cubicBezTo>
                  <a:pt x="2069" y="73083"/>
                  <a:pt x="2056" y="73593"/>
                  <a:pt x="2075" y="74147"/>
                </a:cubicBezTo>
                <a:lnTo>
                  <a:pt x="2075" y="74147"/>
                </a:lnTo>
                <a:cubicBezTo>
                  <a:pt x="2068" y="73773"/>
                  <a:pt x="2326" y="73684"/>
                  <a:pt x="2285" y="73275"/>
                </a:cubicBezTo>
                <a:cubicBezTo>
                  <a:pt x="2076" y="72857"/>
                  <a:pt x="1657" y="72627"/>
                  <a:pt x="1427" y="72187"/>
                </a:cubicBezTo>
                <a:cubicBezTo>
                  <a:pt x="1448" y="71559"/>
                  <a:pt x="1720" y="71204"/>
                  <a:pt x="1804" y="70681"/>
                </a:cubicBezTo>
                <a:cubicBezTo>
                  <a:pt x="2076" y="70681"/>
                  <a:pt x="2222" y="70513"/>
                  <a:pt x="2453" y="70492"/>
                </a:cubicBezTo>
                <a:cubicBezTo>
                  <a:pt x="2536" y="70534"/>
                  <a:pt x="2536" y="70639"/>
                  <a:pt x="2599" y="70702"/>
                </a:cubicBezTo>
                <a:cubicBezTo>
                  <a:pt x="2620" y="70597"/>
                  <a:pt x="2515" y="70555"/>
                  <a:pt x="2641" y="70534"/>
                </a:cubicBezTo>
                <a:lnTo>
                  <a:pt x="2641" y="70534"/>
                </a:lnTo>
                <a:cubicBezTo>
                  <a:pt x="2578" y="70722"/>
                  <a:pt x="2955" y="70890"/>
                  <a:pt x="2808" y="71078"/>
                </a:cubicBezTo>
                <a:cubicBezTo>
                  <a:pt x="2745" y="71057"/>
                  <a:pt x="2766" y="71036"/>
                  <a:pt x="2662" y="70994"/>
                </a:cubicBezTo>
                <a:lnTo>
                  <a:pt x="2662" y="70994"/>
                </a:lnTo>
                <a:cubicBezTo>
                  <a:pt x="2740" y="71136"/>
                  <a:pt x="2830" y="71136"/>
                  <a:pt x="2924" y="71136"/>
                </a:cubicBezTo>
                <a:lnTo>
                  <a:pt x="2924" y="71136"/>
                </a:lnTo>
                <a:cubicBezTo>
                  <a:pt x="2952" y="71136"/>
                  <a:pt x="2981" y="71136"/>
                  <a:pt x="3009" y="71140"/>
                </a:cubicBezTo>
                <a:lnTo>
                  <a:pt x="3009" y="71140"/>
                </a:lnTo>
                <a:cubicBezTo>
                  <a:pt x="2754" y="70762"/>
                  <a:pt x="2601" y="70447"/>
                  <a:pt x="2641" y="69802"/>
                </a:cubicBezTo>
                <a:cubicBezTo>
                  <a:pt x="3185" y="69237"/>
                  <a:pt x="4126" y="69111"/>
                  <a:pt x="4106" y="67961"/>
                </a:cubicBezTo>
                <a:cubicBezTo>
                  <a:pt x="4122" y="67944"/>
                  <a:pt x="4135" y="67938"/>
                  <a:pt x="4148" y="67938"/>
                </a:cubicBezTo>
                <a:cubicBezTo>
                  <a:pt x="4184" y="67938"/>
                  <a:pt x="4207" y="67993"/>
                  <a:pt x="4235" y="67993"/>
                </a:cubicBezTo>
                <a:cubicBezTo>
                  <a:pt x="4246" y="67993"/>
                  <a:pt x="4259" y="67985"/>
                  <a:pt x="4273" y="67961"/>
                </a:cubicBezTo>
                <a:cubicBezTo>
                  <a:pt x="4294" y="67856"/>
                  <a:pt x="4210" y="67835"/>
                  <a:pt x="4252" y="67709"/>
                </a:cubicBezTo>
                <a:lnTo>
                  <a:pt x="4252" y="67709"/>
                </a:lnTo>
                <a:cubicBezTo>
                  <a:pt x="4545" y="67772"/>
                  <a:pt x="4587" y="68254"/>
                  <a:pt x="4901" y="68295"/>
                </a:cubicBezTo>
                <a:cubicBezTo>
                  <a:pt x="4918" y="68298"/>
                  <a:pt x="4935" y="68299"/>
                  <a:pt x="4952" y="68299"/>
                </a:cubicBezTo>
                <a:cubicBezTo>
                  <a:pt x="5232" y="68299"/>
                  <a:pt x="5536" y="67992"/>
                  <a:pt x="5654" y="67814"/>
                </a:cubicBezTo>
                <a:cubicBezTo>
                  <a:pt x="5947" y="68735"/>
                  <a:pt x="5989" y="69676"/>
                  <a:pt x="6407" y="70346"/>
                </a:cubicBezTo>
                <a:cubicBezTo>
                  <a:pt x="6470" y="70409"/>
                  <a:pt x="6386" y="70450"/>
                  <a:pt x="6407" y="70576"/>
                </a:cubicBezTo>
                <a:cubicBezTo>
                  <a:pt x="6452" y="70596"/>
                  <a:pt x="6487" y="70604"/>
                  <a:pt x="6515" y="70604"/>
                </a:cubicBezTo>
                <a:cubicBezTo>
                  <a:pt x="6605" y="70604"/>
                  <a:pt x="6636" y="70524"/>
                  <a:pt x="6763" y="70492"/>
                </a:cubicBezTo>
                <a:cubicBezTo>
                  <a:pt x="6951" y="70911"/>
                  <a:pt x="6972" y="71392"/>
                  <a:pt x="7098" y="71790"/>
                </a:cubicBezTo>
                <a:cubicBezTo>
                  <a:pt x="7036" y="71774"/>
                  <a:pt x="6985" y="71767"/>
                  <a:pt x="6942" y="71767"/>
                </a:cubicBezTo>
                <a:cubicBezTo>
                  <a:pt x="6750" y="71767"/>
                  <a:pt x="6707" y="71904"/>
                  <a:pt x="6554" y="72041"/>
                </a:cubicBezTo>
                <a:cubicBezTo>
                  <a:pt x="6784" y="72145"/>
                  <a:pt x="6930" y="72334"/>
                  <a:pt x="6888" y="72689"/>
                </a:cubicBezTo>
                <a:cubicBezTo>
                  <a:pt x="6512" y="72919"/>
                  <a:pt x="6010" y="73024"/>
                  <a:pt x="5612" y="73233"/>
                </a:cubicBezTo>
                <a:cubicBezTo>
                  <a:pt x="5630" y="73235"/>
                  <a:pt x="5649" y="73236"/>
                  <a:pt x="5669" y="73236"/>
                </a:cubicBezTo>
                <a:cubicBezTo>
                  <a:pt x="5884" y="73236"/>
                  <a:pt x="6210" y="73135"/>
                  <a:pt x="6344" y="72982"/>
                </a:cubicBezTo>
                <a:lnTo>
                  <a:pt x="6344" y="72982"/>
                </a:lnTo>
                <a:cubicBezTo>
                  <a:pt x="6386" y="73066"/>
                  <a:pt x="6261" y="73129"/>
                  <a:pt x="6344" y="73129"/>
                </a:cubicBezTo>
                <a:cubicBezTo>
                  <a:pt x="6382" y="73102"/>
                  <a:pt x="6423" y="73091"/>
                  <a:pt x="6465" y="73091"/>
                </a:cubicBezTo>
                <a:cubicBezTo>
                  <a:pt x="6585" y="73091"/>
                  <a:pt x="6717" y="73176"/>
                  <a:pt x="6826" y="73191"/>
                </a:cubicBezTo>
                <a:cubicBezTo>
                  <a:pt x="6826" y="73129"/>
                  <a:pt x="6637" y="73087"/>
                  <a:pt x="6763" y="73024"/>
                </a:cubicBezTo>
                <a:lnTo>
                  <a:pt x="6763" y="73024"/>
                </a:lnTo>
                <a:cubicBezTo>
                  <a:pt x="6782" y="73043"/>
                  <a:pt x="6766" y="73131"/>
                  <a:pt x="6842" y="73131"/>
                </a:cubicBezTo>
                <a:cubicBezTo>
                  <a:pt x="6850" y="73131"/>
                  <a:pt x="6858" y="73131"/>
                  <a:pt x="6867" y="73129"/>
                </a:cubicBezTo>
                <a:cubicBezTo>
                  <a:pt x="6826" y="73066"/>
                  <a:pt x="6742" y="73003"/>
                  <a:pt x="6867" y="72982"/>
                </a:cubicBezTo>
                <a:cubicBezTo>
                  <a:pt x="6881" y="73058"/>
                  <a:pt x="6906" y="73079"/>
                  <a:pt x="6935" y="73079"/>
                </a:cubicBezTo>
                <a:cubicBezTo>
                  <a:pt x="6973" y="73079"/>
                  <a:pt x="7018" y="73041"/>
                  <a:pt x="7053" y="73041"/>
                </a:cubicBezTo>
                <a:cubicBezTo>
                  <a:pt x="7072" y="73041"/>
                  <a:pt x="7088" y="73052"/>
                  <a:pt x="7098" y="73087"/>
                </a:cubicBezTo>
                <a:cubicBezTo>
                  <a:pt x="6993" y="73129"/>
                  <a:pt x="6909" y="73066"/>
                  <a:pt x="6888" y="73233"/>
                </a:cubicBezTo>
                <a:cubicBezTo>
                  <a:pt x="6930" y="73254"/>
                  <a:pt x="6888" y="73380"/>
                  <a:pt x="6951" y="73380"/>
                </a:cubicBezTo>
                <a:cubicBezTo>
                  <a:pt x="6930" y="73275"/>
                  <a:pt x="7014" y="73296"/>
                  <a:pt x="7035" y="73254"/>
                </a:cubicBezTo>
                <a:lnTo>
                  <a:pt x="7035" y="73254"/>
                </a:lnTo>
                <a:cubicBezTo>
                  <a:pt x="7119" y="73631"/>
                  <a:pt x="7035" y="74049"/>
                  <a:pt x="6972" y="74468"/>
                </a:cubicBezTo>
                <a:cubicBezTo>
                  <a:pt x="7056" y="74217"/>
                  <a:pt x="7139" y="73987"/>
                  <a:pt x="7160" y="73694"/>
                </a:cubicBezTo>
                <a:cubicBezTo>
                  <a:pt x="7202" y="73422"/>
                  <a:pt x="7077" y="73087"/>
                  <a:pt x="7139" y="72899"/>
                </a:cubicBezTo>
                <a:cubicBezTo>
                  <a:pt x="7139" y="72857"/>
                  <a:pt x="7202" y="72815"/>
                  <a:pt x="7244" y="72794"/>
                </a:cubicBezTo>
                <a:cubicBezTo>
                  <a:pt x="7202" y="72794"/>
                  <a:pt x="7139" y="72794"/>
                  <a:pt x="7139" y="72773"/>
                </a:cubicBezTo>
                <a:cubicBezTo>
                  <a:pt x="7098" y="72710"/>
                  <a:pt x="7202" y="72313"/>
                  <a:pt x="7139" y="72229"/>
                </a:cubicBezTo>
                <a:lnTo>
                  <a:pt x="7139" y="72229"/>
                </a:lnTo>
                <a:cubicBezTo>
                  <a:pt x="7272" y="72270"/>
                  <a:pt x="7394" y="72315"/>
                  <a:pt x="7497" y="72315"/>
                </a:cubicBezTo>
                <a:cubicBezTo>
                  <a:pt x="7606" y="72315"/>
                  <a:pt x="7693" y="72265"/>
                  <a:pt x="7746" y="72103"/>
                </a:cubicBezTo>
                <a:cubicBezTo>
                  <a:pt x="7411" y="71622"/>
                  <a:pt x="7474" y="70932"/>
                  <a:pt x="7307" y="70388"/>
                </a:cubicBezTo>
                <a:cubicBezTo>
                  <a:pt x="7202" y="70053"/>
                  <a:pt x="6930" y="69990"/>
                  <a:pt x="6784" y="69760"/>
                </a:cubicBezTo>
                <a:cubicBezTo>
                  <a:pt x="6595" y="69467"/>
                  <a:pt x="6554" y="68881"/>
                  <a:pt x="6449" y="68400"/>
                </a:cubicBezTo>
                <a:cubicBezTo>
                  <a:pt x="6302" y="67772"/>
                  <a:pt x="6177" y="67228"/>
                  <a:pt x="6093" y="66705"/>
                </a:cubicBezTo>
                <a:cubicBezTo>
                  <a:pt x="6135" y="66621"/>
                  <a:pt x="6198" y="66580"/>
                  <a:pt x="6177" y="66454"/>
                </a:cubicBezTo>
                <a:cubicBezTo>
                  <a:pt x="5926" y="65282"/>
                  <a:pt x="5758" y="64069"/>
                  <a:pt x="4838" y="63629"/>
                </a:cubicBezTo>
                <a:cubicBezTo>
                  <a:pt x="4775" y="63148"/>
                  <a:pt x="4587" y="62751"/>
                  <a:pt x="4629" y="62165"/>
                </a:cubicBezTo>
                <a:cubicBezTo>
                  <a:pt x="4461" y="61788"/>
                  <a:pt x="4231" y="61265"/>
                  <a:pt x="4315" y="60784"/>
                </a:cubicBezTo>
                <a:cubicBezTo>
                  <a:pt x="4336" y="60700"/>
                  <a:pt x="4440" y="60554"/>
                  <a:pt x="4482" y="60428"/>
                </a:cubicBezTo>
                <a:cubicBezTo>
                  <a:pt x="4545" y="60282"/>
                  <a:pt x="4587" y="60135"/>
                  <a:pt x="4629" y="60010"/>
                </a:cubicBezTo>
                <a:lnTo>
                  <a:pt x="6470" y="60010"/>
                </a:lnTo>
                <a:cubicBezTo>
                  <a:pt x="6470" y="60093"/>
                  <a:pt x="6449" y="60198"/>
                  <a:pt x="6449" y="60282"/>
                </a:cubicBezTo>
                <a:cubicBezTo>
                  <a:pt x="6449" y="60323"/>
                  <a:pt x="6449" y="60344"/>
                  <a:pt x="6470" y="60386"/>
                </a:cubicBezTo>
                <a:cubicBezTo>
                  <a:pt x="6449" y="60595"/>
                  <a:pt x="6428" y="60826"/>
                  <a:pt x="6386" y="61077"/>
                </a:cubicBezTo>
                <a:cubicBezTo>
                  <a:pt x="6365" y="61265"/>
                  <a:pt x="6365" y="61516"/>
                  <a:pt x="6323" y="61642"/>
                </a:cubicBezTo>
                <a:cubicBezTo>
                  <a:pt x="6302" y="61725"/>
                  <a:pt x="6240" y="61746"/>
                  <a:pt x="6219" y="61893"/>
                </a:cubicBezTo>
                <a:cubicBezTo>
                  <a:pt x="6177" y="62102"/>
                  <a:pt x="6198" y="62395"/>
                  <a:pt x="6135" y="62604"/>
                </a:cubicBezTo>
                <a:cubicBezTo>
                  <a:pt x="6146" y="62656"/>
                  <a:pt x="6161" y="62672"/>
                  <a:pt x="6182" y="62672"/>
                </a:cubicBezTo>
                <a:cubicBezTo>
                  <a:pt x="6203" y="62672"/>
                  <a:pt x="6229" y="62656"/>
                  <a:pt x="6261" y="62646"/>
                </a:cubicBezTo>
                <a:lnTo>
                  <a:pt x="6261" y="62646"/>
                </a:lnTo>
                <a:cubicBezTo>
                  <a:pt x="6240" y="62667"/>
                  <a:pt x="6261" y="62834"/>
                  <a:pt x="6261" y="62855"/>
                </a:cubicBezTo>
                <a:cubicBezTo>
                  <a:pt x="6240" y="62876"/>
                  <a:pt x="6240" y="62876"/>
                  <a:pt x="6240" y="62876"/>
                </a:cubicBezTo>
                <a:cubicBezTo>
                  <a:pt x="6240" y="62897"/>
                  <a:pt x="6240" y="62897"/>
                  <a:pt x="6261" y="62918"/>
                </a:cubicBezTo>
                <a:cubicBezTo>
                  <a:pt x="6261" y="63002"/>
                  <a:pt x="6240" y="63127"/>
                  <a:pt x="6240" y="63253"/>
                </a:cubicBezTo>
                <a:cubicBezTo>
                  <a:pt x="6261" y="63357"/>
                  <a:pt x="6261" y="63462"/>
                  <a:pt x="6282" y="63567"/>
                </a:cubicBezTo>
                <a:cubicBezTo>
                  <a:pt x="6282" y="63399"/>
                  <a:pt x="6261" y="63211"/>
                  <a:pt x="6261" y="63064"/>
                </a:cubicBezTo>
                <a:lnTo>
                  <a:pt x="6261" y="63064"/>
                </a:lnTo>
                <a:cubicBezTo>
                  <a:pt x="6282" y="63085"/>
                  <a:pt x="6282" y="63085"/>
                  <a:pt x="6282" y="63106"/>
                </a:cubicBezTo>
                <a:cubicBezTo>
                  <a:pt x="6302" y="63106"/>
                  <a:pt x="6302" y="63064"/>
                  <a:pt x="6302" y="63044"/>
                </a:cubicBezTo>
                <a:cubicBezTo>
                  <a:pt x="6302" y="63006"/>
                  <a:pt x="6295" y="62998"/>
                  <a:pt x="6284" y="62998"/>
                </a:cubicBezTo>
                <a:cubicBezTo>
                  <a:pt x="6277" y="62998"/>
                  <a:pt x="6269" y="63002"/>
                  <a:pt x="6261" y="63002"/>
                </a:cubicBezTo>
                <a:cubicBezTo>
                  <a:pt x="6261" y="62985"/>
                  <a:pt x="6263" y="62980"/>
                  <a:pt x="6268" y="62980"/>
                </a:cubicBezTo>
                <a:cubicBezTo>
                  <a:pt x="6274" y="62980"/>
                  <a:pt x="6285" y="62994"/>
                  <a:pt x="6293" y="62994"/>
                </a:cubicBezTo>
                <a:cubicBezTo>
                  <a:pt x="6298" y="62994"/>
                  <a:pt x="6302" y="62986"/>
                  <a:pt x="6302" y="62960"/>
                </a:cubicBezTo>
                <a:cubicBezTo>
                  <a:pt x="6323" y="62960"/>
                  <a:pt x="6323" y="62981"/>
                  <a:pt x="6302" y="63002"/>
                </a:cubicBezTo>
                <a:cubicBezTo>
                  <a:pt x="6306" y="63006"/>
                  <a:pt x="6310" y="63007"/>
                  <a:pt x="6312" y="63007"/>
                </a:cubicBezTo>
                <a:cubicBezTo>
                  <a:pt x="6323" y="63007"/>
                  <a:pt x="6323" y="62977"/>
                  <a:pt x="6323" y="62960"/>
                </a:cubicBezTo>
                <a:cubicBezTo>
                  <a:pt x="6344" y="63002"/>
                  <a:pt x="6323" y="63023"/>
                  <a:pt x="6323" y="63044"/>
                </a:cubicBezTo>
                <a:cubicBezTo>
                  <a:pt x="6339" y="63028"/>
                  <a:pt x="6367" y="62988"/>
                  <a:pt x="6389" y="62988"/>
                </a:cubicBezTo>
                <a:cubicBezTo>
                  <a:pt x="6396" y="62988"/>
                  <a:pt x="6402" y="62992"/>
                  <a:pt x="6407" y="63002"/>
                </a:cubicBezTo>
                <a:cubicBezTo>
                  <a:pt x="6428" y="63002"/>
                  <a:pt x="6407" y="62981"/>
                  <a:pt x="6407" y="62960"/>
                </a:cubicBezTo>
                <a:lnTo>
                  <a:pt x="6407" y="62960"/>
                </a:lnTo>
                <a:cubicBezTo>
                  <a:pt x="6442" y="63011"/>
                  <a:pt x="6490" y="63049"/>
                  <a:pt x="6530" y="63049"/>
                </a:cubicBezTo>
                <a:cubicBezTo>
                  <a:pt x="6538" y="63049"/>
                  <a:pt x="6546" y="63047"/>
                  <a:pt x="6554" y="63044"/>
                </a:cubicBezTo>
                <a:cubicBezTo>
                  <a:pt x="6470" y="62960"/>
                  <a:pt x="6386" y="62918"/>
                  <a:pt x="6302" y="62834"/>
                </a:cubicBezTo>
                <a:cubicBezTo>
                  <a:pt x="6302" y="62688"/>
                  <a:pt x="6323" y="62604"/>
                  <a:pt x="6365" y="62562"/>
                </a:cubicBezTo>
                <a:cubicBezTo>
                  <a:pt x="6348" y="62511"/>
                  <a:pt x="6331" y="62446"/>
                  <a:pt x="6292" y="62446"/>
                </a:cubicBezTo>
                <a:cubicBezTo>
                  <a:pt x="6283" y="62446"/>
                  <a:pt x="6272" y="62450"/>
                  <a:pt x="6261" y="62458"/>
                </a:cubicBezTo>
                <a:cubicBezTo>
                  <a:pt x="6282" y="62290"/>
                  <a:pt x="6302" y="62102"/>
                  <a:pt x="6344" y="61935"/>
                </a:cubicBezTo>
                <a:cubicBezTo>
                  <a:pt x="6360" y="61935"/>
                  <a:pt x="6364" y="61970"/>
                  <a:pt x="6383" y="61970"/>
                </a:cubicBezTo>
                <a:cubicBezTo>
                  <a:pt x="6389" y="61970"/>
                  <a:pt x="6397" y="61966"/>
                  <a:pt x="6407" y="61955"/>
                </a:cubicBezTo>
                <a:cubicBezTo>
                  <a:pt x="6407" y="61914"/>
                  <a:pt x="6386" y="61893"/>
                  <a:pt x="6407" y="61872"/>
                </a:cubicBezTo>
                <a:cubicBezTo>
                  <a:pt x="6491" y="61600"/>
                  <a:pt x="6491" y="61202"/>
                  <a:pt x="6554" y="60826"/>
                </a:cubicBezTo>
                <a:cubicBezTo>
                  <a:pt x="6575" y="60909"/>
                  <a:pt x="6637" y="61035"/>
                  <a:pt x="6700" y="61035"/>
                </a:cubicBezTo>
                <a:cubicBezTo>
                  <a:pt x="6763" y="61014"/>
                  <a:pt x="6784" y="60826"/>
                  <a:pt x="6847" y="60784"/>
                </a:cubicBezTo>
                <a:lnTo>
                  <a:pt x="6847" y="60784"/>
                </a:lnTo>
                <a:cubicBezTo>
                  <a:pt x="6847" y="60847"/>
                  <a:pt x="6826" y="60847"/>
                  <a:pt x="6826" y="60888"/>
                </a:cubicBezTo>
                <a:cubicBezTo>
                  <a:pt x="6831" y="60899"/>
                  <a:pt x="6835" y="60903"/>
                  <a:pt x="6838" y="60903"/>
                </a:cubicBezTo>
                <a:cubicBezTo>
                  <a:pt x="6846" y="60903"/>
                  <a:pt x="6850" y="60884"/>
                  <a:pt x="6859" y="60884"/>
                </a:cubicBezTo>
                <a:cubicBezTo>
                  <a:pt x="6862" y="60884"/>
                  <a:pt x="6864" y="60885"/>
                  <a:pt x="6867" y="60888"/>
                </a:cubicBezTo>
                <a:cubicBezTo>
                  <a:pt x="6867" y="61370"/>
                  <a:pt x="7056" y="61411"/>
                  <a:pt x="7160" y="61642"/>
                </a:cubicBezTo>
                <a:cubicBezTo>
                  <a:pt x="7160" y="61914"/>
                  <a:pt x="7139" y="62060"/>
                  <a:pt x="7077" y="62207"/>
                </a:cubicBezTo>
                <a:cubicBezTo>
                  <a:pt x="7098" y="62186"/>
                  <a:pt x="7139" y="62207"/>
                  <a:pt x="7160" y="62144"/>
                </a:cubicBezTo>
                <a:lnTo>
                  <a:pt x="7160" y="62144"/>
                </a:lnTo>
                <a:cubicBezTo>
                  <a:pt x="7139" y="62144"/>
                  <a:pt x="7139" y="62165"/>
                  <a:pt x="7119" y="62165"/>
                </a:cubicBezTo>
                <a:cubicBezTo>
                  <a:pt x="7098" y="62102"/>
                  <a:pt x="7181" y="62018"/>
                  <a:pt x="7160" y="61935"/>
                </a:cubicBezTo>
                <a:lnTo>
                  <a:pt x="7160" y="61935"/>
                </a:lnTo>
                <a:cubicBezTo>
                  <a:pt x="7181" y="61955"/>
                  <a:pt x="7160" y="61976"/>
                  <a:pt x="7160" y="62018"/>
                </a:cubicBezTo>
                <a:cubicBezTo>
                  <a:pt x="7181" y="61997"/>
                  <a:pt x="7181" y="61935"/>
                  <a:pt x="7202" y="61935"/>
                </a:cubicBezTo>
                <a:cubicBezTo>
                  <a:pt x="7244" y="61935"/>
                  <a:pt x="7265" y="61997"/>
                  <a:pt x="7328" y="61997"/>
                </a:cubicBezTo>
                <a:cubicBezTo>
                  <a:pt x="7349" y="62228"/>
                  <a:pt x="7411" y="62353"/>
                  <a:pt x="7411" y="62625"/>
                </a:cubicBezTo>
                <a:cubicBezTo>
                  <a:pt x="7370" y="62792"/>
                  <a:pt x="7286" y="62897"/>
                  <a:pt x="7223" y="63064"/>
                </a:cubicBezTo>
                <a:cubicBezTo>
                  <a:pt x="7223" y="63216"/>
                  <a:pt x="7275" y="63265"/>
                  <a:pt x="7269" y="63396"/>
                </a:cubicBezTo>
                <a:lnTo>
                  <a:pt x="7269" y="63396"/>
                </a:lnTo>
                <a:cubicBezTo>
                  <a:pt x="7286" y="63182"/>
                  <a:pt x="7291" y="62975"/>
                  <a:pt x="7370" y="62897"/>
                </a:cubicBezTo>
                <a:cubicBezTo>
                  <a:pt x="7391" y="62939"/>
                  <a:pt x="7409" y="62953"/>
                  <a:pt x="7427" y="62953"/>
                </a:cubicBezTo>
                <a:cubicBezTo>
                  <a:pt x="7463" y="62953"/>
                  <a:pt x="7495" y="62897"/>
                  <a:pt x="7537" y="62897"/>
                </a:cubicBezTo>
                <a:cubicBezTo>
                  <a:pt x="7537" y="62834"/>
                  <a:pt x="7537" y="62772"/>
                  <a:pt x="7516" y="62730"/>
                </a:cubicBezTo>
                <a:cubicBezTo>
                  <a:pt x="7516" y="62688"/>
                  <a:pt x="7558" y="62688"/>
                  <a:pt x="7537" y="62667"/>
                </a:cubicBezTo>
                <a:lnTo>
                  <a:pt x="7537" y="62667"/>
                </a:lnTo>
                <a:cubicBezTo>
                  <a:pt x="7558" y="62667"/>
                  <a:pt x="7600" y="62792"/>
                  <a:pt x="7621" y="62855"/>
                </a:cubicBezTo>
                <a:cubicBezTo>
                  <a:pt x="7621" y="62792"/>
                  <a:pt x="7558" y="62730"/>
                  <a:pt x="7558" y="62625"/>
                </a:cubicBezTo>
                <a:cubicBezTo>
                  <a:pt x="7579" y="62625"/>
                  <a:pt x="7600" y="62604"/>
                  <a:pt x="7621" y="62562"/>
                </a:cubicBezTo>
                <a:cubicBezTo>
                  <a:pt x="7621" y="62541"/>
                  <a:pt x="7600" y="62520"/>
                  <a:pt x="7600" y="62500"/>
                </a:cubicBezTo>
                <a:cubicBezTo>
                  <a:pt x="7579" y="62500"/>
                  <a:pt x="7579" y="62562"/>
                  <a:pt x="7537" y="62562"/>
                </a:cubicBezTo>
                <a:cubicBezTo>
                  <a:pt x="7516" y="62520"/>
                  <a:pt x="7495" y="62416"/>
                  <a:pt x="7516" y="62332"/>
                </a:cubicBezTo>
                <a:cubicBezTo>
                  <a:pt x="7474" y="62186"/>
                  <a:pt x="7474" y="62039"/>
                  <a:pt x="7474" y="61914"/>
                </a:cubicBezTo>
                <a:lnTo>
                  <a:pt x="7474" y="61914"/>
                </a:lnTo>
                <a:cubicBezTo>
                  <a:pt x="7486" y="61922"/>
                  <a:pt x="7497" y="61926"/>
                  <a:pt x="7507" y="61926"/>
                </a:cubicBezTo>
                <a:cubicBezTo>
                  <a:pt x="7575" y="61926"/>
                  <a:pt x="7626" y="61771"/>
                  <a:pt x="7663" y="61663"/>
                </a:cubicBezTo>
                <a:cubicBezTo>
                  <a:pt x="7600" y="61600"/>
                  <a:pt x="7558" y="61495"/>
                  <a:pt x="7495" y="61411"/>
                </a:cubicBezTo>
                <a:cubicBezTo>
                  <a:pt x="7558" y="61307"/>
                  <a:pt x="7642" y="61223"/>
                  <a:pt x="7704" y="61098"/>
                </a:cubicBezTo>
                <a:cubicBezTo>
                  <a:pt x="7704" y="61088"/>
                  <a:pt x="7703" y="61085"/>
                  <a:pt x="7702" y="61085"/>
                </a:cubicBezTo>
                <a:cubicBezTo>
                  <a:pt x="7698" y="61085"/>
                  <a:pt x="7692" y="61101"/>
                  <a:pt x="7688" y="61101"/>
                </a:cubicBezTo>
                <a:cubicBezTo>
                  <a:pt x="7685" y="61101"/>
                  <a:pt x="7683" y="61095"/>
                  <a:pt x="7683" y="61077"/>
                </a:cubicBezTo>
                <a:cubicBezTo>
                  <a:pt x="7642" y="61202"/>
                  <a:pt x="7558" y="61307"/>
                  <a:pt x="7474" y="61370"/>
                </a:cubicBezTo>
                <a:cubicBezTo>
                  <a:pt x="7349" y="60993"/>
                  <a:pt x="7160" y="60637"/>
                  <a:pt x="7181" y="60010"/>
                </a:cubicBezTo>
                <a:lnTo>
                  <a:pt x="8939" y="60010"/>
                </a:lnTo>
                <a:cubicBezTo>
                  <a:pt x="8981" y="60114"/>
                  <a:pt x="9002" y="60219"/>
                  <a:pt x="9064" y="60344"/>
                </a:cubicBezTo>
                <a:cubicBezTo>
                  <a:pt x="9106" y="60428"/>
                  <a:pt x="9169" y="60512"/>
                  <a:pt x="9190" y="60554"/>
                </a:cubicBezTo>
                <a:cubicBezTo>
                  <a:pt x="9232" y="60847"/>
                  <a:pt x="9085" y="61160"/>
                  <a:pt x="8981" y="61370"/>
                </a:cubicBezTo>
                <a:cubicBezTo>
                  <a:pt x="9002" y="61725"/>
                  <a:pt x="8876" y="61955"/>
                  <a:pt x="8834" y="62248"/>
                </a:cubicBezTo>
                <a:cubicBezTo>
                  <a:pt x="8207" y="62500"/>
                  <a:pt x="8102" y="63232"/>
                  <a:pt x="7935" y="63922"/>
                </a:cubicBezTo>
                <a:cubicBezTo>
                  <a:pt x="7935" y="64006"/>
                  <a:pt x="7955" y="64027"/>
                  <a:pt x="7976" y="64090"/>
                </a:cubicBezTo>
                <a:cubicBezTo>
                  <a:pt x="7935" y="64404"/>
                  <a:pt x="7851" y="64717"/>
                  <a:pt x="7746" y="65094"/>
                </a:cubicBezTo>
                <a:cubicBezTo>
                  <a:pt x="7683" y="65366"/>
                  <a:pt x="7663" y="65722"/>
                  <a:pt x="7516" y="65910"/>
                </a:cubicBezTo>
                <a:cubicBezTo>
                  <a:pt x="7432" y="66036"/>
                  <a:pt x="7244" y="66077"/>
                  <a:pt x="7181" y="66266"/>
                </a:cubicBezTo>
                <a:cubicBezTo>
                  <a:pt x="7077" y="66601"/>
                  <a:pt x="7119" y="66998"/>
                  <a:pt x="6888" y="67291"/>
                </a:cubicBezTo>
                <a:cubicBezTo>
                  <a:pt x="6921" y="67390"/>
                  <a:pt x="6977" y="67419"/>
                  <a:pt x="7050" y="67419"/>
                </a:cubicBezTo>
                <a:cubicBezTo>
                  <a:pt x="7116" y="67419"/>
                  <a:pt x="7196" y="67395"/>
                  <a:pt x="7286" y="67375"/>
                </a:cubicBezTo>
                <a:lnTo>
                  <a:pt x="7286" y="67375"/>
                </a:lnTo>
                <a:cubicBezTo>
                  <a:pt x="7244" y="67417"/>
                  <a:pt x="7328" y="67647"/>
                  <a:pt x="7286" y="67689"/>
                </a:cubicBezTo>
                <a:cubicBezTo>
                  <a:pt x="7286" y="67709"/>
                  <a:pt x="7244" y="67709"/>
                  <a:pt x="7223" y="67709"/>
                </a:cubicBezTo>
                <a:cubicBezTo>
                  <a:pt x="7244" y="67730"/>
                  <a:pt x="7286" y="67751"/>
                  <a:pt x="7286" y="67772"/>
                </a:cubicBezTo>
                <a:cubicBezTo>
                  <a:pt x="7328" y="67877"/>
                  <a:pt x="7244" y="68086"/>
                  <a:pt x="7265" y="68254"/>
                </a:cubicBezTo>
                <a:cubicBezTo>
                  <a:pt x="7286" y="68421"/>
                  <a:pt x="7349" y="68546"/>
                  <a:pt x="7411" y="68693"/>
                </a:cubicBezTo>
                <a:cubicBezTo>
                  <a:pt x="7370" y="68463"/>
                  <a:pt x="7307" y="68212"/>
                  <a:pt x="7349" y="67981"/>
                </a:cubicBezTo>
                <a:lnTo>
                  <a:pt x="7349" y="67981"/>
                </a:lnTo>
                <a:cubicBezTo>
                  <a:pt x="7370" y="68002"/>
                  <a:pt x="7432" y="68002"/>
                  <a:pt x="7411" y="68044"/>
                </a:cubicBezTo>
                <a:cubicBezTo>
                  <a:pt x="7453" y="68044"/>
                  <a:pt x="7411" y="67981"/>
                  <a:pt x="7453" y="67961"/>
                </a:cubicBezTo>
                <a:cubicBezTo>
                  <a:pt x="7432" y="67856"/>
                  <a:pt x="7391" y="67898"/>
                  <a:pt x="7307" y="67877"/>
                </a:cubicBezTo>
                <a:cubicBezTo>
                  <a:pt x="7316" y="67858"/>
                  <a:pt x="7327" y="67852"/>
                  <a:pt x="7340" y="67852"/>
                </a:cubicBezTo>
                <a:cubicBezTo>
                  <a:pt x="7365" y="67852"/>
                  <a:pt x="7395" y="67877"/>
                  <a:pt x="7422" y="67877"/>
                </a:cubicBezTo>
                <a:cubicBezTo>
                  <a:pt x="7442" y="67877"/>
                  <a:pt x="7460" y="67863"/>
                  <a:pt x="7474" y="67814"/>
                </a:cubicBezTo>
                <a:cubicBezTo>
                  <a:pt x="7558" y="67835"/>
                  <a:pt x="7495" y="67856"/>
                  <a:pt x="7474" y="67898"/>
                </a:cubicBezTo>
                <a:cubicBezTo>
                  <a:pt x="7483" y="67901"/>
                  <a:pt x="7490" y="67902"/>
                  <a:pt x="7496" y="67902"/>
                </a:cubicBezTo>
                <a:cubicBezTo>
                  <a:pt x="7532" y="67902"/>
                  <a:pt x="7522" y="67853"/>
                  <a:pt x="7558" y="67835"/>
                </a:cubicBezTo>
                <a:lnTo>
                  <a:pt x="7558" y="67835"/>
                </a:lnTo>
                <a:cubicBezTo>
                  <a:pt x="7642" y="67877"/>
                  <a:pt x="7495" y="67898"/>
                  <a:pt x="7495" y="67940"/>
                </a:cubicBezTo>
                <a:cubicBezTo>
                  <a:pt x="7572" y="67924"/>
                  <a:pt x="7660" y="67875"/>
                  <a:pt x="7743" y="67875"/>
                </a:cubicBezTo>
                <a:cubicBezTo>
                  <a:pt x="7773" y="67875"/>
                  <a:pt x="7802" y="67881"/>
                  <a:pt x="7830" y="67898"/>
                </a:cubicBezTo>
                <a:cubicBezTo>
                  <a:pt x="7893" y="67898"/>
                  <a:pt x="7788" y="67856"/>
                  <a:pt x="7830" y="67814"/>
                </a:cubicBezTo>
                <a:lnTo>
                  <a:pt x="7830" y="67814"/>
                </a:lnTo>
                <a:cubicBezTo>
                  <a:pt x="7914" y="67919"/>
                  <a:pt x="8165" y="67961"/>
                  <a:pt x="8311" y="67961"/>
                </a:cubicBezTo>
                <a:cubicBezTo>
                  <a:pt x="8039" y="67835"/>
                  <a:pt x="7704" y="67772"/>
                  <a:pt x="7453" y="67647"/>
                </a:cubicBezTo>
                <a:cubicBezTo>
                  <a:pt x="7432" y="67417"/>
                  <a:pt x="7537" y="67312"/>
                  <a:pt x="7683" y="67249"/>
                </a:cubicBezTo>
                <a:cubicBezTo>
                  <a:pt x="7584" y="67166"/>
                  <a:pt x="7550" y="67084"/>
                  <a:pt x="7427" y="67084"/>
                </a:cubicBezTo>
                <a:cubicBezTo>
                  <a:pt x="7394" y="67084"/>
                  <a:pt x="7355" y="67090"/>
                  <a:pt x="7307" y="67103"/>
                </a:cubicBezTo>
                <a:cubicBezTo>
                  <a:pt x="7411" y="66873"/>
                  <a:pt x="7411" y="66580"/>
                  <a:pt x="7537" y="66329"/>
                </a:cubicBezTo>
                <a:cubicBezTo>
                  <a:pt x="7614" y="66344"/>
                  <a:pt x="7634" y="66393"/>
                  <a:pt x="7690" y="66393"/>
                </a:cubicBezTo>
                <a:cubicBezTo>
                  <a:pt x="7710" y="66393"/>
                  <a:pt x="7734" y="66387"/>
                  <a:pt x="7767" y="66370"/>
                </a:cubicBezTo>
                <a:cubicBezTo>
                  <a:pt x="7788" y="66308"/>
                  <a:pt x="7725" y="66287"/>
                  <a:pt x="7767" y="66245"/>
                </a:cubicBezTo>
                <a:cubicBezTo>
                  <a:pt x="8060" y="65847"/>
                  <a:pt x="8081" y="65282"/>
                  <a:pt x="8290" y="64738"/>
                </a:cubicBezTo>
                <a:cubicBezTo>
                  <a:pt x="8370" y="64857"/>
                  <a:pt x="8562" y="65033"/>
                  <a:pt x="8760" y="65033"/>
                </a:cubicBezTo>
                <a:cubicBezTo>
                  <a:pt x="8771" y="65033"/>
                  <a:pt x="8782" y="65032"/>
                  <a:pt x="8792" y="65031"/>
                </a:cubicBezTo>
                <a:cubicBezTo>
                  <a:pt x="9002" y="64989"/>
                  <a:pt x="9023" y="64717"/>
                  <a:pt x="9232" y="64676"/>
                </a:cubicBezTo>
                <a:lnTo>
                  <a:pt x="9232" y="64676"/>
                </a:lnTo>
                <a:cubicBezTo>
                  <a:pt x="9253" y="64759"/>
                  <a:pt x="9190" y="64759"/>
                  <a:pt x="9211" y="64843"/>
                </a:cubicBezTo>
                <a:cubicBezTo>
                  <a:pt x="9218" y="64850"/>
                  <a:pt x="9225" y="64853"/>
                  <a:pt x="9231" y="64853"/>
                </a:cubicBezTo>
                <a:cubicBezTo>
                  <a:pt x="9252" y="64853"/>
                  <a:pt x="9268" y="64822"/>
                  <a:pt x="9288" y="64822"/>
                </a:cubicBezTo>
                <a:cubicBezTo>
                  <a:pt x="9296" y="64822"/>
                  <a:pt x="9305" y="64828"/>
                  <a:pt x="9315" y="64843"/>
                </a:cubicBezTo>
                <a:cubicBezTo>
                  <a:pt x="9315" y="65513"/>
                  <a:pt x="9943" y="65596"/>
                  <a:pt x="10320" y="65931"/>
                </a:cubicBezTo>
                <a:cubicBezTo>
                  <a:pt x="10341" y="66329"/>
                  <a:pt x="10215" y="66517"/>
                  <a:pt x="10027" y="66747"/>
                </a:cubicBezTo>
                <a:cubicBezTo>
                  <a:pt x="9839" y="66705"/>
                  <a:pt x="9692" y="66601"/>
                  <a:pt x="9567" y="66454"/>
                </a:cubicBezTo>
                <a:lnTo>
                  <a:pt x="9567" y="66454"/>
                </a:lnTo>
                <a:cubicBezTo>
                  <a:pt x="9608" y="66601"/>
                  <a:pt x="9839" y="66726"/>
                  <a:pt x="10027" y="66768"/>
                </a:cubicBezTo>
                <a:cubicBezTo>
                  <a:pt x="10048" y="66893"/>
                  <a:pt x="9922" y="66956"/>
                  <a:pt x="9964" y="67040"/>
                </a:cubicBezTo>
                <a:cubicBezTo>
                  <a:pt x="10027" y="66977"/>
                  <a:pt x="10111" y="66810"/>
                  <a:pt x="10069" y="66726"/>
                </a:cubicBezTo>
                <a:cubicBezTo>
                  <a:pt x="10132" y="66705"/>
                  <a:pt x="10215" y="66747"/>
                  <a:pt x="10299" y="66642"/>
                </a:cubicBezTo>
                <a:lnTo>
                  <a:pt x="10299" y="66642"/>
                </a:lnTo>
                <a:cubicBezTo>
                  <a:pt x="10215" y="66663"/>
                  <a:pt x="10236" y="66663"/>
                  <a:pt x="10194" y="66684"/>
                </a:cubicBezTo>
                <a:cubicBezTo>
                  <a:pt x="10090" y="66580"/>
                  <a:pt x="10341" y="66475"/>
                  <a:pt x="10320" y="66349"/>
                </a:cubicBezTo>
                <a:lnTo>
                  <a:pt x="10320" y="66349"/>
                </a:lnTo>
                <a:cubicBezTo>
                  <a:pt x="10383" y="66370"/>
                  <a:pt x="10320" y="66391"/>
                  <a:pt x="10341" y="66475"/>
                </a:cubicBezTo>
                <a:cubicBezTo>
                  <a:pt x="10383" y="66433"/>
                  <a:pt x="10383" y="66349"/>
                  <a:pt x="10424" y="66329"/>
                </a:cubicBezTo>
                <a:cubicBezTo>
                  <a:pt x="10592" y="66349"/>
                  <a:pt x="10676" y="66454"/>
                  <a:pt x="10864" y="66454"/>
                </a:cubicBezTo>
                <a:cubicBezTo>
                  <a:pt x="10927" y="66768"/>
                  <a:pt x="11115" y="66977"/>
                  <a:pt x="11115" y="67354"/>
                </a:cubicBezTo>
                <a:cubicBezTo>
                  <a:pt x="10968" y="67605"/>
                  <a:pt x="10696" y="67730"/>
                  <a:pt x="10550" y="67981"/>
                </a:cubicBezTo>
                <a:cubicBezTo>
                  <a:pt x="10510" y="68224"/>
                  <a:pt x="10684" y="68291"/>
                  <a:pt x="10677" y="68502"/>
                </a:cubicBezTo>
                <a:lnTo>
                  <a:pt x="10677" y="68502"/>
                </a:lnTo>
                <a:cubicBezTo>
                  <a:pt x="10697" y="68176"/>
                  <a:pt x="10703" y="67874"/>
                  <a:pt x="10989" y="67751"/>
                </a:cubicBezTo>
                <a:cubicBezTo>
                  <a:pt x="11052" y="67814"/>
                  <a:pt x="11110" y="67835"/>
                  <a:pt x="11168" y="67835"/>
                </a:cubicBezTo>
                <a:cubicBezTo>
                  <a:pt x="11285" y="67835"/>
                  <a:pt x="11401" y="67751"/>
                  <a:pt x="11554" y="67751"/>
                </a:cubicBezTo>
                <a:cubicBezTo>
                  <a:pt x="11596" y="67668"/>
                  <a:pt x="11596" y="67563"/>
                  <a:pt x="11492" y="67521"/>
                </a:cubicBezTo>
                <a:cubicBezTo>
                  <a:pt x="11471" y="67458"/>
                  <a:pt x="11596" y="67437"/>
                  <a:pt x="11533" y="67417"/>
                </a:cubicBezTo>
                <a:cubicBezTo>
                  <a:pt x="11540" y="67415"/>
                  <a:pt x="11546" y="67415"/>
                  <a:pt x="11553" y="67415"/>
                </a:cubicBezTo>
                <a:cubicBezTo>
                  <a:pt x="11670" y="67415"/>
                  <a:pt x="11767" y="67589"/>
                  <a:pt x="11826" y="67689"/>
                </a:cubicBezTo>
                <a:cubicBezTo>
                  <a:pt x="11847" y="67584"/>
                  <a:pt x="11638" y="67500"/>
                  <a:pt x="11638" y="67375"/>
                </a:cubicBezTo>
                <a:cubicBezTo>
                  <a:pt x="11722" y="67354"/>
                  <a:pt x="11784" y="67312"/>
                  <a:pt x="11847" y="67270"/>
                </a:cubicBezTo>
                <a:cubicBezTo>
                  <a:pt x="11826" y="67228"/>
                  <a:pt x="11805" y="67207"/>
                  <a:pt x="11784" y="67186"/>
                </a:cubicBezTo>
                <a:cubicBezTo>
                  <a:pt x="11680" y="67186"/>
                  <a:pt x="11680" y="67270"/>
                  <a:pt x="11554" y="67270"/>
                </a:cubicBezTo>
                <a:cubicBezTo>
                  <a:pt x="11492" y="67186"/>
                  <a:pt x="11387" y="67040"/>
                  <a:pt x="11471" y="66914"/>
                </a:cubicBezTo>
                <a:cubicBezTo>
                  <a:pt x="11345" y="66726"/>
                  <a:pt x="11324" y="66496"/>
                  <a:pt x="11366" y="66329"/>
                </a:cubicBezTo>
                <a:lnTo>
                  <a:pt x="11366" y="66329"/>
                </a:lnTo>
                <a:cubicBezTo>
                  <a:pt x="11391" y="66335"/>
                  <a:pt x="11416" y="66338"/>
                  <a:pt x="11440" y="66338"/>
                </a:cubicBezTo>
                <a:cubicBezTo>
                  <a:pt x="11658" y="66338"/>
                  <a:pt x="11841" y="66102"/>
                  <a:pt x="11973" y="65952"/>
                </a:cubicBezTo>
                <a:cubicBezTo>
                  <a:pt x="11784" y="65847"/>
                  <a:pt x="11638" y="65701"/>
                  <a:pt x="11408" y="65575"/>
                </a:cubicBezTo>
                <a:cubicBezTo>
                  <a:pt x="11638" y="65429"/>
                  <a:pt x="11910" y="65324"/>
                  <a:pt x="12098" y="65136"/>
                </a:cubicBezTo>
                <a:cubicBezTo>
                  <a:pt x="12098" y="65113"/>
                  <a:pt x="12092" y="65106"/>
                  <a:pt x="12083" y="65106"/>
                </a:cubicBezTo>
                <a:cubicBezTo>
                  <a:pt x="12067" y="65106"/>
                  <a:pt x="12039" y="65133"/>
                  <a:pt x="12025" y="65133"/>
                </a:cubicBezTo>
                <a:cubicBezTo>
                  <a:pt x="12019" y="65133"/>
                  <a:pt x="12015" y="65129"/>
                  <a:pt x="12015" y="65115"/>
                </a:cubicBezTo>
                <a:cubicBezTo>
                  <a:pt x="11910" y="65282"/>
                  <a:pt x="11617" y="65429"/>
                  <a:pt x="11366" y="65533"/>
                </a:cubicBezTo>
                <a:cubicBezTo>
                  <a:pt x="10927" y="64948"/>
                  <a:pt x="10194" y="64383"/>
                  <a:pt x="10383" y="63336"/>
                </a:cubicBezTo>
                <a:cubicBezTo>
                  <a:pt x="10424" y="63274"/>
                  <a:pt x="10487" y="63274"/>
                  <a:pt x="10550" y="63274"/>
                </a:cubicBezTo>
                <a:cubicBezTo>
                  <a:pt x="10508" y="63169"/>
                  <a:pt x="10466" y="63169"/>
                  <a:pt x="10487" y="63044"/>
                </a:cubicBezTo>
                <a:cubicBezTo>
                  <a:pt x="10503" y="63033"/>
                  <a:pt x="10519" y="63029"/>
                  <a:pt x="10534" y="63029"/>
                </a:cubicBezTo>
                <a:cubicBezTo>
                  <a:pt x="10581" y="63029"/>
                  <a:pt x="10628" y="63064"/>
                  <a:pt x="10676" y="63064"/>
                </a:cubicBezTo>
                <a:cubicBezTo>
                  <a:pt x="10655" y="62981"/>
                  <a:pt x="10508" y="62981"/>
                  <a:pt x="10404" y="62960"/>
                </a:cubicBezTo>
                <a:cubicBezTo>
                  <a:pt x="10362" y="62813"/>
                  <a:pt x="10152" y="62792"/>
                  <a:pt x="10132" y="62646"/>
                </a:cubicBezTo>
                <a:cubicBezTo>
                  <a:pt x="10487" y="62311"/>
                  <a:pt x="11073" y="62186"/>
                  <a:pt x="11387" y="61830"/>
                </a:cubicBezTo>
                <a:cubicBezTo>
                  <a:pt x="11387" y="61851"/>
                  <a:pt x="11387" y="61914"/>
                  <a:pt x="11408" y="61914"/>
                </a:cubicBezTo>
                <a:cubicBezTo>
                  <a:pt x="11512" y="61914"/>
                  <a:pt x="11471" y="61767"/>
                  <a:pt x="11492" y="61683"/>
                </a:cubicBezTo>
                <a:cubicBezTo>
                  <a:pt x="11613" y="61522"/>
                  <a:pt x="11695" y="61243"/>
                  <a:pt x="11927" y="61243"/>
                </a:cubicBezTo>
                <a:cubicBezTo>
                  <a:pt x="11935" y="61243"/>
                  <a:pt x="11943" y="61243"/>
                  <a:pt x="11952" y="61244"/>
                </a:cubicBezTo>
                <a:cubicBezTo>
                  <a:pt x="11994" y="61035"/>
                  <a:pt x="11805" y="61014"/>
                  <a:pt x="11722" y="60909"/>
                </a:cubicBezTo>
                <a:cubicBezTo>
                  <a:pt x="11868" y="60616"/>
                  <a:pt x="11554" y="60386"/>
                  <a:pt x="11701" y="60135"/>
                </a:cubicBezTo>
                <a:cubicBezTo>
                  <a:pt x="11680" y="60031"/>
                  <a:pt x="11638" y="59947"/>
                  <a:pt x="11596" y="59842"/>
                </a:cubicBezTo>
                <a:lnTo>
                  <a:pt x="11554" y="59842"/>
                </a:lnTo>
                <a:lnTo>
                  <a:pt x="11387" y="1"/>
                </a:ln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nvGrpSpPr>
          <p:cNvPr id="1014" name="Google Shape;1014;p25"/>
          <p:cNvGrpSpPr/>
          <p:nvPr/>
        </p:nvGrpSpPr>
        <p:grpSpPr>
          <a:xfrm>
            <a:off x="1633528" y="820901"/>
            <a:ext cx="5020007" cy="8781594"/>
            <a:chOff x="817022" y="410450"/>
            <a:chExt cx="2467560" cy="4390797"/>
          </a:xfrm>
        </p:grpSpPr>
        <p:sp>
          <p:nvSpPr>
            <p:cNvPr id="1015" name="Google Shape;1015;p25"/>
            <p:cNvSpPr/>
            <p:nvPr/>
          </p:nvSpPr>
          <p:spPr>
            <a:xfrm>
              <a:off x="817022" y="4615924"/>
              <a:ext cx="2467560" cy="185323"/>
            </a:xfrm>
            <a:custGeom>
              <a:avLst/>
              <a:gdLst/>
              <a:ahLst/>
              <a:cxnLst/>
              <a:rect l="l" t="t" r="r" b="b"/>
              <a:pathLst>
                <a:path w="65806" h="6906" extrusionOk="0">
                  <a:moveTo>
                    <a:pt x="32892" y="1"/>
                  </a:moveTo>
                  <a:cubicBezTo>
                    <a:pt x="14731" y="1"/>
                    <a:pt x="0" y="1549"/>
                    <a:pt x="0" y="3453"/>
                  </a:cubicBezTo>
                  <a:cubicBezTo>
                    <a:pt x="0" y="5357"/>
                    <a:pt x="14731" y="6906"/>
                    <a:pt x="32892" y="6906"/>
                  </a:cubicBezTo>
                  <a:cubicBezTo>
                    <a:pt x="51075" y="6906"/>
                    <a:pt x="65805" y="5357"/>
                    <a:pt x="65805" y="3453"/>
                  </a:cubicBezTo>
                  <a:cubicBezTo>
                    <a:pt x="65805" y="1549"/>
                    <a:pt x="51075" y="1"/>
                    <a:pt x="32892" y="1"/>
                  </a:cubicBezTo>
                  <a:close/>
                </a:path>
              </a:pathLst>
            </a:custGeom>
            <a:solidFill>
              <a:schemeClr val="dk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16" name="Google Shape;1016;p25"/>
            <p:cNvSpPr/>
            <p:nvPr/>
          </p:nvSpPr>
          <p:spPr>
            <a:xfrm>
              <a:off x="1560606" y="2440128"/>
              <a:ext cx="956327" cy="2275927"/>
            </a:xfrm>
            <a:custGeom>
              <a:avLst/>
              <a:gdLst/>
              <a:ahLst/>
              <a:cxnLst/>
              <a:rect l="l" t="t" r="r" b="b"/>
              <a:pathLst>
                <a:path w="35634" h="84804" extrusionOk="0">
                  <a:moveTo>
                    <a:pt x="3557" y="0"/>
                  </a:moveTo>
                  <a:cubicBezTo>
                    <a:pt x="1591" y="0"/>
                    <a:pt x="0" y="1256"/>
                    <a:pt x="0" y="2804"/>
                  </a:cubicBezTo>
                  <a:cubicBezTo>
                    <a:pt x="0" y="4332"/>
                    <a:pt x="1591" y="5587"/>
                    <a:pt x="3557" y="5587"/>
                  </a:cubicBezTo>
                  <a:lnTo>
                    <a:pt x="4478" y="5587"/>
                  </a:lnTo>
                  <a:lnTo>
                    <a:pt x="4478" y="74049"/>
                  </a:lnTo>
                  <a:cubicBezTo>
                    <a:pt x="4478" y="79991"/>
                    <a:pt x="10630" y="84804"/>
                    <a:pt x="18204" y="84804"/>
                  </a:cubicBezTo>
                  <a:cubicBezTo>
                    <a:pt x="25799" y="84804"/>
                    <a:pt x="31951" y="79991"/>
                    <a:pt x="31951" y="74049"/>
                  </a:cubicBezTo>
                  <a:lnTo>
                    <a:pt x="31951" y="5587"/>
                  </a:lnTo>
                  <a:lnTo>
                    <a:pt x="32076" y="5587"/>
                  </a:lnTo>
                  <a:cubicBezTo>
                    <a:pt x="34043" y="5587"/>
                    <a:pt x="35633" y="4332"/>
                    <a:pt x="35633" y="2804"/>
                  </a:cubicBezTo>
                  <a:cubicBezTo>
                    <a:pt x="35633" y="1256"/>
                    <a:pt x="34043" y="0"/>
                    <a:pt x="32076" y="0"/>
                  </a:cubicBezTo>
                  <a:close/>
                </a:path>
              </a:pathLst>
            </a:custGeom>
            <a:solidFill>
              <a:schemeClr val="lt1"/>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17" name="Google Shape;1017;p25"/>
            <p:cNvSpPr/>
            <p:nvPr/>
          </p:nvSpPr>
          <p:spPr>
            <a:xfrm>
              <a:off x="1754865" y="3070679"/>
              <a:ext cx="581783" cy="1540338"/>
            </a:xfrm>
            <a:custGeom>
              <a:avLst/>
              <a:gdLst/>
              <a:ahLst/>
              <a:cxnLst/>
              <a:rect l="l" t="t" r="r" b="b"/>
              <a:pathLst>
                <a:path w="21678" h="57395" extrusionOk="0">
                  <a:moveTo>
                    <a:pt x="1" y="1"/>
                  </a:moveTo>
                  <a:lnTo>
                    <a:pt x="1" y="47518"/>
                  </a:lnTo>
                  <a:cubicBezTo>
                    <a:pt x="1" y="52958"/>
                    <a:pt x="4855" y="57394"/>
                    <a:pt x="10839" y="57394"/>
                  </a:cubicBezTo>
                  <a:cubicBezTo>
                    <a:pt x="16824" y="57394"/>
                    <a:pt x="21678" y="52958"/>
                    <a:pt x="21678" y="47518"/>
                  </a:cubicBezTo>
                  <a:lnTo>
                    <a:pt x="21678" y="1"/>
                  </a:ln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18" name="Google Shape;1018;p25"/>
            <p:cNvSpPr/>
            <p:nvPr/>
          </p:nvSpPr>
          <p:spPr>
            <a:xfrm>
              <a:off x="1754865" y="3048782"/>
              <a:ext cx="581783" cy="43826"/>
            </a:xfrm>
            <a:custGeom>
              <a:avLst/>
              <a:gdLst/>
              <a:ahLst/>
              <a:cxnLst/>
              <a:rect l="l" t="t" r="r" b="b"/>
              <a:pathLst>
                <a:path w="21678" h="1633" extrusionOk="0">
                  <a:moveTo>
                    <a:pt x="10839" y="1"/>
                  </a:moveTo>
                  <a:cubicBezTo>
                    <a:pt x="4855" y="1"/>
                    <a:pt x="1" y="356"/>
                    <a:pt x="1" y="817"/>
                  </a:cubicBezTo>
                  <a:cubicBezTo>
                    <a:pt x="1" y="1277"/>
                    <a:pt x="4855" y="1633"/>
                    <a:pt x="10839" y="1633"/>
                  </a:cubicBezTo>
                  <a:cubicBezTo>
                    <a:pt x="16824" y="1633"/>
                    <a:pt x="21678" y="1277"/>
                    <a:pt x="21678" y="817"/>
                  </a:cubicBezTo>
                  <a:cubicBezTo>
                    <a:pt x="21678" y="356"/>
                    <a:pt x="16824" y="1"/>
                    <a:pt x="10839" y="1"/>
                  </a:cubicBezTo>
                  <a:close/>
                </a:path>
              </a:pathLst>
            </a:custGeom>
            <a:solidFill>
              <a:srgbClr val="7DC14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19" name="Google Shape;1019;p25"/>
            <p:cNvSpPr/>
            <p:nvPr/>
          </p:nvSpPr>
          <p:spPr>
            <a:xfrm>
              <a:off x="1990692" y="4216685"/>
              <a:ext cx="46080" cy="73025"/>
            </a:xfrm>
            <a:custGeom>
              <a:avLst/>
              <a:gdLst/>
              <a:ahLst/>
              <a:cxnLst/>
              <a:rect l="l" t="t" r="r" b="b"/>
              <a:pathLst>
                <a:path w="1717" h="2721" extrusionOk="0">
                  <a:moveTo>
                    <a:pt x="650" y="1"/>
                  </a:moveTo>
                  <a:cubicBezTo>
                    <a:pt x="378" y="649"/>
                    <a:pt x="147" y="1319"/>
                    <a:pt x="1" y="2072"/>
                  </a:cubicBezTo>
                  <a:cubicBezTo>
                    <a:pt x="94" y="2054"/>
                    <a:pt x="154" y="1985"/>
                    <a:pt x="284" y="1985"/>
                  </a:cubicBezTo>
                  <a:cubicBezTo>
                    <a:pt x="300" y="1985"/>
                    <a:pt x="317" y="1986"/>
                    <a:pt x="336" y="1988"/>
                  </a:cubicBezTo>
                  <a:cubicBezTo>
                    <a:pt x="336" y="2030"/>
                    <a:pt x="670" y="2240"/>
                    <a:pt x="817" y="2428"/>
                  </a:cubicBezTo>
                  <a:cubicBezTo>
                    <a:pt x="942" y="2428"/>
                    <a:pt x="984" y="2344"/>
                    <a:pt x="1131" y="2344"/>
                  </a:cubicBezTo>
                  <a:cubicBezTo>
                    <a:pt x="1076" y="2399"/>
                    <a:pt x="1022" y="2453"/>
                    <a:pt x="927" y="2453"/>
                  </a:cubicBezTo>
                  <a:cubicBezTo>
                    <a:pt x="912" y="2453"/>
                    <a:pt x="897" y="2452"/>
                    <a:pt x="880" y="2449"/>
                  </a:cubicBezTo>
                  <a:lnTo>
                    <a:pt x="880" y="2449"/>
                  </a:lnTo>
                  <a:cubicBezTo>
                    <a:pt x="880" y="2574"/>
                    <a:pt x="963" y="2574"/>
                    <a:pt x="942" y="2679"/>
                  </a:cubicBezTo>
                  <a:cubicBezTo>
                    <a:pt x="993" y="2637"/>
                    <a:pt x="1034" y="2618"/>
                    <a:pt x="1071" y="2618"/>
                  </a:cubicBezTo>
                  <a:cubicBezTo>
                    <a:pt x="1126" y="2618"/>
                    <a:pt x="1173" y="2658"/>
                    <a:pt x="1235" y="2721"/>
                  </a:cubicBezTo>
                  <a:cubicBezTo>
                    <a:pt x="1361" y="2574"/>
                    <a:pt x="1486" y="2658"/>
                    <a:pt x="1717" y="2595"/>
                  </a:cubicBezTo>
                  <a:cubicBezTo>
                    <a:pt x="1570" y="2240"/>
                    <a:pt x="1507" y="1716"/>
                    <a:pt x="1403" y="1277"/>
                  </a:cubicBezTo>
                  <a:cubicBezTo>
                    <a:pt x="1382" y="1193"/>
                    <a:pt x="1298" y="1131"/>
                    <a:pt x="1298" y="1047"/>
                  </a:cubicBezTo>
                  <a:cubicBezTo>
                    <a:pt x="1256" y="838"/>
                    <a:pt x="1340" y="649"/>
                    <a:pt x="1235" y="482"/>
                  </a:cubicBezTo>
                  <a:cubicBezTo>
                    <a:pt x="1173" y="377"/>
                    <a:pt x="963" y="336"/>
                    <a:pt x="880" y="252"/>
                  </a:cubicBezTo>
                  <a:cubicBezTo>
                    <a:pt x="775" y="168"/>
                    <a:pt x="796" y="1"/>
                    <a:pt x="65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0" name="Google Shape;1020;p25"/>
            <p:cNvSpPr/>
            <p:nvPr/>
          </p:nvSpPr>
          <p:spPr>
            <a:xfrm>
              <a:off x="2079973" y="4153809"/>
              <a:ext cx="3408" cy="9554"/>
            </a:xfrm>
            <a:custGeom>
              <a:avLst/>
              <a:gdLst/>
              <a:ahLst/>
              <a:cxnLst/>
              <a:rect l="l" t="t" r="r" b="b"/>
              <a:pathLst>
                <a:path w="127" h="356" extrusionOk="0">
                  <a:moveTo>
                    <a:pt x="105" y="0"/>
                  </a:moveTo>
                  <a:cubicBezTo>
                    <a:pt x="64" y="84"/>
                    <a:pt x="43" y="147"/>
                    <a:pt x="1" y="230"/>
                  </a:cubicBezTo>
                  <a:cubicBezTo>
                    <a:pt x="22" y="272"/>
                    <a:pt x="1" y="293"/>
                    <a:pt x="22" y="356"/>
                  </a:cubicBezTo>
                  <a:cubicBezTo>
                    <a:pt x="43" y="335"/>
                    <a:pt x="43" y="272"/>
                    <a:pt x="43" y="210"/>
                  </a:cubicBezTo>
                  <a:cubicBezTo>
                    <a:pt x="64" y="147"/>
                    <a:pt x="105" y="126"/>
                    <a:pt x="126" y="42"/>
                  </a:cubicBezTo>
                  <a:cubicBezTo>
                    <a:pt x="105" y="42"/>
                    <a:pt x="105" y="21"/>
                    <a:pt x="105"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1" name="Google Shape;1021;p25"/>
            <p:cNvSpPr/>
            <p:nvPr/>
          </p:nvSpPr>
          <p:spPr>
            <a:xfrm>
              <a:off x="2054721" y="4153809"/>
              <a:ext cx="2818" cy="3945"/>
            </a:xfrm>
            <a:custGeom>
              <a:avLst/>
              <a:gdLst/>
              <a:ahLst/>
              <a:cxnLst/>
              <a:rect l="l" t="t" r="r" b="b"/>
              <a:pathLst>
                <a:path w="105" h="147" extrusionOk="0">
                  <a:moveTo>
                    <a:pt x="0" y="0"/>
                  </a:moveTo>
                  <a:cubicBezTo>
                    <a:pt x="21" y="42"/>
                    <a:pt x="0" y="21"/>
                    <a:pt x="0" y="42"/>
                  </a:cubicBezTo>
                  <a:cubicBezTo>
                    <a:pt x="0" y="105"/>
                    <a:pt x="63" y="105"/>
                    <a:pt x="42" y="147"/>
                  </a:cubicBezTo>
                  <a:cubicBezTo>
                    <a:pt x="47" y="142"/>
                    <a:pt x="53" y="140"/>
                    <a:pt x="59" y="140"/>
                  </a:cubicBezTo>
                  <a:cubicBezTo>
                    <a:pt x="70" y="140"/>
                    <a:pt x="82" y="145"/>
                    <a:pt x="91" y="145"/>
                  </a:cubicBezTo>
                  <a:cubicBezTo>
                    <a:pt x="99" y="145"/>
                    <a:pt x="105" y="141"/>
                    <a:pt x="105" y="126"/>
                  </a:cubicBezTo>
                  <a:cubicBezTo>
                    <a:pt x="63" y="105"/>
                    <a:pt x="0" y="1"/>
                    <a:pt x="0"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2" name="Google Shape;1022;p25"/>
            <p:cNvSpPr/>
            <p:nvPr/>
          </p:nvSpPr>
          <p:spPr>
            <a:xfrm>
              <a:off x="1971049" y="4317747"/>
              <a:ext cx="3945" cy="7327"/>
            </a:xfrm>
            <a:custGeom>
              <a:avLst/>
              <a:gdLst/>
              <a:ahLst/>
              <a:cxnLst/>
              <a:rect l="l" t="t" r="r" b="b"/>
              <a:pathLst>
                <a:path w="147" h="273" extrusionOk="0">
                  <a:moveTo>
                    <a:pt x="105" y="1"/>
                  </a:moveTo>
                  <a:cubicBezTo>
                    <a:pt x="84" y="1"/>
                    <a:pt x="84" y="1"/>
                    <a:pt x="63" y="22"/>
                  </a:cubicBezTo>
                  <a:cubicBezTo>
                    <a:pt x="63" y="43"/>
                    <a:pt x="42" y="43"/>
                    <a:pt x="22" y="64"/>
                  </a:cubicBezTo>
                  <a:cubicBezTo>
                    <a:pt x="1" y="127"/>
                    <a:pt x="42" y="231"/>
                    <a:pt x="42" y="273"/>
                  </a:cubicBezTo>
                  <a:cubicBezTo>
                    <a:pt x="84" y="273"/>
                    <a:pt x="84" y="210"/>
                    <a:pt x="147" y="210"/>
                  </a:cubicBezTo>
                  <a:cubicBezTo>
                    <a:pt x="63" y="168"/>
                    <a:pt x="84" y="85"/>
                    <a:pt x="105"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3" name="Google Shape;1023;p25"/>
            <p:cNvSpPr/>
            <p:nvPr/>
          </p:nvSpPr>
          <p:spPr>
            <a:xfrm>
              <a:off x="1936244" y="4289677"/>
              <a:ext cx="38217" cy="63498"/>
            </a:xfrm>
            <a:custGeom>
              <a:avLst/>
              <a:gdLst/>
              <a:ahLst/>
              <a:cxnLst/>
              <a:rect l="l" t="t" r="r" b="b"/>
              <a:pathLst>
                <a:path w="1424" h="2366" extrusionOk="0">
                  <a:moveTo>
                    <a:pt x="1256" y="1"/>
                  </a:moveTo>
                  <a:lnTo>
                    <a:pt x="1256" y="1"/>
                  </a:lnTo>
                  <a:cubicBezTo>
                    <a:pt x="795" y="566"/>
                    <a:pt x="523" y="1319"/>
                    <a:pt x="0" y="1821"/>
                  </a:cubicBezTo>
                  <a:cubicBezTo>
                    <a:pt x="147" y="2072"/>
                    <a:pt x="482" y="2114"/>
                    <a:pt x="607" y="2365"/>
                  </a:cubicBezTo>
                  <a:cubicBezTo>
                    <a:pt x="565" y="2177"/>
                    <a:pt x="628" y="1863"/>
                    <a:pt x="795" y="1800"/>
                  </a:cubicBezTo>
                  <a:cubicBezTo>
                    <a:pt x="795" y="1737"/>
                    <a:pt x="754" y="1696"/>
                    <a:pt x="712" y="1675"/>
                  </a:cubicBezTo>
                  <a:cubicBezTo>
                    <a:pt x="717" y="1655"/>
                    <a:pt x="725" y="1647"/>
                    <a:pt x="736" y="1647"/>
                  </a:cubicBezTo>
                  <a:cubicBezTo>
                    <a:pt x="768" y="1647"/>
                    <a:pt x="816" y="1727"/>
                    <a:pt x="816" y="1758"/>
                  </a:cubicBezTo>
                  <a:cubicBezTo>
                    <a:pt x="921" y="1570"/>
                    <a:pt x="984" y="1696"/>
                    <a:pt x="1026" y="1465"/>
                  </a:cubicBezTo>
                  <a:cubicBezTo>
                    <a:pt x="1043" y="1509"/>
                    <a:pt x="1068" y="1531"/>
                    <a:pt x="1089" y="1531"/>
                  </a:cubicBezTo>
                  <a:cubicBezTo>
                    <a:pt x="1119" y="1531"/>
                    <a:pt x="1142" y="1488"/>
                    <a:pt x="1130" y="1403"/>
                  </a:cubicBezTo>
                  <a:lnTo>
                    <a:pt x="1130" y="1403"/>
                  </a:lnTo>
                  <a:cubicBezTo>
                    <a:pt x="1151" y="1403"/>
                    <a:pt x="1193" y="1424"/>
                    <a:pt x="1193" y="1465"/>
                  </a:cubicBezTo>
                  <a:cubicBezTo>
                    <a:pt x="1298" y="1445"/>
                    <a:pt x="1172" y="1382"/>
                    <a:pt x="1193" y="1319"/>
                  </a:cubicBezTo>
                  <a:lnTo>
                    <a:pt x="1193" y="1319"/>
                  </a:lnTo>
                  <a:cubicBezTo>
                    <a:pt x="1235" y="1340"/>
                    <a:pt x="1235" y="1403"/>
                    <a:pt x="1298" y="1403"/>
                  </a:cubicBezTo>
                  <a:cubicBezTo>
                    <a:pt x="1339" y="1298"/>
                    <a:pt x="1256" y="1277"/>
                    <a:pt x="1256" y="1173"/>
                  </a:cubicBezTo>
                  <a:cubicBezTo>
                    <a:pt x="1026" y="1445"/>
                    <a:pt x="586" y="1507"/>
                    <a:pt x="544" y="1968"/>
                  </a:cubicBezTo>
                  <a:cubicBezTo>
                    <a:pt x="440" y="1863"/>
                    <a:pt x="586" y="1696"/>
                    <a:pt x="649" y="1612"/>
                  </a:cubicBezTo>
                  <a:cubicBezTo>
                    <a:pt x="649" y="1424"/>
                    <a:pt x="482" y="1214"/>
                    <a:pt x="607" y="1110"/>
                  </a:cubicBezTo>
                  <a:lnTo>
                    <a:pt x="607" y="1110"/>
                  </a:lnTo>
                  <a:cubicBezTo>
                    <a:pt x="607" y="1193"/>
                    <a:pt x="670" y="1403"/>
                    <a:pt x="670" y="1570"/>
                  </a:cubicBezTo>
                  <a:cubicBezTo>
                    <a:pt x="774" y="1403"/>
                    <a:pt x="1151" y="1298"/>
                    <a:pt x="1319" y="1110"/>
                  </a:cubicBezTo>
                  <a:cubicBezTo>
                    <a:pt x="1339" y="1089"/>
                    <a:pt x="1360" y="1068"/>
                    <a:pt x="1360" y="1047"/>
                  </a:cubicBezTo>
                  <a:cubicBezTo>
                    <a:pt x="1381" y="1026"/>
                    <a:pt x="1402" y="1005"/>
                    <a:pt x="1402" y="963"/>
                  </a:cubicBezTo>
                  <a:cubicBezTo>
                    <a:pt x="1423" y="901"/>
                    <a:pt x="1277" y="670"/>
                    <a:pt x="1256" y="566"/>
                  </a:cubicBezTo>
                  <a:cubicBezTo>
                    <a:pt x="1235" y="357"/>
                    <a:pt x="1339" y="210"/>
                    <a:pt x="1256"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4" name="Google Shape;1024;p25"/>
            <p:cNvSpPr/>
            <p:nvPr/>
          </p:nvSpPr>
          <p:spPr>
            <a:xfrm>
              <a:off x="2084481" y="4283505"/>
              <a:ext cx="10681" cy="5636"/>
            </a:xfrm>
            <a:custGeom>
              <a:avLst/>
              <a:gdLst/>
              <a:ahLst/>
              <a:cxnLst/>
              <a:rect l="l" t="t" r="r" b="b"/>
              <a:pathLst>
                <a:path w="398" h="210" extrusionOk="0">
                  <a:moveTo>
                    <a:pt x="42" y="1"/>
                  </a:moveTo>
                  <a:cubicBezTo>
                    <a:pt x="63" y="42"/>
                    <a:pt x="0" y="22"/>
                    <a:pt x="0" y="42"/>
                  </a:cubicBezTo>
                  <a:cubicBezTo>
                    <a:pt x="42" y="126"/>
                    <a:pt x="251" y="147"/>
                    <a:pt x="188" y="210"/>
                  </a:cubicBezTo>
                  <a:cubicBezTo>
                    <a:pt x="209" y="189"/>
                    <a:pt x="251" y="189"/>
                    <a:pt x="293" y="189"/>
                  </a:cubicBezTo>
                  <a:cubicBezTo>
                    <a:pt x="335" y="189"/>
                    <a:pt x="377" y="189"/>
                    <a:pt x="398" y="168"/>
                  </a:cubicBezTo>
                  <a:cubicBezTo>
                    <a:pt x="293" y="147"/>
                    <a:pt x="105" y="42"/>
                    <a:pt x="42"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5" name="Google Shape;1025;p25"/>
            <p:cNvSpPr/>
            <p:nvPr/>
          </p:nvSpPr>
          <p:spPr>
            <a:xfrm>
              <a:off x="2082790" y="4153809"/>
              <a:ext cx="27" cy="27"/>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6" name="Google Shape;1026;p25"/>
            <p:cNvSpPr/>
            <p:nvPr/>
          </p:nvSpPr>
          <p:spPr>
            <a:xfrm>
              <a:off x="2074364" y="4112241"/>
              <a:ext cx="590" cy="3408"/>
            </a:xfrm>
            <a:custGeom>
              <a:avLst/>
              <a:gdLst/>
              <a:ahLst/>
              <a:cxnLst/>
              <a:rect l="l" t="t" r="r" b="b"/>
              <a:pathLst>
                <a:path w="22" h="127" extrusionOk="0">
                  <a:moveTo>
                    <a:pt x="1" y="1"/>
                  </a:moveTo>
                  <a:cubicBezTo>
                    <a:pt x="1" y="43"/>
                    <a:pt x="1" y="85"/>
                    <a:pt x="1" y="85"/>
                  </a:cubicBezTo>
                  <a:cubicBezTo>
                    <a:pt x="1" y="106"/>
                    <a:pt x="1" y="126"/>
                    <a:pt x="21" y="126"/>
                  </a:cubicBezTo>
                  <a:cubicBezTo>
                    <a:pt x="21" y="85"/>
                    <a:pt x="21" y="22"/>
                    <a:pt x="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7" name="Google Shape;1027;p25"/>
            <p:cNvSpPr/>
            <p:nvPr/>
          </p:nvSpPr>
          <p:spPr>
            <a:xfrm>
              <a:off x="2082790" y="4152682"/>
              <a:ext cx="590" cy="1154"/>
            </a:xfrm>
            <a:custGeom>
              <a:avLst/>
              <a:gdLst/>
              <a:ahLst/>
              <a:cxnLst/>
              <a:rect l="l" t="t" r="r" b="b"/>
              <a:pathLst>
                <a:path w="22" h="43" extrusionOk="0">
                  <a:moveTo>
                    <a:pt x="21" y="0"/>
                  </a:moveTo>
                  <a:lnTo>
                    <a:pt x="21" y="0"/>
                  </a:lnTo>
                  <a:cubicBezTo>
                    <a:pt x="0" y="21"/>
                    <a:pt x="0" y="42"/>
                    <a:pt x="0" y="42"/>
                  </a:cubicBezTo>
                  <a:cubicBezTo>
                    <a:pt x="0" y="42"/>
                    <a:pt x="21" y="1"/>
                    <a:pt x="2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8" name="Google Shape;1028;p25"/>
            <p:cNvSpPr/>
            <p:nvPr/>
          </p:nvSpPr>
          <p:spPr>
            <a:xfrm>
              <a:off x="2085045" y="4282941"/>
              <a:ext cx="564" cy="590"/>
            </a:xfrm>
            <a:custGeom>
              <a:avLst/>
              <a:gdLst/>
              <a:ahLst/>
              <a:cxnLst/>
              <a:rect l="l" t="t" r="r" b="b"/>
              <a:pathLst>
                <a:path w="21" h="22" extrusionOk="0">
                  <a:moveTo>
                    <a:pt x="0" y="1"/>
                  </a:moveTo>
                  <a:cubicBezTo>
                    <a:pt x="0" y="1"/>
                    <a:pt x="0" y="22"/>
                    <a:pt x="21" y="22"/>
                  </a:cubicBezTo>
                  <a:cubicBezTo>
                    <a:pt x="21" y="22"/>
                    <a:pt x="21" y="1"/>
                    <a:pt x="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29" name="Google Shape;1029;p25"/>
            <p:cNvSpPr/>
            <p:nvPr/>
          </p:nvSpPr>
          <p:spPr>
            <a:xfrm>
              <a:off x="2082790" y="4290804"/>
              <a:ext cx="590" cy="1154"/>
            </a:xfrm>
            <a:custGeom>
              <a:avLst/>
              <a:gdLst/>
              <a:ahLst/>
              <a:cxnLst/>
              <a:rect l="l" t="t" r="r" b="b"/>
              <a:pathLst>
                <a:path w="22" h="43" extrusionOk="0">
                  <a:moveTo>
                    <a:pt x="21" y="1"/>
                  </a:moveTo>
                  <a:cubicBezTo>
                    <a:pt x="0" y="22"/>
                    <a:pt x="0" y="22"/>
                    <a:pt x="0" y="42"/>
                  </a:cubicBezTo>
                  <a:cubicBezTo>
                    <a:pt x="21" y="22"/>
                    <a:pt x="21" y="22"/>
                    <a:pt x="2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0" name="Google Shape;1030;p25"/>
            <p:cNvSpPr/>
            <p:nvPr/>
          </p:nvSpPr>
          <p:spPr>
            <a:xfrm>
              <a:off x="1932863" y="4419399"/>
              <a:ext cx="590" cy="27"/>
            </a:xfrm>
            <a:custGeom>
              <a:avLst/>
              <a:gdLst/>
              <a:ahLst/>
              <a:cxnLst/>
              <a:rect l="l" t="t" r="r" b="b"/>
              <a:pathLst>
                <a:path w="22" h="1" extrusionOk="0">
                  <a:moveTo>
                    <a:pt x="22" y="0"/>
                  </a:moveTo>
                  <a:lnTo>
                    <a:pt x="1" y="0"/>
                  </a:lnTo>
                  <a:cubicBezTo>
                    <a:pt x="1" y="0"/>
                    <a:pt x="22" y="0"/>
                    <a:pt x="22" y="0"/>
                  </a:cubicBezTo>
                  <a:cubicBezTo>
                    <a:pt x="22" y="0"/>
                    <a:pt x="22" y="0"/>
                    <a:pt x="22"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1" name="Google Shape;1031;p25"/>
            <p:cNvSpPr/>
            <p:nvPr/>
          </p:nvSpPr>
          <p:spPr>
            <a:xfrm>
              <a:off x="2074364" y="4431743"/>
              <a:ext cx="27" cy="1718"/>
            </a:xfrm>
            <a:custGeom>
              <a:avLst/>
              <a:gdLst/>
              <a:ahLst/>
              <a:cxnLst/>
              <a:rect l="l" t="t" r="r" b="b"/>
              <a:pathLst>
                <a:path w="1" h="64" extrusionOk="0">
                  <a:moveTo>
                    <a:pt x="1" y="0"/>
                  </a:moveTo>
                  <a:cubicBezTo>
                    <a:pt x="1" y="21"/>
                    <a:pt x="1" y="42"/>
                    <a:pt x="1" y="63"/>
                  </a:cubicBezTo>
                  <a:cubicBezTo>
                    <a:pt x="1" y="42"/>
                    <a:pt x="1" y="21"/>
                    <a:pt x="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2" name="Google Shape;1032;p25"/>
            <p:cNvSpPr/>
            <p:nvPr/>
          </p:nvSpPr>
          <p:spPr>
            <a:xfrm>
              <a:off x="1927818" y="4340771"/>
              <a:ext cx="21926" cy="20262"/>
            </a:xfrm>
            <a:custGeom>
              <a:avLst/>
              <a:gdLst/>
              <a:ahLst/>
              <a:cxnLst/>
              <a:rect l="l" t="t" r="r" b="b"/>
              <a:pathLst>
                <a:path w="817" h="755" extrusionOk="0">
                  <a:moveTo>
                    <a:pt x="210" y="1"/>
                  </a:moveTo>
                  <a:lnTo>
                    <a:pt x="210" y="1"/>
                  </a:lnTo>
                  <a:cubicBezTo>
                    <a:pt x="0" y="210"/>
                    <a:pt x="189" y="503"/>
                    <a:pt x="231" y="754"/>
                  </a:cubicBezTo>
                  <a:cubicBezTo>
                    <a:pt x="482" y="754"/>
                    <a:pt x="628" y="649"/>
                    <a:pt x="816" y="587"/>
                  </a:cubicBezTo>
                  <a:cubicBezTo>
                    <a:pt x="775" y="231"/>
                    <a:pt x="461" y="147"/>
                    <a:pt x="21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3" name="Google Shape;1033;p25"/>
            <p:cNvSpPr/>
            <p:nvPr/>
          </p:nvSpPr>
          <p:spPr>
            <a:xfrm>
              <a:off x="2070446" y="4418272"/>
              <a:ext cx="1127" cy="1154"/>
            </a:xfrm>
            <a:custGeom>
              <a:avLst/>
              <a:gdLst/>
              <a:ahLst/>
              <a:cxnLst/>
              <a:rect l="l" t="t" r="r" b="b"/>
              <a:pathLst>
                <a:path w="42" h="43" extrusionOk="0">
                  <a:moveTo>
                    <a:pt x="42" y="0"/>
                  </a:moveTo>
                  <a:cubicBezTo>
                    <a:pt x="40" y="2"/>
                    <a:pt x="20" y="22"/>
                    <a:pt x="0" y="42"/>
                  </a:cubicBezTo>
                  <a:cubicBezTo>
                    <a:pt x="21" y="42"/>
                    <a:pt x="21" y="21"/>
                    <a:pt x="42"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4" name="Google Shape;1034;p25"/>
            <p:cNvSpPr/>
            <p:nvPr/>
          </p:nvSpPr>
          <p:spPr>
            <a:xfrm>
              <a:off x="2056948" y="4419399"/>
              <a:ext cx="15754" cy="9554"/>
            </a:xfrm>
            <a:custGeom>
              <a:avLst/>
              <a:gdLst/>
              <a:ahLst/>
              <a:cxnLst/>
              <a:rect l="l" t="t" r="r" b="b"/>
              <a:pathLst>
                <a:path w="587" h="356" extrusionOk="0">
                  <a:moveTo>
                    <a:pt x="503" y="0"/>
                  </a:moveTo>
                  <a:cubicBezTo>
                    <a:pt x="419" y="84"/>
                    <a:pt x="147" y="251"/>
                    <a:pt x="1" y="293"/>
                  </a:cubicBezTo>
                  <a:cubicBezTo>
                    <a:pt x="22" y="324"/>
                    <a:pt x="79" y="324"/>
                    <a:pt x="140" y="324"/>
                  </a:cubicBezTo>
                  <a:cubicBezTo>
                    <a:pt x="200" y="324"/>
                    <a:pt x="262" y="324"/>
                    <a:pt x="294" y="356"/>
                  </a:cubicBezTo>
                  <a:cubicBezTo>
                    <a:pt x="189" y="230"/>
                    <a:pt x="524" y="230"/>
                    <a:pt x="587" y="63"/>
                  </a:cubicBezTo>
                  <a:cubicBezTo>
                    <a:pt x="587" y="42"/>
                    <a:pt x="482" y="63"/>
                    <a:pt x="503"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5" name="Google Shape;1035;p25"/>
            <p:cNvSpPr/>
            <p:nvPr/>
          </p:nvSpPr>
          <p:spPr>
            <a:xfrm>
              <a:off x="1930635" y="4419399"/>
              <a:ext cx="14600" cy="21926"/>
            </a:xfrm>
            <a:custGeom>
              <a:avLst/>
              <a:gdLst/>
              <a:ahLst/>
              <a:cxnLst/>
              <a:rect l="l" t="t" r="r" b="b"/>
              <a:pathLst>
                <a:path w="544" h="817" extrusionOk="0">
                  <a:moveTo>
                    <a:pt x="105" y="0"/>
                  </a:moveTo>
                  <a:cubicBezTo>
                    <a:pt x="84" y="42"/>
                    <a:pt x="63" y="63"/>
                    <a:pt x="0" y="63"/>
                  </a:cubicBezTo>
                  <a:cubicBezTo>
                    <a:pt x="84" y="272"/>
                    <a:pt x="293" y="314"/>
                    <a:pt x="377" y="502"/>
                  </a:cubicBezTo>
                  <a:cubicBezTo>
                    <a:pt x="398" y="628"/>
                    <a:pt x="377" y="816"/>
                    <a:pt x="523" y="816"/>
                  </a:cubicBezTo>
                  <a:cubicBezTo>
                    <a:pt x="544" y="670"/>
                    <a:pt x="481" y="628"/>
                    <a:pt x="544" y="544"/>
                  </a:cubicBezTo>
                  <a:cubicBezTo>
                    <a:pt x="398" y="356"/>
                    <a:pt x="251" y="168"/>
                    <a:pt x="105"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6" name="Google Shape;1036;p25"/>
            <p:cNvSpPr/>
            <p:nvPr/>
          </p:nvSpPr>
          <p:spPr>
            <a:xfrm>
              <a:off x="1928945" y="4416581"/>
              <a:ext cx="4509" cy="2845"/>
            </a:xfrm>
            <a:custGeom>
              <a:avLst/>
              <a:gdLst/>
              <a:ahLst/>
              <a:cxnLst/>
              <a:rect l="l" t="t" r="r" b="b"/>
              <a:pathLst>
                <a:path w="168" h="106" extrusionOk="0">
                  <a:moveTo>
                    <a:pt x="63" y="1"/>
                  </a:moveTo>
                  <a:cubicBezTo>
                    <a:pt x="0" y="1"/>
                    <a:pt x="84" y="105"/>
                    <a:pt x="168" y="105"/>
                  </a:cubicBezTo>
                  <a:cubicBezTo>
                    <a:pt x="126" y="63"/>
                    <a:pt x="105" y="21"/>
                    <a:pt x="63"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7" name="Google Shape;1037;p25"/>
            <p:cNvSpPr/>
            <p:nvPr/>
          </p:nvSpPr>
          <p:spPr>
            <a:xfrm>
              <a:off x="2178243" y="4281814"/>
              <a:ext cx="2818" cy="1718"/>
            </a:xfrm>
            <a:custGeom>
              <a:avLst/>
              <a:gdLst/>
              <a:ahLst/>
              <a:cxnLst/>
              <a:rect l="l" t="t" r="r" b="b"/>
              <a:pathLst>
                <a:path w="105" h="64" extrusionOk="0">
                  <a:moveTo>
                    <a:pt x="63" y="1"/>
                  </a:moveTo>
                  <a:cubicBezTo>
                    <a:pt x="42" y="22"/>
                    <a:pt x="21" y="43"/>
                    <a:pt x="0" y="64"/>
                  </a:cubicBezTo>
                  <a:cubicBezTo>
                    <a:pt x="42" y="64"/>
                    <a:pt x="105" y="1"/>
                    <a:pt x="63"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8" name="Google Shape;1038;p25"/>
            <p:cNvSpPr/>
            <p:nvPr/>
          </p:nvSpPr>
          <p:spPr>
            <a:xfrm>
              <a:off x="2166999" y="4236892"/>
              <a:ext cx="14626" cy="11835"/>
            </a:xfrm>
            <a:custGeom>
              <a:avLst/>
              <a:gdLst/>
              <a:ahLst/>
              <a:cxnLst/>
              <a:rect l="l" t="t" r="r" b="b"/>
              <a:pathLst>
                <a:path w="545" h="441" extrusionOk="0">
                  <a:moveTo>
                    <a:pt x="398" y="1"/>
                  </a:moveTo>
                  <a:lnTo>
                    <a:pt x="398" y="1"/>
                  </a:lnTo>
                  <a:cubicBezTo>
                    <a:pt x="231" y="85"/>
                    <a:pt x="22" y="127"/>
                    <a:pt x="1" y="336"/>
                  </a:cubicBezTo>
                  <a:cubicBezTo>
                    <a:pt x="126" y="378"/>
                    <a:pt x="231" y="440"/>
                    <a:pt x="378" y="440"/>
                  </a:cubicBezTo>
                  <a:cubicBezTo>
                    <a:pt x="419" y="294"/>
                    <a:pt x="545" y="127"/>
                    <a:pt x="398"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39" name="Google Shape;1039;p25"/>
            <p:cNvSpPr/>
            <p:nvPr/>
          </p:nvSpPr>
          <p:spPr>
            <a:xfrm>
              <a:off x="2169817" y="4283505"/>
              <a:ext cx="10145" cy="12936"/>
            </a:xfrm>
            <a:custGeom>
              <a:avLst/>
              <a:gdLst/>
              <a:ahLst/>
              <a:cxnLst/>
              <a:rect l="l" t="t" r="r" b="b"/>
              <a:pathLst>
                <a:path w="378" h="482" extrusionOk="0">
                  <a:moveTo>
                    <a:pt x="314" y="1"/>
                  </a:moveTo>
                  <a:cubicBezTo>
                    <a:pt x="210" y="105"/>
                    <a:pt x="105" y="210"/>
                    <a:pt x="1" y="314"/>
                  </a:cubicBezTo>
                  <a:cubicBezTo>
                    <a:pt x="42" y="377"/>
                    <a:pt x="1" y="398"/>
                    <a:pt x="21" y="482"/>
                  </a:cubicBezTo>
                  <a:cubicBezTo>
                    <a:pt x="126" y="482"/>
                    <a:pt x="105" y="377"/>
                    <a:pt x="126" y="294"/>
                  </a:cubicBezTo>
                  <a:cubicBezTo>
                    <a:pt x="168" y="189"/>
                    <a:pt x="314" y="147"/>
                    <a:pt x="377" y="42"/>
                  </a:cubicBezTo>
                  <a:cubicBezTo>
                    <a:pt x="335" y="42"/>
                    <a:pt x="314" y="22"/>
                    <a:pt x="314"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0" name="Google Shape;1040;p25"/>
            <p:cNvSpPr/>
            <p:nvPr/>
          </p:nvSpPr>
          <p:spPr>
            <a:xfrm>
              <a:off x="2079409" y="4121795"/>
              <a:ext cx="4536" cy="8454"/>
            </a:xfrm>
            <a:custGeom>
              <a:avLst/>
              <a:gdLst/>
              <a:ahLst/>
              <a:cxnLst/>
              <a:rect l="l" t="t" r="r" b="b"/>
              <a:pathLst>
                <a:path w="169" h="315" extrusionOk="0">
                  <a:moveTo>
                    <a:pt x="126" y="1"/>
                  </a:moveTo>
                  <a:cubicBezTo>
                    <a:pt x="64" y="63"/>
                    <a:pt x="1" y="105"/>
                    <a:pt x="1" y="231"/>
                  </a:cubicBezTo>
                  <a:cubicBezTo>
                    <a:pt x="22" y="273"/>
                    <a:pt x="64" y="314"/>
                    <a:pt x="105" y="314"/>
                  </a:cubicBezTo>
                  <a:cubicBezTo>
                    <a:pt x="126" y="210"/>
                    <a:pt x="168" y="84"/>
                    <a:pt x="126"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1" name="Google Shape;1041;p25"/>
            <p:cNvSpPr/>
            <p:nvPr/>
          </p:nvSpPr>
          <p:spPr>
            <a:xfrm>
              <a:off x="2150737" y="4206031"/>
              <a:ext cx="25281" cy="38190"/>
            </a:xfrm>
            <a:custGeom>
              <a:avLst/>
              <a:gdLst/>
              <a:ahLst/>
              <a:cxnLst/>
              <a:rect l="l" t="t" r="r" b="b"/>
              <a:pathLst>
                <a:path w="942" h="1423" extrusionOk="0">
                  <a:moveTo>
                    <a:pt x="84" y="0"/>
                  </a:moveTo>
                  <a:cubicBezTo>
                    <a:pt x="42" y="126"/>
                    <a:pt x="105" y="230"/>
                    <a:pt x="84" y="356"/>
                  </a:cubicBezTo>
                  <a:cubicBezTo>
                    <a:pt x="84" y="419"/>
                    <a:pt x="0" y="544"/>
                    <a:pt x="0" y="586"/>
                  </a:cubicBezTo>
                  <a:cubicBezTo>
                    <a:pt x="0" y="607"/>
                    <a:pt x="21" y="628"/>
                    <a:pt x="21" y="649"/>
                  </a:cubicBezTo>
                  <a:cubicBezTo>
                    <a:pt x="21" y="649"/>
                    <a:pt x="42" y="670"/>
                    <a:pt x="42" y="670"/>
                  </a:cubicBezTo>
                  <a:cubicBezTo>
                    <a:pt x="168" y="795"/>
                    <a:pt x="419" y="837"/>
                    <a:pt x="481" y="963"/>
                  </a:cubicBezTo>
                  <a:cubicBezTo>
                    <a:pt x="502" y="858"/>
                    <a:pt x="544" y="733"/>
                    <a:pt x="523" y="670"/>
                  </a:cubicBezTo>
                  <a:lnTo>
                    <a:pt x="523" y="670"/>
                  </a:lnTo>
                  <a:cubicBezTo>
                    <a:pt x="628" y="733"/>
                    <a:pt x="502" y="858"/>
                    <a:pt x="502" y="984"/>
                  </a:cubicBezTo>
                  <a:cubicBezTo>
                    <a:pt x="544" y="1025"/>
                    <a:pt x="649" y="1109"/>
                    <a:pt x="586" y="1193"/>
                  </a:cubicBezTo>
                  <a:cubicBezTo>
                    <a:pt x="544" y="900"/>
                    <a:pt x="251" y="879"/>
                    <a:pt x="84" y="712"/>
                  </a:cubicBezTo>
                  <a:lnTo>
                    <a:pt x="84" y="712"/>
                  </a:lnTo>
                  <a:cubicBezTo>
                    <a:pt x="105" y="774"/>
                    <a:pt x="42" y="795"/>
                    <a:pt x="63" y="837"/>
                  </a:cubicBezTo>
                  <a:cubicBezTo>
                    <a:pt x="71" y="841"/>
                    <a:pt x="78" y="843"/>
                    <a:pt x="85" y="843"/>
                  </a:cubicBezTo>
                  <a:cubicBezTo>
                    <a:pt x="113" y="843"/>
                    <a:pt x="130" y="812"/>
                    <a:pt x="147" y="795"/>
                  </a:cubicBezTo>
                  <a:lnTo>
                    <a:pt x="147" y="795"/>
                  </a:lnTo>
                  <a:cubicBezTo>
                    <a:pt x="168" y="837"/>
                    <a:pt x="63" y="879"/>
                    <a:pt x="147" y="879"/>
                  </a:cubicBezTo>
                  <a:cubicBezTo>
                    <a:pt x="147" y="858"/>
                    <a:pt x="168" y="858"/>
                    <a:pt x="188" y="837"/>
                  </a:cubicBezTo>
                  <a:cubicBezTo>
                    <a:pt x="188" y="888"/>
                    <a:pt x="204" y="915"/>
                    <a:pt x="221" y="915"/>
                  </a:cubicBezTo>
                  <a:cubicBezTo>
                    <a:pt x="231" y="915"/>
                    <a:pt x="243" y="904"/>
                    <a:pt x="251" y="879"/>
                  </a:cubicBezTo>
                  <a:cubicBezTo>
                    <a:pt x="293" y="1025"/>
                    <a:pt x="314" y="942"/>
                    <a:pt x="398" y="1067"/>
                  </a:cubicBezTo>
                  <a:cubicBezTo>
                    <a:pt x="398" y="1052"/>
                    <a:pt x="432" y="1002"/>
                    <a:pt x="450" y="1002"/>
                  </a:cubicBezTo>
                  <a:cubicBezTo>
                    <a:pt x="456" y="1002"/>
                    <a:pt x="460" y="1009"/>
                    <a:pt x="460" y="1025"/>
                  </a:cubicBezTo>
                  <a:cubicBezTo>
                    <a:pt x="440" y="1025"/>
                    <a:pt x="419" y="1046"/>
                    <a:pt x="419" y="1088"/>
                  </a:cubicBezTo>
                  <a:cubicBezTo>
                    <a:pt x="523" y="1130"/>
                    <a:pt x="565" y="1318"/>
                    <a:pt x="523" y="1423"/>
                  </a:cubicBezTo>
                  <a:cubicBezTo>
                    <a:pt x="607" y="1277"/>
                    <a:pt x="837" y="1235"/>
                    <a:pt x="942" y="1109"/>
                  </a:cubicBezTo>
                  <a:cubicBezTo>
                    <a:pt x="586" y="795"/>
                    <a:pt x="398" y="356"/>
                    <a:pt x="84"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2" name="Google Shape;1042;p25"/>
            <p:cNvSpPr/>
            <p:nvPr/>
          </p:nvSpPr>
          <p:spPr>
            <a:xfrm>
              <a:off x="2177679" y="4283505"/>
              <a:ext cx="590" cy="27"/>
            </a:xfrm>
            <a:custGeom>
              <a:avLst/>
              <a:gdLst/>
              <a:ahLst/>
              <a:cxnLst/>
              <a:rect l="l" t="t" r="r" b="b"/>
              <a:pathLst>
                <a:path w="22" h="1" extrusionOk="0">
                  <a:moveTo>
                    <a:pt x="21" y="1"/>
                  </a:moveTo>
                  <a:cubicBezTo>
                    <a:pt x="21" y="1"/>
                    <a:pt x="21" y="1"/>
                    <a:pt x="21" y="1"/>
                  </a:cubicBezTo>
                  <a:cubicBezTo>
                    <a:pt x="21" y="1"/>
                    <a:pt x="21" y="1"/>
                    <a:pt x="21" y="1"/>
                  </a:cubicBezTo>
                  <a:cubicBezTo>
                    <a:pt x="0" y="1"/>
                    <a:pt x="21" y="1"/>
                    <a:pt x="2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3" name="Google Shape;1043;p25"/>
            <p:cNvSpPr/>
            <p:nvPr/>
          </p:nvSpPr>
          <p:spPr>
            <a:xfrm>
              <a:off x="2150173" y="4222857"/>
              <a:ext cx="2254" cy="4536"/>
            </a:xfrm>
            <a:custGeom>
              <a:avLst/>
              <a:gdLst/>
              <a:ahLst/>
              <a:cxnLst/>
              <a:rect l="l" t="t" r="r" b="b"/>
              <a:pathLst>
                <a:path w="84" h="169" extrusionOk="0">
                  <a:moveTo>
                    <a:pt x="21" y="1"/>
                  </a:moveTo>
                  <a:cubicBezTo>
                    <a:pt x="42" y="64"/>
                    <a:pt x="63" y="106"/>
                    <a:pt x="0" y="126"/>
                  </a:cubicBezTo>
                  <a:cubicBezTo>
                    <a:pt x="21" y="147"/>
                    <a:pt x="42" y="168"/>
                    <a:pt x="63" y="168"/>
                  </a:cubicBezTo>
                  <a:cubicBezTo>
                    <a:pt x="63" y="147"/>
                    <a:pt x="84" y="85"/>
                    <a:pt x="63" y="43"/>
                  </a:cubicBezTo>
                  <a:lnTo>
                    <a:pt x="42" y="22"/>
                  </a:lnTo>
                  <a:cubicBezTo>
                    <a:pt x="42" y="22"/>
                    <a:pt x="21" y="1"/>
                    <a:pt x="2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4" name="Google Shape;1044;p25"/>
            <p:cNvSpPr/>
            <p:nvPr/>
          </p:nvSpPr>
          <p:spPr>
            <a:xfrm>
              <a:off x="2074364" y="4101024"/>
              <a:ext cx="7327" cy="25845"/>
            </a:xfrm>
            <a:custGeom>
              <a:avLst/>
              <a:gdLst/>
              <a:ahLst/>
              <a:cxnLst/>
              <a:rect l="l" t="t" r="r" b="b"/>
              <a:pathLst>
                <a:path w="273" h="963" extrusionOk="0">
                  <a:moveTo>
                    <a:pt x="168" y="461"/>
                  </a:moveTo>
                  <a:cubicBezTo>
                    <a:pt x="170" y="467"/>
                    <a:pt x="171" y="473"/>
                    <a:pt x="173" y="478"/>
                  </a:cubicBezTo>
                  <a:lnTo>
                    <a:pt x="173" y="478"/>
                  </a:lnTo>
                  <a:cubicBezTo>
                    <a:pt x="172" y="472"/>
                    <a:pt x="171" y="466"/>
                    <a:pt x="168" y="461"/>
                  </a:cubicBezTo>
                  <a:close/>
                  <a:moveTo>
                    <a:pt x="21" y="0"/>
                  </a:moveTo>
                  <a:cubicBezTo>
                    <a:pt x="21" y="84"/>
                    <a:pt x="42" y="147"/>
                    <a:pt x="21" y="231"/>
                  </a:cubicBezTo>
                  <a:cubicBezTo>
                    <a:pt x="21" y="272"/>
                    <a:pt x="1" y="356"/>
                    <a:pt x="1" y="398"/>
                  </a:cubicBezTo>
                  <a:cubicBezTo>
                    <a:pt x="1" y="524"/>
                    <a:pt x="126" y="544"/>
                    <a:pt x="147" y="649"/>
                  </a:cubicBezTo>
                  <a:cubicBezTo>
                    <a:pt x="147" y="565"/>
                    <a:pt x="168" y="482"/>
                    <a:pt x="168" y="461"/>
                  </a:cubicBezTo>
                  <a:lnTo>
                    <a:pt x="168" y="461"/>
                  </a:lnTo>
                  <a:cubicBezTo>
                    <a:pt x="168" y="461"/>
                    <a:pt x="168" y="461"/>
                    <a:pt x="168" y="461"/>
                  </a:cubicBezTo>
                  <a:lnTo>
                    <a:pt x="168" y="461"/>
                  </a:lnTo>
                  <a:cubicBezTo>
                    <a:pt x="124" y="305"/>
                    <a:pt x="84" y="138"/>
                    <a:pt x="21" y="0"/>
                  </a:cubicBezTo>
                  <a:close/>
                  <a:moveTo>
                    <a:pt x="173" y="478"/>
                  </a:moveTo>
                  <a:cubicBezTo>
                    <a:pt x="179" y="523"/>
                    <a:pt x="147" y="594"/>
                    <a:pt x="147" y="649"/>
                  </a:cubicBezTo>
                  <a:cubicBezTo>
                    <a:pt x="168" y="691"/>
                    <a:pt x="189" y="754"/>
                    <a:pt x="168" y="796"/>
                  </a:cubicBezTo>
                  <a:cubicBezTo>
                    <a:pt x="168" y="607"/>
                    <a:pt x="84" y="586"/>
                    <a:pt x="21" y="482"/>
                  </a:cubicBezTo>
                  <a:cubicBezTo>
                    <a:pt x="21" y="524"/>
                    <a:pt x="1" y="524"/>
                    <a:pt x="21" y="565"/>
                  </a:cubicBezTo>
                  <a:cubicBezTo>
                    <a:pt x="42" y="565"/>
                    <a:pt x="42" y="545"/>
                    <a:pt x="42" y="544"/>
                  </a:cubicBezTo>
                  <a:lnTo>
                    <a:pt x="42" y="544"/>
                  </a:lnTo>
                  <a:cubicBezTo>
                    <a:pt x="42" y="565"/>
                    <a:pt x="21" y="586"/>
                    <a:pt x="42" y="607"/>
                  </a:cubicBezTo>
                  <a:cubicBezTo>
                    <a:pt x="42" y="586"/>
                    <a:pt x="42" y="586"/>
                    <a:pt x="63" y="565"/>
                  </a:cubicBezTo>
                  <a:lnTo>
                    <a:pt x="63" y="565"/>
                  </a:lnTo>
                  <a:cubicBezTo>
                    <a:pt x="50" y="606"/>
                    <a:pt x="54" y="629"/>
                    <a:pt x="64" y="629"/>
                  </a:cubicBezTo>
                  <a:cubicBezTo>
                    <a:pt x="69" y="629"/>
                    <a:pt x="77" y="622"/>
                    <a:pt x="84" y="607"/>
                  </a:cubicBezTo>
                  <a:cubicBezTo>
                    <a:pt x="84" y="691"/>
                    <a:pt x="84" y="649"/>
                    <a:pt x="126" y="712"/>
                  </a:cubicBezTo>
                  <a:cubicBezTo>
                    <a:pt x="126" y="712"/>
                    <a:pt x="126" y="677"/>
                    <a:pt x="135" y="677"/>
                  </a:cubicBezTo>
                  <a:cubicBezTo>
                    <a:pt x="138" y="677"/>
                    <a:pt x="142" y="680"/>
                    <a:pt x="147" y="691"/>
                  </a:cubicBezTo>
                  <a:cubicBezTo>
                    <a:pt x="126" y="691"/>
                    <a:pt x="126" y="712"/>
                    <a:pt x="126" y="733"/>
                  </a:cubicBezTo>
                  <a:cubicBezTo>
                    <a:pt x="147" y="775"/>
                    <a:pt x="168" y="900"/>
                    <a:pt x="168" y="963"/>
                  </a:cubicBezTo>
                  <a:cubicBezTo>
                    <a:pt x="189" y="858"/>
                    <a:pt x="252" y="837"/>
                    <a:pt x="273" y="754"/>
                  </a:cubicBezTo>
                  <a:cubicBezTo>
                    <a:pt x="233" y="674"/>
                    <a:pt x="202" y="578"/>
                    <a:pt x="173" y="478"/>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5" name="Google Shape;1045;p25"/>
            <p:cNvSpPr/>
            <p:nvPr/>
          </p:nvSpPr>
          <p:spPr>
            <a:xfrm>
              <a:off x="2062020" y="4077999"/>
              <a:ext cx="8991" cy="23053"/>
            </a:xfrm>
            <a:custGeom>
              <a:avLst/>
              <a:gdLst/>
              <a:ahLst/>
              <a:cxnLst/>
              <a:rect l="l" t="t" r="r" b="b"/>
              <a:pathLst>
                <a:path w="335" h="859" extrusionOk="0">
                  <a:moveTo>
                    <a:pt x="84" y="1"/>
                  </a:moveTo>
                  <a:cubicBezTo>
                    <a:pt x="84" y="63"/>
                    <a:pt x="84" y="105"/>
                    <a:pt x="84" y="168"/>
                  </a:cubicBezTo>
                  <a:cubicBezTo>
                    <a:pt x="63" y="210"/>
                    <a:pt x="63" y="231"/>
                    <a:pt x="63" y="252"/>
                  </a:cubicBezTo>
                  <a:cubicBezTo>
                    <a:pt x="42" y="440"/>
                    <a:pt x="21" y="649"/>
                    <a:pt x="0" y="817"/>
                  </a:cubicBezTo>
                  <a:cubicBezTo>
                    <a:pt x="17" y="817"/>
                    <a:pt x="30" y="813"/>
                    <a:pt x="42" y="813"/>
                  </a:cubicBezTo>
                  <a:cubicBezTo>
                    <a:pt x="59" y="813"/>
                    <a:pt x="71" y="821"/>
                    <a:pt x="84" y="858"/>
                  </a:cubicBezTo>
                  <a:cubicBezTo>
                    <a:pt x="97" y="833"/>
                    <a:pt x="110" y="815"/>
                    <a:pt x="123" y="815"/>
                  </a:cubicBezTo>
                  <a:cubicBezTo>
                    <a:pt x="131" y="815"/>
                    <a:pt x="139" y="822"/>
                    <a:pt x="147" y="838"/>
                  </a:cubicBezTo>
                  <a:cubicBezTo>
                    <a:pt x="147" y="796"/>
                    <a:pt x="168" y="796"/>
                    <a:pt x="147" y="754"/>
                  </a:cubicBezTo>
                  <a:cubicBezTo>
                    <a:pt x="126" y="754"/>
                    <a:pt x="126" y="733"/>
                    <a:pt x="105" y="712"/>
                  </a:cubicBezTo>
                  <a:cubicBezTo>
                    <a:pt x="109" y="708"/>
                    <a:pt x="113" y="706"/>
                    <a:pt x="117" y="706"/>
                  </a:cubicBezTo>
                  <a:cubicBezTo>
                    <a:pt x="134" y="706"/>
                    <a:pt x="151" y="733"/>
                    <a:pt x="168" y="733"/>
                  </a:cubicBezTo>
                  <a:cubicBezTo>
                    <a:pt x="189" y="649"/>
                    <a:pt x="272" y="566"/>
                    <a:pt x="272" y="545"/>
                  </a:cubicBezTo>
                  <a:cubicBezTo>
                    <a:pt x="293" y="545"/>
                    <a:pt x="314" y="566"/>
                    <a:pt x="335" y="586"/>
                  </a:cubicBezTo>
                  <a:cubicBezTo>
                    <a:pt x="314" y="377"/>
                    <a:pt x="293" y="189"/>
                    <a:pt x="25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6" name="Google Shape;1046;p25"/>
            <p:cNvSpPr/>
            <p:nvPr/>
          </p:nvSpPr>
          <p:spPr>
            <a:xfrm>
              <a:off x="2108606" y="4162799"/>
              <a:ext cx="30917" cy="43262"/>
            </a:xfrm>
            <a:custGeom>
              <a:avLst/>
              <a:gdLst/>
              <a:ahLst/>
              <a:cxnLst/>
              <a:rect l="l" t="t" r="r" b="b"/>
              <a:pathLst>
                <a:path w="1152" h="1612" extrusionOk="0">
                  <a:moveTo>
                    <a:pt x="712" y="0"/>
                  </a:moveTo>
                  <a:cubicBezTo>
                    <a:pt x="608" y="0"/>
                    <a:pt x="629" y="105"/>
                    <a:pt x="545" y="167"/>
                  </a:cubicBezTo>
                  <a:cubicBezTo>
                    <a:pt x="503" y="209"/>
                    <a:pt x="377" y="230"/>
                    <a:pt x="315" y="293"/>
                  </a:cubicBezTo>
                  <a:cubicBezTo>
                    <a:pt x="252" y="398"/>
                    <a:pt x="294" y="502"/>
                    <a:pt x="273" y="628"/>
                  </a:cubicBezTo>
                  <a:cubicBezTo>
                    <a:pt x="273" y="670"/>
                    <a:pt x="210" y="711"/>
                    <a:pt x="210" y="753"/>
                  </a:cubicBezTo>
                  <a:cubicBezTo>
                    <a:pt x="147" y="1025"/>
                    <a:pt x="85" y="1339"/>
                    <a:pt x="1" y="1548"/>
                  </a:cubicBezTo>
                  <a:cubicBezTo>
                    <a:pt x="50" y="1562"/>
                    <a:pt x="92" y="1565"/>
                    <a:pt x="130" y="1565"/>
                  </a:cubicBezTo>
                  <a:cubicBezTo>
                    <a:pt x="149" y="1565"/>
                    <a:pt x="167" y="1564"/>
                    <a:pt x="184" y="1564"/>
                  </a:cubicBezTo>
                  <a:cubicBezTo>
                    <a:pt x="236" y="1564"/>
                    <a:pt x="283" y="1569"/>
                    <a:pt x="336" y="1611"/>
                  </a:cubicBezTo>
                  <a:cubicBezTo>
                    <a:pt x="375" y="1585"/>
                    <a:pt x="407" y="1558"/>
                    <a:pt x="440" y="1558"/>
                  </a:cubicBezTo>
                  <a:cubicBezTo>
                    <a:pt x="460" y="1558"/>
                    <a:pt x="480" y="1567"/>
                    <a:pt x="503" y="1590"/>
                  </a:cubicBezTo>
                  <a:cubicBezTo>
                    <a:pt x="503" y="1527"/>
                    <a:pt x="566" y="1527"/>
                    <a:pt x="566" y="1465"/>
                  </a:cubicBezTo>
                  <a:cubicBezTo>
                    <a:pt x="482" y="1465"/>
                    <a:pt x="440" y="1444"/>
                    <a:pt x="398" y="1402"/>
                  </a:cubicBezTo>
                  <a:cubicBezTo>
                    <a:pt x="482" y="1402"/>
                    <a:pt x="503" y="1444"/>
                    <a:pt x="608" y="1444"/>
                  </a:cubicBezTo>
                  <a:cubicBezTo>
                    <a:pt x="691" y="1339"/>
                    <a:pt x="922" y="1214"/>
                    <a:pt x="922" y="1193"/>
                  </a:cubicBezTo>
                  <a:cubicBezTo>
                    <a:pt x="941" y="1189"/>
                    <a:pt x="959" y="1187"/>
                    <a:pt x="975" y="1187"/>
                  </a:cubicBezTo>
                  <a:cubicBezTo>
                    <a:pt x="1044" y="1187"/>
                    <a:pt x="1084" y="1218"/>
                    <a:pt x="1152" y="1235"/>
                  </a:cubicBezTo>
                  <a:cubicBezTo>
                    <a:pt x="1047" y="774"/>
                    <a:pt x="901" y="398"/>
                    <a:pt x="712"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7" name="Google Shape;1047;p25"/>
            <p:cNvSpPr/>
            <p:nvPr/>
          </p:nvSpPr>
          <p:spPr>
            <a:xfrm>
              <a:off x="2074364" y="4527760"/>
              <a:ext cx="3328" cy="11889"/>
            </a:xfrm>
            <a:custGeom>
              <a:avLst/>
              <a:gdLst/>
              <a:ahLst/>
              <a:cxnLst/>
              <a:rect l="l" t="t" r="r" b="b"/>
              <a:pathLst>
                <a:path w="124" h="443" extrusionOk="0">
                  <a:moveTo>
                    <a:pt x="63" y="0"/>
                  </a:moveTo>
                  <a:cubicBezTo>
                    <a:pt x="1" y="63"/>
                    <a:pt x="105" y="272"/>
                    <a:pt x="63" y="440"/>
                  </a:cubicBezTo>
                  <a:cubicBezTo>
                    <a:pt x="66" y="442"/>
                    <a:pt x="69" y="443"/>
                    <a:pt x="72" y="443"/>
                  </a:cubicBezTo>
                  <a:cubicBezTo>
                    <a:pt x="124" y="443"/>
                    <a:pt x="103" y="60"/>
                    <a:pt x="63"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8" name="Google Shape;1048;p25"/>
            <p:cNvSpPr/>
            <p:nvPr/>
          </p:nvSpPr>
          <p:spPr>
            <a:xfrm>
              <a:off x="1971612" y="4318310"/>
              <a:ext cx="1154" cy="1154"/>
            </a:xfrm>
            <a:custGeom>
              <a:avLst/>
              <a:gdLst/>
              <a:ahLst/>
              <a:cxnLst/>
              <a:rect l="l" t="t" r="r" b="b"/>
              <a:pathLst>
                <a:path w="43" h="43" extrusionOk="0">
                  <a:moveTo>
                    <a:pt x="1" y="43"/>
                  </a:moveTo>
                  <a:cubicBezTo>
                    <a:pt x="21" y="22"/>
                    <a:pt x="42" y="1"/>
                    <a:pt x="42" y="1"/>
                  </a:cubicBezTo>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49" name="Google Shape;1049;p25"/>
            <p:cNvSpPr/>
            <p:nvPr/>
          </p:nvSpPr>
          <p:spPr>
            <a:xfrm>
              <a:off x="1971612" y="4318310"/>
              <a:ext cx="1154" cy="1154"/>
            </a:xfrm>
            <a:custGeom>
              <a:avLst/>
              <a:gdLst/>
              <a:ahLst/>
              <a:cxnLst/>
              <a:rect l="l" t="t" r="r" b="b"/>
              <a:pathLst>
                <a:path w="43" h="43" fill="none" extrusionOk="0">
                  <a:moveTo>
                    <a:pt x="1" y="43"/>
                  </a:moveTo>
                  <a:cubicBezTo>
                    <a:pt x="21" y="22"/>
                    <a:pt x="42" y="1"/>
                    <a:pt x="42" y="1"/>
                  </a:cubicBezTo>
                </a:path>
              </a:pathLst>
            </a:custGeom>
            <a:no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0" name="Google Shape;1050;p25"/>
            <p:cNvSpPr/>
            <p:nvPr/>
          </p:nvSpPr>
          <p:spPr>
            <a:xfrm>
              <a:off x="2079973" y="4418272"/>
              <a:ext cx="1718" cy="2254"/>
            </a:xfrm>
            <a:custGeom>
              <a:avLst/>
              <a:gdLst/>
              <a:ahLst/>
              <a:cxnLst/>
              <a:rect l="l" t="t" r="r" b="b"/>
              <a:pathLst>
                <a:path w="64" h="84" extrusionOk="0">
                  <a:moveTo>
                    <a:pt x="64" y="0"/>
                  </a:moveTo>
                  <a:lnTo>
                    <a:pt x="64" y="0"/>
                  </a:lnTo>
                  <a:cubicBezTo>
                    <a:pt x="63" y="42"/>
                    <a:pt x="22" y="63"/>
                    <a:pt x="1" y="84"/>
                  </a:cubicBezTo>
                  <a:cubicBezTo>
                    <a:pt x="22" y="84"/>
                    <a:pt x="63" y="63"/>
                    <a:pt x="64"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1" name="Google Shape;1051;p25"/>
            <p:cNvSpPr/>
            <p:nvPr/>
          </p:nvSpPr>
          <p:spPr>
            <a:xfrm>
              <a:off x="2057512" y="4470494"/>
              <a:ext cx="19699" cy="54480"/>
            </a:xfrm>
            <a:custGeom>
              <a:avLst/>
              <a:gdLst/>
              <a:ahLst/>
              <a:cxnLst/>
              <a:rect l="l" t="t" r="r" b="b"/>
              <a:pathLst>
                <a:path w="734" h="2030" extrusionOk="0">
                  <a:moveTo>
                    <a:pt x="524" y="0"/>
                  </a:moveTo>
                  <a:lnTo>
                    <a:pt x="524" y="0"/>
                  </a:lnTo>
                  <a:cubicBezTo>
                    <a:pt x="482" y="377"/>
                    <a:pt x="461" y="733"/>
                    <a:pt x="629" y="1046"/>
                  </a:cubicBezTo>
                  <a:cubicBezTo>
                    <a:pt x="617" y="1049"/>
                    <a:pt x="607" y="1051"/>
                    <a:pt x="598" y="1051"/>
                  </a:cubicBezTo>
                  <a:cubicBezTo>
                    <a:pt x="544" y="1051"/>
                    <a:pt x="542" y="1002"/>
                    <a:pt x="524" y="984"/>
                  </a:cubicBezTo>
                  <a:cubicBezTo>
                    <a:pt x="398" y="1360"/>
                    <a:pt x="43" y="1674"/>
                    <a:pt x="1" y="2030"/>
                  </a:cubicBezTo>
                  <a:cubicBezTo>
                    <a:pt x="189" y="1737"/>
                    <a:pt x="377" y="1151"/>
                    <a:pt x="629" y="1151"/>
                  </a:cubicBezTo>
                  <a:cubicBezTo>
                    <a:pt x="597" y="1040"/>
                    <a:pt x="733" y="989"/>
                    <a:pt x="710" y="989"/>
                  </a:cubicBezTo>
                  <a:cubicBezTo>
                    <a:pt x="703" y="989"/>
                    <a:pt x="679" y="994"/>
                    <a:pt x="629" y="1005"/>
                  </a:cubicBezTo>
                  <a:cubicBezTo>
                    <a:pt x="587" y="670"/>
                    <a:pt x="587" y="398"/>
                    <a:pt x="524"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2" name="Google Shape;1052;p25"/>
            <p:cNvSpPr/>
            <p:nvPr/>
          </p:nvSpPr>
          <p:spPr>
            <a:xfrm>
              <a:off x="2071546" y="4465985"/>
              <a:ext cx="1154" cy="4536"/>
            </a:xfrm>
            <a:custGeom>
              <a:avLst/>
              <a:gdLst/>
              <a:ahLst/>
              <a:cxnLst/>
              <a:rect l="l" t="t" r="r" b="b"/>
              <a:pathLst>
                <a:path w="43" h="169" extrusionOk="0">
                  <a:moveTo>
                    <a:pt x="43" y="1"/>
                  </a:moveTo>
                  <a:lnTo>
                    <a:pt x="43" y="1"/>
                  </a:lnTo>
                  <a:cubicBezTo>
                    <a:pt x="22" y="22"/>
                    <a:pt x="1" y="64"/>
                    <a:pt x="1" y="105"/>
                  </a:cubicBezTo>
                  <a:cubicBezTo>
                    <a:pt x="1" y="126"/>
                    <a:pt x="1" y="147"/>
                    <a:pt x="1" y="168"/>
                  </a:cubicBezTo>
                  <a:cubicBezTo>
                    <a:pt x="22" y="126"/>
                    <a:pt x="22" y="64"/>
                    <a:pt x="43"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3" name="Google Shape;1053;p25"/>
            <p:cNvSpPr/>
            <p:nvPr/>
          </p:nvSpPr>
          <p:spPr>
            <a:xfrm>
              <a:off x="2013717" y="4434051"/>
              <a:ext cx="23617" cy="10628"/>
            </a:xfrm>
            <a:custGeom>
              <a:avLst/>
              <a:gdLst/>
              <a:ahLst/>
              <a:cxnLst/>
              <a:rect l="l" t="t" r="r" b="b"/>
              <a:pathLst>
                <a:path w="880" h="396" extrusionOk="0">
                  <a:moveTo>
                    <a:pt x="756" y="0"/>
                  </a:moveTo>
                  <a:cubicBezTo>
                    <a:pt x="499" y="0"/>
                    <a:pt x="107" y="183"/>
                    <a:pt x="1" y="396"/>
                  </a:cubicBezTo>
                  <a:cubicBezTo>
                    <a:pt x="336" y="166"/>
                    <a:pt x="503" y="207"/>
                    <a:pt x="880" y="19"/>
                  </a:cubicBezTo>
                  <a:cubicBezTo>
                    <a:pt x="844" y="6"/>
                    <a:pt x="802" y="0"/>
                    <a:pt x="756"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4" name="Google Shape;1054;p25"/>
            <p:cNvSpPr/>
            <p:nvPr/>
          </p:nvSpPr>
          <p:spPr>
            <a:xfrm>
              <a:off x="2064811" y="4489010"/>
              <a:ext cx="6763" cy="6763"/>
            </a:xfrm>
            <a:custGeom>
              <a:avLst/>
              <a:gdLst/>
              <a:ahLst/>
              <a:cxnLst/>
              <a:rect l="l" t="t" r="r" b="b"/>
              <a:pathLst>
                <a:path w="252" h="252" extrusionOk="0">
                  <a:moveTo>
                    <a:pt x="1" y="1"/>
                  </a:moveTo>
                  <a:cubicBezTo>
                    <a:pt x="64" y="105"/>
                    <a:pt x="168" y="147"/>
                    <a:pt x="210" y="252"/>
                  </a:cubicBezTo>
                  <a:cubicBezTo>
                    <a:pt x="252" y="210"/>
                    <a:pt x="126" y="1"/>
                    <a:pt x="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5" name="Google Shape;1055;p25"/>
            <p:cNvSpPr/>
            <p:nvPr/>
          </p:nvSpPr>
          <p:spPr>
            <a:xfrm>
              <a:off x="2065938" y="4480208"/>
              <a:ext cx="2040" cy="1369"/>
            </a:xfrm>
            <a:custGeom>
              <a:avLst/>
              <a:gdLst/>
              <a:ahLst/>
              <a:cxnLst/>
              <a:rect l="l" t="t" r="r" b="b"/>
              <a:pathLst>
                <a:path w="76" h="51" extrusionOk="0">
                  <a:moveTo>
                    <a:pt x="41" y="0"/>
                  </a:moveTo>
                  <a:cubicBezTo>
                    <a:pt x="31" y="0"/>
                    <a:pt x="18" y="4"/>
                    <a:pt x="1" y="15"/>
                  </a:cubicBezTo>
                  <a:cubicBezTo>
                    <a:pt x="16" y="41"/>
                    <a:pt x="31" y="50"/>
                    <a:pt x="42" y="50"/>
                  </a:cubicBezTo>
                  <a:cubicBezTo>
                    <a:pt x="68" y="50"/>
                    <a:pt x="76" y="0"/>
                    <a:pt x="4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6" name="Google Shape;1056;p25"/>
            <p:cNvSpPr/>
            <p:nvPr/>
          </p:nvSpPr>
          <p:spPr>
            <a:xfrm>
              <a:off x="2055848" y="4472157"/>
              <a:ext cx="14063" cy="22490"/>
            </a:xfrm>
            <a:custGeom>
              <a:avLst/>
              <a:gdLst/>
              <a:ahLst/>
              <a:cxnLst/>
              <a:rect l="l" t="t" r="r" b="b"/>
              <a:pathLst>
                <a:path w="524" h="838" extrusionOk="0">
                  <a:moveTo>
                    <a:pt x="481" y="1"/>
                  </a:moveTo>
                  <a:cubicBezTo>
                    <a:pt x="377" y="189"/>
                    <a:pt x="293" y="399"/>
                    <a:pt x="167" y="545"/>
                  </a:cubicBezTo>
                  <a:cubicBezTo>
                    <a:pt x="76" y="545"/>
                    <a:pt x="96" y="501"/>
                    <a:pt x="65" y="501"/>
                  </a:cubicBezTo>
                  <a:cubicBezTo>
                    <a:pt x="53" y="501"/>
                    <a:pt x="34" y="507"/>
                    <a:pt x="0" y="524"/>
                  </a:cubicBezTo>
                  <a:cubicBezTo>
                    <a:pt x="21" y="566"/>
                    <a:pt x="84" y="587"/>
                    <a:pt x="167" y="587"/>
                  </a:cubicBezTo>
                  <a:cubicBezTo>
                    <a:pt x="167" y="712"/>
                    <a:pt x="63" y="712"/>
                    <a:pt x="63" y="838"/>
                  </a:cubicBezTo>
                  <a:cubicBezTo>
                    <a:pt x="251" y="754"/>
                    <a:pt x="230" y="440"/>
                    <a:pt x="335" y="336"/>
                  </a:cubicBezTo>
                  <a:cubicBezTo>
                    <a:pt x="356" y="315"/>
                    <a:pt x="377" y="315"/>
                    <a:pt x="377" y="315"/>
                  </a:cubicBezTo>
                  <a:cubicBezTo>
                    <a:pt x="377" y="294"/>
                    <a:pt x="377" y="294"/>
                    <a:pt x="377" y="294"/>
                  </a:cubicBezTo>
                  <a:cubicBezTo>
                    <a:pt x="377" y="294"/>
                    <a:pt x="523" y="85"/>
                    <a:pt x="48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7" name="Google Shape;1057;p25"/>
            <p:cNvSpPr/>
            <p:nvPr/>
          </p:nvSpPr>
          <p:spPr>
            <a:xfrm>
              <a:off x="2042350" y="4481630"/>
              <a:ext cx="19135" cy="1557"/>
            </a:xfrm>
            <a:custGeom>
              <a:avLst/>
              <a:gdLst/>
              <a:ahLst/>
              <a:cxnLst/>
              <a:rect l="l" t="t" r="r" b="b"/>
              <a:pathLst>
                <a:path w="713" h="58" extrusionOk="0">
                  <a:moveTo>
                    <a:pt x="521" y="0"/>
                  </a:moveTo>
                  <a:cubicBezTo>
                    <a:pt x="407" y="0"/>
                    <a:pt x="274" y="13"/>
                    <a:pt x="189" y="25"/>
                  </a:cubicBezTo>
                  <a:cubicBezTo>
                    <a:pt x="0" y="49"/>
                    <a:pt x="5" y="58"/>
                    <a:pt x="94" y="58"/>
                  </a:cubicBezTo>
                  <a:cubicBezTo>
                    <a:pt x="232" y="58"/>
                    <a:pt x="572" y="37"/>
                    <a:pt x="712" y="25"/>
                  </a:cubicBezTo>
                  <a:cubicBezTo>
                    <a:pt x="677" y="7"/>
                    <a:pt x="604" y="0"/>
                    <a:pt x="52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8" name="Google Shape;1058;p25"/>
            <p:cNvSpPr/>
            <p:nvPr/>
          </p:nvSpPr>
          <p:spPr>
            <a:xfrm>
              <a:off x="1998555" y="4447979"/>
              <a:ext cx="10145" cy="6414"/>
            </a:xfrm>
            <a:custGeom>
              <a:avLst/>
              <a:gdLst/>
              <a:ahLst/>
              <a:cxnLst/>
              <a:rect l="l" t="t" r="r" b="b"/>
              <a:pathLst>
                <a:path w="378" h="239" extrusionOk="0">
                  <a:moveTo>
                    <a:pt x="365" y="1"/>
                  </a:moveTo>
                  <a:cubicBezTo>
                    <a:pt x="280" y="1"/>
                    <a:pt x="140" y="193"/>
                    <a:pt x="1" y="232"/>
                  </a:cubicBezTo>
                  <a:cubicBezTo>
                    <a:pt x="12" y="237"/>
                    <a:pt x="24" y="239"/>
                    <a:pt x="37" y="239"/>
                  </a:cubicBezTo>
                  <a:cubicBezTo>
                    <a:pt x="145" y="239"/>
                    <a:pt x="303" y="96"/>
                    <a:pt x="377" y="2"/>
                  </a:cubicBezTo>
                  <a:cubicBezTo>
                    <a:pt x="374" y="1"/>
                    <a:pt x="369" y="1"/>
                    <a:pt x="365"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59" name="Google Shape;1059;p25"/>
            <p:cNvSpPr/>
            <p:nvPr/>
          </p:nvSpPr>
          <p:spPr>
            <a:xfrm>
              <a:off x="2080617" y="4348071"/>
              <a:ext cx="2764" cy="6897"/>
            </a:xfrm>
            <a:custGeom>
              <a:avLst/>
              <a:gdLst/>
              <a:ahLst/>
              <a:cxnLst/>
              <a:rect l="l" t="t" r="r" b="b"/>
              <a:pathLst>
                <a:path w="103" h="257" extrusionOk="0">
                  <a:moveTo>
                    <a:pt x="40" y="1"/>
                  </a:moveTo>
                  <a:lnTo>
                    <a:pt x="40" y="1"/>
                  </a:lnTo>
                  <a:cubicBezTo>
                    <a:pt x="20" y="40"/>
                    <a:pt x="1" y="257"/>
                    <a:pt x="31" y="257"/>
                  </a:cubicBezTo>
                  <a:cubicBezTo>
                    <a:pt x="34" y="257"/>
                    <a:pt x="36" y="255"/>
                    <a:pt x="40" y="252"/>
                  </a:cubicBezTo>
                  <a:cubicBezTo>
                    <a:pt x="19" y="147"/>
                    <a:pt x="102" y="43"/>
                    <a:pt x="4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0" name="Google Shape;1060;p25"/>
            <p:cNvSpPr/>
            <p:nvPr/>
          </p:nvSpPr>
          <p:spPr>
            <a:xfrm>
              <a:off x="2151300" y="4223420"/>
              <a:ext cx="564" cy="590"/>
            </a:xfrm>
            <a:custGeom>
              <a:avLst/>
              <a:gdLst/>
              <a:ahLst/>
              <a:cxnLst/>
              <a:rect l="l" t="t" r="r" b="b"/>
              <a:pathLst>
                <a:path w="21" h="22" extrusionOk="0">
                  <a:moveTo>
                    <a:pt x="0" y="1"/>
                  </a:moveTo>
                  <a:lnTo>
                    <a:pt x="21" y="22"/>
                  </a:lnTo>
                  <a:cubicBezTo>
                    <a:pt x="21" y="22"/>
                    <a:pt x="21" y="1"/>
                    <a:pt x="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1" name="Google Shape;1061;p25"/>
            <p:cNvSpPr/>
            <p:nvPr/>
          </p:nvSpPr>
          <p:spPr>
            <a:xfrm>
              <a:off x="2151300" y="4223420"/>
              <a:ext cx="564" cy="590"/>
            </a:xfrm>
            <a:custGeom>
              <a:avLst/>
              <a:gdLst/>
              <a:ahLst/>
              <a:cxnLst/>
              <a:rect l="l" t="t" r="r" b="b"/>
              <a:pathLst>
                <a:path w="21" h="22" fill="none" extrusionOk="0">
                  <a:moveTo>
                    <a:pt x="0" y="1"/>
                  </a:moveTo>
                  <a:cubicBezTo>
                    <a:pt x="21" y="1"/>
                    <a:pt x="21" y="22"/>
                    <a:pt x="21" y="22"/>
                  </a:cubicBezTo>
                </a:path>
              </a:pathLst>
            </a:custGeom>
            <a:no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2" name="Google Shape;1062;p25"/>
            <p:cNvSpPr/>
            <p:nvPr/>
          </p:nvSpPr>
          <p:spPr>
            <a:xfrm>
              <a:off x="2084481" y="4311011"/>
              <a:ext cx="564" cy="3408"/>
            </a:xfrm>
            <a:custGeom>
              <a:avLst/>
              <a:gdLst/>
              <a:ahLst/>
              <a:cxnLst/>
              <a:rect l="l" t="t" r="r" b="b"/>
              <a:pathLst>
                <a:path w="21" h="127" extrusionOk="0">
                  <a:moveTo>
                    <a:pt x="0" y="1"/>
                  </a:moveTo>
                  <a:cubicBezTo>
                    <a:pt x="0" y="43"/>
                    <a:pt x="0" y="85"/>
                    <a:pt x="21" y="126"/>
                  </a:cubicBezTo>
                  <a:cubicBezTo>
                    <a:pt x="21" y="106"/>
                    <a:pt x="21" y="85"/>
                    <a:pt x="21" y="64"/>
                  </a:cubicBezTo>
                  <a:cubicBezTo>
                    <a:pt x="21" y="43"/>
                    <a:pt x="0" y="22"/>
                    <a:pt x="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3" name="Google Shape;1063;p25"/>
            <p:cNvSpPr/>
            <p:nvPr/>
          </p:nvSpPr>
          <p:spPr>
            <a:xfrm>
              <a:off x="2081261" y="4314392"/>
              <a:ext cx="13338" cy="32044"/>
            </a:xfrm>
            <a:custGeom>
              <a:avLst/>
              <a:gdLst/>
              <a:ahLst/>
              <a:cxnLst/>
              <a:rect l="l" t="t" r="r" b="b"/>
              <a:pathLst>
                <a:path w="497" h="1194" extrusionOk="0">
                  <a:moveTo>
                    <a:pt x="141" y="0"/>
                  </a:moveTo>
                  <a:cubicBezTo>
                    <a:pt x="99" y="231"/>
                    <a:pt x="99" y="377"/>
                    <a:pt x="78" y="586"/>
                  </a:cubicBezTo>
                  <a:cubicBezTo>
                    <a:pt x="44" y="581"/>
                    <a:pt x="27" y="579"/>
                    <a:pt x="20" y="579"/>
                  </a:cubicBezTo>
                  <a:cubicBezTo>
                    <a:pt x="0" y="579"/>
                    <a:pt x="94" y="606"/>
                    <a:pt x="78" y="670"/>
                  </a:cubicBezTo>
                  <a:cubicBezTo>
                    <a:pt x="225" y="670"/>
                    <a:pt x="371" y="1026"/>
                    <a:pt x="497" y="1193"/>
                  </a:cubicBezTo>
                  <a:cubicBezTo>
                    <a:pt x="476" y="984"/>
                    <a:pt x="225" y="796"/>
                    <a:pt x="141" y="565"/>
                  </a:cubicBezTo>
                  <a:cubicBezTo>
                    <a:pt x="120" y="565"/>
                    <a:pt x="120" y="607"/>
                    <a:pt x="78" y="607"/>
                  </a:cubicBezTo>
                  <a:cubicBezTo>
                    <a:pt x="183" y="419"/>
                    <a:pt x="162" y="210"/>
                    <a:pt x="14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4" name="Google Shape;1064;p25"/>
            <p:cNvSpPr/>
            <p:nvPr/>
          </p:nvSpPr>
          <p:spPr>
            <a:xfrm>
              <a:off x="1885579" y="3111120"/>
              <a:ext cx="324707" cy="1354999"/>
            </a:xfrm>
            <a:custGeom>
              <a:avLst/>
              <a:gdLst/>
              <a:ahLst/>
              <a:cxnLst/>
              <a:rect l="l" t="t" r="r" b="b"/>
              <a:pathLst>
                <a:path w="12099" h="50489" extrusionOk="0">
                  <a:moveTo>
                    <a:pt x="6826" y="36031"/>
                  </a:moveTo>
                  <a:cubicBezTo>
                    <a:pt x="6868" y="36219"/>
                    <a:pt x="6889" y="36407"/>
                    <a:pt x="6910" y="36616"/>
                  </a:cubicBezTo>
                  <a:cubicBezTo>
                    <a:pt x="6893" y="36616"/>
                    <a:pt x="6877" y="36590"/>
                    <a:pt x="6860" y="36590"/>
                  </a:cubicBezTo>
                  <a:cubicBezTo>
                    <a:pt x="6856" y="36590"/>
                    <a:pt x="6851" y="36591"/>
                    <a:pt x="6847" y="36596"/>
                  </a:cubicBezTo>
                  <a:cubicBezTo>
                    <a:pt x="6847" y="36616"/>
                    <a:pt x="6764" y="36700"/>
                    <a:pt x="6743" y="36763"/>
                  </a:cubicBezTo>
                  <a:cubicBezTo>
                    <a:pt x="6726" y="36763"/>
                    <a:pt x="6709" y="36736"/>
                    <a:pt x="6692" y="36736"/>
                  </a:cubicBezTo>
                  <a:cubicBezTo>
                    <a:pt x="6688" y="36736"/>
                    <a:pt x="6684" y="36738"/>
                    <a:pt x="6680" y="36742"/>
                  </a:cubicBezTo>
                  <a:cubicBezTo>
                    <a:pt x="6701" y="36763"/>
                    <a:pt x="6701" y="36784"/>
                    <a:pt x="6722" y="36784"/>
                  </a:cubicBezTo>
                  <a:cubicBezTo>
                    <a:pt x="6743" y="36826"/>
                    <a:pt x="6722" y="36826"/>
                    <a:pt x="6722" y="36868"/>
                  </a:cubicBezTo>
                  <a:cubicBezTo>
                    <a:pt x="6714" y="36852"/>
                    <a:pt x="6706" y="36845"/>
                    <a:pt x="6698" y="36845"/>
                  </a:cubicBezTo>
                  <a:cubicBezTo>
                    <a:pt x="6685" y="36845"/>
                    <a:pt x="6672" y="36863"/>
                    <a:pt x="6659" y="36888"/>
                  </a:cubicBezTo>
                  <a:cubicBezTo>
                    <a:pt x="6648" y="36857"/>
                    <a:pt x="6638" y="36852"/>
                    <a:pt x="6625" y="36852"/>
                  </a:cubicBezTo>
                  <a:cubicBezTo>
                    <a:pt x="6618" y="36852"/>
                    <a:pt x="6611" y="36853"/>
                    <a:pt x="6603" y="36853"/>
                  </a:cubicBezTo>
                  <a:cubicBezTo>
                    <a:pt x="6595" y="36853"/>
                    <a:pt x="6586" y="36852"/>
                    <a:pt x="6575" y="36847"/>
                  </a:cubicBezTo>
                  <a:cubicBezTo>
                    <a:pt x="6596" y="36679"/>
                    <a:pt x="6617" y="36470"/>
                    <a:pt x="6638" y="36303"/>
                  </a:cubicBezTo>
                  <a:cubicBezTo>
                    <a:pt x="6638" y="36261"/>
                    <a:pt x="6638" y="36240"/>
                    <a:pt x="6659" y="36198"/>
                  </a:cubicBezTo>
                  <a:cubicBezTo>
                    <a:pt x="6659" y="36135"/>
                    <a:pt x="6659" y="36093"/>
                    <a:pt x="6659" y="36031"/>
                  </a:cubicBezTo>
                  <a:close/>
                  <a:moveTo>
                    <a:pt x="7203" y="37349"/>
                  </a:moveTo>
                  <a:cubicBezTo>
                    <a:pt x="7203" y="37370"/>
                    <a:pt x="7182" y="37453"/>
                    <a:pt x="7182" y="37537"/>
                  </a:cubicBezTo>
                  <a:cubicBezTo>
                    <a:pt x="7182" y="37474"/>
                    <a:pt x="7224" y="37391"/>
                    <a:pt x="7203" y="37349"/>
                  </a:cubicBezTo>
                  <a:close/>
                  <a:moveTo>
                    <a:pt x="7179" y="37565"/>
                  </a:moveTo>
                  <a:cubicBezTo>
                    <a:pt x="7175" y="37565"/>
                    <a:pt x="7169" y="37578"/>
                    <a:pt x="7165" y="37588"/>
                  </a:cubicBezTo>
                  <a:lnTo>
                    <a:pt x="7165" y="37588"/>
                  </a:lnTo>
                  <a:cubicBezTo>
                    <a:pt x="7168" y="37583"/>
                    <a:pt x="7173" y="37579"/>
                    <a:pt x="7182" y="37579"/>
                  </a:cubicBezTo>
                  <a:cubicBezTo>
                    <a:pt x="7182" y="37568"/>
                    <a:pt x="7181" y="37565"/>
                    <a:pt x="7179" y="37565"/>
                  </a:cubicBezTo>
                  <a:close/>
                  <a:moveTo>
                    <a:pt x="7165" y="37588"/>
                  </a:moveTo>
                  <a:cubicBezTo>
                    <a:pt x="7164" y="37590"/>
                    <a:pt x="7164" y="37592"/>
                    <a:pt x="7163" y="37594"/>
                  </a:cubicBezTo>
                  <a:lnTo>
                    <a:pt x="7163" y="37594"/>
                  </a:lnTo>
                  <a:cubicBezTo>
                    <a:pt x="7164" y="37593"/>
                    <a:pt x="7164" y="37590"/>
                    <a:pt x="7165" y="37588"/>
                  </a:cubicBezTo>
                  <a:close/>
                  <a:moveTo>
                    <a:pt x="7056" y="36888"/>
                  </a:moveTo>
                  <a:cubicBezTo>
                    <a:pt x="7161" y="37119"/>
                    <a:pt x="7203" y="37432"/>
                    <a:pt x="7328" y="37642"/>
                  </a:cubicBezTo>
                  <a:cubicBezTo>
                    <a:pt x="7287" y="37725"/>
                    <a:pt x="7224" y="37746"/>
                    <a:pt x="7203" y="37851"/>
                  </a:cubicBezTo>
                  <a:cubicBezTo>
                    <a:pt x="7203" y="37767"/>
                    <a:pt x="7203" y="37642"/>
                    <a:pt x="7161" y="37621"/>
                  </a:cubicBezTo>
                  <a:cubicBezTo>
                    <a:pt x="7161" y="37611"/>
                    <a:pt x="7161" y="37602"/>
                    <a:pt x="7163" y="37594"/>
                  </a:cubicBezTo>
                  <a:lnTo>
                    <a:pt x="7163" y="37594"/>
                  </a:lnTo>
                  <a:cubicBezTo>
                    <a:pt x="7162" y="37598"/>
                    <a:pt x="7161" y="37600"/>
                    <a:pt x="7161" y="37600"/>
                  </a:cubicBezTo>
                  <a:cubicBezTo>
                    <a:pt x="7140" y="37537"/>
                    <a:pt x="7119" y="37579"/>
                    <a:pt x="7119" y="37495"/>
                  </a:cubicBezTo>
                  <a:cubicBezTo>
                    <a:pt x="7112" y="37503"/>
                    <a:pt x="7107" y="37508"/>
                    <a:pt x="7104" y="37508"/>
                  </a:cubicBezTo>
                  <a:cubicBezTo>
                    <a:pt x="7098" y="37508"/>
                    <a:pt x="7098" y="37493"/>
                    <a:pt x="7098" y="37453"/>
                  </a:cubicBezTo>
                  <a:cubicBezTo>
                    <a:pt x="7077" y="37474"/>
                    <a:pt x="7077" y="37474"/>
                    <a:pt x="7077" y="37495"/>
                  </a:cubicBezTo>
                  <a:cubicBezTo>
                    <a:pt x="7056" y="37474"/>
                    <a:pt x="7077" y="37453"/>
                    <a:pt x="7077" y="37432"/>
                  </a:cubicBezTo>
                  <a:lnTo>
                    <a:pt x="7077" y="37432"/>
                  </a:lnTo>
                  <a:cubicBezTo>
                    <a:pt x="7077" y="37433"/>
                    <a:pt x="7077" y="37453"/>
                    <a:pt x="7056" y="37453"/>
                  </a:cubicBezTo>
                  <a:cubicBezTo>
                    <a:pt x="7056" y="37445"/>
                    <a:pt x="7056" y="37438"/>
                    <a:pt x="7056" y="37432"/>
                  </a:cubicBezTo>
                  <a:cubicBezTo>
                    <a:pt x="7036" y="37412"/>
                    <a:pt x="7036" y="37412"/>
                    <a:pt x="7036" y="37391"/>
                  </a:cubicBezTo>
                  <a:cubicBezTo>
                    <a:pt x="7056" y="37370"/>
                    <a:pt x="7036" y="37349"/>
                    <a:pt x="7036" y="37307"/>
                  </a:cubicBezTo>
                  <a:lnTo>
                    <a:pt x="7036" y="37307"/>
                  </a:lnTo>
                  <a:cubicBezTo>
                    <a:pt x="7056" y="37328"/>
                    <a:pt x="7056" y="37391"/>
                    <a:pt x="7056" y="37432"/>
                  </a:cubicBezTo>
                  <a:cubicBezTo>
                    <a:pt x="7056" y="37410"/>
                    <a:pt x="7056" y="37403"/>
                    <a:pt x="7056" y="37370"/>
                  </a:cubicBezTo>
                  <a:cubicBezTo>
                    <a:pt x="7119" y="37474"/>
                    <a:pt x="7203" y="37495"/>
                    <a:pt x="7203" y="37684"/>
                  </a:cubicBezTo>
                  <a:cubicBezTo>
                    <a:pt x="7224" y="37642"/>
                    <a:pt x="7203" y="37579"/>
                    <a:pt x="7182" y="37537"/>
                  </a:cubicBezTo>
                  <a:cubicBezTo>
                    <a:pt x="7161" y="37432"/>
                    <a:pt x="7056" y="37391"/>
                    <a:pt x="7036" y="37286"/>
                  </a:cubicBezTo>
                  <a:cubicBezTo>
                    <a:pt x="7036" y="37244"/>
                    <a:pt x="7056" y="37160"/>
                    <a:pt x="7056" y="37119"/>
                  </a:cubicBezTo>
                  <a:cubicBezTo>
                    <a:pt x="7077" y="37035"/>
                    <a:pt x="7056" y="36972"/>
                    <a:pt x="7056" y="36888"/>
                  </a:cubicBezTo>
                  <a:close/>
                  <a:moveTo>
                    <a:pt x="7349" y="37663"/>
                  </a:moveTo>
                  <a:lnTo>
                    <a:pt x="7349" y="37663"/>
                  </a:lnTo>
                  <a:cubicBezTo>
                    <a:pt x="7370" y="37746"/>
                    <a:pt x="7349" y="37872"/>
                    <a:pt x="7328" y="37976"/>
                  </a:cubicBezTo>
                  <a:cubicBezTo>
                    <a:pt x="7287" y="37976"/>
                    <a:pt x="7245" y="37935"/>
                    <a:pt x="7224" y="37893"/>
                  </a:cubicBezTo>
                  <a:cubicBezTo>
                    <a:pt x="7224" y="37746"/>
                    <a:pt x="7287" y="37725"/>
                    <a:pt x="7349" y="37663"/>
                  </a:cubicBezTo>
                  <a:close/>
                  <a:moveTo>
                    <a:pt x="7571" y="38723"/>
                  </a:moveTo>
                  <a:cubicBezTo>
                    <a:pt x="7576" y="38737"/>
                    <a:pt x="7581" y="38750"/>
                    <a:pt x="7587" y="38762"/>
                  </a:cubicBezTo>
                  <a:lnTo>
                    <a:pt x="7587" y="38762"/>
                  </a:lnTo>
                  <a:cubicBezTo>
                    <a:pt x="7582" y="38748"/>
                    <a:pt x="7576" y="38735"/>
                    <a:pt x="7571" y="38723"/>
                  </a:cubicBezTo>
                  <a:close/>
                  <a:moveTo>
                    <a:pt x="7370" y="38813"/>
                  </a:moveTo>
                  <a:cubicBezTo>
                    <a:pt x="7370" y="38834"/>
                    <a:pt x="7349" y="38855"/>
                    <a:pt x="7349" y="38855"/>
                  </a:cubicBezTo>
                  <a:cubicBezTo>
                    <a:pt x="7349" y="38855"/>
                    <a:pt x="7349" y="38834"/>
                    <a:pt x="7370" y="38813"/>
                  </a:cubicBezTo>
                  <a:close/>
                  <a:moveTo>
                    <a:pt x="7587" y="38762"/>
                  </a:moveTo>
                  <a:cubicBezTo>
                    <a:pt x="7600" y="38798"/>
                    <a:pt x="7613" y="38841"/>
                    <a:pt x="7621" y="38876"/>
                  </a:cubicBezTo>
                  <a:cubicBezTo>
                    <a:pt x="7621" y="38832"/>
                    <a:pt x="7604" y="38799"/>
                    <a:pt x="7587" y="38762"/>
                  </a:cubicBezTo>
                  <a:close/>
                  <a:moveTo>
                    <a:pt x="7359" y="38931"/>
                  </a:moveTo>
                  <a:cubicBezTo>
                    <a:pt x="7350" y="38943"/>
                    <a:pt x="7341" y="38957"/>
                    <a:pt x="7334" y="38973"/>
                  </a:cubicBezTo>
                  <a:lnTo>
                    <a:pt x="7334" y="38973"/>
                  </a:lnTo>
                  <a:cubicBezTo>
                    <a:pt x="7343" y="38961"/>
                    <a:pt x="7352" y="38948"/>
                    <a:pt x="7359" y="38931"/>
                  </a:cubicBezTo>
                  <a:close/>
                  <a:moveTo>
                    <a:pt x="6303" y="38855"/>
                  </a:moveTo>
                  <a:cubicBezTo>
                    <a:pt x="6303" y="38856"/>
                    <a:pt x="6366" y="38960"/>
                    <a:pt x="6408" y="38981"/>
                  </a:cubicBezTo>
                  <a:cubicBezTo>
                    <a:pt x="6408" y="38996"/>
                    <a:pt x="6402" y="39000"/>
                    <a:pt x="6394" y="39000"/>
                  </a:cubicBezTo>
                  <a:cubicBezTo>
                    <a:pt x="6385" y="39000"/>
                    <a:pt x="6373" y="38995"/>
                    <a:pt x="6362" y="38995"/>
                  </a:cubicBezTo>
                  <a:cubicBezTo>
                    <a:pt x="6356" y="38995"/>
                    <a:pt x="6350" y="38997"/>
                    <a:pt x="6345" y="39002"/>
                  </a:cubicBezTo>
                  <a:cubicBezTo>
                    <a:pt x="6366" y="38960"/>
                    <a:pt x="6303" y="38960"/>
                    <a:pt x="6282" y="38897"/>
                  </a:cubicBezTo>
                  <a:cubicBezTo>
                    <a:pt x="6282" y="38876"/>
                    <a:pt x="6324" y="38897"/>
                    <a:pt x="6303" y="38855"/>
                  </a:cubicBezTo>
                  <a:close/>
                  <a:moveTo>
                    <a:pt x="6324" y="38998"/>
                  </a:moveTo>
                  <a:cubicBezTo>
                    <a:pt x="6319" y="39007"/>
                    <a:pt x="6311" y="39015"/>
                    <a:pt x="6303" y="39023"/>
                  </a:cubicBezTo>
                  <a:cubicBezTo>
                    <a:pt x="6307" y="39027"/>
                    <a:pt x="6310" y="39028"/>
                    <a:pt x="6313" y="39028"/>
                  </a:cubicBezTo>
                  <a:cubicBezTo>
                    <a:pt x="6321" y="39028"/>
                    <a:pt x="6323" y="39013"/>
                    <a:pt x="6324" y="38998"/>
                  </a:cubicBezTo>
                  <a:close/>
                  <a:moveTo>
                    <a:pt x="7334" y="38973"/>
                  </a:moveTo>
                  <a:cubicBezTo>
                    <a:pt x="7317" y="38997"/>
                    <a:pt x="7298" y="39017"/>
                    <a:pt x="7287" y="39065"/>
                  </a:cubicBezTo>
                  <a:cubicBezTo>
                    <a:pt x="7287" y="39127"/>
                    <a:pt x="7287" y="39190"/>
                    <a:pt x="7266" y="39211"/>
                  </a:cubicBezTo>
                  <a:cubicBezTo>
                    <a:pt x="7245" y="39148"/>
                    <a:pt x="7266" y="39127"/>
                    <a:pt x="7245" y="39085"/>
                  </a:cubicBezTo>
                  <a:lnTo>
                    <a:pt x="7245" y="39085"/>
                  </a:lnTo>
                  <a:cubicBezTo>
                    <a:pt x="7224" y="39253"/>
                    <a:pt x="7287" y="39295"/>
                    <a:pt x="7287" y="39441"/>
                  </a:cubicBezTo>
                  <a:cubicBezTo>
                    <a:pt x="7287" y="39268"/>
                    <a:pt x="7287" y="39080"/>
                    <a:pt x="7334" y="38973"/>
                  </a:cubicBezTo>
                  <a:close/>
                  <a:moveTo>
                    <a:pt x="8998" y="39208"/>
                  </a:moveTo>
                  <a:cubicBezTo>
                    <a:pt x="9006" y="39208"/>
                    <a:pt x="9014" y="39209"/>
                    <a:pt x="9023" y="39211"/>
                  </a:cubicBezTo>
                  <a:cubicBezTo>
                    <a:pt x="9212" y="39588"/>
                    <a:pt x="9358" y="39985"/>
                    <a:pt x="9463" y="40425"/>
                  </a:cubicBezTo>
                  <a:cubicBezTo>
                    <a:pt x="9395" y="40408"/>
                    <a:pt x="9355" y="40377"/>
                    <a:pt x="9286" y="40377"/>
                  </a:cubicBezTo>
                  <a:cubicBezTo>
                    <a:pt x="9270" y="40377"/>
                    <a:pt x="9252" y="40379"/>
                    <a:pt x="9233" y="40383"/>
                  </a:cubicBezTo>
                  <a:cubicBezTo>
                    <a:pt x="9233" y="40404"/>
                    <a:pt x="9002" y="40529"/>
                    <a:pt x="8919" y="40634"/>
                  </a:cubicBezTo>
                  <a:cubicBezTo>
                    <a:pt x="8904" y="40637"/>
                    <a:pt x="8890" y="40638"/>
                    <a:pt x="8879" y="40638"/>
                  </a:cubicBezTo>
                  <a:cubicBezTo>
                    <a:pt x="8807" y="40638"/>
                    <a:pt x="8781" y="40592"/>
                    <a:pt x="8709" y="40592"/>
                  </a:cubicBezTo>
                  <a:cubicBezTo>
                    <a:pt x="8751" y="40634"/>
                    <a:pt x="8793" y="40655"/>
                    <a:pt x="8877" y="40655"/>
                  </a:cubicBezTo>
                  <a:cubicBezTo>
                    <a:pt x="8877" y="40717"/>
                    <a:pt x="8814" y="40717"/>
                    <a:pt x="8814" y="40780"/>
                  </a:cubicBezTo>
                  <a:cubicBezTo>
                    <a:pt x="8791" y="40757"/>
                    <a:pt x="8771" y="40748"/>
                    <a:pt x="8751" y="40748"/>
                  </a:cubicBezTo>
                  <a:cubicBezTo>
                    <a:pt x="8718" y="40748"/>
                    <a:pt x="8686" y="40775"/>
                    <a:pt x="8647" y="40801"/>
                  </a:cubicBezTo>
                  <a:cubicBezTo>
                    <a:pt x="8594" y="40759"/>
                    <a:pt x="8547" y="40754"/>
                    <a:pt x="8495" y="40754"/>
                  </a:cubicBezTo>
                  <a:cubicBezTo>
                    <a:pt x="8478" y="40754"/>
                    <a:pt x="8460" y="40755"/>
                    <a:pt x="8441" y="40755"/>
                  </a:cubicBezTo>
                  <a:cubicBezTo>
                    <a:pt x="8403" y="40755"/>
                    <a:pt x="8361" y="40752"/>
                    <a:pt x="8312" y="40738"/>
                  </a:cubicBezTo>
                  <a:cubicBezTo>
                    <a:pt x="8416" y="40529"/>
                    <a:pt x="8458" y="40215"/>
                    <a:pt x="8521" y="39943"/>
                  </a:cubicBezTo>
                  <a:cubicBezTo>
                    <a:pt x="8521" y="39901"/>
                    <a:pt x="8584" y="39860"/>
                    <a:pt x="8584" y="39818"/>
                  </a:cubicBezTo>
                  <a:cubicBezTo>
                    <a:pt x="8605" y="39692"/>
                    <a:pt x="8563" y="39588"/>
                    <a:pt x="8647" y="39483"/>
                  </a:cubicBezTo>
                  <a:cubicBezTo>
                    <a:pt x="8688" y="39420"/>
                    <a:pt x="8814" y="39399"/>
                    <a:pt x="8877" y="39357"/>
                  </a:cubicBezTo>
                  <a:cubicBezTo>
                    <a:pt x="8934" y="39300"/>
                    <a:pt x="8922" y="39208"/>
                    <a:pt x="8998" y="39208"/>
                  </a:cubicBezTo>
                  <a:close/>
                  <a:moveTo>
                    <a:pt x="9965" y="40822"/>
                  </a:moveTo>
                  <a:cubicBezTo>
                    <a:pt x="10279" y="41157"/>
                    <a:pt x="10467" y="41617"/>
                    <a:pt x="10823" y="41910"/>
                  </a:cubicBezTo>
                  <a:cubicBezTo>
                    <a:pt x="10718" y="42036"/>
                    <a:pt x="10488" y="42078"/>
                    <a:pt x="10404" y="42224"/>
                  </a:cubicBezTo>
                  <a:cubicBezTo>
                    <a:pt x="10446" y="42119"/>
                    <a:pt x="10404" y="41931"/>
                    <a:pt x="10300" y="41889"/>
                  </a:cubicBezTo>
                  <a:cubicBezTo>
                    <a:pt x="10300" y="41847"/>
                    <a:pt x="10321" y="41826"/>
                    <a:pt x="10341" y="41826"/>
                  </a:cubicBezTo>
                  <a:cubicBezTo>
                    <a:pt x="10341" y="41810"/>
                    <a:pt x="10337" y="41803"/>
                    <a:pt x="10331" y="41803"/>
                  </a:cubicBezTo>
                  <a:cubicBezTo>
                    <a:pt x="10313" y="41803"/>
                    <a:pt x="10279" y="41853"/>
                    <a:pt x="10279" y="41868"/>
                  </a:cubicBezTo>
                  <a:cubicBezTo>
                    <a:pt x="10195" y="41743"/>
                    <a:pt x="10174" y="41826"/>
                    <a:pt x="10132" y="41680"/>
                  </a:cubicBezTo>
                  <a:cubicBezTo>
                    <a:pt x="10123" y="41707"/>
                    <a:pt x="10106" y="41723"/>
                    <a:pt x="10091" y="41723"/>
                  </a:cubicBezTo>
                  <a:cubicBezTo>
                    <a:pt x="10072" y="41723"/>
                    <a:pt x="10058" y="41697"/>
                    <a:pt x="10069" y="41638"/>
                  </a:cubicBezTo>
                  <a:lnTo>
                    <a:pt x="10069" y="41638"/>
                  </a:lnTo>
                  <a:cubicBezTo>
                    <a:pt x="10049" y="41659"/>
                    <a:pt x="10028" y="41659"/>
                    <a:pt x="10007" y="41680"/>
                  </a:cubicBezTo>
                  <a:cubicBezTo>
                    <a:pt x="9944" y="41680"/>
                    <a:pt x="10028" y="41638"/>
                    <a:pt x="10007" y="41596"/>
                  </a:cubicBezTo>
                  <a:lnTo>
                    <a:pt x="10007" y="41596"/>
                  </a:lnTo>
                  <a:cubicBezTo>
                    <a:pt x="9990" y="41613"/>
                    <a:pt x="9987" y="41644"/>
                    <a:pt x="9964" y="41644"/>
                  </a:cubicBezTo>
                  <a:cubicBezTo>
                    <a:pt x="9958" y="41644"/>
                    <a:pt x="9952" y="41642"/>
                    <a:pt x="9944" y="41638"/>
                  </a:cubicBezTo>
                  <a:cubicBezTo>
                    <a:pt x="9923" y="41596"/>
                    <a:pt x="9965" y="41575"/>
                    <a:pt x="9965" y="41513"/>
                  </a:cubicBezTo>
                  <a:cubicBezTo>
                    <a:pt x="10132" y="41680"/>
                    <a:pt x="10425" y="41701"/>
                    <a:pt x="10446" y="41994"/>
                  </a:cubicBezTo>
                  <a:cubicBezTo>
                    <a:pt x="10509" y="41910"/>
                    <a:pt x="10425" y="41826"/>
                    <a:pt x="10383" y="41785"/>
                  </a:cubicBezTo>
                  <a:cubicBezTo>
                    <a:pt x="10383" y="41659"/>
                    <a:pt x="10509" y="41534"/>
                    <a:pt x="10404" y="41471"/>
                  </a:cubicBezTo>
                  <a:lnTo>
                    <a:pt x="10404" y="41471"/>
                  </a:lnTo>
                  <a:cubicBezTo>
                    <a:pt x="10404" y="41534"/>
                    <a:pt x="10362" y="41659"/>
                    <a:pt x="10362" y="41764"/>
                  </a:cubicBezTo>
                  <a:cubicBezTo>
                    <a:pt x="10300" y="41659"/>
                    <a:pt x="10028" y="41596"/>
                    <a:pt x="9923" y="41471"/>
                  </a:cubicBezTo>
                  <a:lnTo>
                    <a:pt x="9923" y="41471"/>
                  </a:lnTo>
                  <a:cubicBezTo>
                    <a:pt x="9944" y="41513"/>
                    <a:pt x="9923" y="41575"/>
                    <a:pt x="9923" y="41596"/>
                  </a:cubicBezTo>
                  <a:cubicBezTo>
                    <a:pt x="9881" y="41596"/>
                    <a:pt x="9881" y="41575"/>
                    <a:pt x="9860" y="41554"/>
                  </a:cubicBezTo>
                  <a:cubicBezTo>
                    <a:pt x="9923" y="41534"/>
                    <a:pt x="9902" y="41492"/>
                    <a:pt x="9881" y="41429"/>
                  </a:cubicBezTo>
                  <a:lnTo>
                    <a:pt x="9881" y="41429"/>
                  </a:lnTo>
                  <a:cubicBezTo>
                    <a:pt x="9881" y="41429"/>
                    <a:pt x="9902" y="41450"/>
                    <a:pt x="9902" y="41450"/>
                  </a:cubicBezTo>
                  <a:cubicBezTo>
                    <a:pt x="9881" y="41429"/>
                    <a:pt x="9881" y="41408"/>
                    <a:pt x="9881" y="41387"/>
                  </a:cubicBezTo>
                  <a:cubicBezTo>
                    <a:pt x="9860" y="41345"/>
                    <a:pt x="9965" y="41220"/>
                    <a:pt x="9965" y="41157"/>
                  </a:cubicBezTo>
                  <a:cubicBezTo>
                    <a:pt x="9986" y="41031"/>
                    <a:pt x="9923" y="40927"/>
                    <a:pt x="9965" y="40822"/>
                  </a:cubicBezTo>
                  <a:close/>
                  <a:moveTo>
                    <a:pt x="10885" y="41952"/>
                  </a:moveTo>
                  <a:lnTo>
                    <a:pt x="10885" y="41952"/>
                  </a:lnTo>
                  <a:cubicBezTo>
                    <a:pt x="11032" y="42078"/>
                    <a:pt x="10906" y="42245"/>
                    <a:pt x="10865" y="42391"/>
                  </a:cubicBezTo>
                  <a:cubicBezTo>
                    <a:pt x="10718" y="42391"/>
                    <a:pt x="10613" y="42329"/>
                    <a:pt x="10488" y="42287"/>
                  </a:cubicBezTo>
                  <a:cubicBezTo>
                    <a:pt x="10509" y="42078"/>
                    <a:pt x="10718" y="42036"/>
                    <a:pt x="10885" y="41952"/>
                  </a:cubicBezTo>
                  <a:close/>
                  <a:moveTo>
                    <a:pt x="7433" y="43668"/>
                  </a:moveTo>
                  <a:cubicBezTo>
                    <a:pt x="7454" y="43668"/>
                    <a:pt x="7454" y="43689"/>
                    <a:pt x="7454" y="43689"/>
                  </a:cubicBezTo>
                  <a:cubicBezTo>
                    <a:pt x="7433" y="43689"/>
                    <a:pt x="7433" y="43668"/>
                    <a:pt x="7433" y="43668"/>
                  </a:cubicBezTo>
                  <a:close/>
                  <a:moveTo>
                    <a:pt x="7454" y="43689"/>
                  </a:moveTo>
                  <a:cubicBezTo>
                    <a:pt x="7517" y="43730"/>
                    <a:pt x="7705" y="43835"/>
                    <a:pt x="7810" y="43856"/>
                  </a:cubicBezTo>
                  <a:cubicBezTo>
                    <a:pt x="7789" y="43877"/>
                    <a:pt x="7747" y="43877"/>
                    <a:pt x="7705" y="43877"/>
                  </a:cubicBezTo>
                  <a:cubicBezTo>
                    <a:pt x="7663" y="43877"/>
                    <a:pt x="7621" y="43877"/>
                    <a:pt x="7600" y="43898"/>
                  </a:cubicBezTo>
                  <a:cubicBezTo>
                    <a:pt x="7663" y="43835"/>
                    <a:pt x="7454" y="43814"/>
                    <a:pt x="7412" y="43730"/>
                  </a:cubicBezTo>
                  <a:cubicBezTo>
                    <a:pt x="7412" y="43710"/>
                    <a:pt x="7475" y="43730"/>
                    <a:pt x="7454" y="43689"/>
                  </a:cubicBezTo>
                  <a:close/>
                  <a:moveTo>
                    <a:pt x="4567" y="41199"/>
                  </a:moveTo>
                  <a:cubicBezTo>
                    <a:pt x="4713" y="41199"/>
                    <a:pt x="4692" y="41366"/>
                    <a:pt x="4797" y="41450"/>
                  </a:cubicBezTo>
                  <a:cubicBezTo>
                    <a:pt x="4880" y="41534"/>
                    <a:pt x="5090" y="41575"/>
                    <a:pt x="5152" y="41680"/>
                  </a:cubicBezTo>
                  <a:cubicBezTo>
                    <a:pt x="5257" y="41847"/>
                    <a:pt x="5173" y="42036"/>
                    <a:pt x="5215" y="42245"/>
                  </a:cubicBezTo>
                  <a:cubicBezTo>
                    <a:pt x="5215" y="42329"/>
                    <a:pt x="5299" y="42391"/>
                    <a:pt x="5320" y="42475"/>
                  </a:cubicBezTo>
                  <a:cubicBezTo>
                    <a:pt x="5424" y="42914"/>
                    <a:pt x="5487" y="43438"/>
                    <a:pt x="5634" y="43793"/>
                  </a:cubicBezTo>
                  <a:cubicBezTo>
                    <a:pt x="5403" y="43856"/>
                    <a:pt x="5278" y="43772"/>
                    <a:pt x="5152" y="43919"/>
                  </a:cubicBezTo>
                  <a:cubicBezTo>
                    <a:pt x="5090" y="43856"/>
                    <a:pt x="5043" y="43816"/>
                    <a:pt x="4988" y="43816"/>
                  </a:cubicBezTo>
                  <a:cubicBezTo>
                    <a:pt x="4951" y="43816"/>
                    <a:pt x="4910" y="43835"/>
                    <a:pt x="4859" y="43877"/>
                  </a:cubicBezTo>
                  <a:cubicBezTo>
                    <a:pt x="4880" y="43772"/>
                    <a:pt x="4797" y="43772"/>
                    <a:pt x="4797" y="43647"/>
                  </a:cubicBezTo>
                  <a:cubicBezTo>
                    <a:pt x="4922" y="43647"/>
                    <a:pt x="4985" y="43605"/>
                    <a:pt x="5048" y="43542"/>
                  </a:cubicBezTo>
                  <a:cubicBezTo>
                    <a:pt x="4901" y="43542"/>
                    <a:pt x="4859" y="43626"/>
                    <a:pt x="4734" y="43626"/>
                  </a:cubicBezTo>
                  <a:cubicBezTo>
                    <a:pt x="4587" y="43438"/>
                    <a:pt x="4253" y="43228"/>
                    <a:pt x="4253" y="43186"/>
                  </a:cubicBezTo>
                  <a:cubicBezTo>
                    <a:pt x="4234" y="43184"/>
                    <a:pt x="4217" y="43183"/>
                    <a:pt x="4201" y="43183"/>
                  </a:cubicBezTo>
                  <a:cubicBezTo>
                    <a:pt x="4071" y="43183"/>
                    <a:pt x="4009" y="43252"/>
                    <a:pt x="3897" y="43270"/>
                  </a:cubicBezTo>
                  <a:cubicBezTo>
                    <a:pt x="4064" y="42517"/>
                    <a:pt x="4295" y="41847"/>
                    <a:pt x="4567" y="41199"/>
                  </a:cubicBezTo>
                  <a:close/>
                  <a:moveTo>
                    <a:pt x="7370" y="43961"/>
                  </a:moveTo>
                  <a:cubicBezTo>
                    <a:pt x="7370" y="43982"/>
                    <a:pt x="7370" y="43982"/>
                    <a:pt x="7370" y="44002"/>
                  </a:cubicBezTo>
                  <a:cubicBezTo>
                    <a:pt x="7349" y="43982"/>
                    <a:pt x="7349" y="43982"/>
                    <a:pt x="7370" y="43961"/>
                  </a:cubicBezTo>
                  <a:close/>
                  <a:moveTo>
                    <a:pt x="10969" y="43626"/>
                  </a:moveTo>
                  <a:cubicBezTo>
                    <a:pt x="11011" y="43626"/>
                    <a:pt x="10948" y="43689"/>
                    <a:pt x="10906" y="43689"/>
                  </a:cubicBezTo>
                  <a:cubicBezTo>
                    <a:pt x="10906" y="43710"/>
                    <a:pt x="10927" y="43730"/>
                    <a:pt x="10969" y="43730"/>
                  </a:cubicBezTo>
                  <a:cubicBezTo>
                    <a:pt x="10906" y="43835"/>
                    <a:pt x="10760" y="43877"/>
                    <a:pt x="10718" y="43982"/>
                  </a:cubicBezTo>
                  <a:cubicBezTo>
                    <a:pt x="10697" y="44065"/>
                    <a:pt x="10718" y="44170"/>
                    <a:pt x="10613" y="44170"/>
                  </a:cubicBezTo>
                  <a:cubicBezTo>
                    <a:pt x="10593" y="44086"/>
                    <a:pt x="10634" y="44065"/>
                    <a:pt x="10593" y="44002"/>
                  </a:cubicBezTo>
                  <a:cubicBezTo>
                    <a:pt x="10697" y="43898"/>
                    <a:pt x="10802" y="43793"/>
                    <a:pt x="10906" y="43689"/>
                  </a:cubicBezTo>
                  <a:cubicBezTo>
                    <a:pt x="10927" y="43668"/>
                    <a:pt x="10948" y="43647"/>
                    <a:pt x="10969" y="43626"/>
                  </a:cubicBezTo>
                  <a:close/>
                  <a:moveTo>
                    <a:pt x="3165" y="43919"/>
                  </a:moveTo>
                  <a:lnTo>
                    <a:pt x="3165" y="43919"/>
                  </a:lnTo>
                  <a:cubicBezTo>
                    <a:pt x="3227" y="44128"/>
                    <a:pt x="3123" y="44275"/>
                    <a:pt x="3165" y="44484"/>
                  </a:cubicBezTo>
                  <a:cubicBezTo>
                    <a:pt x="3165" y="44588"/>
                    <a:pt x="3311" y="44819"/>
                    <a:pt x="3290" y="44881"/>
                  </a:cubicBezTo>
                  <a:cubicBezTo>
                    <a:pt x="3290" y="44923"/>
                    <a:pt x="3269" y="44944"/>
                    <a:pt x="3269" y="44986"/>
                  </a:cubicBezTo>
                  <a:cubicBezTo>
                    <a:pt x="3269" y="44965"/>
                    <a:pt x="3290" y="44965"/>
                    <a:pt x="3290" y="44965"/>
                  </a:cubicBezTo>
                  <a:lnTo>
                    <a:pt x="3290" y="44965"/>
                  </a:lnTo>
                  <a:cubicBezTo>
                    <a:pt x="3269" y="45049"/>
                    <a:pt x="3248" y="45132"/>
                    <a:pt x="3332" y="45174"/>
                  </a:cubicBezTo>
                  <a:cubicBezTo>
                    <a:pt x="3269" y="45174"/>
                    <a:pt x="3269" y="45237"/>
                    <a:pt x="3227" y="45237"/>
                  </a:cubicBezTo>
                  <a:cubicBezTo>
                    <a:pt x="3207" y="45195"/>
                    <a:pt x="3186" y="45091"/>
                    <a:pt x="3207" y="45028"/>
                  </a:cubicBezTo>
                  <a:lnTo>
                    <a:pt x="3207" y="45028"/>
                  </a:lnTo>
                  <a:cubicBezTo>
                    <a:pt x="3039" y="45216"/>
                    <a:pt x="2683" y="45321"/>
                    <a:pt x="2579" y="45509"/>
                  </a:cubicBezTo>
                  <a:cubicBezTo>
                    <a:pt x="2558" y="45321"/>
                    <a:pt x="2495" y="45132"/>
                    <a:pt x="2495" y="45028"/>
                  </a:cubicBezTo>
                  <a:lnTo>
                    <a:pt x="2495" y="45028"/>
                  </a:lnTo>
                  <a:cubicBezTo>
                    <a:pt x="2370" y="45132"/>
                    <a:pt x="2537" y="45342"/>
                    <a:pt x="2537" y="45530"/>
                  </a:cubicBezTo>
                  <a:cubicBezTo>
                    <a:pt x="2474" y="45614"/>
                    <a:pt x="2328" y="45781"/>
                    <a:pt x="2432" y="45907"/>
                  </a:cubicBezTo>
                  <a:cubicBezTo>
                    <a:pt x="2474" y="45425"/>
                    <a:pt x="2914" y="45383"/>
                    <a:pt x="3165" y="45111"/>
                  </a:cubicBezTo>
                  <a:lnTo>
                    <a:pt x="3165" y="45111"/>
                  </a:lnTo>
                  <a:cubicBezTo>
                    <a:pt x="3144" y="45195"/>
                    <a:pt x="3227" y="45216"/>
                    <a:pt x="3186" y="45321"/>
                  </a:cubicBezTo>
                  <a:cubicBezTo>
                    <a:pt x="3123" y="45321"/>
                    <a:pt x="3123" y="45279"/>
                    <a:pt x="3081" y="45237"/>
                  </a:cubicBezTo>
                  <a:lnTo>
                    <a:pt x="3081" y="45237"/>
                  </a:lnTo>
                  <a:cubicBezTo>
                    <a:pt x="3060" y="45321"/>
                    <a:pt x="3186" y="45363"/>
                    <a:pt x="3081" y="45383"/>
                  </a:cubicBezTo>
                  <a:cubicBezTo>
                    <a:pt x="3081" y="45342"/>
                    <a:pt x="3060" y="45342"/>
                    <a:pt x="3018" y="45321"/>
                  </a:cubicBezTo>
                  <a:lnTo>
                    <a:pt x="3018" y="45321"/>
                  </a:lnTo>
                  <a:cubicBezTo>
                    <a:pt x="3030" y="45406"/>
                    <a:pt x="3007" y="45449"/>
                    <a:pt x="2977" y="45449"/>
                  </a:cubicBezTo>
                  <a:cubicBezTo>
                    <a:pt x="2956" y="45449"/>
                    <a:pt x="2931" y="45427"/>
                    <a:pt x="2914" y="45383"/>
                  </a:cubicBezTo>
                  <a:cubicBezTo>
                    <a:pt x="2872" y="45614"/>
                    <a:pt x="2830" y="45488"/>
                    <a:pt x="2704" y="45676"/>
                  </a:cubicBezTo>
                  <a:cubicBezTo>
                    <a:pt x="2704" y="45661"/>
                    <a:pt x="2657" y="45585"/>
                    <a:pt x="2624" y="45585"/>
                  </a:cubicBezTo>
                  <a:cubicBezTo>
                    <a:pt x="2614" y="45585"/>
                    <a:pt x="2605" y="45593"/>
                    <a:pt x="2600" y="45614"/>
                  </a:cubicBezTo>
                  <a:cubicBezTo>
                    <a:pt x="2642" y="45614"/>
                    <a:pt x="2683" y="45655"/>
                    <a:pt x="2683" y="45718"/>
                  </a:cubicBezTo>
                  <a:cubicBezTo>
                    <a:pt x="2516" y="45781"/>
                    <a:pt x="2453" y="46095"/>
                    <a:pt x="2495" y="46283"/>
                  </a:cubicBezTo>
                  <a:cubicBezTo>
                    <a:pt x="2370" y="46032"/>
                    <a:pt x="2035" y="45990"/>
                    <a:pt x="1888" y="45760"/>
                  </a:cubicBezTo>
                  <a:cubicBezTo>
                    <a:pt x="2411" y="45237"/>
                    <a:pt x="2683" y="44484"/>
                    <a:pt x="3165" y="43919"/>
                  </a:cubicBezTo>
                  <a:close/>
                  <a:moveTo>
                    <a:pt x="1784" y="45823"/>
                  </a:moveTo>
                  <a:lnTo>
                    <a:pt x="1784" y="45823"/>
                  </a:lnTo>
                  <a:cubicBezTo>
                    <a:pt x="2035" y="45948"/>
                    <a:pt x="2349" y="46053"/>
                    <a:pt x="2390" y="46409"/>
                  </a:cubicBezTo>
                  <a:cubicBezTo>
                    <a:pt x="2202" y="46471"/>
                    <a:pt x="2056" y="46576"/>
                    <a:pt x="1805" y="46576"/>
                  </a:cubicBezTo>
                  <a:cubicBezTo>
                    <a:pt x="1763" y="46325"/>
                    <a:pt x="1574" y="46053"/>
                    <a:pt x="1784" y="45823"/>
                  </a:cubicBezTo>
                  <a:close/>
                  <a:moveTo>
                    <a:pt x="6889" y="48752"/>
                  </a:moveTo>
                  <a:cubicBezTo>
                    <a:pt x="6868" y="48815"/>
                    <a:pt x="6973" y="48794"/>
                    <a:pt x="6952" y="48815"/>
                  </a:cubicBezTo>
                  <a:cubicBezTo>
                    <a:pt x="6910" y="48982"/>
                    <a:pt x="6575" y="48982"/>
                    <a:pt x="6680" y="49108"/>
                  </a:cubicBezTo>
                  <a:cubicBezTo>
                    <a:pt x="6617" y="49045"/>
                    <a:pt x="6429" y="49108"/>
                    <a:pt x="6387" y="49024"/>
                  </a:cubicBezTo>
                  <a:cubicBezTo>
                    <a:pt x="6533" y="48982"/>
                    <a:pt x="6805" y="48836"/>
                    <a:pt x="6889" y="48752"/>
                  </a:cubicBezTo>
                  <a:close/>
                  <a:moveTo>
                    <a:pt x="7036" y="49212"/>
                  </a:moveTo>
                  <a:cubicBezTo>
                    <a:pt x="7056" y="49233"/>
                    <a:pt x="7056" y="49254"/>
                    <a:pt x="7036" y="49275"/>
                  </a:cubicBezTo>
                  <a:cubicBezTo>
                    <a:pt x="7036" y="49254"/>
                    <a:pt x="7036" y="49233"/>
                    <a:pt x="7036" y="49212"/>
                  </a:cubicBezTo>
                  <a:close/>
                  <a:moveTo>
                    <a:pt x="1679" y="48648"/>
                  </a:moveTo>
                  <a:cubicBezTo>
                    <a:pt x="1721" y="48668"/>
                    <a:pt x="1742" y="48710"/>
                    <a:pt x="1784" y="48752"/>
                  </a:cubicBezTo>
                  <a:cubicBezTo>
                    <a:pt x="1930" y="48920"/>
                    <a:pt x="2077" y="49108"/>
                    <a:pt x="2223" y="49296"/>
                  </a:cubicBezTo>
                  <a:cubicBezTo>
                    <a:pt x="2160" y="49380"/>
                    <a:pt x="2223" y="49422"/>
                    <a:pt x="2202" y="49568"/>
                  </a:cubicBezTo>
                  <a:cubicBezTo>
                    <a:pt x="2056" y="49568"/>
                    <a:pt x="2077" y="49380"/>
                    <a:pt x="2056" y="49254"/>
                  </a:cubicBezTo>
                  <a:cubicBezTo>
                    <a:pt x="1972" y="49066"/>
                    <a:pt x="1763" y="49024"/>
                    <a:pt x="1679" y="48815"/>
                  </a:cubicBezTo>
                  <a:cubicBezTo>
                    <a:pt x="1742" y="48815"/>
                    <a:pt x="1763" y="48794"/>
                    <a:pt x="1784" y="48752"/>
                  </a:cubicBezTo>
                  <a:cubicBezTo>
                    <a:pt x="1700" y="48752"/>
                    <a:pt x="1616" y="48648"/>
                    <a:pt x="1679" y="48648"/>
                  </a:cubicBezTo>
                  <a:close/>
                  <a:moveTo>
                    <a:pt x="2096" y="50167"/>
                  </a:moveTo>
                  <a:cubicBezTo>
                    <a:pt x="2097" y="50176"/>
                    <a:pt x="2097" y="50186"/>
                    <a:pt x="2098" y="50196"/>
                  </a:cubicBezTo>
                  <a:cubicBezTo>
                    <a:pt x="2097" y="50186"/>
                    <a:pt x="2097" y="50176"/>
                    <a:pt x="2096" y="50167"/>
                  </a:cubicBezTo>
                  <a:close/>
                  <a:moveTo>
                    <a:pt x="842" y="0"/>
                  </a:moveTo>
                  <a:lnTo>
                    <a:pt x="842" y="35570"/>
                  </a:lnTo>
                  <a:lnTo>
                    <a:pt x="717" y="35570"/>
                  </a:lnTo>
                  <a:cubicBezTo>
                    <a:pt x="675" y="35759"/>
                    <a:pt x="612" y="35905"/>
                    <a:pt x="570" y="36072"/>
                  </a:cubicBezTo>
                  <a:cubicBezTo>
                    <a:pt x="800" y="36512"/>
                    <a:pt x="319" y="36909"/>
                    <a:pt x="549" y="37391"/>
                  </a:cubicBezTo>
                  <a:cubicBezTo>
                    <a:pt x="403" y="37558"/>
                    <a:pt x="152" y="37600"/>
                    <a:pt x="194" y="37956"/>
                  </a:cubicBezTo>
                  <a:cubicBezTo>
                    <a:pt x="210" y="37954"/>
                    <a:pt x="226" y="37953"/>
                    <a:pt x="241" y="37953"/>
                  </a:cubicBezTo>
                  <a:cubicBezTo>
                    <a:pt x="600" y="37953"/>
                    <a:pt x="703" y="38407"/>
                    <a:pt x="884" y="38688"/>
                  </a:cubicBezTo>
                  <a:cubicBezTo>
                    <a:pt x="905" y="38834"/>
                    <a:pt x="842" y="39065"/>
                    <a:pt x="989" y="39085"/>
                  </a:cubicBezTo>
                  <a:cubicBezTo>
                    <a:pt x="1030" y="39065"/>
                    <a:pt x="1030" y="39002"/>
                    <a:pt x="1030" y="38939"/>
                  </a:cubicBezTo>
                  <a:cubicBezTo>
                    <a:pt x="1512" y="39546"/>
                    <a:pt x="2390" y="39734"/>
                    <a:pt x="2914" y="40299"/>
                  </a:cubicBezTo>
                  <a:cubicBezTo>
                    <a:pt x="2851" y="40571"/>
                    <a:pt x="2558" y="40592"/>
                    <a:pt x="2495" y="40843"/>
                  </a:cubicBezTo>
                  <a:cubicBezTo>
                    <a:pt x="2349" y="40885"/>
                    <a:pt x="2118" y="40864"/>
                    <a:pt x="2098" y="41031"/>
                  </a:cubicBezTo>
                  <a:cubicBezTo>
                    <a:pt x="2176" y="41031"/>
                    <a:pt x="2243" y="40961"/>
                    <a:pt x="2306" y="40961"/>
                  </a:cubicBezTo>
                  <a:cubicBezTo>
                    <a:pt x="2328" y="40961"/>
                    <a:pt x="2349" y="40969"/>
                    <a:pt x="2370" y="40989"/>
                  </a:cubicBezTo>
                  <a:cubicBezTo>
                    <a:pt x="2411" y="41199"/>
                    <a:pt x="2349" y="41199"/>
                    <a:pt x="2307" y="41345"/>
                  </a:cubicBezTo>
                  <a:cubicBezTo>
                    <a:pt x="2390" y="41366"/>
                    <a:pt x="2453" y="41366"/>
                    <a:pt x="2537" y="41450"/>
                  </a:cubicBezTo>
                  <a:cubicBezTo>
                    <a:pt x="2830" y="43228"/>
                    <a:pt x="1742" y="44170"/>
                    <a:pt x="1072" y="45174"/>
                  </a:cubicBezTo>
                  <a:cubicBezTo>
                    <a:pt x="717" y="44986"/>
                    <a:pt x="256" y="44735"/>
                    <a:pt x="110" y="44463"/>
                  </a:cubicBezTo>
                  <a:cubicBezTo>
                    <a:pt x="105" y="44494"/>
                    <a:pt x="94" y="44504"/>
                    <a:pt x="82" y="44504"/>
                  </a:cubicBezTo>
                  <a:cubicBezTo>
                    <a:pt x="56" y="44504"/>
                    <a:pt x="19" y="44453"/>
                    <a:pt x="7" y="44453"/>
                  </a:cubicBezTo>
                  <a:cubicBezTo>
                    <a:pt x="2" y="44453"/>
                    <a:pt x="1" y="44461"/>
                    <a:pt x="5" y="44484"/>
                  </a:cubicBezTo>
                  <a:cubicBezTo>
                    <a:pt x="277" y="44798"/>
                    <a:pt x="675" y="44986"/>
                    <a:pt x="989" y="45258"/>
                  </a:cubicBezTo>
                  <a:cubicBezTo>
                    <a:pt x="654" y="45446"/>
                    <a:pt x="445" y="45697"/>
                    <a:pt x="173" y="45865"/>
                  </a:cubicBezTo>
                  <a:cubicBezTo>
                    <a:pt x="354" y="46119"/>
                    <a:pt x="615" y="46500"/>
                    <a:pt x="940" y="46500"/>
                  </a:cubicBezTo>
                  <a:cubicBezTo>
                    <a:pt x="990" y="46500"/>
                    <a:pt x="1041" y="46491"/>
                    <a:pt x="1093" y="46471"/>
                  </a:cubicBezTo>
                  <a:lnTo>
                    <a:pt x="1093" y="46471"/>
                  </a:lnTo>
                  <a:cubicBezTo>
                    <a:pt x="1135" y="46785"/>
                    <a:pt x="1114" y="47162"/>
                    <a:pt x="926" y="47476"/>
                  </a:cubicBezTo>
                  <a:cubicBezTo>
                    <a:pt x="1030" y="47706"/>
                    <a:pt x="884" y="47936"/>
                    <a:pt x="779" y="48062"/>
                  </a:cubicBezTo>
                  <a:cubicBezTo>
                    <a:pt x="770" y="48063"/>
                    <a:pt x="760" y="48063"/>
                    <a:pt x="751" y="48063"/>
                  </a:cubicBezTo>
                  <a:cubicBezTo>
                    <a:pt x="609" y="48063"/>
                    <a:pt x="582" y="47915"/>
                    <a:pt x="445" y="47915"/>
                  </a:cubicBezTo>
                  <a:cubicBezTo>
                    <a:pt x="424" y="47978"/>
                    <a:pt x="403" y="47999"/>
                    <a:pt x="382" y="48062"/>
                  </a:cubicBezTo>
                  <a:cubicBezTo>
                    <a:pt x="445" y="48145"/>
                    <a:pt x="549" y="48229"/>
                    <a:pt x="675" y="48250"/>
                  </a:cubicBezTo>
                  <a:cubicBezTo>
                    <a:pt x="654" y="48480"/>
                    <a:pt x="361" y="48606"/>
                    <a:pt x="403" y="48773"/>
                  </a:cubicBezTo>
                  <a:cubicBezTo>
                    <a:pt x="504" y="48611"/>
                    <a:pt x="645" y="48312"/>
                    <a:pt x="805" y="48312"/>
                  </a:cubicBezTo>
                  <a:cubicBezTo>
                    <a:pt x="811" y="48312"/>
                    <a:pt x="816" y="48312"/>
                    <a:pt x="821" y="48313"/>
                  </a:cubicBezTo>
                  <a:cubicBezTo>
                    <a:pt x="717" y="48355"/>
                    <a:pt x="926" y="48396"/>
                    <a:pt x="884" y="48501"/>
                  </a:cubicBezTo>
                  <a:cubicBezTo>
                    <a:pt x="738" y="48585"/>
                    <a:pt x="738" y="48731"/>
                    <a:pt x="779" y="48899"/>
                  </a:cubicBezTo>
                  <a:cubicBezTo>
                    <a:pt x="1017" y="48899"/>
                    <a:pt x="1189" y="49029"/>
                    <a:pt x="1364" y="49029"/>
                  </a:cubicBezTo>
                  <a:cubicBezTo>
                    <a:pt x="1451" y="49029"/>
                    <a:pt x="1540" y="48996"/>
                    <a:pt x="1637" y="48899"/>
                  </a:cubicBezTo>
                  <a:cubicBezTo>
                    <a:pt x="2069" y="49104"/>
                    <a:pt x="2077" y="49613"/>
                    <a:pt x="2096" y="50167"/>
                  </a:cubicBezTo>
                  <a:lnTo>
                    <a:pt x="2096" y="50167"/>
                  </a:lnTo>
                  <a:cubicBezTo>
                    <a:pt x="2089" y="49794"/>
                    <a:pt x="2327" y="49704"/>
                    <a:pt x="2307" y="49296"/>
                  </a:cubicBezTo>
                  <a:cubicBezTo>
                    <a:pt x="2077" y="48857"/>
                    <a:pt x="1658" y="48648"/>
                    <a:pt x="1449" y="48208"/>
                  </a:cubicBezTo>
                  <a:cubicBezTo>
                    <a:pt x="1449" y="47580"/>
                    <a:pt x="1721" y="47225"/>
                    <a:pt x="1826" y="46702"/>
                  </a:cubicBezTo>
                  <a:cubicBezTo>
                    <a:pt x="2098" y="46702"/>
                    <a:pt x="2223" y="46534"/>
                    <a:pt x="2474" y="46513"/>
                  </a:cubicBezTo>
                  <a:cubicBezTo>
                    <a:pt x="2558" y="46555"/>
                    <a:pt x="2558" y="46660"/>
                    <a:pt x="2600" y="46723"/>
                  </a:cubicBezTo>
                  <a:cubicBezTo>
                    <a:pt x="2621" y="46618"/>
                    <a:pt x="2516" y="46576"/>
                    <a:pt x="2642" y="46555"/>
                  </a:cubicBezTo>
                  <a:lnTo>
                    <a:pt x="2642" y="46555"/>
                  </a:lnTo>
                  <a:cubicBezTo>
                    <a:pt x="2579" y="46743"/>
                    <a:pt x="2976" y="46911"/>
                    <a:pt x="2809" y="47099"/>
                  </a:cubicBezTo>
                  <a:cubicBezTo>
                    <a:pt x="2767" y="47078"/>
                    <a:pt x="2767" y="47057"/>
                    <a:pt x="2683" y="47015"/>
                  </a:cubicBezTo>
                  <a:lnTo>
                    <a:pt x="2683" y="47015"/>
                  </a:lnTo>
                  <a:cubicBezTo>
                    <a:pt x="2767" y="47183"/>
                    <a:pt x="2914" y="47141"/>
                    <a:pt x="3018" y="47162"/>
                  </a:cubicBezTo>
                  <a:cubicBezTo>
                    <a:pt x="2935" y="47288"/>
                    <a:pt x="3081" y="47580"/>
                    <a:pt x="3165" y="47706"/>
                  </a:cubicBezTo>
                  <a:cubicBezTo>
                    <a:pt x="3207" y="47560"/>
                    <a:pt x="3018" y="47455"/>
                    <a:pt x="3060" y="47225"/>
                  </a:cubicBezTo>
                  <a:cubicBezTo>
                    <a:pt x="3353" y="47162"/>
                    <a:pt x="3688" y="46932"/>
                    <a:pt x="3751" y="46723"/>
                  </a:cubicBezTo>
                  <a:lnTo>
                    <a:pt x="3751" y="46723"/>
                  </a:lnTo>
                  <a:cubicBezTo>
                    <a:pt x="3583" y="46953"/>
                    <a:pt x="3353" y="47120"/>
                    <a:pt x="3060" y="47204"/>
                  </a:cubicBezTo>
                  <a:cubicBezTo>
                    <a:pt x="2767" y="46806"/>
                    <a:pt x="2621" y="46492"/>
                    <a:pt x="2642" y="45823"/>
                  </a:cubicBezTo>
                  <a:cubicBezTo>
                    <a:pt x="3186" y="45258"/>
                    <a:pt x="4127" y="45132"/>
                    <a:pt x="4127" y="43982"/>
                  </a:cubicBezTo>
                  <a:cubicBezTo>
                    <a:pt x="4139" y="43965"/>
                    <a:pt x="4150" y="43959"/>
                    <a:pt x="4159" y="43959"/>
                  </a:cubicBezTo>
                  <a:cubicBezTo>
                    <a:pt x="4189" y="43959"/>
                    <a:pt x="4211" y="44014"/>
                    <a:pt x="4246" y="44014"/>
                  </a:cubicBezTo>
                  <a:cubicBezTo>
                    <a:pt x="4259" y="44014"/>
                    <a:pt x="4275" y="44006"/>
                    <a:pt x="4295" y="43982"/>
                  </a:cubicBezTo>
                  <a:cubicBezTo>
                    <a:pt x="4295" y="43877"/>
                    <a:pt x="4232" y="43856"/>
                    <a:pt x="4253" y="43730"/>
                  </a:cubicBezTo>
                  <a:lnTo>
                    <a:pt x="4253" y="43730"/>
                  </a:lnTo>
                  <a:cubicBezTo>
                    <a:pt x="4567" y="43793"/>
                    <a:pt x="4587" y="44275"/>
                    <a:pt x="4901" y="44316"/>
                  </a:cubicBezTo>
                  <a:cubicBezTo>
                    <a:pt x="4918" y="44319"/>
                    <a:pt x="4935" y="44320"/>
                    <a:pt x="4953" y="44320"/>
                  </a:cubicBezTo>
                  <a:cubicBezTo>
                    <a:pt x="5232" y="44320"/>
                    <a:pt x="5536" y="44013"/>
                    <a:pt x="5655" y="43835"/>
                  </a:cubicBezTo>
                  <a:cubicBezTo>
                    <a:pt x="5968" y="44756"/>
                    <a:pt x="6010" y="45697"/>
                    <a:pt x="6408" y="46367"/>
                  </a:cubicBezTo>
                  <a:cubicBezTo>
                    <a:pt x="6471" y="46430"/>
                    <a:pt x="6387" y="46451"/>
                    <a:pt x="6408" y="46576"/>
                  </a:cubicBezTo>
                  <a:cubicBezTo>
                    <a:pt x="6456" y="46603"/>
                    <a:pt x="6494" y="46613"/>
                    <a:pt x="6525" y="46613"/>
                  </a:cubicBezTo>
                  <a:cubicBezTo>
                    <a:pt x="6615" y="46613"/>
                    <a:pt x="6655" y="46529"/>
                    <a:pt x="6764" y="46513"/>
                  </a:cubicBezTo>
                  <a:cubicBezTo>
                    <a:pt x="6973" y="46932"/>
                    <a:pt x="6973" y="47413"/>
                    <a:pt x="7098" y="47811"/>
                  </a:cubicBezTo>
                  <a:cubicBezTo>
                    <a:pt x="7032" y="47794"/>
                    <a:pt x="6978" y="47786"/>
                    <a:pt x="6933" y="47786"/>
                  </a:cubicBezTo>
                  <a:cubicBezTo>
                    <a:pt x="6749" y="47786"/>
                    <a:pt x="6705" y="47911"/>
                    <a:pt x="6554" y="48062"/>
                  </a:cubicBezTo>
                  <a:cubicBezTo>
                    <a:pt x="6784" y="48145"/>
                    <a:pt x="6931" y="48355"/>
                    <a:pt x="6889" y="48710"/>
                  </a:cubicBezTo>
                  <a:cubicBezTo>
                    <a:pt x="6512" y="48940"/>
                    <a:pt x="6010" y="49045"/>
                    <a:pt x="5634" y="49254"/>
                  </a:cubicBezTo>
                  <a:cubicBezTo>
                    <a:pt x="5650" y="49256"/>
                    <a:pt x="5667" y="49257"/>
                    <a:pt x="5686" y="49257"/>
                  </a:cubicBezTo>
                  <a:cubicBezTo>
                    <a:pt x="5884" y="49257"/>
                    <a:pt x="6211" y="49156"/>
                    <a:pt x="6345" y="49003"/>
                  </a:cubicBezTo>
                  <a:lnTo>
                    <a:pt x="6345" y="49003"/>
                  </a:lnTo>
                  <a:cubicBezTo>
                    <a:pt x="6387" y="49087"/>
                    <a:pt x="6261" y="49129"/>
                    <a:pt x="6345" y="49150"/>
                  </a:cubicBezTo>
                  <a:cubicBezTo>
                    <a:pt x="6388" y="49123"/>
                    <a:pt x="6432" y="49112"/>
                    <a:pt x="6474" y="49112"/>
                  </a:cubicBezTo>
                  <a:cubicBezTo>
                    <a:pt x="6598" y="49112"/>
                    <a:pt x="6718" y="49197"/>
                    <a:pt x="6826" y="49212"/>
                  </a:cubicBezTo>
                  <a:cubicBezTo>
                    <a:pt x="6826" y="49150"/>
                    <a:pt x="6638" y="49108"/>
                    <a:pt x="6764" y="49045"/>
                  </a:cubicBezTo>
                  <a:lnTo>
                    <a:pt x="6764" y="49045"/>
                  </a:lnTo>
                  <a:cubicBezTo>
                    <a:pt x="6802" y="49064"/>
                    <a:pt x="6770" y="49152"/>
                    <a:pt x="6843" y="49152"/>
                  </a:cubicBezTo>
                  <a:cubicBezTo>
                    <a:pt x="6850" y="49152"/>
                    <a:pt x="6859" y="49152"/>
                    <a:pt x="6868" y="49150"/>
                  </a:cubicBezTo>
                  <a:cubicBezTo>
                    <a:pt x="6826" y="49087"/>
                    <a:pt x="6743" y="49024"/>
                    <a:pt x="6868" y="49003"/>
                  </a:cubicBezTo>
                  <a:cubicBezTo>
                    <a:pt x="6889" y="49079"/>
                    <a:pt x="6916" y="49100"/>
                    <a:pt x="6945" y="49100"/>
                  </a:cubicBezTo>
                  <a:cubicBezTo>
                    <a:pt x="6983" y="49100"/>
                    <a:pt x="7025" y="49062"/>
                    <a:pt x="7056" y="49062"/>
                  </a:cubicBezTo>
                  <a:cubicBezTo>
                    <a:pt x="7074" y="49062"/>
                    <a:pt x="7088" y="49073"/>
                    <a:pt x="7098" y="49108"/>
                  </a:cubicBezTo>
                  <a:cubicBezTo>
                    <a:pt x="6994" y="49150"/>
                    <a:pt x="6931" y="49087"/>
                    <a:pt x="6889" y="49254"/>
                  </a:cubicBezTo>
                  <a:cubicBezTo>
                    <a:pt x="6952" y="49275"/>
                    <a:pt x="6910" y="49380"/>
                    <a:pt x="6973" y="49401"/>
                  </a:cubicBezTo>
                  <a:cubicBezTo>
                    <a:pt x="6952" y="49296"/>
                    <a:pt x="7036" y="49317"/>
                    <a:pt x="7036" y="49275"/>
                  </a:cubicBezTo>
                  <a:lnTo>
                    <a:pt x="7036" y="49275"/>
                  </a:lnTo>
                  <a:cubicBezTo>
                    <a:pt x="7119" y="49652"/>
                    <a:pt x="7036" y="50070"/>
                    <a:pt x="6973" y="50489"/>
                  </a:cubicBezTo>
                  <a:cubicBezTo>
                    <a:pt x="7056" y="50238"/>
                    <a:pt x="7140" y="50008"/>
                    <a:pt x="7182" y="49715"/>
                  </a:cubicBezTo>
                  <a:cubicBezTo>
                    <a:pt x="7203" y="49443"/>
                    <a:pt x="7077" y="49108"/>
                    <a:pt x="7140" y="48920"/>
                  </a:cubicBezTo>
                  <a:cubicBezTo>
                    <a:pt x="7161" y="48878"/>
                    <a:pt x="7203" y="48836"/>
                    <a:pt x="7245" y="48794"/>
                  </a:cubicBezTo>
                  <a:lnTo>
                    <a:pt x="7245" y="48794"/>
                  </a:lnTo>
                  <a:cubicBezTo>
                    <a:pt x="7227" y="48803"/>
                    <a:pt x="7210" y="48808"/>
                    <a:pt x="7194" y="48808"/>
                  </a:cubicBezTo>
                  <a:cubicBezTo>
                    <a:pt x="7172" y="48808"/>
                    <a:pt x="7152" y="48798"/>
                    <a:pt x="7140" y="48773"/>
                  </a:cubicBezTo>
                  <a:cubicBezTo>
                    <a:pt x="7098" y="48731"/>
                    <a:pt x="7203" y="48334"/>
                    <a:pt x="7140" y="48250"/>
                  </a:cubicBezTo>
                  <a:lnTo>
                    <a:pt x="7140" y="48250"/>
                  </a:lnTo>
                  <a:cubicBezTo>
                    <a:pt x="7278" y="48289"/>
                    <a:pt x="7398" y="48329"/>
                    <a:pt x="7496" y="48329"/>
                  </a:cubicBezTo>
                  <a:cubicBezTo>
                    <a:pt x="7607" y="48329"/>
                    <a:pt x="7692" y="48279"/>
                    <a:pt x="7747" y="48124"/>
                  </a:cubicBezTo>
                  <a:cubicBezTo>
                    <a:pt x="7412" y="47622"/>
                    <a:pt x="7475" y="46953"/>
                    <a:pt x="7308" y="46409"/>
                  </a:cubicBezTo>
                  <a:cubicBezTo>
                    <a:pt x="7203" y="46074"/>
                    <a:pt x="6931" y="45990"/>
                    <a:pt x="6784" y="45781"/>
                  </a:cubicBezTo>
                  <a:cubicBezTo>
                    <a:pt x="6596" y="45488"/>
                    <a:pt x="6554" y="44881"/>
                    <a:pt x="6450" y="44421"/>
                  </a:cubicBezTo>
                  <a:cubicBezTo>
                    <a:pt x="6303" y="43793"/>
                    <a:pt x="6178" y="43249"/>
                    <a:pt x="6115" y="42726"/>
                  </a:cubicBezTo>
                  <a:cubicBezTo>
                    <a:pt x="6136" y="42642"/>
                    <a:pt x="6199" y="42601"/>
                    <a:pt x="6178" y="42475"/>
                  </a:cubicBezTo>
                  <a:cubicBezTo>
                    <a:pt x="5948" y="41303"/>
                    <a:pt x="5780" y="40090"/>
                    <a:pt x="4839" y="39650"/>
                  </a:cubicBezTo>
                  <a:cubicBezTo>
                    <a:pt x="4776" y="39148"/>
                    <a:pt x="4587" y="38772"/>
                    <a:pt x="4629" y="38186"/>
                  </a:cubicBezTo>
                  <a:cubicBezTo>
                    <a:pt x="4462" y="37809"/>
                    <a:pt x="4232" y="37286"/>
                    <a:pt x="4315" y="36805"/>
                  </a:cubicBezTo>
                  <a:cubicBezTo>
                    <a:pt x="4336" y="36721"/>
                    <a:pt x="4441" y="36575"/>
                    <a:pt x="4483" y="36449"/>
                  </a:cubicBezTo>
                  <a:cubicBezTo>
                    <a:pt x="4546" y="36303"/>
                    <a:pt x="4587" y="36156"/>
                    <a:pt x="4629" y="36031"/>
                  </a:cubicBezTo>
                  <a:lnTo>
                    <a:pt x="6471" y="36031"/>
                  </a:lnTo>
                  <a:cubicBezTo>
                    <a:pt x="6471" y="36114"/>
                    <a:pt x="6471" y="36198"/>
                    <a:pt x="6450" y="36303"/>
                  </a:cubicBezTo>
                  <a:cubicBezTo>
                    <a:pt x="6450" y="36344"/>
                    <a:pt x="6471" y="36365"/>
                    <a:pt x="6471" y="36407"/>
                  </a:cubicBezTo>
                  <a:cubicBezTo>
                    <a:pt x="6450" y="36616"/>
                    <a:pt x="6429" y="36826"/>
                    <a:pt x="6408" y="37098"/>
                  </a:cubicBezTo>
                  <a:cubicBezTo>
                    <a:pt x="6366" y="37286"/>
                    <a:pt x="6366" y="37537"/>
                    <a:pt x="6324" y="37663"/>
                  </a:cubicBezTo>
                  <a:cubicBezTo>
                    <a:pt x="6303" y="37746"/>
                    <a:pt x="6240" y="37767"/>
                    <a:pt x="6220" y="37914"/>
                  </a:cubicBezTo>
                  <a:cubicBezTo>
                    <a:pt x="6199" y="38123"/>
                    <a:pt x="6199" y="38416"/>
                    <a:pt x="6136" y="38604"/>
                  </a:cubicBezTo>
                  <a:cubicBezTo>
                    <a:pt x="6147" y="38672"/>
                    <a:pt x="6164" y="38691"/>
                    <a:pt x="6188" y="38691"/>
                  </a:cubicBezTo>
                  <a:cubicBezTo>
                    <a:pt x="6208" y="38691"/>
                    <a:pt x="6232" y="38677"/>
                    <a:pt x="6261" y="38667"/>
                  </a:cubicBezTo>
                  <a:lnTo>
                    <a:pt x="6261" y="38667"/>
                  </a:lnTo>
                  <a:cubicBezTo>
                    <a:pt x="6240" y="38688"/>
                    <a:pt x="6261" y="38855"/>
                    <a:pt x="6261" y="38876"/>
                  </a:cubicBezTo>
                  <a:cubicBezTo>
                    <a:pt x="6261" y="38897"/>
                    <a:pt x="6240" y="38897"/>
                    <a:pt x="6240" y="38897"/>
                  </a:cubicBezTo>
                  <a:cubicBezTo>
                    <a:pt x="6240" y="38897"/>
                    <a:pt x="6261" y="38918"/>
                    <a:pt x="6261" y="38939"/>
                  </a:cubicBezTo>
                  <a:cubicBezTo>
                    <a:pt x="6261" y="39023"/>
                    <a:pt x="6240" y="39148"/>
                    <a:pt x="6240" y="39274"/>
                  </a:cubicBezTo>
                  <a:cubicBezTo>
                    <a:pt x="6261" y="39378"/>
                    <a:pt x="6282" y="39483"/>
                    <a:pt x="6282" y="39567"/>
                  </a:cubicBezTo>
                  <a:cubicBezTo>
                    <a:pt x="6282" y="39399"/>
                    <a:pt x="6261" y="39232"/>
                    <a:pt x="6282" y="39085"/>
                  </a:cubicBezTo>
                  <a:cubicBezTo>
                    <a:pt x="6282" y="39085"/>
                    <a:pt x="6303" y="39085"/>
                    <a:pt x="6282" y="39127"/>
                  </a:cubicBezTo>
                  <a:cubicBezTo>
                    <a:pt x="6303" y="39127"/>
                    <a:pt x="6303" y="39085"/>
                    <a:pt x="6303" y="39065"/>
                  </a:cubicBezTo>
                  <a:cubicBezTo>
                    <a:pt x="6303" y="39027"/>
                    <a:pt x="6296" y="39019"/>
                    <a:pt x="6285" y="39019"/>
                  </a:cubicBezTo>
                  <a:cubicBezTo>
                    <a:pt x="6278" y="39019"/>
                    <a:pt x="6270" y="39023"/>
                    <a:pt x="6261" y="39023"/>
                  </a:cubicBezTo>
                  <a:cubicBezTo>
                    <a:pt x="6267" y="39006"/>
                    <a:pt x="6273" y="39001"/>
                    <a:pt x="6278" y="39001"/>
                  </a:cubicBezTo>
                  <a:cubicBezTo>
                    <a:pt x="6285" y="39001"/>
                    <a:pt x="6291" y="39009"/>
                    <a:pt x="6295" y="39009"/>
                  </a:cubicBezTo>
                  <a:cubicBezTo>
                    <a:pt x="6300" y="39009"/>
                    <a:pt x="6303" y="39000"/>
                    <a:pt x="6303" y="38960"/>
                  </a:cubicBezTo>
                  <a:cubicBezTo>
                    <a:pt x="6319" y="38968"/>
                    <a:pt x="6326" y="38976"/>
                    <a:pt x="6327" y="38984"/>
                  </a:cubicBezTo>
                  <a:lnTo>
                    <a:pt x="6327" y="38984"/>
                  </a:lnTo>
                  <a:cubicBezTo>
                    <a:pt x="6326" y="38983"/>
                    <a:pt x="6325" y="38982"/>
                    <a:pt x="6324" y="38981"/>
                  </a:cubicBezTo>
                  <a:cubicBezTo>
                    <a:pt x="6324" y="38986"/>
                    <a:pt x="6324" y="38992"/>
                    <a:pt x="6324" y="38998"/>
                  </a:cubicBezTo>
                  <a:lnTo>
                    <a:pt x="6324" y="38998"/>
                  </a:lnTo>
                  <a:cubicBezTo>
                    <a:pt x="6326" y="38994"/>
                    <a:pt x="6328" y="38989"/>
                    <a:pt x="6327" y="38984"/>
                  </a:cubicBezTo>
                  <a:lnTo>
                    <a:pt x="6327" y="38984"/>
                  </a:lnTo>
                  <a:cubicBezTo>
                    <a:pt x="6364" y="39023"/>
                    <a:pt x="6324" y="39024"/>
                    <a:pt x="6324" y="39065"/>
                  </a:cubicBezTo>
                  <a:cubicBezTo>
                    <a:pt x="6340" y="39049"/>
                    <a:pt x="6368" y="39009"/>
                    <a:pt x="6390" y="39009"/>
                  </a:cubicBezTo>
                  <a:cubicBezTo>
                    <a:pt x="6397" y="39009"/>
                    <a:pt x="6403" y="39013"/>
                    <a:pt x="6408" y="39023"/>
                  </a:cubicBezTo>
                  <a:cubicBezTo>
                    <a:pt x="6429" y="39023"/>
                    <a:pt x="6408" y="39002"/>
                    <a:pt x="6408" y="38960"/>
                  </a:cubicBezTo>
                  <a:lnTo>
                    <a:pt x="6408" y="38960"/>
                  </a:lnTo>
                  <a:cubicBezTo>
                    <a:pt x="6442" y="39029"/>
                    <a:pt x="6492" y="39070"/>
                    <a:pt x="6531" y="39070"/>
                  </a:cubicBezTo>
                  <a:cubicBezTo>
                    <a:pt x="6539" y="39070"/>
                    <a:pt x="6547" y="39068"/>
                    <a:pt x="6554" y="39065"/>
                  </a:cubicBezTo>
                  <a:cubicBezTo>
                    <a:pt x="6492" y="38981"/>
                    <a:pt x="6387" y="38939"/>
                    <a:pt x="6303" y="38855"/>
                  </a:cubicBezTo>
                  <a:cubicBezTo>
                    <a:pt x="6303" y="38688"/>
                    <a:pt x="6324" y="38625"/>
                    <a:pt x="6387" y="38583"/>
                  </a:cubicBezTo>
                  <a:cubicBezTo>
                    <a:pt x="6354" y="38518"/>
                    <a:pt x="6347" y="38465"/>
                    <a:pt x="6306" y="38465"/>
                  </a:cubicBezTo>
                  <a:cubicBezTo>
                    <a:pt x="6294" y="38465"/>
                    <a:pt x="6280" y="38469"/>
                    <a:pt x="6261" y="38479"/>
                  </a:cubicBezTo>
                  <a:cubicBezTo>
                    <a:pt x="6303" y="38311"/>
                    <a:pt x="6303" y="38123"/>
                    <a:pt x="6345" y="37956"/>
                  </a:cubicBezTo>
                  <a:cubicBezTo>
                    <a:pt x="6361" y="37956"/>
                    <a:pt x="6365" y="37991"/>
                    <a:pt x="6383" y="37991"/>
                  </a:cubicBezTo>
                  <a:cubicBezTo>
                    <a:pt x="6390" y="37991"/>
                    <a:pt x="6397" y="37987"/>
                    <a:pt x="6408" y="37976"/>
                  </a:cubicBezTo>
                  <a:cubicBezTo>
                    <a:pt x="6408" y="37914"/>
                    <a:pt x="6387" y="37914"/>
                    <a:pt x="6408" y="37893"/>
                  </a:cubicBezTo>
                  <a:cubicBezTo>
                    <a:pt x="6492" y="37621"/>
                    <a:pt x="6492" y="37223"/>
                    <a:pt x="6554" y="36847"/>
                  </a:cubicBezTo>
                  <a:cubicBezTo>
                    <a:pt x="6596" y="36930"/>
                    <a:pt x="6659" y="37056"/>
                    <a:pt x="6722" y="37056"/>
                  </a:cubicBezTo>
                  <a:cubicBezTo>
                    <a:pt x="6784" y="37035"/>
                    <a:pt x="6784" y="36826"/>
                    <a:pt x="6847" y="36805"/>
                  </a:cubicBezTo>
                  <a:lnTo>
                    <a:pt x="6847" y="36805"/>
                  </a:lnTo>
                  <a:cubicBezTo>
                    <a:pt x="6847" y="36868"/>
                    <a:pt x="6826" y="36868"/>
                    <a:pt x="6826" y="36909"/>
                  </a:cubicBezTo>
                  <a:cubicBezTo>
                    <a:pt x="6831" y="36918"/>
                    <a:pt x="6834" y="36921"/>
                    <a:pt x="6837" y="36921"/>
                  </a:cubicBezTo>
                  <a:cubicBezTo>
                    <a:pt x="6845" y="36921"/>
                    <a:pt x="6849" y="36897"/>
                    <a:pt x="6857" y="36897"/>
                  </a:cubicBezTo>
                  <a:cubicBezTo>
                    <a:pt x="6860" y="36897"/>
                    <a:pt x="6864" y="36901"/>
                    <a:pt x="6868" y="36909"/>
                  </a:cubicBezTo>
                  <a:cubicBezTo>
                    <a:pt x="6868" y="37391"/>
                    <a:pt x="7056" y="37432"/>
                    <a:pt x="7161" y="37663"/>
                  </a:cubicBezTo>
                  <a:cubicBezTo>
                    <a:pt x="7182" y="37935"/>
                    <a:pt x="7140" y="38081"/>
                    <a:pt x="7077" y="38228"/>
                  </a:cubicBezTo>
                  <a:cubicBezTo>
                    <a:pt x="7015" y="38207"/>
                    <a:pt x="6973" y="38123"/>
                    <a:pt x="6952" y="38039"/>
                  </a:cubicBezTo>
                  <a:lnTo>
                    <a:pt x="6952" y="38039"/>
                  </a:lnTo>
                  <a:cubicBezTo>
                    <a:pt x="6952" y="38123"/>
                    <a:pt x="7015" y="38207"/>
                    <a:pt x="7077" y="38249"/>
                  </a:cubicBezTo>
                  <a:cubicBezTo>
                    <a:pt x="7098" y="38332"/>
                    <a:pt x="7056" y="38374"/>
                    <a:pt x="7056" y="38437"/>
                  </a:cubicBezTo>
                  <a:cubicBezTo>
                    <a:pt x="7077" y="38395"/>
                    <a:pt x="7098" y="38269"/>
                    <a:pt x="7098" y="38207"/>
                  </a:cubicBezTo>
                  <a:cubicBezTo>
                    <a:pt x="7107" y="38207"/>
                    <a:pt x="7115" y="38210"/>
                    <a:pt x="7123" y="38210"/>
                  </a:cubicBezTo>
                  <a:cubicBezTo>
                    <a:pt x="7136" y="38210"/>
                    <a:pt x="7149" y="38202"/>
                    <a:pt x="7161" y="38165"/>
                  </a:cubicBezTo>
                  <a:lnTo>
                    <a:pt x="7161" y="38165"/>
                  </a:lnTo>
                  <a:cubicBezTo>
                    <a:pt x="7140" y="38165"/>
                    <a:pt x="7140" y="38186"/>
                    <a:pt x="7140" y="38186"/>
                  </a:cubicBezTo>
                  <a:cubicBezTo>
                    <a:pt x="7098" y="38123"/>
                    <a:pt x="7182" y="38039"/>
                    <a:pt x="7161" y="37956"/>
                  </a:cubicBezTo>
                  <a:lnTo>
                    <a:pt x="7161" y="37956"/>
                  </a:lnTo>
                  <a:cubicBezTo>
                    <a:pt x="7182" y="37976"/>
                    <a:pt x="7161" y="37997"/>
                    <a:pt x="7182" y="38039"/>
                  </a:cubicBezTo>
                  <a:cubicBezTo>
                    <a:pt x="7182" y="38018"/>
                    <a:pt x="7182" y="37956"/>
                    <a:pt x="7203" y="37956"/>
                  </a:cubicBezTo>
                  <a:cubicBezTo>
                    <a:pt x="7245" y="37956"/>
                    <a:pt x="7287" y="38018"/>
                    <a:pt x="7328" y="38018"/>
                  </a:cubicBezTo>
                  <a:cubicBezTo>
                    <a:pt x="7349" y="38228"/>
                    <a:pt x="7412" y="38374"/>
                    <a:pt x="7412" y="38646"/>
                  </a:cubicBezTo>
                  <a:cubicBezTo>
                    <a:pt x="7370" y="38813"/>
                    <a:pt x="7287" y="38918"/>
                    <a:pt x="7245" y="39085"/>
                  </a:cubicBezTo>
                  <a:cubicBezTo>
                    <a:pt x="7287" y="39002"/>
                    <a:pt x="7308" y="38939"/>
                    <a:pt x="7349" y="38876"/>
                  </a:cubicBezTo>
                  <a:cubicBezTo>
                    <a:pt x="7349" y="38876"/>
                    <a:pt x="7349" y="38897"/>
                    <a:pt x="7370" y="38897"/>
                  </a:cubicBezTo>
                  <a:cubicBezTo>
                    <a:pt x="7367" y="38910"/>
                    <a:pt x="7363" y="38921"/>
                    <a:pt x="7359" y="38931"/>
                  </a:cubicBezTo>
                  <a:lnTo>
                    <a:pt x="7359" y="38931"/>
                  </a:lnTo>
                  <a:cubicBezTo>
                    <a:pt x="7363" y="38926"/>
                    <a:pt x="7366" y="38922"/>
                    <a:pt x="7370" y="38918"/>
                  </a:cubicBezTo>
                  <a:cubicBezTo>
                    <a:pt x="7391" y="38960"/>
                    <a:pt x="7410" y="38974"/>
                    <a:pt x="7428" y="38974"/>
                  </a:cubicBezTo>
                  <a:cubicBezTo>
                    <a:pt x="7463" y="38974"/>
                    <a:pt x="7496" y="38918"/>
                    <a:pt x="7538" y="38918"/>
                  </a:cubicBezTo>
                  <a:cubicBezTo>
                    <a:pt x="7559" y="38855"/>
                    <a:pt x="7559" y="38793"/>
                    <a:pt x="7517" y="38751"/>
                  </a:cubicBezTo>
                  <a:cubicBezTo>
                    <a:pt x="7517" y="38709"/>
                    <a:pt x="7559" y="38709"/>
                    <a:pt x="7538" y="38688"/>
                  </a:cubicBezTo>
                  <a:cubicBezTo>
                    <a:pt x="7539" y="38686"/>
                    <a:pt x="7541" y="38686"/>
                    <a:pt x="7543" y="38686"/>
                  </a:cubicBezTo>
                  <a:cubicBezTo>
                    <a:pt x="7551" y="38686"/>
                    <a:pt x="7561" y="38701"/>
                    <a:pt x="7571" y="38723"/>
                  </a:cubicBezTo>
                  <a:lnTo>
                    <a:pt x="7571" y="38723"/>
                  </a:lnTo>
                  <a:cubicBezTo>
                    <a:pt x="7564" y="38701"/>
                    <a:pt x="7559" y="38676"/>
                    <a:pt x="7559" y="38646"/>
                  </a:cubicBezTo>
                  <a:cubicBezTo>
                    <a:pt x="7600" y="38646"/>
                    <a:pt x="7600" y="38625"/>
                    <a:pt x="7621" y="38583"/>
                  </a:cubicBezTo>
                  <a:cubicBezTo>
                    <a:pt x="7621" y="38562"/>
                    <a:pt x="7621" y="38541"/>
                    <a:pt x="7621" y="38521"/>
                  </a:cubicBezTo>
                  <a:cubicBezTo>
                    <a:pt x="7580" y="38521"/>
                    <a:pt x="7580" y="38583"/>
                    <a:pt x="7538" y="38583"/>
                  </a:cubicBezTo>
                  <a:cubicBezTo>
                    <a:pt x="7517" y="38521"/>
                    <a:pt x="7496" y="38437"/>
                    <a:pt x="7517" y="38353"/>
                  </a:cubicBezTo>
                  <a:cubicBezTo>
                    <a:pt x="7475" y="38207"/>
                    <a:pt x="7475" y="38060"/>
                    <a:pt x="7475" y="37935"/>
                  </a:cubicBezTo>
                  <a:lnTo>
                    <a:pt x="7475" y="37935"/>
                  </a:lnTo>
                  <a:cubicBezTo>
                    <a:pt x="7486" y="37943"/>
                    <a:pt x="7496" y="37946"/>
                    <a:pt x="7506" y="37946"/>
                  </a:cubicBezTo>
                  <a:cubicBezTo>
                    <a:pt x="7574" y="37946"/>
                    <a:pt x="7627" y="37775"/>
                    <a:pt x="7663" y="37684"/>
                  </a:cubicBezTo>
                  <a:cubicBezTo>
                    <a:pt x="7600" y="37621"/>
                    <a:pt x="7559" y="37516"/>
                    <a:pt x="7496" y="37432"/>
                  </a:cubicBezTo>
                  <a:cubicBezTo>
                    <a:pt x="7559" y="37328"/>
                    <a:pt x="7642" y="37244"/>
                    <a:pt x="7705" y="37119"/>
                  </a:cubicBezTo>
                  <a:cubicBezTo>
                    <a:pt x="7705" y="37109"/>
                    <a:pt x="7704" y="37106"/>
                    <a:pt x="7703" y="37106"/>
                  </a:cubicBezTo>
                  <a:cubicBezTo>
                    <a:pt x="7699" y="37106"/>
                    <a:pt x="7693" y="37122"/>
                    <a:pt x="7689" y="37122"/>
                  </a:cubicBezTo>
                  <a:cubicBezTo>
                    <a:pt x="7686" y="37122"/>
                    <a:pt x="7684" y="37116"/>
                    <a:pt x="7684" y="37098"/>
                  </a:cubicBezTo>
                  <a:cubicBezTo>
                    <a:pt x="7642" y="37223"/>
                    <a:pt x="7559" y="37328"/>
                    <a:pt x="7496" y="37391"/>
                  </a:cubicBezTo>
                  <a:cubicBezTo>
                    <a:pt x="7370" y="37014"/>
                    <a:pt x="7161" y="36658"/>
                    <a:pt x="7182" y="36031"/>
                  </a:cubicBezTo>
                  <a:lnTo>
                    <a:pt x="8940" y="36031"/>
                  </a:lnTo>
                  <a:cubicBezTo>
                    <a:pt x="8981" y="36135"/>
                    <a:pt x="9023" y="36240"/>
                    <a:pt x="9065" y="36365"/>
                  </a:cubicBezTo>
                  <a:cubicBezTo>
                    <a:pt x="9107" y="36449"/>
                    <a:pt x="9170" y="36533"/>
                    <a:pt x="9191" y="36575"/>
                  </a:cubicBezTo>
                  <a:cubicBezTo>
                    <a:pt x="9253" y="36868"/>
                    <a:pt x="9086" y="37181"/>
                    <a:pt x="8981" y="37391"/>
                  </a:cubicBezTo>
                  <a:cubicBezTo>
                    <a:pt x="9002" y="37746"/>
                    <a:pt x="8898" y="37976"/>
                    <a:pt x="8835" y="38269"/>
                  </a:cubicBezTo>
                  <a:cubicBezTo>
                    <a:pt x="8207" y="38521"/>
                    <a:pt x="8103" y="39253"/>
                    <a:pt x="7935" y="39943"/>
                  </a:cubicBezTo>
                  <a:cubicBezTo>
                    <a:pt x="7935" y="40027"/>
                    <a:pt x="7977" y="40048"/>
                    <a:pt x="7998" y="40090"/>
                  </a:cubicBezTo>
                  <a:cubicBezTo>
                    <a:pt x="7956" y="40404"/>
                    <a:pt x="7872" y="40738"/>
                    <a:pt x="7768" y="41115"/>
                  </a:cubicBezTo>
                  <a:cubicBezTo>
                    <a:pt x="7684" y="41387"/>
                    <a:pt x="7663" y="41743"/>
                    <a:pt x="7538" y="41931"/>
                  </a:cubicBezTo>
                  <a:cubicBezTo>
                    <a:pt x="7433" y="42057"/>
                    <a:pt x="7245" y="42098"/>
                    <a:pt x="7182" y="42287"/>
                  </a:cubicBezTo>
                  <a:cubicBezTo>
                    <a:pt x="7077" y="42622"/>
                    <a:pt x="7119" y="43019"/>
                    <a:pt x="6889" y="43312"/>
                  </a:cubicBezTo>
                  <a:cubicBezTo>
                    <a:pt x="6922" y="43411"/>
                    <a:pt x="6983" y="43440"/>
                    <a:pt x="7062" y="43440"/>
                  </a:cubicBezTo>
                  <a:cubicBezTo>
                    <a:pt x="7133" y="43440"/>
                    <a:pt x="7218" y="43416"/>
                    <a:pt x="7308" y="43396"/>
                  </a:cubicBezTo>
                  <a:lnTo>
                    <a:pt x="7308" y="43396"/>
                  </a:lnTo>
                  <a:cubicBezTo>
                    <a:pt x="7266" y="43438"/>
                    <a:pt x="7328" y="43668"/>
                    <a:pt x="7308" y="43710"/>
                  </a:cubicBezTo>
                  <a:cubicBezTo>
                    <a:pt x="7297" y="43720"/>
                    <a:pt x="7287" y="43725"/>
                    <a:pt x="7274" y="43725"/>
                  </a:cubicBezTo>
                  <a:cubicBezTo>
                    <a:pt x="7260" y="43725"/>
                    <a:pt x="7245" y="43720"/>
                    <a:pt x="7224" y="43710"/>
                  </a:cubicBezTo>
                  <a:lnTo>
                    <a:pt x="7224" y="43710"/>
                  </a:lnTo>
                  <a:cubicBezTo>
                    <a:pt x="7266" y="43751"/>
                    <a:pt x="7287" y="43772"/>
                    <a:pt x="7308" y="43793"/>
                  </a:cubicBezTo>
                  <a:cubicBezTo>
                    <a:pt x="7328" y="43898"/>
                    <a:pt x="7266" y="44107"/>
                    <a:pt x="7287" y="44254"/>
                  </a:cubicBezTo>
                  <a:cubicBezTo>
                    <a:pt x="7287" y="44442"/>
                    <a:pt x="7349" y="44567"/>
                    <a:pt x="7412" y="44714"/>
                  </a:cubicBezTo>
                  <a:cubicBezTo>
                    <a:pt x="7370" y="44463"/>
                    <a:pt x="7308" y="44233"/>
                    <a:pt x="7370" y="44002"/>
                  </a:cubicBezTo>
                  <a:lnTo>
                    <a:pt x="7370" y="44002"/>
                  </a:lnTo>
                  <a:cubicBezTo>
                    <a:pt x="7370" y="44023"/>
                    <a:pt x="7433" y="44023"/>
                    <a:pt x="7412" y="44065"/>
                  </a:cubicBezTo>
                  <a:cubicBezTo>
                    <a:pt x="7454" y="44065"/>
                    <a:pt x="7433" y="44002"/>
                    <a:pt x="7454" y="43982"/>
                  </a:cubicBezTo>
                  <a:cubicBezTo>
                    <a:pt x="7433" y="43877"/>
                    <a:pt x="7391" y="43919"/>
                    <a:pt x="7328" y="43898"/>
                  </a:cubicBezTo>
                  <a:cubicBezTo>
                    <a:pt x="7333" y="43879"/>
                    <a:pt x="7342" y="43873"/>
                    <a:pt x="7353" y="43873"/>
                  </a:cubicBezTo>
                  <a:cubicBezTo>
                    <a:pt x="7375" y="43873"/>
                    <a:pt x="7406" y="43898"/>
                    <a:pt x="7432" y="43898"/>
                  </a:cubicBezTo>
                  <a:cubicBezTo>
                    <a:pt x="7452" y="43898"/>
                    <a:pt x="7468" y="43884"/>
                    <a:pt x="7475" y="43835"/>
                  </a:cubicBezTo>
                  <a:cubicBezTo>
                    <a:pt x="7559" y="43856"/>
                    <a:pt x="7496" y="43877"/>
                    <a:pt x="7475" y="43919"/>
                  </a:cubicBezTo>
                  <a:cubicBezTo>
                    <a:pt x="7484" y="43922"/>
                    <a:pt x="7491" y="43923"/>
                    <a:pt x="7498" y="43923"/>
                  </a:cubicBezTo>
                  <a:cubicBezTo>
                    <a:pt x="7538" y="43923"/>
                    <a:pt x="7541" y="43874"/>
                    <a:pt x="7559" y="43856"/>
                  </a:cubicBezTo>
                  <a:lnTo>
                    <a:pt x="7559" y="43856"/>
                  </a:lnTo>
                  <a:cubicBezTo>
                    <a:pt x="7642" y="43898"/>
                    <a:pt x="7517" y="43919"/>
                    <a:pt x="7517" y="43961"/>
                  </a:cubicBezTo>
                  <a:cubicBezTo>
                    <a:pt x="7578" y="43945"/>
                    <a:pt x="7663" y="43896"/>
                    <a:pt x="7745" y="43896"/>
                  </a:cubicBezTo>
                  <a:cubicBezTo>
                    <a:pt x="7774" y="43896"/>
                    <a:pt x="7803" y="43902"/>
                    <a:pt x="7831" y="43919"/>
                  </a:cubicBezTo>
                  <a:cubicBezTo>
                    <a:pt x="7893" y="43919"/>
                    <a:pt x="7789" y="43877"/>
                    <a:pt x="7831" y="43835"/>
                  </a:cubicBezTo>
                  <a:lnTo>
                    <a:pt x="7831" y="43835"/>
                  </a:lnTo>
                  <a:cubicBezTo>
                    <a:pt x="7935" y="43919"/>
                    <a:pt x="8186" y="43982"/>
                    <a:pt x="8312" y="43982"/>
                  </a:cubicBezTo>
                  <a:cubicBezTo>
                    <a:pt x="8040" y="43856"/>
                    <a:pt x="7726" y="43793"/>
                    <a:pt x="7454" y="43668"/>
                  </a:cubicBezTo>
                  <a:cubicBezTo>
                    <a:pt x="7433" y="43438"/>
                    <a:pt x="7538" y="43333"/>
                    <a:pt x="7684" y="43270"/>
                  </a:cubicBezTo>
                  <a:cubicBezTo>
                    <a:pt x="7585" y="43187"/>
                    <a:pt x="7551" y="43105"/>
                    <a:pt x="7438" y="43105"/>
                  </a:cubicBezTo>
                  <a:cubicBezTo>
                    <a:pt x="7408" y="43105"/>
                    <a:pt x="7372" y="43111"/>
                    <a:pt x="7328" y="43124"/>
                  </a:cubicBezTo>
                  <a:cubicBezTo>
                    <a:pt x="7412" y="42873"/>
                    <a:pt x="7412" y="42601"/>
                    <a:pt x="7559" y="42350"/>
                  </a:cubicBezTo>
                  <a:cubicBezTo>
                    <a:pt x="7636" y="42365"/>
                    <a:pt x="7656" y="42414"/>
                    <a:pt x="7711" y="42414"/>
                  </a:cubicBezTo>
                  <a:cubicBezTo>
                    <a:pt x="7731" y="42414"/>
                    <a:pt x="7756" y="42408"/>
                    <a:pt x="7789" y="42391"/>
                  </a:cubicBezTo>
                  <a:cubicBezTo>
                    <a:pt x="7810" y="42329"/>
                    <a:pt x="7747" y="42308"/>
                    <a:pt x="7789" y="42266"/>
                  </a:cubicBezTo>
                  <a:cubicBezTo>
                    <a:pt x="8061" y="41868"/>
                    <a:pt x="8082" y="41303"/>
                    <a:pt x="8291" y="40759"/>
                  </a:cubicBezTo>
                  <a:cubicBezTo>
                    <a:pt x="8371" y="40859"/>
                    <a:pt x="8583" y="41054"/>
                    <a:pt x="8766" y="41054"/>
                  </a:cubicBezTo>
                  <a:cubicBezTo>
                    <a:pt x="8775" y="41054"/>
                    <a:pt x="8784" y="41053"/>
                    <a:pt x="8793" y="41052"/>
                  </a:cubicBezTo>
                  <a:cubicBezTo>
                    <a:pt x="9002" y="41010"/>
                    <a:pt x="9023" y="40738"/>
                    <a:pt x="9233" y="40697"/>
                  </a:cubicBezTo>
                  <a:lnTo>
                    <a:pt x="9233" y="40697"/>
                  </a:lnTo>
                  <a:cubicBezTo>
                    <a:pt x="9253" y="40780"/>
                    <a:pt x="9212" y="40780"/>
                    <a:pt x="9212" y="40843"/>
                  </a:cubicBezTo>
                  <a:cubicBezTo>
                    <a:pt x="9227" y="40858"/>
                    <a:pt x="9238" y="40864"/>
                    <a:pt x="9248" y="40864"/>
                  </a:cubicBezTo>
                  <a:cubicBezTo>
                    <a:pt x="9271" y="40864"/>
                    <a:pt x="9283" y="40833"/>
                    <a:pt x="9309" y="40833"/>
                  </a:cubicBezTo>
                  <a:cubicBezTo>
                    <a:pt x="9317" y="40833"/>
                    <a:pt x="9326" y="40836"/>
                    <a:pt x="9337" y="40843"/>
                  </a:cubicBezTo>
                  <a:cubicBezTo>
                    <a:pt x="9316" y="41534"/>
                    <a:pt x="9965" y="41617"/>
                    <a:pt x="10321" y="41952"/>
                  </a:cubicBezTo>
                  <a:cubicBezTo>
                    <a:pt x="10341" y="42329"/>
                    <a:pt x="10237" y="42538"/>
                    <a:pt x="10049" y="42768"/>
                  </a:cubicBezTo>
                  <a:cubicBezTo>
                    <a:pt x="9839" y="42705"/>
                    <a:pt x="9693" y="42622"/>
                    <a:pt x="9588" y="42475"/>
                  </a:cubicBezTo>
                  <a:lnTo>
                    <a:pt x="9588" y="42475"/>
                  </a:lnTo>
                  <a:cubicBezTo>
                    <a:pt x="9609" y="42601"/>
                    <a:pt x="9839" y="42726"/>
                    <a:pt x="10049" y="42789"/>
                  </a:cubicBezTo>
                  <a:cubicBezTo>
                    <a:pt x="10069" y="42914"/>
                    <a:pt x="9944" y="42977"/>
                    <a:pt x="9965" y="43061"/>
                  </a:cubicBezTo>
                  <a:cubicBezTo>
                    <a:pt x="10028" y="42998"/>
                    <a:pt x="10111" y="42831"/>
                    <a:pt x="10069" y="42747"/>
                  </a:cubicBezTo>
                  <a:cubicBezTo>
                    <a:pt x="10132" y="42726"/>
                    <a:pt x="10237" y="42768"/>
                    <a:pt x="10300" y="42663"/>
                  </a:cubicBezTo>
                  <a:lnTo>
                    <a:pt x="10300" y="42663"/>
                  </a:lnTo>
                  <a:cubicBezTo>
                    <a:pt x="10237" y="42684"/>
                    <a:pt x="10237" y="42684"/>
                    <a:pt x="10195" y="42705"/>
                  </a:cubicBezTo>
                  <a:cubicBezTo>
                    <a:pt x="10090" y="42601"/>
                    <a:pt x="10362" y="42496"/>
                    <a:pt x="10321" y="42370"/>
                  </a:cubicBezTo>
                  <a:lnTo>
                    <a:pt x="10321" y="42370"/>
                  </a:lnTo>
                  <a:cubicBezTo>
                    <a:pt x="10404" y="42391"/>
                    <a:pt x="10321" y="42412"/>
                    <a:pt x="10341" y="42475"/>
                  </a:cubicBezTo>
                  <a:cubicBezTo>
                    <a:pt x="10383" y="42454"/>
                    <a:pt x="10383" y="42370"/>
                    <a:pt x="10425" y="42350"/>
                  </a:cubicBezTo>
                  <a:cubicBezTo>
                    <a:pt x="10593" y="42370"/>
                    <a:pt x="10697" y="42454"/>
                    <a:pt x="10865" y="42454"/>
                  </a:cubicBezTo>
                  <a:cubicBezTo>
                    <a:pt x="10948" y="42789"/>
                    <a:pt x="11116" y="42998"/>
                    <a:pt x="11137" y="43375"/>
                  </a:cubicBezTo>
                  <a:cubicBezTo>
                    <a:pt x="10990" y="43626"/>
                    <a:pt x="10697" y="43751"/>
                    <a:pt x="10551" y="44002"/>
                  </a:cubicBezTo>
                  <a:cubicBezTo>
                    <a:pt x="10530" y="44254"/>
                    <a:pt x="10697" y="44316"/>
                    <a:pt x="10697" y="44547"/>
                  </a:cubicBezTo>
                  <a:cubicBezTo>
                    <a:pt x="10697" y="44212"/>
                    <a:pt x="10697" y="43898"/>
                    <a:pt x="10990" y="43772"/>
                  </a:cubicBezTo>
                  <a:cubicBezTo>
                    <a:pt x="11053" y="43835"/>
                    <a:pt x="11111" y="43856"/>
                    <a:pt x="11170" y="43856"/>
                  </a:cubicBezTo>
                  <a:cubicBezTo>
                    <a:pt x="11288" y="43856"/>
                    <a:pt x="11409" y="43772"/>
                    <a:pt x="11576" y="43772"/>
                  </a:cubicBezTo>
                  <a:cubicBezTo>
                    <a:pt x="11597" y="43668"/>
                    <a:pt x="11597" y="43584"/>
                    <a:pt x="11492" y="43542"/>
                  </a:cubicBezTo>
                  <a:cubicBezTo>
                    <a:pt x="11471" y="43479"/>
                    <a:pt x="11618" y="43458"/>
                    <a:pt x="11555" y="43438"/>
                  </a:cubicBezTo>
                  <a:cubicBezTo>
                    <a:pt x="11560" y="43436"/>
                    <a:pt x="11566" y="43436"/>
                    <a:pt x="11571" y="43436"/>
                  </a:cubicBezTo>
                  <a:cubicBezTo>
                    <a:pt x="11670" y="43436"/>
                    <a:pt x="11768" y="43610"/>
                    <a:pt x="11827" y="43710"/>
                  </a:cubicBezTo>
                  <a:cubicBezTo>
                    <a:pt x="11848" y="43605"/>
                    <a:pt x="11660" y="43521"/>
                    <a:pt x="11639" y="43396"/>
                  </a:cubicBezTo>
                  <a:cubicBezTo>
                    <a:pt x="11743" y="43375"/>
                    <a:pt x="11806" y="43333"/>
                    <a:pt x="11848" y="43291"/>
                  </a:cubicBezTo>
                  <a:cubicBezTo>
                    <a:pt x="11827" y="43249"/>
                    <a:pt x="11806" y="43228"/>
                    <a:pt x="11806" y="43186"/>
                  </a:cubicBezTo>
                  <a:cubicBezTo>
                    <a:pt x="11701" y="43207"/>
                    <a:pt x="11681" y="43291"/>
                    <a:pt x="11576" y="43291"/>
                  </a:cubicBezTo>
                  <a:cubicBezTo>
                    <a:pt x="11513" y="43207"/>
                    <a:pt x="11409" y="43061"/>
                    <a:pt x="11471" y="42935"/>
                  </a:cubicBezTo>
                  <a:cubicBezTo>
                    <a:pt x="11346" y="42747"/>
                    <a:pt x="11346" y="42517"/>
                    <a:pt x="11367" y="42329"/>
                  </a:cubicBezTo>
                  <a:lnTo>
                    <a:pt x="11367" y="42329"/>
                  </a:lnTo>
                  <a:cubicBezTo>
                    <a:pt x="11399" y="42339"/>
                    <a:pt x="11431" y="42344"/>
                    <a:pt x="11462" y="42344"/>
                  </a:cubicBezTo>
                  <a:cubicBezTo>
                    <a:pt x="11675" y="42344"/>
                    <a:pt x="11864" y="42119"/>
                    <a:pt x="11974" y="41973"/>
                  </a:cubicBezTo>
                  <a:cubicBezTo>
                    <a:pt x="11785" y="41868"/>
                    <a:pt x="11639" y="41722"/>
                    <a:pt x="11429" y="41596"/>
                  </a:cubicBezTo>
                  <a:cubicBezTo>
                    <a:pt x="11639" y="41450"/>
                    <a:pt x="11911" y="41345"/>
                    <a:pt x="12099" y="41157"/>
                  </a:cubicBezTo>
                  <a:cubicBezTo>
                    <a:pt x="12099" y="41134"/>
                    <a:pt x="12095" y="41127"/>
                    <a:pt x="12087" y="41127"/>
                  </a:cubicBezTo>
                  <a:cubicBezTo>
                    <a:pt x="12074" y="41127"/>
                    <a:pt x="12051" y="41154"/>
                    <a:pt x="12034" y="41154"/>
                  </a:cubicBezTo>
                  <a:cubicBezTo>
                    <a:pt x="12026" y="41154"/>
                    <a:pt x="12020" y="41150"/>
                    <a:pt x="12015" y="41136"/>
                  </a:cubicBezTo>
                  <a:cubicBezTo>
                    <a:pt x="11932" y="41303"/>
                    <a:pt x="11618" y="41450"/>
                    <a:pt x="11367" y="41554"/>
                  </a:cubicBezTo>
                  <a:cubicBezTo>
                    <a:pt x="10927" y="40969"/>
                    <a:pt x="10195" y="40404"/>
                    <a:pt x="10383" y="39357"/>
                  </a:cubicBezTo>
                  <a:cubicBezTo>
                    <a:pt x="10446" y="39295"/>
                    <a:pt x="10488" y="39295"/>
                    <a:pt x="10551" y="39295"/>
                  </a:cubicBezTo>
                  <a:cubicBezTo>
                    <a:pt x="10509" y="39190"/>
                    <a:pt x="10467" y="39190"/>
                    <a:pt x="10509" y="39065"/>
                  </a:cubicBezTo>
                  <a:cubicBezTo>
                    <a:pt x="10519" y="39054"/>
                    <a:pt x="10531" y="39050"/>
                    <a:pt x="10544" y="39050"/>
                  </a:cubicBezTo>
                  <a:cubicBezTo>
                    <a:pt x="10582" y="39050"/>
                    <a:pt x="10629" y="39085"/>
                    <a:pt x="10676" y="39085"/>
                  </a:cubicBezTo>
                  <a:cubicBezTo>
                    <a:pt x="10655" y="39002"/>
                    <a:pt x="10509" y="39002"/>
                    <a:pt x="10404" y="38981"/>
                  </a:cubicBezTo>
                  <a:cubicBezTo>
                    <a:pt x="10362" y="38834"/>
                    <a:pt x="10174" y="38813"/>
                    <a:pt x="10132" y="38667"/>
                  </a:cubicBezTo>
                  <a:cubicBezTo>
                    <a:pt x="10488" y="38332"/>
                    <a:pt x="11074" y="38207"/>
                    <a:pt x="11409" y="37851"/>
                  </a:cubicBezTo>
                  <a:lnTo>
                    <a:pt x="11409" y="37851"/>
                  </a:lnTo>
                  <a:cubicBezTo>
                    <a:pt x="11409" y="37872"/>
                    <a:pt x="11388" y="37935"/>
                    <a:pt x="11429" y="37935"/>
                  </a:cubicBezTo>
                  <a:cubicBezTo>
                    <a:pt x="11534" y="37935"/>
                    <a:pt x="11492" y="37788"/>
                    <a:pt x="11492" y="37704"/>
                  </a:cubicBezTo>
                  <a:cubicBezTo>
                    <a:pt x="11614" y="37543"/>
                    <a:pt x="11696" y="37264"/>
                    <a:pt x="11927" y="37264"/>
                  </a:cubicBezTo>
                  <a:cubicBezTo>
                    <a:pt x="11936" y="37264"/>
                    <a:pt x="11944" y="37264"/>
                    <a:pt x="11953" y="37265"/>
                  </a:cubicBezTo>
                  <a:cubicBezTo>
                    <a:pt x="11994" y="37056"/>
                    <a:pt x="11806" y="37035"/>
                    <a:pt x="11722" y="36930"/>
                  </a:cubicBezTo>
                  <a:cubicBezTo>
                    <a:pt x="11869" y="36637"/>
                    <a:pt x="11555" y="36407"/>
                    <a:pt x="11701" y="36156"/>
                  </a:cubicBezTo>
                  <a:cubicBezTo>
                    <a:pt x="11681" y="36052"/>
                    <a:pt x="11639" y="35968"/>
                    <a:pt x="11618" y="35863"/>
                  </a:cubicBezTo>
                  <a:lnTo>
                    <a:pt x="11555" y="35863"/>
                  </a:lnTo>
                  <a:lnTo>
                    <a:pt x="11555" y="0"/>
                  </a:lnTo>
                  <a:cubicBezTo>
                    <a:pt x="11555" y="0"/>
                    <a:pt x="8082" y="335"/>
                    <a:pt x="6324" y="335"/>
                  </a:cubicBezTo>
                  <a:cubicBezTo>
                    <a:pt x="4587" y="335"/>
                    <a:pt x="842" y="0"/>
                    <a:pt x="842"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5" name="Google Shape;1065;p25"/>
            <p:cNvSpPr/>
            <p:nvPr/>
          </p:nvSpPr>
          <p:spPr>
            <a:xfrm>
              <a:off x="2078282" y="4282941"/>
              <a:ext cx="1154" cy="1154"/>
            </a:xfrm>
            <a:custGeom>
              <a:avLst/>
              <a:gdLst/>
              <a:ahLst/>
              <a:cxnLst/>
              <a:rect l="l" t="t" r="r" b="b"/>
              <a:pathLst>
                <a:path w="43" h="43" extrusionOk="0">
                  <a:moveTo>
                    <a:pt x="1" y="1"/>
                  </a:moveTo>
                  <a:cubicBezTo>
                    <a:pt x="1" y="22"/>
                    <a:pt x="22" y="43"/>
                    <a:pt x="43" y="43"/>
                  </a:cubicBezTo>
                  <a:cubicBezTo>
                    <a:pt x="22" y="43"/>
                    <a:pt x="1" y="22"/>
                    <a:pt x="1"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6" name="Google Shape;1066;p25"/>
            <p:cNvSpPr/>
            <p:nvPr/>
          </p:nvSpPr>
          <p:spPr>
            <a:xfrm>
              <a:off x="2108042" y="4292280"/>
              <a:ext cx="15754" cy="6414"/>
            </a:xfrm>
            <a:custGeom>
              <a:avLst/>
              <a:gdLst/>
              <a:ahLst/>
              <a:cxnLst/>
              <a:rect l="l" t="t" r="r" b="b"/>
              <a:pathLst>
                <a:path w="587" h="239" extrusionOk="0">
                  <a:moveTo>
                    <a:pt x="69" y="0"/>
                  </a:moveTo>
                  <a:cubicBezTo>
                    <a:pt x="44" y="0"/>
                    <a:pt x="20" y="3"/>
                    <a:pt x="1" y="8"/>
                  </a:cubicBezTo>
                  <a:cubicBezTo>
                    <a:pt x="252" y="113"/>
                    <a:pt x="357" y="113"/>
                    <a:pt x="587" y="239"/>
                  </a:cubicBezTo>
                  <a:cubicBezTo>
                    <a:pt x="514" y="112"/>
                    <a:pt x="237" y="0"/>
                    <a:pt x="69"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7" name="Google Shape;1067;p25"/>
            <p:cNvSpPr/>
            <p:nvPr/>
          </p:nvSpPr>
          <p:spPr>
            <a:xfrm>
              <a:off x="2085045" y="4325046"/>
              <a:ext cx="4509" cy="3972"/>
            </a:xfrm>
            <a:custGeom>
              <a:avLst/>
              <a:gdLst/>
              <a:ahLst/>
              <a:cxnLst/>
              <a:rect l="l" t="t" r="r" b="b"/>
              <a:pathLst>
                <a:path w="168" h="148" extrusionOk="0">
                  <a:moveTo>
                    <a:pt x="167" y="1"/>
                  </a:moveTo>
                  <a:cubicBezTo>
                    <a:pt x="84" y="1"/>
                    <a:pt x="0" y="127"/>
                    <a:pt x="21" y="147"/>
                  </a:cubicBezTo>
                  <a:cubicBezTo>
                    <a:pt x="63" y="85"/>
                    <a:pt x="126" y="64"/>
                    <a:pt x="167"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8" name="Google Shape;1068;p25"/>
            <p:cNvSpPr/>
            <p:nvPr/>
          </p:nvSpPr>
          <p:spPr>
            <a:xfrm>
              <a:off x="2086145" y="4314956"/>
              <a:ext cx="9581" cy="13499"/>
            </a:xfrm>
            <a:custGeom>
              <a:avLst/>
              <a:gdLst/>
              <a:ahLst/>
              <a:cxnLst/>
              <a:rect l="l" t="t" r="r" b="b"/>
              <a:pathLst>
                <a:path w="357" h="503" extrusionOk="0">
                  <a:moveTo>
                    <a:pt x="22" y="0"/>
                  </a:moveTo>
                  <a:cubicBezTo>
                    <a:pt x="1" y="42"/>
                    <a:pt x="106" y="168"/>
                    <a:pt x="106" y="168"/>
                  </a:cubicBezTo>
                  <a:cubicBezTo>
                    <a:pt x="106" y="189"/>
                    <a:pt x="85" y="189"/>
                    <a:pt x="85" y="189"/>
                  </a:cubicBezTo>
                  <a:lnTo>
                    <a:pt x="126" y="189"/>
                  </a:lnTo>
                  <a:cubicBezTo>
                    <a:pt x="127" y="189"/>
                    <a:pt x="127" y="189"/>
                    <a:pt x="127" y="190"/>
                  </a:cubicBezTo>
                  <a:lnTo>
                    <a:pt x="127" y="190"/>
                  </a:lnTo>
                  <a:cubicBezTo>
                    <a:pt x="90" y="130"/>
                    <a:pt x="56" y="68"/>
                    <a:pt x="22" y="0"/>
                  </a:cubicBezTo>
                  <a:close/>
                  <a:moveTo>
                    <a:pt x="127" y="190"/>
                  </a:moveTo>
                  <a:lnTo>
                    <a:pt x="127" y="190"/>
                  </a:lnTo>
                  <a:cubicBezTo>
                    <a:pt x="135" y="201"/>
                    <a:pt x="142" y="212"/>
                    <a:pt x="149" y="224"/>
                  </a:cubicBezTo>
                  <a:lnTo>
                    <a:pt x="149" y="224"/>
                  </a:lnTo>
                  <a:cubicBezTo>
                    <a:pt x="143" y="210"/>
                    <a:pt x="136" y="199"/>
                    <a:pt x="127" y="190"/>
                  </a:cubicBezTo>
                  <a:close/>
                  <a:moveTo>
                    <a:pt x="149" y="224"/>
                  </a:moveTo>
                  <a:cubicBezTo>
                    <a:pt x="187" y="304"/>
                    <a:pt x="190" y="449"/>
                    <a:pt x="315" y="503"/>
                  </a:cubicBezTo>
                  <a:cubicBezTo>
                    <a:pt x="315" y="419"/>
                    <a:pt x="231" y="419"/>
                    <a:pt x="231" y="356"/>
                  </a:cubicBezTo>
                  <a:cubicBezTo>
                    <a:pt x="294" y="356"/>
                    <a:pt x="336" y="335"/>
                    <a:pt x="357" y="314"/>
                  </a:cubicBezTo>
                  <a:cubicBezTo>
                    <a:pt x="331" y="301"/>
                    <a:pt x="317" y="296"/>
                    <a:pt x="307" y="296"/>
                  </a:cubicBezTo>
                  <a:cubicBezTo>
                    <a:pt x="287" y="296"/>
                    <a:pt x="289" y="321"/>
                    <a:pt x="231" y="335"/>
                  </a:cubicBezTo>
                  <a:cubicBezTo>
                    <a:pt x="202" y="298"/>
                    <a:pt x="175" y="261"/>
                    <a:pt x="149" y="224"/>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69" name="Google Shape;1069;p25"/>
            <p:cNvSpPr/>
            <p:nvPr/>
          </p:nvSpPr>
          <p:spPr>
            <a:xfrm>
              <a:off x="2087299" y="4319732"/>
              <a:ext cx="1127" cy="859"/>
            </a:xfrm>
            <a:custGeom>
              <a:avLst/>
              <a:gdLst/>
              <a:ahLst/>
              <a:cxnLst/>
              <a:rect l="l" t="t" r="r" b="b"/>
              <a:pathLst>
                <a:path w="42" h="32" extrusionOk="0">
                  <a:moveTo>
                    <a:pt x="18" y="0"/>
                  </a:moveTo>
                  <a:cubicBezTo>
                    <a:pt x="0" y="0"/>
                    <a:pt x="11" y="31"/>
                    <a:pt x="24" y="31"/>
                  </a:cubicBezTo>
                  <a:cubicBezTo>
                    <a:pt x="30" y="31"/>
                    <a:pt x="37" y="26"/>
                    <a:pt x="42" y="11"/>
                  </a:cubicBezTo>
                  <a:cubicBezTo>
                    <a:pt x="31" y="3"/>
                    <a:pt x="23" y="0"/>
                    <a:pt x="18"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0" name="Google Shape;1070;p25"/>
            <p:cNvSpPr/>
            <p:nvPr/>
          </p:nvSpPr>
          <p:spPr>
            <a:xfrm>
              <a:off x="2091780" y="4320484"/>
              <a:ext cx="12989" cy="912"/>
            </a:xfrm>
            <a:custGeom>
              <a:avLst/>
              <a:gdLst/>
              <a:ahLst/>
              <a:cxnLst/>
              <a:rect l="l" t="t" r="r" b="b"/>
              <a:pathLst>
                <a:path w="484" h="34" extrusionOk="0">
                  <a:moveTo>
                    <a:pt x="131" y="0"/>
                  </a:moveTo>
                  <a:cubicBezTo>
                    <a:pt x="76" y="0"/>
                    <a:pt x="27" y="7"/>
                    <a:pt x="0" y="25"/>
                  </a:cubicBezTo>
                  <a:cubicBezTo>
                    <a:pt x="112" y="25"/>
                    <a:pt x="381" y="34"/>
                    <a:pt x="450" y="34"/>
                  </a:cubicBezTo>
                  <a:cubicBezTo>
                    <a:pt x="484" y="34"/>
                    <a:pt x="467" y="31"/>
                    <a:pt x="356" y="25"/>
                  </a:cubicBezTo>
                  <a:cubicBezTo>
                    <a:pt x="295" y="12"/>
                    <a:pt x="207" y="0"/>
                    <a:pt x="13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1" name="Google Shape;1071;p25"/>
            <p:cNvSpPr/>
            <p:nvPr/>
          </p:nvSpPr>
          <p:spPr>
            <a:xfrm>
              <a:off x="2127149" y="4300840"/>
              <a:ext cx="6763" cy="3543"/>
            </a:xfrm>
            <a:custGeom>
              <a:avLst/>
              <a:gdLst/>
              <a:ahLst/>
              <a:cxnLst/>
              <a:rect l="l" t="t" r="r" b="b"/>
              <a:pathLst>
                <a:path w="252" h="132" extrusionOk="0">
                  <a:moveTo>
                    <a:pt x="15" y="1"/>
                  </a:moveTo>
                  <a:cubicBezTo>
                    <a:pt x="10" y="1"/>
                    <a:pt x="5" y="2"/>
                    <a:pt x="0" y="3"/>
                  </a:cubicBezTo>
                  <a:cubicBezTo>
                    <a:pt x="58" y="41"/>
                    <a:pt x="167" y="132"/>
                    <a:pt x="233" y="132"/>
                  </a:cubicBezTo>
                  <a:cubicBezTo>
                    <a:pt x="240" y="132"/>
                    <a:pt x="246" y="131"/>
                    <a:pt x="251" y="129"/>
                  </a:cubicBezTo>
                  <a:cubicBezTo>
                    <a:pt x="174" y="109"/>
                    <a:pt x="79" y="1"/>
                    <a:pt x="15"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2" name="Google Shape;1072;p25"/>
            <p:cNvSpPr/>
            <p:nvPr/>
          </p:nvSpPr>
          <p:spPr>
            <a:xfrm>
              <a:off x="2053594" y="4198168"/>
              <a:ext cx="590" cy="5072"/>
            </a:xfrm>
            <a:custGeom>
              <a:avLst/>
              <a:gdLst/>
              <a:ahLst/>
              <a:cxnLst/>
              <a:rect l="l" t="t" r="r" b="b"/>
              <a:pathLst>
                <a:path w="22" h="189" extrusionOk="0">
                  <a:moveTo>
                    <a:pt x="0" y="0"/>
                  </a:moveTo>
                  <a:cubicBezTo>
                    <a:pt x="0" y="37"/>
                    <a:pt x="0" y="171"/>
                    <a:pt x="0" y="189"/>
                  </a:cubicBezTo>
                  <a:cubicBezTo>
                    <a:pt x="0" y="126"/>
                    <a:pt x="21" y="42"/>
                    <a:pt x="0"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3" name="Google Shape;1073;p25"/>
            <p:cNvSpPr/>
            <p:nvPr/>
          </p:nvSpPr>
          <p:spPr>
            <a:xfrm>
              <a:off x="2052467" y="4153809"/>
              <a:ext cx="590" cy="1154"/>
            </a:xfrm>
            <a:custGeom>
              <a:avLst/>
              <a:gdLst/>
              <a:ahLst/>
              <a:cxnLst/>
              <a:rect l="l" t="t" r="r" b="b"/>
              <a:pathLst>
                <a:path w="22" h="43" extrusionOk="0">
                  <a:moveTo>
                    <a:pt x="1" y="0"/>
                  </a:moveTo>
                  <a:lnTo>
                    <a:pt x="1" y="0"/>
                  </a:lnTo>
                  <a:cubicBezTo>
                    <a:pt x="1" y="3"/>
                    <a:pt x="1" y="6"/>
                    <a:pt x="2" y="8"/>
                  </a:cubicBezTo>
                  <a:lnTo>
                    <a:pt x="2" y="8"/>
                  </a:lnTo>
                  <a:cubicBezTo>
                    <a:pt x="1" y="3"/>
                    <a:pt x="1" y="1"/>
                    <a:pt x="1" y="0"/>
                  </a:cubicBezTo>
                  <a:close/>
                  <a:moveTo>
                    <a:pt x="2" y="8"/>
                  </a:moveTo>
                  <a:cubicBezTo>
                    <a:pt x="3" y="16"/>
                    <a:pt x="8" y="29"/>
                    <a:pt x="21" y="42"/>
                  </a:cubicBezTo>
                  <a:cubicBezTo>
                    <a:pt x="21" y="24"/>
                    <a:pt x="6" y="22"/>
                    <a:pt x="2" y="8"/>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4" name="Google Shape;1074;p25"/>
            <p:cNvSpPr/>
            <p:nvPr/>
          </p:nvSpPr>
          <p:spPr>
            <a:xfrm>
              <a:off x="2054157" y="4172889"/>
              <a:ext cx="590" cy="2281"/>
            </a:xfrm>
            <a:custGeom>
              <a:avLst/>
              <a:gdLst/>
              <a:ahLst/>
              <a:cxnLst/>
              <a:rect l="l" t="t" r="r" b="b"/>
              <a:pathLst>
                <a:path w="22" h="85" extrusionOk="0">
                  <a:moveTo>
                    <a:pt x="0" y="1"/>
                  </a:moveTo>
                  <a:lnTo>
                    <a:pt x="0" y="1"/>
                  </a:lnTo>
                  <a:cubicBezTo>
                    <a:pt x="21" y="22"/>
                    <a:pt x="21" y="63"/>
                    <a:pt x="21" y="84"/>
                  </a:cubicBezTo>
                  <a:cubicBezTo>
                    <a:pt x="21" y="63"/>
                    <a:pt x="21" y="63"/>
                    <a:pt x="21" y="43"/>
                  </a:cubicBezTo>
                  <a:cubicBezTo>
                    <a:pt x="21" y="43"/>
                    <a:pt x="21" y="22"/>
                    <a:pt x="0" y="1"/>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5" name="Google Shape;1075;p25"/>
            <p:cNvSpPr/>
            <p:nvPr/>
          </p:nvSpPr>
          <p:spPr>
            <a:xfrm>
              <a:off x="2053647" y="4175143"/>
              <a:ext cx="3891" cy="21926"/>
            </a:xfrm>
            <a:custGeom>
              <a:avLst/>
              <a:gdLst/>
              <a:ahLst/>
              <a:cxnLst/>
              <a:rect l="l" t="t" r="r" b="b"/>
              <a:pathLst>
                <a:path w="145" h="817" extrusionOk="0">
                  <a:moveTo>
                    <a:pt x="1" y="406"/>
                  </a:moveTo>
                  <a:cubicBezTo>
                    <a:pt x="0" y="406"/>
                    <a:pt x="2" y="408"/>
                    <a:pt x="6" y="411"/>
                  </a:cubicBezTo>
                  <a:lnTo>
                    <a:pt x="6" y="411"/>
                  </a:lnTo>
                  <a:cubicBezTo>
                    <a:pt x="3" y="408"/>
                    <a:pt x="1" y="406"/>
                    <a:pt x="1" y="406"/>
                  </a:cubicBezTo>
                  <a:close/>
                  <a:moveTo>
                    <a:pt x="40" y="0"/>
                  </a:moveTo>
                  <a:lnTo>
                    <a:pt x="40" y="0"/>
                  </a:lnTo>
                  <a:cubicBezTo>
                    <a:pt x="19" y="168"/>
                    <a:pt x="19" y="272"/>
                    <a:pt x="19" y="419"/>
                  </a:cubicBezTo>
                  <a:cubicBezTo>
                    <a:pt x="13" y="416"/>
                    <a:pt x="9" y="413"/>
                    <a:pt x="6" y="411"/>
                  </a:cubicBezTo>
                  <a:lnTo>
                    <a:pt x="6" y="411"/>
                  </a:lnTo>
                  <a:cubicBezTo>
                    <a:pt x="12" y="418"/>
                    <a:pt x="19" y="434"/>
                    <a:pt x="19" y="461"/>
                  </a:cubicBezTo>
                  <a:cubicBezTo>
                    <a:pt x="61" y="461"/>
                    <a:pt x="103" y="712"/>
                    <a:pt x="145" y="816"/>
                  </a:cubicBezTo>
                  <a:cubicBezTo>
                    <a:pt x="145" y="670"/>
                    <a:pt x="61" y="544"/>
                    <a:pt x="40" y="398"/>
                  </a:cubicBezTo>
                  <a:cubicBezTo>
                    <a:pt x="27" y="398"/>
                    <a:pt x="22" y="406"/>
                    <a:pt x="20" y="412"/>
                  </a:cubicBezTo>
                  <a:lnTo>
                    <a:pt x="20" y="412"/>
                  </a:lnTo>
                  <a:cubicBezTo>
                    <a:pt x="40" y="288"/>
                    <a:pt x="40" y="144"/>
                    <a:pt x="40"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6" name="Google Shape;1076;p25"/>
            <p:cNvSpPr/>
            <p:nvPr/>
          </p:nvSpPr>
          <p:spPr>
            <a:xfrm>
              <a:off x="2061456" y="4160250"/>
              <a:ext cx="5072" cy="4240"/>
            </a:xfrm>
            <a:custGeom>
              <a:avLst/>
              <a:gdLst/>
              <a:ahLst/>
              <a:cxnLst/>
              <a:rect l="l" t="t" r="r" b="b"/>
              <a:pathLst>
                <a:path w="189" h="158" extrusionOk="0">
                  <a:moveTo>
                    <a:pt x="28" y="0"/>
                  </a:moveTo>
                  <a:cubicBezTo>
                    <a:pt x="17" y="0"/>
                    <a:pt x="8" y="4"/>
                    <a:pt x="0" y="11"/>
                  </a:cubicBezTo>
                  <a:cubicBezTo>
                    <a:pt x="84" y="74"/>
                    <a:pt x="105" y="74"/>
                    <a:pt x="189" y="158"/>
                  </a:cubicBezTo>
                  <a:cubicBezTo>
                    <a:pt x="154" y="72"/>
                    <a:pt x="78" y="0"/>
                    <a:pt x="28"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7" name="Google Shape;1077;p25"/>
            <p:cNvSpPr/>
            <p:nvPr/>
          </p:nvSpPr>
          <p:spPr>
            <a:xfrm>
              <a:off x="2054721" y="4182443"/>
              <a:ext cx="1127" cy="2818"/>
            </a:xfrm>
            <a:custGeom>
              <a:avLst/>
              <a:gdLst/>
              <a:ahLst/>
              <a:cxnLst/>
              <a:rect l="l" t="t" r="r" b="b"/>
              <a:pathLst>
                <a:path w="42" h="105" extrusionOk="0">
                  <a:moveTo>
                    <a:pt x="42" y="0"/>
                  </a:moveTo>
                  <a:cubicBezTo>
                    <a:pt x="21" y="0"/>
                    <a:pt x="0" y="84"/>
                    <a:pt x="0" y="105"/>
                  </a:cubicBezTo>
                  <a:cubicBezTo>
                    <a:pt x="21" y="63"/>
                    <a:pt x="42" y="42"/>
                    <a:pt x="42"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8" name="Google Shape;1078;p25"/>
            <p:cNvSpPr/>
            <p:nvPr/>
          </p:nvSpPr>
          <p:spPr>
            <a:xfrm>
              <a:off x="2055365" y="4178954"/>
              <a:ext cx="483" cy="537"/>
            </a:xfrm>
            <a:custGeom>
              <a:avLst/>
              <a:gdLst/>
              <a:ahLst/>
              <a:cxnLst/>
              <a:rect l="l" t="t" r="r" b="b"/>
              <a:pathLst>
                <a:path w="18" h="20" extrusionOk="0">
                  <a:moveTo>
                    <a:pt x="10" y="0"/>
                  </a:moveTo>
                  <a:cubicBezTo>
                    <a:pt x="1" y="0"/>
                    <a:pt x="0" y="20"/>
                    <a:pt x="6" y="20"/>
                  </a:cubicBezTo>
                  <a:cubicBezTo>
                    <a:pt x="9" y="20"/>
                    <a:pt x="13" y="16"/>
                    <a:pt x="18" y="5"/>
                  </a:cubicBezTo>
                  <a:cubicBezTo>
                    <a:pt x="15" y="2"/>
                    <a:pt x="12" y="0"/>
                    <a:pt x="10"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79" name="Google Shape;1079;p25"/>
            <p:cNvSpPr/>
            <p:nvPr/>
          </p:nvSpPr>
          <p:spPr>
            <a:xfrm>
              <a:off x="2054721" y="4175707"/>
              <a:ext cx="2818" cy="9017"/>
            </a:xfrm>
            <a:custGeom>
              <a:avLst/>
              <a:gdLst/>
              <a:ahLst/>
              <a:cxnLst/>
              <a:rect l="l" t="t" r="r" b="b"/>
              <a:pathLst>
                <a:path w="105" h="336" extrusionOk="0">
                  <a:moveTo>
                    <a:pt x="95" y="201"/>
                  </a:moveTo>
                  <a:lnTo>
                    <a:pt x="95" y="201"/>
                  </a:lnTo>
                  <a:cubicBezTo>
                    <a:pt x="93" y="201"/>
                    <a:pt x="99" y="216"/>
                    <a:pt x="84" y="230"/>
                  </a:cubicBezTo>
                  <a:cubicBezTo>
                    <a:pt x="105" y="230"/>
                    <a:pt x="105" y="230"/>
                    <a:pt x="105" y="210"/>
                  </a:cubicBezTo>
                  <a:cubicBezTo>
                    <a:pt x="99" y="203"/>
                    <a:pt x="96" y="201"/>
                    <a:pt x="95" y="201"/>
                  </a:cubicBezTo>
                  <a:close/>
                  <a:moveTo>
                    <a:pt x="21" y="0"/>
                  </a:moveTo>
                  <a:cubicBezTo>
                    <a:pt x="0" y="21"/>
                    <a:pt x="42" y="126"/>
                    <a:pt x="42" y="126"/>
                  </a:cubicBezTo>
                  <a:cubicBezTo>
                    <a:pt x="63" y="168"/>
                    <a:pt x="63" y="293"/>
                    <a:pt x="105" y="335"/>
                  </a:cubicBezTo>
                  <a:cubicBezTo>
                    <a:pt x="105" y="293"/>
                    <a:pt x="84" y="293"/>
                    <a:pt x="84" y="230"/>
                  </a:cubicBezTo>
                  <a:cubicBezTo>
                    <a:pt x="63" y="168"/>
                    <a:pt x="42" y="84"/>
                    <a:pt x="21"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0" name="Google Shape;1080;p25"/>
            <p:cNvSpPr/>
            <p:nvPr/>
          </p:nvSpPr>
          <p:spPr>
            <a:xfrm>
              <a:off x="2056948" y="4179383"/>
              <a:ext cx="3462" cy="912"/>
            </a:xfrm>
            <a:custGeom>
              <a:avLst/>
              <a:gdLst/>
              <a:ahLst/>
              <a:cxnLst/>
              <a:rect l="l" t="t" r="r" b="b"/>
              <a:pathLst>
                <a:path w="129" h="34" extrusionOk="0">
                  <a:moveTo>
                    <a:pt x="18" y="0"/>
                  </a:moveTo>
                  <a:cubicBezTo>
                    <a:pt x="8" y="0"/>
                    <a:pt x="1" y="3"/>
                    <a:pt x="1" y="10"/>
                  </a:cubicBezTo>
                  <a:cubicBezTo>
                    <a:pt x="25" y="22"/>
                    <a:pt x="84" y="34"/>
                    <a:pt x="110" y="34"/>
                  </a:cubicBezTo>
                  <a:cubicBezTo>
                    <a:pt x="128" y="34"/>
                    <a:pt x="129" y="27"/>
                    <a:pt x="85" y="10"/>
                  </a:cubicBezTo>
                  <a:cubicBezTo>
                    <a:pt x="71" y="10"/>
                    <a:pt x="38" y="0"/>
                    <a:pt x="18"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1" name="Google Shape;1081;p25"/>
            <p:cNvSpPr/>
            <p:nvPr/>
          </p:nvSpPr>
          <p:spPr>
            <a:xfrm>
              <a:off x="2067065" y="4166073"/>
              <a:ext cx="2281" cy="2442"/>
            </a:xfrm>
            <a:custGeom>
              <a:avLst/>
              <a:gdLst/>
              <a:ahLst/>
              <a:cxnLst/>
              <a:rect l="l" t="t" r="r" b="b"/>
              <a:pathLst>
                <a:path w="85" h="91" extrusionOk="0">
                  <a:moveTo>
                    <a:pt x="8" y="0"/>
                  </a:moveTo>
                  <a:cubicBezTo>
                    <a:pt x="5" y="0"/>
                    <a:pt x="3" y="1"/>
                    <a:pt x="1" y="4"/>
                  </a:cubicBezTo>
                  <a:cubicBezTo>
                    <a:pt x="19" y="22"/>
                    <a:pt x="54" y="91"/>
                    <a:pt x="77" y="91"/>
                  </a:cubicBezTo>
                  <a:cubicBezTo>
                    <a:pt x="79" y="91"/>
                    <a:pt x="82" y="90"/>
                    <a:pt x="84" y="87"/>
                  </a:cubicBezTo>
                  <a:cubicBezTo>
                    <a:pt x="66" y="69"/>
                    <a:pt x="30" y="0"/>
                    <a:pt x="8" y="0"/>
                  </a:cubicBezTo>
                  <a:close/>
                </a:path>
              </a:pathLst>
            </a:custGeom>
            <a:solidFill>
              <a:srgbClr val="95755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2" name="Google Shape;1082;p25"/>
            <p:cNvSpPr/>
            <p:nvPr/>
          </p:nvSpPr>
          <p:spPr>
            <a:xfrm>
              <a:off x="1910402" y="2467635"/>
              <a:ext cx="280801" cy="598074"/>
            </a:xfrm>
            <a:custGeom>
              <a:avLst/>
              <a:gdLst/>
              <a:ahLst/>
              <a:cxnLst/>
              <a:rect l="l" t="t" r="r" b="b"/>
              <a:pathLst>
                <a:path w="10463" h="22285" extrusionOk="0">
                  <a:moveTo>
                    <a:pt x="1" y="1"/>
                  </a:moveTo>
                  <a:lnTo>
                    <a:pt x="1" y="22284"/>
                  </a:lnTo>
                  <a:lnTo>
                    <a:pt x="10463" y="22284"/>
                  </a:lnTo>
                  <a:lnTo>
                    <a:pt x="10463" y="1"/>
                  </a:lnTo>
                  <a:close/>
                </a:path>
              </a:pathLst>
            </a:custGeom>
            <a:solidFill>
              <a:srgbClr val="BF9164"/>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nvGrpSpPr>
            <p:cNvPr id="1083" name="Google Shape;1083;p25"/>
            <p:cNvGrpSpPr/>
            <p:nvPr/>
          </p:nvGrpSpPr>
          <p:grpSpPr>
            <a:xfrm>
              <a:off x="831556" y="696269"/>
              <a:ext cx="1140642" cy="1817167"/>
              <a:chOff x="3441875" y="1723775"/>
              <a:chExt cx="1062545" cy="1692750"/>
            </a:xfrm>
          </p:grpSpPr>
          <p:sp>
            <p:nvSpPr>
              <p:cNvPr id="1084" name="Google Shape;1084;p25"/>
              <p:cNvSpPr/>
              <p:nvPr/>
            </p:nvSpPr>
            <p:spPr>
              <a:xfrm>
                <a:off x="3625095" y="2364050"/>
                <a:ext cx="879325" cy="1052475"/>
              </a:xfrm>
              <a:custGeom>
                <a:avLst/>
                <a:gdLst/>
                <a:ahLst/>
                <a:cxnLst/>
                <a:rect l="l" t="t" r="r" b="b"/>
                <a:pathLst>
                  <a:path w="35173" h="42099" fill="none" extrusionOk="0">
                    <a:moveTo>
                      <a:pt x="33290" y="42098"/>
                    </a:moveTo>
                    <a:cubicBezTo>
                      <a:pt x="33290" y="42098"/>
                      <a:pt x="35173" y="27891"/>
                      <a:pt x="23372" y="27891"/>
                    </a:cubicBezTo>
                    <a:lnTo>
                      <a:pt x="10148" y="27891"/>
                    </a:lnTo>
                    <a:cubicBezTo>
                      <a:pt x="10148" y="27891"/>
                      <a:pt x="0" y="28142"/>
                      <a:pt x="0" y="15902"/>
                    </a:cubicBezTo>
                    <a:lnTo>
                      <a:pt x="0" y="0"/>
                    </a:lnTo>
                  </a:path>
                </a:pathLst>
              </a:custGeom>
              <a:solidFill>
                <a:schemeClr val="accent3"/>
              </a:solidFill>
              <a:ln w="65375"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5" name="Google Shape;1085;p25"/>
              <p:cNvSpPr/>
              <p:nvPr/>
            </p:nvSpPr>
            <p:spPr>
              <a:xfrm>
                <a:off x="3630725" y="1736325"/>
                <a:ext cx="242200" cy="963575"/>
              </a:xfrm>
              <a:custGeom>
                <a:avLst/>
                <a:gdLst/>
                <a:ahLst/>
                <a:cxnLst/>
                <a:rect l="l" t="t" r="r" b="b"/>
                <a:pathLst>
                  <a:path w="9688" h="38543" fill="none" extrusionOk="0">
                    <a:moveTo>
                      <a:pt x="0" y="36764"/>
                    </a:moveTo>
                    <a:cubicBezTo>
                      <a:pt x="0" y="36764"/>
                      <a:pt x="9688" y="38542"/>
                      <a:pt x="9688" y="27892"/>
                    </a:cubicBezTo>
                    <a:lnTo>
                      <a:pt x="9688" y="1"/>
                    </a:lnTo>
                  </a:path>
                </a:pathLst>
              </a:custGeom>
              <a:solidFill>
                <a:schemeClr val="accent3"/>
              </a:solidFill>
              <a:ln w="46025"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6" name="Google Shape;1086;p25"/>
              <p:cNvSpPr/>
              <p:nvPr/>
            </p:nvSpPr>
            <p:spPr>
              <a:xfrm>
                <a:off x="3441875" y="2325850"/>
                <a:ext cx="141775" cy="228625"/>
              </a:xfrm>
              <a:custGeom>
                <a:avLst/>
                <a:gdLst/>
                <a:ahLst/>
                <a:cxnLst/>
                <a:rect l="l" t="t" r="r" b="b"/>
                <a:pathLst>
                  <a:path w="5671" h="9145" fill="none" extrusionOk="0">
                    <a:moveTo>
                      <a:pt x="1" y="1"/>
                    </a:moveTo>
                    <a:lnTo>
                      <a:pt x="1" y="5085"/>
                    </a:lnTo>
                    <a:cubicBezTo>
                      <a:pt x="1" y="5085"/>
                      <a:pt x="942" y="9144"/>
                      <a:pt x="5671" y="9144"/>
                    </a:cubicBezTo>
                  </a:path>
                </a:pathLst>
              </a:custGeom>
              <a:solidFill>
                <a:schemeClr val="accent3"/>
              </a:solidFill>
              <a:ln w="46025"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7" name="Google Shape;1087;p25"/>
              <p:cNvSpPr/>
              <p:nvPr/>
            </p:nvSpPr>
            <p:spPr>
              <a:xfrm>
                <a:off x="3583625" y="1825250"/>
                <a:ext cx="259475" cy="355200"/>
              </a:xfrm>
              <a:custGeom>
                <a:avLst/>
                <a:gdLst/>
                <a:ahLst/>
                <a:cxnLst/>
                <a:rect l="l" t="t" r="r" b="b"/>
                <a:pathLst>
                  <a:path w="10379" h="14208" fill="none" extrusionOk="0">
                    <a:moveTo>
                      <a:pt x="3307" y="1"/>
                    </a:moveTo>
                    <a:cubicBezTo>
                      <a:pt x="3307" y="1"/>
                      <a:pt x="1" y="14208"/>
                      <a:pt x="10379" y="14208"/>
                    </a:cubicBezTo>
                  </a:path>
                </a:pathLst>
              </a:custGeom>
              <a:solidFill>
                <a:schemeClr val="accent3"/>
              </a:solidFill>
              <a:ln w="46025"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88" name="Google Shape;1088;p25"/>
              <p:cNvSpPr/>
              <p:nvPr/>
            </p:nvSpPr>
            <p:spPr>
              <a:xfrm>
                <a:off x="3896450" y="1723775"/>
                <a:ext cx="135500" cy="298200"/>
              </a:xfrm>
              <a:custGeom>
                <a:avLst/>
                <a:gdLst/>
                <a:ahLst/>
                <a:cxnLst/>
                <a:rect l="l" t="t" r="r" b="b"/>
                <a:pathLst>
                  <a:path w="5420" h="11928" fill="none" extrusionOk="0">
                    <a:moveTo>
                      <a:pt x="0" y="8621"/>
                    </a:moveTo>
                    <a:cubicBezTo>
                      <a:pt x="0" y="8621"/>
                      <a:pt x="5419" y="11927"/>
                      <a:pt x="5419" y="1"/>
                    </a:cubicBezTo>
                  </a:path>
                </a:pathLst>
              </a:custGeom>
              <a:solidFill>
                <a:schemeClr val="accent3"/>
              </a:solidFill>
              <a:ln w="46025"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089" name="Google Shape;1089;p25"/>
            <p:cNvGrpSpPr/>
            <p:nvPr/>
          </p:nvGrpSpPr>
          <p:grpSpPr>
            <a:xfrm>
              <a:off x="1408267" y="410450"/>
              <a:ext cx="1216458" cy="2109723"/>
              <a:chOff x="3979100" y="1457525"/>
              <a:chExt cx="1133170" cy="1965275"/>
            </a:xfrm>
          </p:grpSpPr>
          <p:sp>
            <p:nvSpPr>
              <p:cNvPr id="1090" name="Google Shape;1090;p25"/>
              <p:cNvSpPr/>
              <p:nvPr/>
            </p:nvSpPr>
            <p:spPr>
              <a:xfrm>
                <a:off x="4575020" y="2047050"/>
                <a:ext cx="537250" cy="1375750"/>
              </a:xfrm>
              <a:custGeom>
                <a:avLst/>
                <a:gdLst/>
                <a:ahLst/>
                <a:cxnLst/>
                <a:rect l="l" t="t" r="r" b="b"/>
                <a:pathLst>
                  <a:path w="21490" h="55030" fill="none" extrusionOk="0">
                    <a:moveTo>
                      <a:pt x="231" y="55030"/>
                    </a:moveTo>
                    <a:lnTo>
                      <a:pt x="231" y="30946"/>
                    </a:lnTo>
                    <a:cubicBezTo>
                      <a:pt x="231" y="30946"/>
                      <a:pt x="1" y="22828"/>
                      <a:pt x="9688" y="22828"/>
                    </a:cubicBezTo>
                    <a:cubicBezTo>
                      <a:pt x="9688" y="22828"/>
                      <a:pt x="21489" y="24858"/>
                      <a:pt x="21238" y="17493"/>
                    </a:cubicBezTo>
                    <a:lnTo>
                      <a:pt x="21238" y="0"/>
                    </a:lnTo>
                  </a:path>
                </a:pathLst>
              </a:custGeom>
              <a:solidFill>
                <a:schemeClr val="dk2"/>
              </a:solidFill>
              <a:ln w="78475" cap="rnd"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1" name="Google Shape;1091;p25"/>
              <p:cNvSpPr/>
              <p:nvPr/>
            </p:nvSpPr>
            <p:spPr>
              <a:xfrm>
                <a:off x="4173675" y="1457525"/>
                <a:ext cx="377700" cy="1445325"/>
              </a:xfrm>
              <a:custGeom>
                <a:avLst/>
                <a:gdLst/>
                <a:ahLst/>
                <a:cxnLst/>
                <a:rect l="l" t="t" r="r" b="b"/>
                <a:pathLst>
                  <a:path w="15108" h="57813" fill="none" extrusionOk="0">
                    <a:moveTo>
                      <a:pt x="2365" y="1"/>
                    </a:moveTo>
                    <a:lnTo>
                      <a:pt x="2365" y="48188"/>
                    </a:lnTo>
                    <a:cubicBezTo>
                      <a:pt x="2365" y="48188"/>
                      <a:pt x="1" y="57812"/>
                      <a:pt x="15108" y="57812"/>
                    </a:cubicBezTo>
                  </a:path>
                </a:pathLst>
              </a:custGeom>
              <a:solidFill>
                <a:schemeClr val="dk2"/>
              </a:solidFill>
              <a:ln w="65375" cap="rnd"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2" name="Google Shape;1092;p25"/>
              <p:cNvSpPr/>
              <p:nvPr/>
            </p:nvSpPr>
            <p:spPr>
              <a:xfrm>
                <a:off x="4687350" y="1457525"/>
                <a:ext cx="377700" cy="893975"/>
              </a:xfrm>
              <a:custGeom>
                <a:avLst/>
                <a:gdLst/>
                <a:ahLst/>
                <a:cxnLst/>
                <a:rect l="l" t="t" r="r" b="b"/>
                <a:pathLst>
                  <a:path w="15108" h="35759" fill="none" extrusionOk="0">
                    <a:moveTo>
                      <a:pt x="1403" y="1"/>
                    </a:moveTo>
                    <a:lnTo>
                      <a:pt x="1403" y="28645"/>
                    </a:lnTo>
                    <a:cubicBezTo>
                      <a:pt x="1403" y="28645"/>
                      <a:pt x="1" y="35759"/>
                      <a:pt x="15108" y="35759"/>
                    </a:cubicBezTo>
                  </a:path>
                </a:pathLst>
              </a:custGeom>
              <a:solidFill>
                <a:schemeClr val="dk2"/>
              </a:solidFill>
              <a:ln w="46025" cap="rnd"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3" name="Google Shape;1093;p25"/>
              <p:cNvSpPr/>
              <p:nvPr/>
            </p:nvSpPr>
            <p:spPr>
              <a:xfrm>
                <a:off x="4238550" y="1901100"/>
                <a:ext cx="230175" cy="494875"/>
              </a:xfrm>
              <a:custGeom>
                <a:avLst/>
                <a:gdLst/>
                <a:ahLst/>
                <a:cxnLst/>
                <a:rect l="l" t="t" r="r" b="b"/>
                <a:pathLst>
                  <a:path w="9207" h="19795" fill="none" extrusionOk="0">
                    <a:moveTo>
                      <a:pt x="0" y="18769"/>
                    </a:moveTo>
                    <a:cubicBezTo>
                      <a:pt x="0" y="18769"/>
                      <a:pt x="8495" y="19794"/>
                      <a:pt x="9207" y="12178"/>
                    </a:cubicBezTo>
                    <a:lnTo>
                      <a:pt x="9207" y="1"/>
                    </a:lnTo>
                  </a:path>
                </a:pathLst>
              </a:custGeom>
              <a:solidFill>
                <a:schemeClr val="dk2"/>
              </a:solidFill>
              <a:ln w="46025" cap="rnd"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4" name="Google Shape;1094;p25"/>
              <p:cNvSpPr/>
              <p:nvPr/>
            </p:nvSpPr>
            <p:spPr>
              <a:xfrm>
                <a:off x="3979100" y="2332125"/>
                <a:ext cx="218150" cy="336375"/>
              </a:xfrm>
              <a:custGeom>
                <a:avLst/>
                <a:gdLst/>
                <a:ahLst/>
                <a:cxnLst/>
                <a:rect l="l" t="t" r="r" b="b"/>
                <a:pathLst>
                  <a:path w="8726" h="13455" fill="none" extrusionOk="0">
                    <a:moveTo>
                      <a:pt x="1402" y="1"/>
                    </a:moveTo>
                    <a:cubicBezTo>
                      <a:pt x="1402" y="1"/>
                      <a:pt x="0" y="13455"/>
                      <a:pt x="8725" y="13455"/>
                    </a:cubicBezTo>
                  </a:path>
                </a:pathLst>
              </a:custGeom>
              <a:solidFill>
                <a:schemeClr val="dk2"/>
              </a:solidFill>
              <a:ln w="46025" cap="rnd"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095" name="Google Shape;1095;p25"/>
            <p:cNvGrpSpPr/>
            <p:nvPr/>
          </p:nvGrpSpPr>
          <p:grpSpPr>
            <a:xfrm>
              <a:off x="2187118" y="737277"/>
              <a:ext cx="1070870" cy="1776159"/>
              <a:chOff x="4704625" y="1761975"/>
              <a:chExt cx="997550" cy="1654550"/>
            </a:xfrm>
          </p:grpSpPr>
          <p:sp>
            <p:nvSpPr>
              <p:cNvPr id="1096" name="Google Shape;1096;p25"/>
              <p:cNvSpPr/>
              <p:nvPr/>
            </p:nvSpPr>
            <p:spPr>
              <a:xfrm>
                <a:off x="4704625" y="2345200"/>
                <a:ext cx="850050" cy="1071325"/>
              </a:xfrm>
              <a:custGeom>
                <a:avLst/>
                <a:gdLst/>
                <a:ahLst/>
                <a:cxnLst/>
                <a:rect l="l" t="t" r="r" b="b"/>
                <a:pathLst>
                  <a:path w="34002" h="42853" fill="none" extrusionOk="0">
                    <a:moveTo>
                      <a:pt x="0" y="42852"/>
                    </a:moveTo>
                    <a:cubicBezTo>
                      <a:pt x="0" y="42852"/>
                      <a:pt x="251" y="29671"/>
                      <a:pt x="12303" y="29671"/>
                    </a:cubicBezTo>
                    <a:lnTo>
                      <a:pt x="24355" y="29671"/>
                    </a:lnTo>
                    <a:cubicBezTo>
                      <a:pt x="24355" y="29671"/>
                      <a:pt x="34001" y="26365"/>
                      <a:pt x="34001" y="18497"/>
                    </a:cubicBezTo>
                    <a:lnTo>
                      <a:pt x="34001" y="1"/>
                    </a:lnTo>
                  </a:path>
                </a:pathLst>
              </a:custGeom>
              <a:solidFill>
                <a:schemeClr val="dk2"/>
              </a:solidFill>
              <a:ln w="65375" cap="rnd"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7" name="Google Shape;1097;p25"/>
              <p:cNvSpPr/>
              <p:nvPr/>
            </p:nvSpPr>
            <p:spPr>
              <a:xfrm>
                <a:off x="5277400" y="1761975"/>
                <a:ext cx="271500" cy="982375"/>
              </a:xfrm>
              <a:custGeom>
                <a:avLst/>
                <a:gdLst/>
                <a:ahLst/>
                <a:cxnLst/>
                <a:rect l="l" t="t" r="r" b="b"/>
                <a:pathLst>
                  <a:path w="10860" h="39295" fill="none" extrusionOk="0">
                    <a:moveTo>
                      <a:pt x="10860" y="34733"/>
                    </a:moveTo>
                    <a:cubicBezTo>
                      <a:pt x="10860" y="34733"/>
                      <a:pt x="1" y="39295"/>
                      <a:pt x="1" y="25611"/>
                    </a:cubicBezTo>
                    <a:lnTo>
                      <a:pt x="1" y="0"/>
                    </a:lnTo>
                  </a:path>
                </a:pathLst>
              </a:custGeom>
              <a:solidFill>
                <a:schemeClr val="dk2"/>
              </a:solidFill>
              <a:ln w="46025" cap="rnd"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98" name="Google Shape;1098;p25"/>
              <p:cNvSpPr/>
              <p:nvPr/>
            </p:nvSpPr>
            <p:spPr>
              <a:xfrm>
                <a:off x="5566675" y="2332125"/>
                <a:ext cx="135500" cy="266275"/>
              </a:xfrm>
              <a:custGeom>
                <a:avLst/>
                <a:gdLst/>
                <a:ahLst/>
                <a:cxnLst/>
                <a:rect l="l" t="t" r="r" b="b"/>
                <a:pathLst>
                  <a:path w="5420" h="10651" fill="none" extrusionOk="0">
                    <a:moveTo>
                      <a:pt x="0" y="8893"/>
                    </a:moveTo>
                    <a:cubicBezTo>
                      <a:pt x="0" y="8893"/>
                      <a:pt x="5420" y="10651"/>
                      <a:pt x="5420" y="1"/>
                    </a:cubicBezTo>
                  </a:path>
                </a:pathLst>
              </a:custGeom>
              <a:solidFill>
                <a:schemeClr val="dk2"/>
              </a:solidFill>
              <a:ln w="46025" cap="rnd"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sp>
          <p:nvSpPr>
            <p:cNvPr id="1099" name="Google Shape;1099;p25"/>
            <p:cNvSpPr/>
            <p:nvPr/>
          </p:nvSpPr>
          <p:spPr>
            <a:xfrm>
              <a:off x="1826193" y="2447991"/>
              <a:ext cx="444751" cy="121306"/>
            </a:xfrm>
            <a:custGeom>
              <a:avLst/>
              <a:gdLst/>
              <a:ahLst/>
              <a:cxnLst/>
              <a:rect l="l" t="t" r="r" b="b"/>
              <a:pathLst>
                <a:path w="16572" h="4520" extrusionOk="0">
                  <a:moveTo>
                    <a:pt x="8286" y="0"/>
                  </a:moveTo>
                  <a:cubicBezTo>
                    <a:pt x="3704" y="0"/>
                    <a:pt x="0" y="1005"/>
                    <a:pt x="0" y="2260"/>
                  </a:cubicBezTo>
                  <a:cubicBezTo>
                    <a:pt x="0" y="3495"/>
                    <a:pt x="3704" y="4520"/>
                    <a:pt x="8286" y="4520"/>
                  </a:cubicBezTo>
                  <a:cubicBezTo>
                    <a:pt x="12868" y="4520"/>
                    <a:pt x="16572" y="3495"/>
                    <a:pt x="16572" y="2260"/>
                  </a:cubicBezTo>
                  <a:cubicBezTo>
                    <a:pt x="16572" y="1005"/>
                    <a:pt x="12868" y="0"/>
                    <a:pt x="8286" y="0"/>
                  </a:cubicBezTo>
                  <a:close/>
                </a:path>
              </a:pathLst>
            </a:custGeom>
            <a:solidFill>
              <a:schemeClr val="dk2"/>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00" name="Google Shape;1100;p25"/>
            <p:cNvSpPr/>
            <p:nvPr/>
          </p:nvSpPr>
          <p:spPr>
            <a:xfrm>
              <a:off x="2106378" y="3524358"/>
              <a:ext cx="179140" cy="166822"/>
            </a:xfrm>
            <a:custGeom>
              <a:avLst/>
              <a:gdLst/>
              <a:ahLst/>
              <a:cxnLst/>
              <a:rect l="l" t="t" r="r" b="b"/>
              <a:pathLst>
                <a:path w="6675" h="6216" extrusionOk="0">
                  <a:moveTo>
                    <a:pt x="3348" y="1"/>
                  </a:moveTo>
                  <a:cubicBezTo>
                    <a:pt x="1507" y="1"/>
                    <a:pt x="0" y="1382"/>
                    <a:pt x="0" y="3098"/>
                  </a:cubicBezTo>
                  <a:cubicBezTo>
                    <a:pt x="0" y="4813"/>
                    <a:pt x="1507" y="6215"/>
                    <a:pt x="3348" y="6215"/>
                  </a:cubicBezTo>
                  <a:cubicBezTo>
                    <a:pt x="5189" y="6215"/>
                    <a:pt x="6675" y="4813"/>
                    <a:pt x="6675" y="3098"/>
                  </a:cubicBezTo>
                  <a:cubicBezTo>
                    <a:pt x="6675" y="1382"/>
                    <a:pt x="5189" y="1"/>
                    <a:pt x="3348" y="1"/>
                  </a:cubicBezTo>
                  <a:close/>
                </a:path>
              </a:pathLst>
            </a:custGeom>
            <a:solidFill>
              <a:srgbClr val="22B573"/>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01" name="Google Shape;1101;p25"/>
            <p:cNvSpPr/>
            <p:nvPr/>
          </p:nvSpPr>
          <p:spPr>
            <a:xfrm>
              <a:off x="1919391" y="3409825"/>
              <a:ext cx="75843" cy="70770"/>
            </a:xfrm>
            <a:custGeom>
              <a:avLst/>
              <a:gdLst/>
              <a:ahLst/>
              <a:cxnLst/>
              <a:rect l="l" t="t" r="r" b="b"/>
              <a:pathLst>
                <a:path w="2826" h="2637" extrusionOk="0">
                  <a:moveTo>
                    <a:pt x="1402" y="0"/>
                  </a:moveTo>
                  <a:cubicBezTo>
                    <a:pt x="628" y="0"/>
                    <a:pt x="1" y="586"/>
                    <a:pt x="1" y="1319"/>
                  </a:cubicBezTo>
                  <a:cubicBezTo>
                    <a:pt x="1" y="2051"/>
                    <a:pt x="628" y="2637"/>
                    <a:pt x="1402" y="2637"/>
                  </a:cubicBezTo>
                  <a:cubicBezTo>
                    <a:pt x="2198" y="2637"/>
                    <a:pt x="2825" y="2051"/>
                    <a:pt x="2825" y="1319"/>
                  </a:cubicBezTo>
                  <a:cubicBezTo>
                    <a:pt x="2825" y="586"/>
                    <a:pt x="2198" y="0"/>
                    <a:pt x="1402" y="0"/>
                  </a:cubicBezTo>
                  <a:close/>
                </a:path>
              </a:pathLst>
            </a:custGeom>
            <a:solidFill>
              <a:srgbClr val="22B573"/>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02" name="Google Shape;1102;p25"/>
            <p:cNvSpPr/>
            <p:nvPr/>
          </p:nvSpPr>
          <p:spPr>
            <a:xfrm>
              <a:off x="1825629" y="3746716"/>
              <a:ext cx="118514" cy="110087"/>
            </a:xfrm>
            <a:custGeom>
              <a:avLst/>
              <a:gdLst/>
              <a:ahLst/>
              <a:cxnLst/>
              <a:rect l="l" t="t" r="r" b="b"/>
              <a:pathLst>
                <a:path w="4416" h="4102" extrusionOk="0">
                  <a:moveTo>
                    <a:pt x="2218" y="1"/>
                  </a:moveTo>
                  <a:cubicBezTo>
                    <a:pt x="984" y="1"/>
                    <a:pt x="0" y="921"/>
                    <a:pt x="0" y="2051"/>
                  </a:cubicBezTo>
                  <a:cubicBezTo>
                    <a:pt x="0" y="3181"/>
                    <a:pt x="984" y="4102"/>
                    <a:pt x="2218" y="4102"/>
                  </a:cubicBezTo>
                  <a:cubicBezTo>
                    <a:pt x="3432" y="4102"/>
                    <a:pt x="4415" y="3181"/>
                    <a:pt x="4415" y="2051"/>
                  </a:cubicBezTo>
                  <a:cubicBezTo>
                    <a:pt x="4415" y="921"/>
                    <a:pt x="3432" y="1"/>
                    <a:pt x="2218" y="1"/>
                  </a:cubicBezTo>
                  <a:close/>
                </a:path>
              </a:pathLst>
            </a:custGeom>
            <a:solidFill>
              <a:srgbClr val="22B573"/>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03" name="Google Shape;1103;p25"/>
            <p:cNvSpPr/>
            <p:nvPr/>
          </p:nvSpPr>
          <p:spPr>
            <a:xfrm>
              <a:off x="1755050" y="2584673"/>
              <a:ext cx="301009" cy="2032530"/>
            </a:xfrm>
            <a:custGeom>
              <a:avLst/>
              <a:gdLst/>
              <a:ahLst/>
              <a:cxnLst/>
              <a:rect l="l" t="t" r="r" b="b"/>
              <a:pathLst>
                <a:path w="11216" h="80013" extrusionOk="0">
                  <a:moveTo>
                    <a:pt x="11215" y="0"/>
                  </a:moveTo>
                  <a:lnTo>
                    <a:pt x="0" y="251"/>
                  </a:lnTo>
                  <a:lnTo>
                    <a:pt x="0" y="67730"/>
                  </a:lnTo>
                  <a:cubicBezTo>
                    <a:pt x="0" y="67730"/>
                    <a:pt x="230" y="79426"/>
                    <a:pt x="11215" y="80012"/>
                  </a:cubicBezTo>
                  <a:lnTo>
                    <a:pt x="11215" y="0"/>
                  </a:lnTo>
                  <a:close/>
                </a:path>
              </a:pathLst>
            </a:custGeom>
            <a:solidFill>
              <a:srgbClr val="595959">
                <a:alpha val="19200"/>
              </a:srgb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04" name="Google Shape;1104;p25"/>
          <p:cNvGrpSpPr/>
          <p:nvPr/>
        </p:nvGrpSpPr>
        <p:grpSpPr>
          <a:xfrm>
            <a:off x="1752600" y="1217330"/>
            <a:ext cx="5179203" cy="3478849"/>
            <a:chOff x="637789" y="553350"/>
            <a:chExt cx="2828111" cy="1794739"/>
          </a:xfrm>
        </p:grpSpPr>
        <p:grpSp>
          <p:nvGrpSpPr>
            <p:cNvPr id="1105" name="Google Shape;1105;p25"/>
            <p:cNvGrpSpPr/>
            <p:nvPr/>
          </p:nvGrpSpPr>
          <p:grpSpPr>
            <a:xfrm>
              <a:off x="3063625" y="883675"/>
              <a:ext cx="402275" cy="408550"/>
              <a:chOff x="3141175" y="663975"/>
              <a:chExt cx="402275" cy="408550"/>
            </a:xfrm>
          </p:grpSpPr>
          <p:sp>
            <p:nvSpPr>
              <p:cNvPr id="1106" name="Google Shape;1106;p25"/>
              <p:cNvSpPr/>
              <p:nvPr/>
            </p:nvSpPr>
            <p:spPr>
              <a:xfrm>
                <a:off x="3141175" y="663975"/>
                <a:ext cx="402275" cy="408550"/>
              </a:xfrm>
              <a:custGeom>
                <a:avLst/>
                <a:gdLst/>
                <a:ahLst/>
                <a:cxnLst/>
                <a:rect l="l" t="t" r="r" b="b"/>
                <a:pathLst>
                  <a:path w="16091" h="16342" extrusionOk="0">
                    <a:moveTo>
                      <a:pt x="11341" y="0"/>
                    </a:moveTo>
                    <a:cubicBezTo>
                      <a:pt x="1" y="2176"/>
                      <a:pt x="3474" y="16342"/>
                      <a:pt x="3474" y="16342"/>
                    </a:cubicBezTo>
                    <a:cubicBezTo>
                      <a:pt x="16091" y="8307"/>
                      <a:pt x="11342" y="1"/>
                      <a:pt x="11341"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07" name="Google Shape;1107;p25"/>
              <p:cNvSpPr/>
              <p:nvPr/>
            </p:nvSpPr>
            <p:spPr>
              <a:xfrm>
                <a:off x="3228000" y="663975"/>
                <a:ext cx="315425" cy="408550"/>
              </a:xfrm>
              <a:custGeom>
                <a:avLst/>
                <a:gdLst/>
                <a:ahLst/>
                <a:cxnLst/>
                <a:rect l="l" t="t" r="r" b="b"/>
                <a:pathLst>
                  <a:path w="12617" h="16342" extrusionOk="0">
                    <a:moveTo>
                      <a:pt x="7868" y="0"/>
                    </a:moveTo>
                    <a:lnTo>
                      <a:pt x="1" y="16342"/>
                    </a:lnTo>
                    <a:cubicBezTo>
                      <a:pt x="12617" y="8307"/>
                      <a:pt x="7869" y="1"/>
                      <a:pt x="7868"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08" name="Google Shape;1108;p25"/>
            <p:cNvGrpSpPr/>
            <p:nvPr/>
          </p:nvGrpSpPr>
          <p:grpSpPr>
            <a:xfrm>
              <a:off x="2224875" y="553350"/>
              <a:ext cx="382400" cy="253800"/>
              <a:chOff x="3536625" y="701950"/>
              <a:chExt cx="382400" cy="253800"/>
            </a:xfrm>
          </p:grpSpPr>
          <p:sp>
            <p:nvSpPr>
              <p:cNvPr id="1109" name="Google Shape;1109;p25"/>
              <p:cNvSpPr/>
              <p:nvPr/>
            </p:nvSpPr>
            <p:spPr>
              <a:xfrm>
                <a:off x="3536625" y="701950"/>
                <a:ext cx="382400" cy="253800"/>
              </a:xfrm>
              <a:custGeom>
                <a:avLst/>
                <a:gdLst/>
                <a:ahLst/>
                <a:cxnLst/>
                <a:rect l="l" t="t" r="r" b="b"/>
                <a:pathLst>
                  <a:path w="15296" h="10152" extrusionOk="0">
                    <a:moveTo>
                      <a:pt x="3945" y="0"/>
                    </a:moveTo>
                    <a:cubicBezTo>
                      <a:pt x="1605" y="0"/>
                      <a:pt x="1" y="929"/>
                      <a:pt x="1" y="929"/>
                    </a:cubicBezTo>
                    <a:cubicBezTo>
                      <a:pt x="486" y="8699"/>
                      <a:pt x="6361" y="10151"/>
                      <a:pt x="10685" y="10151"/>
                    </a:cubicBezTo>
                    <a:cubicBezTo>
                      <a:pt x="13267" y="10151"/>
                      <a:pt x="15296" y="9634"/>
                      <a:pt x="15296" y="9634"/>
                    </a:cubicBezTo>
                    <a:cubicBezTo>
                      <a:pt x="11595" y="1691"/>
                      <a:pt x="7101" y="0"/>
                      <a:pt x="3945"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10" name="Google Shape;1110;p25"/>
              <p:cNvSpPr/>
              <p:nvPr/>
            </p:nvSpPr>
            <p:spPr>
              <a:xfrm>
                <a:off x="3536625" y="701950"/>
                <a:ext cx="382400" cy="240850"/>
              </a:xfrm>
              <a:custGeom>
                <a:avLst/>
                <a:gdLst/>
                <a:ahLst/>
                <a:cxnLst/>
                <a:rect l="l" t="t" r="r" b="b"/>
                <a:pathLst>
                  <a:path w="15296" h="9634" extrusionOk="0">
                    <a:moveTo>
                      <a:pt x="3945" y="0"/>
                    </a:moveTo>
                    <a:cubicBezTo>
                      <a:pt x="1605" y="0"/>
                      <a:pt x="1" y="929"/>
                      <a:pt x="1" y="929"/>
                    </a:cubicBezTo>
                    <a:lnTo>
                      <a:pt x="15296" y="9634"/>
                    </a:lnTo>
                    <a:cubicBezTo>
                      <a:pt x="11595" y="1691"/>
                      <a:pt x="7101" y="0"/>
                      <a:pt x="3945"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11" name="Google Shape;1111;p25"/>
            <p:cNvGrpSpPr/>
            <p:nvPr/>
          </p:nvGrpSpPr>
          <p:grpSpPr>
            <a:xfrm rot="1356346">
              <a:off x="2253913" y="1598938"/>
              <a:ext cx="324335" cy="340660"/>
              <a:chOff x="3930525" y="183675"/>
              <a:chExt cx="324325" cy="340650"/>
            </a:xfrm>
          </p:grpSpPr>
          <p:sp>
            <p:nvSpPr>
              <p:cNvPr id="1112" name="Google Shape;1112;p25"/>
              <p:cNvSpPr/>
              <p:nvPr/>
            </p:nvSpPr>
            <p:spPr>
              <a:xfrm>
                <a:off x="3930525" y="280025"/>
                <a:ext cx="256850" cy="244300"/>
              </a:xfrm>
              <a:custGeom>
                <a:avLst/>
                <a:gdLst/>
                <a:ahLst/>
                <a:cxnLst/>
                <a:rect l="l" t="t" r="r" b="b"/>
                <a:pathLst>
                  <a:path w="10274" h="9772" extrusionOk="0">
                    <a:moveTo>
                      <a:pt x="4018" y="0"/>
                    </a:moveTo>
                    <a:lnTo>
                      <a:pt x="4018" y="0"/>
                    </a:lnTo>
                    <a:cubicBezTo>
                      <a:pt x="0" y="6466"/>
                      <a:pt x="8579" y="9772"/>
                      <a:pt x="8579" y="9772"/>
                    </a:cubicBezTo>
                    <a:cubicBezTo>
                      <a:pt x="10274" y="566"/>
                      <a:pt x="4019" y="0"/>
                      <a:pt x="4018"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13" name="Google Shape;1113;p25"/>
              <p:cNvSpPr/>
              <p:nvPr/>
            </p:nvSpPr>
            <p:spPr>
              <a:xfrm>
                <a:off x="4030950" y="280025"/>
                <a:ext cx="156425" cy="244300"/>
              </a:xfrm>
              <a:custGeom>
                <a:avLst/>
                <a:gdLst/>
                <a:ahLst/>
                <a:cxnLst/>
                <a:rect l="l" t="t" r="r" b="b"/>
                <a:pathLst>
                  <a:path w="6257" h="9772" extrusionOk="0">
                    <a:moveTo>
                      <a:pt x="1" y="0"/>
                    </a:moveTo>
                    <a:lnTo>
                      <a:pt x="4562" y="9772"/>
                    </a:lnTo>
                    <a:cubicBezTo>
                      <a:pt x="6257" y="566"/>
                      <a:pt x="2" y="0"/>
                      <a:pt x="1"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14" name="Google Shape;1114;p25"/>
              <p:cNvSpPr/>
              <p:nvPr/>
            </p:nvSpPr>
            <p:spPr>
              <a:xfrm>
                <a:off x="4050825" y="183675"/>
                <a:ext cx="204025" cy="121225"/>
              </a:xfrm>
              <a:custGeom>
                <a:avLst/>
                <a:gdLst/>
                <a:ahLst/>
                <a:cxnLst/>
                <a:rect l="l" t="t" r="r" b="b"/>
                <a:pathLst>
                  <a:path w="8161" h="4849" extrusionOk="0">
                    <a:moveTo>
                      <a:pt x="5582" y="0"/>
                    </a:moveTo>
                    <a:cubicBezTo>
                      <a:pt x="431" y="0"/>
                      <a:pt x="1" y="3917"/>
                      <a:pt x="1" y="3917"/>
                    </a:cubicBezTo>
                    <a:cubicBezTo>
                      <a:pt x="1040" y="4581"/>
                      <a:pt x="1984" y="4849"/>
                      <a:pt x="2830" y="4849"/>
                    </a:cubicBezTo>
                    <a:cubicBezTo>
                      <a:pt x="6329" y="4849"/>
                      <a:pt x="8161" y="276"/>
                      <a:pt x="8161" y="276"/>
                    </a:cubicBezTo>
                    <a:cubicBezTo>
                      <a:pt x="7191" y="84"/>
                      <a:pt x="6336" y="0"/>
                      <a:pt x="5582"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15" name="Google Shape;1115;p25"/>
              <p:cNvSpPr/>
              <p:nvPr/>
            </p:nvSpPr>
            <p:spPr>
              <a:xfrm>
                <a:off x="4050825" y="183675"/>
                <a:ext cx="204025" cy="97950"/>
              </a:xfrm>
              <a:custGeom>
                <a:avLst/>
                <a:gdLst/>
                <a:ahLst/>
                <a:cxnLst/>
                <a:rect l="l" t="t" r="r" b="b"/>
                <a:pathLst>
                  <a:path w="8161" h="3918" extrusionOk="0">
                    <a:moveTo>
                      <a:pt x="5582" y="0"/>
                    </a:moveTo>
                    <a:cubicBezTo>
                      <a:pt x="431" y="0"/>
                      <a:pt x="1" y="3917"/>
                      <a:pt x="1" y="3917"/>
                    </a:cubicBezTo>
                    <a:lnTo>
                      <a:pt x="8161" y="276"/>
                    </a:lnTo>
                    <a:cubicBezTo>
                      <a:pt x="7191" y="84"/>
                      <a:pt x="6336" y="0"/>
                      <a:pt x="5582"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16" name="Google Shape;1116;p25"/>
            <p:cNvGrpSpPr/>
            <p:nvPr/>
          </p:nvGrpSpPr>
          <p:grpSpPr>
            <a:xfrm rot="2064881">
              <a:off x="718038" y="702360"/>
              <a:ext cx="402290" cy="408566"/>
              <a:chOff x="3141175" y="663975"/>
              <a:chExt cx="402275" cy="408550"/>
            </a:xfrm>
          </p:grpSpPr>
          <p:sp>
            <p:nvSpPr>
              <p:cNvPr id="1117" name="Google Shape;1117;p25"/>
              <p:cNvSpPr/>
              <p:nvPr/>
            </p:nvSpPr>
            <p:spPr>
              <a:xfrm>
                <a:off x="3141175" y="663975"/>
                <a:ext cx="402275" cy="408550"/>
              </a:xfrm>
              <a:custGeom>
                <a:avLst/>
                <a:gdLst/>
                <a:ahLst/>
                <a:cxnLst/>
                <a:rect l="l" t="t" r="r" b="b"/>
                <a:pathLst>
                  <a:path w="16091" h="16342" extrusionOk="0">
                    <a:moveTo>
                      <a:pt x="11341" y="0"/>
                    </a:moveTo>
                    <a:cubicBezTo>
                      <a:pt x="1" y="2176"/>
                      <a:pt x="3474" y="16342"/>
                      <a:pt x="3474" y="16342"/>
                    </a:cubicBezTo>
                    <a:cubicBezTo>
                      <a:pt x="16091" y="8307"/>
                      <a:pt x="11342" y="1"/>
                      <a:pt x="11341"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18" name="Google Shape;1118;p25"/>
              <p:cNvSpPr/>
              <p:nvPr/>
            </p:nvSpPr>
            <p:spPr>
              <a:xfrm>
                <a:off x="3228000" y="663975"/>
                <a:ext cx="315425" cy="408550"/>
              </a:xfrm>
              <a:custGeom>
                <a:avLst/>
                <a:gdLst/>
                <a:ahLst/>
                <a:cxnLst/>
                <a:rect l="l" t="t" r="r" b="b"/>
                <a:pathLst>
                  <a:path w="12617" h="16342" extrusionOk="0">
                    <a:moveTo>
                      <a:pt x="7868" y="0"/>
                    </a:moveTo>
                    <a:lnTo>
                      <a:pt x="1" y="16342"/>
                    </a:lnTo>
                    <a:cubicBezTo>
                      <a:pt x="12617" y="8307"/>
                      <a:pt x="7869" y="1"/>
                      <a:pt x="7868"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19" name="Google Shape;1119;p25"/>
            <p:cNvGrpSpPr/>
            <p:nvPr/>
          </p:nvGrpSpPr>
          <p:grpSpPr>
            <a:xfrm rot="4799143">
              <a:off x="877681" y="1988440"/>
              <a:ext cx="324337" cy="340662"/>
              <a:chOff x="3930525" y="183675"/>
              <a:chExt cx="324325" cy="340650"/>
            </a:xfrm>
          </p:grpSpPr>
          <p:sp>
            <p:nvSpPr>
              <p:cNvPr id="1120" name="Google Shape;1120;p25"/>
              <p:cNvSpPr/>
              <p:nvPr/>
            </p:nvSpPr>
            <p:spPr>
              <a:xfrm>
                <a:off x="3930525" y="280025"/>
                <a:ext cx="256850" cy="244300"/>
              </a:xfrm>
              <a:custGeom>
                <a:avLst/>
                <a:gdLst/>
                <a:ahLst/>
                <a:cxnLst/>
                <a:rect l="l" t="t" r="r" b="b"/>
                <a:pathLst>
                  <a:path w="10274" h="9772" extrusionOk="0">
                    <a:moveTo>
                      <a:pt x="4018" y="0"/>
                    </a:moveTo>
                    <a:lnTo>
                      <a:pt x="4018" y="0"/>
                    </a:lnTo>
                    <a:cubicBezTo>
                      <a:pt x="0" y="6466"/>
                      <a:pt x="8579" y="9772"/>
                      <a:pt x="8579" y="9772"/>
                    </a:cubicBezTo>
                    <a:cubicBezTo>
                      <a:pt x="10274" y="566"/>
                      <a:pt x="4019" y="0"/>
                      <a:pt x="4018"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21" name="Google Shape;1121;p25"/>
              <p:cNvSpPr/>
              <p:nvPr/>
            </p:nvSpPr>
            <p:spPr>
              <a:xfrm>
                <a:off x="4030950" y="280025"/>
                <a:ext cx="156425" cy="244300"/>
              </a:xfrm>
              <a:custGeom>
                <a:avLst/>
                <a:gdLst/>
                <a:ahLst/>
                <a:cxnLst/>
                <a:rect l="l" t="t" r="r" b="b"/>
                <a:pathLst>
                  <a:path w="6257" h="9772" extrusionOk="0">
                    <a:moveTo>
                      <a:pt x="1" y="0"/>
                    </a:moveTo>
                    <a:lnTo>
                      <a:pt x="4562" y="9772"/>
                    </a:lnTo>
                    <a:cubicBezTo>
                      <a:pt x="6257" y="566"/>
                      <a:pt x="2" y="0"/>
                      <a:pt x="1"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22" name="Google Shape;1122;p25"/>
              <p:cNvSpPr/>
              <p:nvPr/>
            </p:nvSpPr>
            <p:spPr>
              <a:xfrm>
                <a:off x="4050825" y="183675"/>
                <a:ext cx="204025" cy="121225"/>
              </a:xfrm>
              <a:custGeom>
                <a:avLst/>
                <a:gdLst/>
                <a:ahLst/>
                <a:cxnLst/>
                <a:rect l="l" t="t" r="r" b="b"/>
                <a:pathLst>
                  <a:path w="8161" h="4849" extrusionOk="0">
                    <a:moveTo>
                      <a:pt x="5582" y="0"/>
                    </a:moveTo>
                    <a:cubicBezTo>
                      <a:pt x="431" y="0"/>
                      <a:pt x="1" y="3917"/>
                      <a:pt x="1" y="3917"/>
                    </a:cubicBezTo>
                    <a:cubicBezTo>
                      <a:pt x="1040" y="4581"/>
                      <a:pt x="1984" y="4849"/>
                      <a:pt x="2830" y="4849"/>
                    </a:cubicBezTo>
                    <a:cubicBezTo>
                      <a:pt x="6329" y="4849"/>
                      <a:pt x="8161" y="276"/>
                      <a:pt x="8161" y="276"/>
                    </a:cubicBezTo>
                    <a:cubicBezTo>
                      <a:pt x="7191" y="84"/>
                      <a:pt x="6336" y="0"/>
                      <a:pt x="5582"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23" name="Google Shape;1123;p25"/>
              <p:cNvSpPr/>
              <p:nvPr/>
            </p:nvSpPr>
            <p:spPr>
              <a:xfrm>
                <a:off x="4050825" y="183675"/>
                <a:ext cx="204025" cy="97950"/>
              </a:xfrm>
              <a:custGeom>
                <a:avLst/>
                <a:gdLst/>
                <a:ahLst/>
                <a:cxnLst/>
                <a:rect l="l" t="t" r="r" b="b"/>
                <a:pathLst>
                  <a:path w="8161" h="3918" extrusionOk="0">
                    <a:moveTo>
                      <a:pt x="5582" y="0"/>
                    </a:moveTo>
                    <a:cubicBezTo>
                      <a:pt x="431" y="0"/>
                      <a:pt x="1" y="3917"/>
                      <a:pt x="1" y="3917"/>
                    </a:cubicBezTo>
                    <a:lnTo>
                      <a:pt x="8161" y="276"/>
                    </a:lnTo>
                    <a:cubicBezTo>
                      <a:pt x="7191" y="84"/>
                      <a:pt x="6336" y="0"/>
                      <a:pt x="5582"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24" name="Google Shape;1124;p25"/>
            <p:cNvGrpSpPr/>
            <p:nvPr/>
          </p:nvGrpSpPr>
          <p:grpSpPr>
            <a:xfrm>
              <a:off x="2819682" y="2160342"/>
              <a:ext cx="243933" cy="161899"/>
              <a:chOff x="3536625" y="701950"/>
              <a:chExt cx="382400" cy="253800"/>
            </a:xfrm>
          </p:grpSpPr>
          <p:sp>
            <p:nvSpPr>
              <p:cNvPr id="1125" name="Google Shape;1125;p25"/>
              <p:cNvSpPr/>
              <p:nvPr/>
            </p:nvSpPr>
            <p:spPr>
              <a:xfrm>
                <a:off x="3536625" y="701950"/>
                <a:ext cx="382400" cy="253800"/>
              </a:xfrm>
              <a:custGeom>
                <a:avLst/>
                <a:gdLst/>
                <a:ahLst/>
                <a:cxnLst/>
                <a:rect l="l" t="t" r="r" b="b"/>
                <a:pathLst>
                  <a:path w="15296" h="10152" extrusionOk="0">
                    <a:moveTo>
                      <a:pt x="3945" y="0"/>
                    </a:moveTo>
                    <a:cubicBezTo>
                      <a:pt x="1605" y="0"/>
                      <a:pt x="1" y="929"/>
                      <a:pt x="1" y="929"/>
                    </a:cubicBezTo>
                    <a:cubicBezTo>
                      <a:pt x="486" y="8699"/>
                      <a:pt x="6361" y="10151"/>
                      <a:pt x="10685" y="10151"/>
                    </a:cubicBezTo>
                    <a:cubicBezTo>
                      <a:pt x="13267" y="10151"/>
                      <a:pt x="15296" y="9634"/>
                      <a:pt x="15296" y="9634"/>
                    </a:cubicBezTo>
                    <a:cubicBezTo>
                      <a:pt x="11595" y="1691"/>
                      <a:pt x="7101" y="0"/>
                      <a:pt x="3945"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26" name="Google Shape;1126;p25"/>
              <p:cNvSpPr/>
              <p:nvPr/>
            </p:nvSpPr>
            <p:spPr>
              <a:xfrm>
                <a:off x="3536625" y="701950"/>
                <a:ext cx="382400" cy="240850"/>
              </a:xfrm>
              <a:custGeom>
                <a:avLst/>
                <a:gdLst/>
                <a:ahLst/>
                <a:cxnLst/>
                <a:rect l="l" t="t" r="r" b="b"/>
                <a:pathLst>
                  <a:path w="15296" h="9634" extrusionOk="0">
                    <a:moveTo>
                      <a:pt x="3945" y="0"/>
                    </a:moveTo>
                    <a:cubicBezTo>
                      <a:pt x="1605" y="0"/>
                      <a:pt x="1" y="929"/>
                      <a:pt x="1" y="929"/>
                    </a:cubicBezTo>
                    <a:lnTo>
                      <a:pt x="15296" y="9634"/>
                    </a:lnTo>
                    <a:cubicBezTo>
                      <a:pt x="11595" y="1691"/>
                      <a:pt x="7101" y="0"/>
                      <a:pt x="3945"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27" name="Google Shape;1127;p25"/>
            <p:cNvGrpSpPr/>
            <p:nvPr/>
          </p:nvGrpSpPr>
          <p:grpSpPr>
            <a:xfrm rot="-4861586">
              <a:off x="1656650" y="1040237"/>
              <a:ext cx="243936" cy="161901"/>
              <a:chOff x="3536625" y="701950"/>
              <a:chExt cx="382400" cy="253800"/>
            </a:xfrm>
          </p:grpSpPr>
          <p:sp>
            <p:nvSpPr>
              <p:cNvPr id="1128" name="Google Shape;1128;p25"/>
              <p:cNvSpPr/>
              <p:nvPr/>
            </p:nvSpPr>
            <p:spPr>
              <a:xfrm>
                <a:off x="3536625" y="701950"/>
                <a:ext cx="382400" cy="253800"/>
              </a:xfrm>
              <a:custGeom>
                <a:avLst/>
                <a:gdLst/>
                <a:ahLst/>
                <a:cxnLst/>
                <a:rect l="l" t="t" r="r" b="b"/>
                <a:pathLst>
                  <a:path w="15296" h="10152" extrusionOk="0">
                    <a:moveTo>
                      <a:pt x="3945" y="0"/>
                    </a:moveTo>
                    <a:cubicBezTo>
                      <a:pt x="1605" y="0"/>
                      <a:pt x="1" y="929"/>
                      <a:pt x="1" y="929"/>
                    </a:cubicBezTo>
                    <a:cubicBezTo>
                      <a:pt x="486" y="8699"/>
                      <a:pt x="6361" y="10151"/>
                      <a:pt x="10685" y="10151"/>
                    </a:cubicBezTo>
                    <a:cubicBezTo>
                      <a:pt x="13267" y="10151"/>
                      <a:pt x="15296" y="9634"/>
                      <a:pt x="15296" y="9634"/>
                    </a:cubicBezTo>
                    <a:cubicBezTo>
                      <a:pt x="11595" y="1691"/>
                      <a:pt x="7101" y="0"/>
                      <a:pt x="3945"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29" name="Google Shape;1129;p25"/>
              <p:cNvSpPr/>
              <p:nvPr/>
            </p:nvSpPr>
            <p:spPr>
              <a:xfrm>
                <a:off x="3536625" y="701950"/>
                <a:ext cx="382400" cy="240850"/>
              </a:xfrm>
              <a:custGeom>
                <a:avLst/>
                <a:gdLst/>
                <a:ahLst/>
                <a:cxnLst/>
                <a:rect l="l" t="t" r="r" b="b"/>
                <a:pathLst>
                  <a:path w="15296" h="9634" extrusionOk="0">
                    <a:moveTo>
                      <a:pt x="3945" y="0"/>
                    </a:moveTo>
                    <a:cubicBezTo>
                      <a:pt x="1605" y="0"/>
                      <a:pt x="1" y="929"/>
                      <a:pt x="1" y="929"/>
                    </a:cubicBezTo>
                    <a:lnTo>
                      <a:pt x="15296" y="9634"/>
                    </a:lnTo>
                    <a:cubicBezTo>
                      <a:pt x="11595" y="1691"/>
                      <a:pt x="7101" y="0"/>
                      <a:pt x="3945"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1130" name="Google Shape;1130;p25"/>
            <p:cNvGrpSpPr/>
            <p:nvPr/>
          </p:nvGrpSpPr>
          <p:grpSpPr>
            <a:xfrm rot="-3195566">
              <a:off x="1695477" y="1660368"/>
              <a:ext cx="243941" cy="161905"/>
              <a:chOff x="3536625" y="701950"/>
              <a:chExt cx="382400" cy="253800"/>
            </a:xfrm>
          </p:grpSpPr>
          <p:sp>
            <p:nvSpPr>
              <p:cNvPr id="1131" name="Google Shape;1131;p25"/>
              <p:cNvSpPr/>
              <p:nvPr/>
            </p:nvSpPr>
            <p:spPr>
              <a:xfrm>
                <a:off x="3536625" y="701950"/>
                <a:ext cx="382400" cy="253800"/>
              </a:xfrm>
              <a:custGeom>
                <a:avLst/>
                <a:gdLst/>
                <a:ahLst/>
                <a:cxnLst/>
                <a:rect l="l" t="t" r="r" b="b"/>
                <a:pathLst>
                  <a:path w="15296" h="10152" extrusionOk="0">
                    <a:moveTo>
                      <a:pt x="3945" y="0"/>
                    </a:moveTo>
                    <a:cubicBezTo>
                      <a:pt x="1605" y="0"/>
                      <a:pt x="1" y="929"/>
                      <a:pt x="1" y="929"/>
                    </a:cubicBezTo>
                    <a:cubicBezTo>
                      <a:pt x="486" y="8699"/>
                      <a:pt x="6361" y="10151"/>
                      <a:pt x="10685" y="10151"/>
                    </a:cubicBezTo>
                    <a:cubicBezTo>
                      <a:pt x="13267" y="10151"/>
                      <a:pt x="15296" y="9634"/>
                      <a:pt x="15296" y="9634"/>
                    </a:cubicBezTo>
                    <a:cubicBezTo>
                      <a:pt x="11595" y="1691"/>
                      <a:pt x="7101" y="0"/>
                      <a:pt x="3945" y="0"/>
                    </a:cubicBezTo>
                    <a:close/>
                  </a:path>
                </a:pathLst>
              </a:custGeom>
              <a:solidFill>
                <a:srgbClr val="61C46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32" name="Google Shape;1132;p25"/>
              <p:cNvSpPr/>
              <p:nvPr/>
            </p:nvSpPr>
            <p:spPr>
              <a:xfrm>
                <a:off x="3536625" y="701950"/>
                <a:ext cx="382400" cy="240850"/>
              </a:xfrm>
              <a:custGeom>
                <a:avLst/>
                <a:gdLst/>
                <a:ahLst/>
                <a:cxnLst/>
                <a:rect l="l" t="t" r="r" b="b"/>
                <a:pathLst>
                  <a:path w="15296" h="9634" extrusionOk="0">
                    <a:moveTo>
                      <a:pt x="3945" y="0"/>
                    </a:moveTo>
                    <a:cubicBezTo>
                      <a:pt x="1605" y="0"/>
                      <a:pt x="1" y="929"/>
                      <a:pt x="1" y="929"/>
                    </a:cubicBezTo>
                    <a:lnTo>
                      <a:pt x="15296" y="9634"/>
                    </a:lnTo>
                    <a:cubicBezTo>
                      <a:pt x="11595" y="1691"/>
                      <a:pt x="7101" y="0"/>
                      <a:pt x="3945" y="0"/>
                    </a:cubicBezTo>
                    <a:close/>
                  </a:path>
                </a:pathLst>
              </a:custGeom>
              <a:solidFill>
                <a:srgbClr val="97CD69"/>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sp>
        <p:nvSpPr>
          <p:cNvPr id="1134" name="Google Shape;1134;p25"/>
          <p:cNvSpPr txBox="1"/>
          <p:nvPr/>
        </p:nvSpPr>
        <p:spPr>
          <a:xfrm>
            <a:off x="11385785" y="6260674"/>
            <a:ext cx="3094813" cy="937200"/>
          </a:xfrm>
          <a:prstGeom prst="rect">
            <a:avLst/>
          </a:prstGeom>
          <a:solidFill>
            <a:srgbClr val="FF3399"/>
          </a:solidFill>
          <a:ln>
            <a:noFill/>
          </a:ln>
        </p:spPr>
        <p:txBody>
          <a:bodyPr spcFirstLastPara="1" wrap="square" lIns="182850" tIns="182850" rIns="182850" bIns="182850" anchor="ctr" anchorCtr="0">
            <a:noAutofit/>
          </a:bodyPr>
          <a:lstStyle/>
          <a:p>
            <a:pPr algn="ctr" defTabSz="1828755">
              <a:buClr>
                <a:srgbClr val="000000"/>
              </a:buClr>
              <a:buSzPts val="1100"/>
            </a:pPr>
            <a:r>
              <a:rPr lang="vi-VN" sz="5400" kern="0">
                <a:solidFill>
                  <a:srgbClr val="FFFFFF"/>
                </a:solidFill>
                <a:latin typeface="#9Slide05 Claudia" pitchFamily="2" charset="0"/>
                <a:ea typeface="Roboto"/>
                <a:cs typeface="Roboto"/>
                <a:sym typeface="Roboto"/>
              </a:rPr>
              <a:t>Đông - tây</a:t>
            </a:r>
            <a:endParaRPr sz="5400" kern="0">
              <a:solidFill>
                <a:srgbClr val="FFFFFF"/>
              </a:solidFill>
              <a:latin typeface="#9Slide05 Claudia" pitchFamily="2" charset="0"/>
              <a:ea typeface="Roboto"/>
              <a:cs typeface="Roboto"/>
              <a:sym typeface="Roboto"/>
            </a:endParaRPr>
          </a:p>
        </p:txBody>
      </p:sp>
      <p:sp>
        <p:nvSpPr>
          <p:cNvPr id="1136" name="Google Shape;1136;p25"/>
          <p:cNvSpPr txBox="1"/>
          <p:nvPr/>
        </p:nvSpPr>
        <p:spPr>
          <a:xfrm>
            <a:off x="7643813" y="6321319"/>
            <a:ext cx="3094813" cy="937200"/>
          </a:xfrm>
          <a:prstGeom prst="rect">
            <a:avLst/>
          </a:prstGeom>
          <a:solidFill>
            <a:srgbClr val="FF3399"/>
          </a:solidFill>
          <a:ln>
            <a:noFill/>
          </a:ln>
        </p:spPr>
        <p:txBody>
          <a:bodyPr spcFirstLastPara="1" wrap="square" lIns="182850" tIns="182850" rIns="182850" bIns="182850" anchor="ctr" anchorCtr="0">
            <a:noAutofit/>
          </a:bodyPr>
          <a:lstStyle/>
          <a:p>
            <a:pPr algn="ctr" defTabSz="1828755">
              <a:buClr>
                <a:srgbClr val="000000"/>
              </a:buClr>
            </a:pPr>
            <a:r>
              <a:rPr lang="vi-VN" sz="5400" kern="0">
                <a:solidFill>
                  <a:srgbClr val="FFFFFF"/>
                </a:solidFill>
                <a:latin typeface="#9Slide05 Claudia" pitchFamily="2" charset="0"/>
                <a:ea typeface="Roboto"/>
                <a:cs typeface="Roboto"/>
                <a:sym typeface="Roboto"/>
              </a:rPr>
              <a:t>Bắc - nam</a:t>
            </a:r>
            <a:endParaRPr sz="5400" kern="0">
              <a:solidFill>
                <a:srgbClr val="FFFFFF"/>
              </a:solidFill>
              <a:latin typeface="#9Slide05 Claudia" pitchFamily="2" charset="0"/>
              <a:ea typeface="Roboto"/>
              <a:cs typeface="Roboto"/>
              <a:sym typeface="Roboto"/>
            </a:endParaRPr>
          </a:p>
        </p:txBody>
      </p:sp>
      <p:sp>
        <p:nvSpPr>
          <p:cNvPr id="1138" name="Google Shape;1138;p25"/>
          <p:cNvSpPr txBox="1"/>
          <p:nvPr/>
        </p:nvSpPr>
        <p:spPr>
          <a:xfrm>
            <a:off x="15240000" y="6185217"/>
            <a:ext cx="2575800" cy="937200"/>
          </a:xfrm>
          <a:prstGeom prst="rect">
            <a:avLst/>
          </a:prstGeom>
          <a:solidFill>
            <a:srgbClr val="FF3399"/>
          </a:solidFill>
          <a:ln>
            <a:noFill/>
          </a:ln>
        </p:spPr>
        <p:txBody>
          <a:bodyPr spcFirstLastPara="1" wrap="square" lIns="182850" tIns="182850" rIns="182850" bIns="182850" anchor="ctr" anchorCtr="0">
            <a:noAutofit/>
          </a:bodyPr>
          <a:lstStyle/>
          <a:p>
            <a:pPr algn="ctr" defTabSz="1828755">
              <a:buClr>
                <a:srgbClr val="000000"/>
              </a:buClr>
              <a:buSzPts val="1100"/>
            </a:pPr>
            <a:r>
              <a:rPr lang="vi-VN" sz="5400" kern="0">
                <a:solidFill>
                  <a:srgbClr val="FFFFFF"/>
                </a:solidFill>
                <a:latin typeface="#9Slide05 Claudia" pitchFamily="2" charset="0"/>
                <a:ea typeface="Roboto"/>
                <a:cs typeface="Roboto"/>
                <a:sym typeface="Roboto"/>
              </a:rPr>
              <a:t>Độ cao</a:t>
            </a:r>
            <a:endParaRPr sz="5400" kern="0">
              <a:solidFill>
                <a:srgbClr val="FFFFFF"/>
              </a:solidFill>
              <a:latin typeface="#9Slide05 Claudia" pitchFamily="2" charset="0"/>
              <a:ea typeface="Roboto"/>
              <a:cs typeface="Roboto"/>
              <a:sym typeface="Roboto"/>
            </a:endParaRPr>
          </a:p>
        </p:txBody>
      </p:sp>
      <p:sp>
        <p:nvSpPr>
          <p:cNvPr id="1139" name="Google Shape;1139;p25"/>
          <p:cNvSpPr/>
          <p:nvPr/>
        </p:nvSpPr>
        <p:spPr>
          <a:xfrm>
            <a:off x="8449155" y="4376004"/>
            <a:ext cx="1447800" cy="1447800"/>
          </a:xfrm>
          <a:prstGeom prst="ellipse">
            <a:avLst/>
          </a:prstGeom>
          <a:solidFill>
            <a:schemeClr val="accent1"/>
          </a:solidFill>
          <a:ln>
            <a:noFill/>
          </a:ln>
        </p:spPr>
        <p:txBody>
          <a:bodyPr spcFirstLastPara="1" wrap="square" lIns="182850" tIns="182850" rIns="182850" bIns="182850" anchor="ctr" anchorCtr="0">
            <a:noAutofit/>
          </a:bodyPr>
          <a:lstStyle/>
          <a:p>
            <a:pPr algn="ctr" defTabSz="1828755">
              <a:buClr>
                <a:srgbClr val="000000"/>
              </a:buClr>
            </a:pPr>
            <a:r>
              <a:rPr lang="en" sz="5000" b="1" kern="0">
                <a:solidFill>
                  <a:srgbClr val="FFFFFF"/>
                </a:solidFill>
                <a:latin typeface="Roboto"/>
                <a:ea typeface="Roboto"/>
                <a:cs typeface="Roboto"/>
                <a:sym typeface="Roboto"/>
              </a:rPr>
              <a:t>A</a:t>
            </a:r>
            <a:endParaRPr sz="2801" kern="0">
              <a:solidFill>
                <a:srgbClr val="000000"/>
              </a:solidFill>
              <a:latin typeface="Arial"/>
              <a:cs typeface="Arial"/>
              <a:sym typeface="Arial"/>
            </a:endParaRPr>
          </a:p>
        </p:txBody>
      </p:sp>
      <p:sp>
        <p:nvSpPr>
          <p:cNvPr id="1140" name="Google Shape;1140;p25"/>
          <p:cNvSpPr/>
          <p:nvPr/>
        </p:nvSpPr>
        <p:spPr>
          <a:xfrm>
            <a:off x="15724655" y="4366145"/>
            <a:ext cx="1447800" cy="1447800"/>
          </a:xfrm>
          <a:prstGeom prst="ellipse">
            <a:avLst/>
          </a:prstGeom>
          <a:solidFill>
            <a:srgbClr val="39B54A"/>
          </a:solidFill>
          <a:ln>
            <a:noFill/>
          </a:ln>
        </p:spPr>
        <p:txBody>
          <a:bodyPr spcFirstLastPara="1" wrap="square" lIns="182850" tIns="182850" rIns="182850" bIns="182850" anchor="ctr" anchorCtr="0">
            <a:noAutofit/>
          </a:bodyPr>
          <a:lstStyle/>
          <a:p>
            <a:pPr algn="ctr" defTabSz="1828755">
              <a:buClr>
                <a:srgbClr val="000000"/>
              </a:buClr>
            </a:pPr>
            <a:r>
              <a:rPr lang="en" sz="5000" b="1" kern="0">
                <a:solidFill>
                  <a:srgbClr val="FFFFFF"/>
                </a:solidFill>
                <a:latin typeface="Roboto"/>
                <a:ea typeface="Roboto"/>
                <a:cs typeface="Roboto"/>
                <a:sym typeface="Roboto"/>
              </a:rPr>
              <a:t>C</a:t>
            </a:r>
            <a:endParaRPr sz="2801" kern="0">
              <a:solidFill>
                <a:srgbClr val="000000"/>
              </a:solidFill>
              <a:latin typeface="Arial"/>
              <a:cs typeface="Arial"/>
              <a:sym typeface="Arial"/>
            </a:endParaRPr>
          </a:p>
        </p:txBody>
      </p:sp>
      <p:sp>
        <p:nvSpPr>
          <p:cNvPr id="1141" name="Google Shape;1141;p25"/>
          <p:cNvSpPr/>
          <p:nvPr/>
        </p:nvSpPr>
        <p:spPr>
          <a:xfrm>
            <a:off x="12162208" y="4366145"/>
            <a:ext cx="1447800" cy="1447800"/>
          </a:xfrm>
          <a:prstGeom prst="ellipse">
            <a:avLst/>
          </a:prstGeom>
          <a:solidFill>
            <a:srgbClr val="39B54A"/>
          </a:solidFill>
          <a:ln>
            <a:noFill/>
          </a:ln>
        </p:spPr>
        <p:txBody>
          <a:bodyPr spcFirstLastPara="1" wrap="square" lIns="182850" tIns="182850" rIns="182850" bIns="182850" anchor="ctr" anchorCtr="0">
            <a:noAutofit/>
          </a:bodyPr>
          <a:lstStyle/>
          <a:p>
            <a:pPr algn="ctr" defTabSz="1828755">
              <a:buClr>
                <a:srgbClr val="000000"/>
              </a:buClr>
            </a:pPr>
            <a:r>
              <a:rPr lang="en" sz="5000" b="1" kern="0">
                <a:solidFill>
                  <a:srgbClr val="FFFFFF"/>
                </a:solidFill>
                <a:latin typeface="Roboto"/>
                <a:ea typeface="Roboto"/>
                <a:cs typeface="Roboto"/>
                <a:sym typeface="Roboto"/>
              </a:rPr>
              <a:t>B</a:t>
            </a:r>
            <a:endParaRPr sz="2801" kern="0">
              <a:solidFill>
                <a:srgbClr val="000000"/>
              </a:solidFill>
              <a:latin typeface="Arial"/>
              <a:cs typeface="Arial"/>
              <a:sym typeface="Arial"/>
            </a:endParaRPr>
          </a:p>
        </p:txBody>
      </p:sp>
      <p:sp>
        <p:nvSpPr>
          <p:cNvPr id="130" name="Google Shape;1456;p29">
            <a:extLst>
              <a:ext uri="{FF2B5EF4-FFF2-40B4-BE49-F238E27FC236}">
                <a16:creationId xmlns:a16="http://schemas.microsoft.com/office/drawing/2014/main" id="{3CEA8453-9498-489C-9B97-9A691C98D4DD}"/>
              </a:ext>
            </a:extLst>
          </p:cNvPr>
          <p:cNvSpPr/>
          <p:nvPr/>
        </p:nvSpPr>
        <p:spPr>
          <a:xfrm>
            <a:off x="8593864" y="1753651"/>
            <a:ext cx="8832791" cy="1366640"/>
          </a:xfrm>
          <a:prstGeom prst="roundRect">
            <a:avLst/>
          </a:prstGeom>
          <a:noFill/>
          <a:ln w="28575">
            <a:solidFill>
              <a:srgbClr val="FF0066"/>
            </a:solidFill>
            <a:prstDash val="sysDot"/>
          </a:ln>
        </p:spPr>
        <p:txBody>
          <a:bodyPr spcFirstLastPara="1" wrap="square" lIns="274301" tIns="182850" rIns="274301" bIns="182850" anchor="ctr" anchorCtr="0">
            <a:noAutofit/>
          </a:bodyPr>
          <a:lstStyle/>
          <a:p>
            <a:pPr algn="ctr" defTabSz="1828755">
              <a:buClr>
                <a:srgbClr val="000000"/>
              </a:buClr>
            </a:pPr>
            <a:r>
              <a:rPr lang="vi-VN" sz="4800" kern="0">
                <a:solidFill>
                  <a:srgbClr val="00B050"/>
                </a:solidFill>
                <a:latin typeface="Roboto"/>
                <a:ea typeface="Roboto"/>
                <a:cs typeface="Roboto"/>
                <a:sym typeface="Roboto"/>
              </a:rPr>
              <a:t>Sự phân hóa đa dạng của </a:t>
            </a:r>
          </a:p>
          <a:p>
            <a:pPr algn="ctr" defTabSz="1828755">
              <a:buClr>
                <a:srgbClr val="000000"/>
              </a:buClr>
            </a:pPr>
            <a:r>
              <a:rPr lang="vi-VN" sz="4800" kern="0">
                <a:solidFill>
                  <a:srgbClr val="00B050"/>
                </a:solidFill>
                <a:latin typeface="Roboto"/>
                <a:ea typeface="Roboto"/>
                <a:cs typeface="Roboto"/>
                <a:sym typeface="Roboto"/>
              </a:rPr>
              <a:t>khí hậu Việt Nam</a:t>
            </a:r>
            <a:endParaRPr sz="4800" kern="0">
              <a:solidFill>
                <a:srgbClr val="00B050"/>
              </a:solidFill>
              <a:latin typeface="Roboto"/>
              <a:ea typeface="Roboto"/>
              <a:cs typeface="Roboto"/>
              <a:sym typeface="Roboto"/>
            </a:endParaRPr>
          </a:p>
        </p:txBody>
      </p:sp>
      <p:sp>
        <p:nvSpPr>
          <p:cNvPr id="131" name="Google Shape;1459;p29">
            <a:extLst>
              <a:ext uri="{FF2B5EF4-FFF2-40B4-BE49-F238E27FC236}">
                <a16:creationId xmlns:a16="http://schemas.microsoft.com/office/drawing/2014/main" id="{AF9217EF-00D2-4342-9A3A-D3EE2BC7702D}"/>
              </a:ext>
            </a:extLst>
          </p:cNvPr>
          <p:cNvSpPr/>
          <p:nvPr/>
        </p:nvSpPr>
        <p:spPr>
          <a:xfrm>
            <a:off x="7189644" y="1656746"/>
            <a:ext cx="1796062" cy="1649222"/>
          </a:xfrm>
          <a:prstGeom prst="ellipse">
            <a:avLst/>
          </a:prstGeom>
          <a:solidFill>
            <a:srgbClr val="FF3399"/>
          </a:solidFill>
          <a:ln>
            <a:noFill/>
          </a:ln>
        </p:spPr>
        <p:txBody>
          <a:bodyPr spcFirstLastPara="1" wrap="square" lIns="274301" tIns="182850" rIns="274301" bIns="182850" anchor="ctr" anchorCtr="0">
            <a:noAutofit/>
          </a:bodyPr>
          <a:lstStyle/>
          <a:p>
            <a:pPr algn="ctr" defTabSz="1828755">
              <a:buClr>
                <a:srgbClr val="000000"/>
              </a:buClr>
            </a:pPr>
            <a:r>
              <a:rPr lang="vi-VN" sz="9000" b="1" kern="0">
                <a:solidFill>
                  <a:srgbClr val="FBFBF3"/>
                </a:solidFill>
                <a:latin typeface="Roboto"/>
                <a:ea typeface="Roboto"/>
                <a:cs typeface="Roboto"/>
                <a:sym typeface="Roboto"/>
              </a:rPr>
              <a:t>2</a:t>
            </a:r>
            <a:r>
              <a:rPr lang="en" sz="9000" b="1" kern="0">
                <a:solidFill>
                  <a:srgbClr val="FBFBF3"/>
                </a:solidFill>
                <a:latin typeface="Roboto"/>
                <a:ea typeface="Roboto"/>
                <a:cs typeface="Roboto"/>
                <a:sym typeface="Roboto"/>
              </a:rPr>
              <a:t> </a:t>
            </a:r>
            <a:endParaRPr sz="9000" b="1" kern="0">
              <a:solidFill>
                <a:srgbClr val="FBFBF3"/>
              </a:solidFill>
              <a:latin typeface="Arial"/>
              <a:cs typeface="Arial"/>
              <a:sym typeface="Arial"/>
            </a:endParaRPr>
          </a:p>
        </p:txBody>
      </p:sp>
    </p:spTree>
    <p:extLst>
      <p:ext uri="{BB962C8B-B14F-4D97-AF65-F5344CB8AC3E}">
        <p14:creationId xmlns:p14="http://schemas.microsoft.com/office/powerpoint/2010/main" val="1873384617"/>
      </p:ext>
    </p:extLst>
  </p:cSld>
  <p:clrMapOvr>
    <a:masterClrMapping/>
  </p:clrMapOvr>
  <p:transition spd="slow">
    <p:diamon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307218"/>
            <a:ext cx="7298168" cy="4573251"/>
            <a:chOff x="0" y="0"/>
            <a:chExt cx="9893771" cy="6199734"/>
          </a:xfrm>
        </p:grpSpPr>
        <p:sp>
          <p:nvSpPr>
            <p:cNvPr id="3" name="Freeform 3"/>
            <p:cNvSpPr/>
            <p:nvPr/>
          </p:nvSpPr>
          <p:spPr>
            <a:xfrm>
              <a:off x="31750" y="31750"/>
              <a:ext cx="9830271" cy="6136234"/>
            </a:xfrm>
            <a:custGeom>
              <a:avLst/>
              <a:gdLst/>
              <a:ahLst/>
              <a:cxnLst/>
              <a:rect l="l" t="t" r="r" b="b"/>
              <a:pathLst>
                <a:path w="9830271" h="6136234">
                  <a:moveTo>
                    <a:pt x="9737561" y="6136234"/>
                  </a:moveTo>
                  <a:lnTo>
                    <a:pt x="92710" y="6136234"/>
                  </a:lnTo>
                  <a:cubicBezTo>
                    <a:pt x="41910" y="6136234"/>
                    <a:pt x="0" y="6094324"/>
                    <a:pt x="0" y="6043524"/>
                  </a:cubicBezTo>
                  <a:lnTo>
                    <a:pt x="0" y="92710"/>
                  </a:lnTo>
                  <a:cubicBezTo>
                    <a:pt x="0" y="41910"/>
                    <a:pt x="41910" y="0"/>
                    <a:pt x="92710" y="0"/>
                  </a:cubicBezTo>
                  <a:lnTo>
                    <a:pt x="9736291" y="0"/>
                  </a:lnTo>
                  <a:cubicBezTo>
                    <a:pt x="9787091" y="0"/>
                    <a:pt x="9829002" y="41910"/>
                    <a:pt x="9829002" y="92710"/>
                  </a:cubicBezTo>
                  <a:lnTo>
                    <a:pt x="9829002" y="6042254"/>
                  </a:lnTo>
                  <a:cubicBezTo>
                    <a:pt x="9830271" y="6094324"/>
                    <a:pt x="9788361" y="6136234"/>
                    <a:pt x="9737561" y="6136234"/>
                  </a:cubicBezTo>
                  <a:close/>
                </a:path>
              </a:pathLst>
            </a:custGeom>
            <a:solidFill>
              <a:srgbClr val="FFFFFF"/>
            </a:solidFill>
          </p:spPr>
        </p:sp>
        <p:sp>
          <p:nvSpPr>
            <p:cNvPr id="4" name="Freeform 4"/>
            <p:cNvSpPr/>
            <p:nvPr/>
          </p:nvSpPr>
          <p:spPr>
            <a:xfrm>
              <a:off x="0" y="0"/>
              <a:ext cx="9893771" cy="6199734"/>
            </a:xfrm>
            <a:custGeom>
              <a:avLst/>
              <a:gdLst/>
              <a:ahLst/>
              <a:cxnLst/>
              <a:rect l="l" t="t" r="r" b="b"/>
              <a:pathLst>
                <a:path w="9893771" h="6199734">
                  <a:moveTo>
                    <a:pt x="9769311" y="59690"/>
                  </a:moveTo>
                  <a:cubicBezTo>
                    <a:pt x="9804871" y="59690"/>
                    <a:pt x="9834081" y="88900"/>
                    <a:pt x="9834081" y="124460"/>
                  </a:cubicBezTo>
                  <a:lnTo>
                    <a:pt x="9834081" y="6075274"/>
                  </a:lnTo>
                  <a:cubicBezTo>
                    <a:pt x="9834081" y="6110834"/>
                    <a:pt x="9804871" y="6140044"/>
                    <a:pt x="9769311" y="6140044"/>
                  </a:cubicBezTo>
                  <a:lnTo>
                    <a:pt x="124460" y="6140044"/>
                  </a:lnTo>
                  <a:cubicBezTo>
                    <a:pt x="88900" y="6140044"/>
                    <a:pt x="59690" y="6110834"/>
                    <a:pt x="59690" y="6075274"/>
                  </a:cubicBezTo>
                  <a:lnTo>
                    <a:pt x="59690" y="124460"/>
                  </a:lnTo>
                  <a:cubicBezTo>
                    <a:pt x="59690" y="88900"/>
                    <a:pt x="88900" y="59690"/>
                    <a:pt x="124460" y="59690"/>
                  </a:cubicBezTo>
                  <a:lnTo>
                    <a:pt x="9769311" y="59690"/>
                  </a:lnTo>
                  <a:moveTo>
                    <a:pt x="9769311" y="0"/>
                  </a:moveTo>
                  <a:lnTo>
                    <a:pt x="124460" y="0"/>
                  </a:lnTo>
                  <a:cubicBezTo>
                    <a:pt x="55880" y="0"/>
                    <a:pt x="0" y="55880"/>
                    <a:pt x="0" y="124460"/>
                  </a:cubicBezTo>
                  <a:lnTo>
                    <a:pt x="0" y="6075274"/>
                  </a:lnTo>
                  <a:cubicBezTo>
                    <a:pt x="0" y="6143854"/>
                    <a:pt x="55880" y="6199734"/>
                    <a:pt x="124460" y="6199734"/>
                  </a:cubicBezTo>
                  <a:lnTo>
                    <a:pt x="9769311" y="6199734"/>
                  </a:lnTo>
                  <a:cubicBezTo>
                    <a:pt x="9837891" y="6199734"/>
                    <a:pt x="9893771" y="6143854"/>
                    <a:pt x="9893771" y="6075274"/>
                  </a:cubicBezTo>
                  <a:lnTo>
                    <a:pt x="9893771" y="124460"/>
                  </a:lnTo>
                  <a:cubicBezTo>
                    <a:pt x="9893771" y="55880"/>
                    <a:pt x="9837891" y="0"/>
                    <a:pt x="9769311" y="0"/>
                  </a:cubicBezTo>
                  <a:close/>
                </a:path>
              </a:pathLst>
            </a:custGeom>
            <a:solidFill>
              <a:srgbClr val="000000"/>
            </a:solidFill>
          </p:spPr>
        </p:sp>
      </p:grpSp>
      <p:grpSp>
        <p:nvGrpSpPr>
          <p:cNvPr id="5" name="Group 5"/>
          <p:cNvGrpSpPr/>
          <p:nvPr/>
        </p:nvGrpSpPr>
        <p:grpSpPr>
          <a:xfrm>
            <a:off x="8702015" y="1307218"/>
            <a:ext cx="8952205" cy="7951082"/>
            <a:chOff x="0" y="0"/>
            <a:chExt cx="12136069" cy="10778895"/>
          </a:xfrm>
        </p:grpSpPr>
        <p:sp>
          <p:nvSpPr>
            <p:cNvPr id="6" name="Freeform 6"/>
            <p:cNvSpPr/>
            <p:nvPr/>
          </p:nvSpPr>
          <p:spPr>
            <a:xfrm>
              <a:off x="31750" y="31750"/>
              <a:ext cx="12072569" cy="10715395"/>
            </a:xfrm>
            <a:custGeom>
              <a:avLst/>
              <a:gdLst/>
              <a:ahLst/>
              <a:cxnLst/>
              <a:rect l="l" t="t" r="r" b="b"/>
              <a:pathLst>
                <a:path w="12072569" h="10715395">
                  <a:moveTo>
                    <a:pt x="11979859" y="10715395"/>
                  </a:moveTo>
                  <a:lnTo>
                    <a:pt x="92710" y="10715395"/>
                  </a:lnTo>
                  <a:cubicBezTo>
                    <a:pt x="41910" y="10715395"/>
                    <a:pt x="0" y="10673485"/>
                    <a:pt x="0" y="10622685"/>
                  </a:cubicBezTo>
                  <a:lnTo>
                    <a:pt x="0" y="92710"/>
                  </a:lnTo>
                  <a:cubicBezTo>
                    <a:pt x="0" y="41910"/>
                    <a:pt x="41910" y="0"/>
                    <a:pt x="92710" y="0"/>
                  </a:cubicBezTo>
                  <a:lnTo>
                    <a:pt x="11978589" y="0"/>
                  </a:lnTo>
                  <a:cubicBezTo>
                    <a:pt x="12029389" y="0"/>
                    <a:pt x="12071299" y="41910"/>
                    <a:pt x="12071299" y="92710"/>
                  </a:cubicBezTo>
                  <a:lnTo>
                    <a:pt x="12071299" y="10621414"/>
                  </a:lnTo>
                  <a:cubicBezTo>
                    <a:pt x="12072569" y="10673485"/>
                    <a:pt x="12030659" y="10715395"/>
                    <a:pt x="11979859" y="10715395"/>
                  </a:cubicBezTo>
                  <a:close/>
                </a:path>
              </a:pathLst>
            </a:custGeom>
            <a:solidFill>
              <a:srgbClr val="FFFFFF"/>
            </a:solidFill>
          </p:spPr>
        </p:sp>
        <p:sp>
          <p:nvSpPr>
            <p:cNvPr id="7" name="Freeform 7"/>
            <p:cNvSpPr/>
            <p:nvPr/>
          </p:nvSpPr>
          <p:spPr>
            <a:xfrm>
              <a:off x="0" y="0"/>
              <a:ext cx="12136069" cy="10778895"/>
            </a:xfrm>
            <a:custGeom>
              <a:avLst/>
              <a:gdLst/>
              <a:ahLst/>
              <a:cxnLst/>
              <a:rect l="l" t="t" r="r" b="b"/>
              <a:pathLst>
                <a:path w="12136069" h="10778895">
                  <a:moveTo>
                    <a:pt x="12011609" y="59690"/>
                  </a:moveTo>
                  <a:cubicBezTo>
                    <a:pt x="12047169" y="59690"/>
                    <a:pt x="12076379" y="88900"/>
                    <a:pt x="12076379" y="124460"/>
                  </a:cubicBezTo>
                  <a:lnTo>
                    <a:pt x="12076379" y="10654435"/>
                  </a:lnTo>
                  <a:cubicBezTo>
                    <a:pt x="12076379" y="10689995"/>
                    <a:pt x="12047169" y="10719205"/>
                    <a:pt x="12011609" y="10719205"/>
                  </a:cubicBezTo>
                  <a:lnTo>
                    <a:pt x="124460" y="10719205"/>
                  </a:lnTo>
                  <a:cubicBezTo>
                    <a:pt x="88900" y="10719205"/>
                    <a:pt x="59690" y="10689995"/>
                    <a:pt x="59690" y="10654435"/>
                  </a:cubicBezTo>
                  <a:lnTo>
                    <a:pt x="59690" y="124460"/>
                  </a:lnTo>
                  <a:cubicBezTo>
                    <a:pt x="59690" y="88900"/>
                    <a:pt x="88900" y="59690"/>
                    <a:pt x="124460" y="59690"/>
                  </a:cubicBezTo>
                  <a:lnTo>
                    <a:pt x="12011609" y="59690"/>
                  </a:lnTo>
                  <a:moveTo>
                    <a:pt x="12011609" y="0"/>
                  </a:moveTo>
                  <a:lnTo>
                    <a:pt x="124460" y="0"/>
                  </a:lnTo>
                  <a:cubicBezTo>
                    <a:pt x="55880" y="0"/>
                    <a:pt x="0" y="55880"/>
                    <a:pt x="0" y="124460"/>
                  </a:cubicBezTo>
                  <a:lnTo>
                    <a:pt x="0" y="10654435"/>
                  </a:lnTo>
                  <a:cubicBezTo>
                    <a:pt x="0" y="10723014"/>
                    <a:pt x="55880" y="10778895"/>
                    <a:pt x="124460" y="10778895"/>
                  </a:cubicBezTo>
                  <a:lnTo>
                    <a:pt x="12011609" y="10778895"/>
                  </a:lnTo>
                  <a:cubicBezTo>
                    <a:pt x="12080189" y="10778895"/>
                    <a:pt x="12136069" y="10723014"/>
                    <a:pt x="12136069" y="10654435"/>
                  </a:cubicBezTo>
                  <a:lnTo>
                    <a:pt x="12136069" y="124460"/>
                  </a:lnTo>
                  <a:cubicBezTo>
                    <a:pt x="12136069" y="55880"/>
                    <a:pt x="12080189" y="0"/>
                    <a:pt x="12011609" y="0"/>
                  </a:cubicBezTo>
                  <a:close/>
                </a:path>
              </a:pathLst>
            </a:custGeom>
            <a:solidFill>
              <a:srgbClr val="000000"/>
            </a:solidFill>
          </p:spPr>
        </p:sp>
      </p:grpSp>
      <p:sp>
        <p:nvSpPr>
          <p:cNvPr id="8" name="Freeform 8"/>
          <p:cNvSpPr/>
          <p:nvPr/>
        </p:nvSpPr>
        <p:spPr>
          <a:xfrm>
            <a:off x="1239761" y="6375506"/>
            <a:ext cx="4905873" cy="6333874"/>
          </a:xfrm>
          <a:custGeom>
            <a:avLst/>
            <a:gdLst/>
            <a:ahLst/>
            <a:cxnLst/>
            <a:rect l="l" t="t" r="r" b="b"/>
            <a:pathLst>
              <a:path w="4905873" h="6333874">
                <a:moveTo>
                  <a:pt x="0" y="0"/>
                </a:moveTo>
                <a:lnTo>
                  <a:pt x="4905874" y="0"/>
                </a:lnTo>
                <a:lnTo>
                  <a:pt x="4905874" y="6333875"/>
                </a:lnTo>
                <a:lnTo>
                  <a:pt x="0" y="63338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8923695" y="2027814"/>
            <a:ext cx="625177" cy="625177"/>
            <a:chOff x="0" y="0"/>
            <a:chExt cx="833569" cy="833569"/>
          </a:xfrm>
        </p:grpSpPr>
        <p:grpSp>
          <p:nvGrpSpPr>
            <p:cNvPr id="10" name="Group 10"/>
            <p:cNvGrpSpPr/>
            <p:nvPr/>
          </p:nvGrpSpPr>
          <p:grpSpPr>
            <a:xfrm>
              <a:off x="0" y="0"/>
              <a:ext cx="833569" cy="83356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47"/>
              </a:solidFill>
            </p:spPr>
          </p:sp>
        </p:grpSp>
        <p:grpSp>
          <p:nvGrpSpPr>
            <p:cNvPr id="12" name="Group 12"/>
            <p:cNvGrpSpPr/>
            <p:nvPr/>
          </p:nvGrpSpPr>
          <p:grpSpPr>
            <a:xfrm>
              <a:off x="0" y="0"/>
              <a:ext cx="833569" cy="833569"/>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47"/>
              </a:solidFill>
            </p:spPr>
          </p:sp>
        </p:grpSp>
        <p:sp>
          <p:nvSpPr>
            <p:cNvPr id="14" name="TextBox 14"/>
            <p:cNvSpPr txBox="1"/>
            <p:nvPr/>
          </p:nvSpPr>
          <p:spPr>
            <a:xfrm>
              <a:off x="205456" y="52400"/>
              <a:ext cx="422657" cy="597535"/>
            </a:xfrm>
            <a:prstGeom prst="rect">
              <a:avLst/>
            </a:prstGeom>
          </p:spPr>
          <p:txBody>
            <a:bodyPr lIns="0" tIns="0" rIns="0" bIns="0" rtlCol="0" anchor="t">
              <a:spAutoFit/>
            </a:bodyPr>
            <a:lstStyle/>
            <a:p>
              <a:pPr algn="ctr">
                <a:lnSpc>
                  <a:spcPts val="3639"/>
                </a:lnSpc>
              </a:pPr>
              <a:r>
                <a:rPr lang="en-US" sz="2799">
                  <a:solidFill>
                    <a:srgbClr val="000000"/>
                  </a:solidFill>
                  <a:latin typeface="Be Vietnam Bold"/>
                </a:rPr>
                <a:t>1</a:t>
              </a:r>
            </a:p>
          </p:txBody>
        </p:sp>
      </p:grpSp>
      <p:grpSp>
        <p:nvGrpSpPr>
          <p:cNvPr id="15" name="Group 15"/>
          <p:cNvGrpSpPr/>
          <p:nvPr/>
        </p:nvGrpSpPr>
        <p:grpSpPr>
          <a:xfrm>
            <a:off x="8987835" y="3587801"/>
            <a:ext cx="622387" cy="625177"/>
            <a:chOff x="1860" y="830309"/>
            <a:chExt cx="829849" cy="833569"/>
          </a:xfrm>
        </p:grpSpPr>
        <p:grpSp>
          <p:nvGrpSpPr>
            <p:cNvPr id="16" name="Group 16"/>
            <p:cNvGrpSpPr/>
            <p:nvPr/>
          </p:nvGrpSpPr>
          <p:grpSpPr>
            <a:xfrm>
              <a:off x="1860" y="830309"/>
              <a:ext cx="829849" cy="833569"/>
              <a:chOff x="14169" y="6325166"/>
              <a:chExt cx="6321662" cy="6350000"/>
            </a:xfrm>
          </p:grpSpPr>
          <p:sp>
            <p:nvSpPr>
              <p:cNvPr id="17" name="Freeform 17"/>
              <p:cNvSpPr/>
              <p:nvPr/>
            </p:nvSpPr>
            <p:spPr>
              <a:xfrm>
                <a:off x="14169" y="6325166"/>
                <a:ext cx="6321662"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47"/>
              </a:solidFill>
            </p:spPr>
          </p:sp>
        </p:grpSp>
        <p:sp>
          <p:nvSpPr>
            <p:cNvPr id="20" name="TextBox 20"/>
            <p:cNvSpPr txBox="1"/>
            <p:nvPr/>
          </p:nvSpPr>
          <p:spPr>
            <a:xfrm>
              <a:off x="291889" y="959604"/>
              <a:ext cx="422657" cy="597534"/>
            </a:xfrm>
            <a:prstGeom prst="rect">
              <a:avLst/>
            </a:prstGeom>
          </p:spPr>
          <p:txBody>
            <a:bodyPr lIns="0" tIns="0" rIns="0" bIns="0" rtlCol="0" anchor="t">
              <a:spAutoFit/>
            </a:bodyPr>
            <a:lstStyle/>
            <a:p>
              <a:pPr algn="ctr">
                <a:lnSpc>
                  <a:spcPts val="3639"/>
                </a:lnSpc>
              </a:pPr>
              <a:r>
                <a:rPr lang="en-US" sz="2799">
                  <a:solidFill>
                    <a:srgbClr val="000000"/>
                  </a:solidFill>
                  <a:latin typeface="Be Vietnam Bold"/>
                </a:rPr>
                <a:t>2</a:t>
              </a:r>
            </a:p>
          </p:txBody>
        </p:sp>
      </p:grpSp>
      <p:grpSp>
        <p:nvGrpSpPr>
          <p:cNvPr id="21" name="Group 21"/>
          <p:cNvGrpSpPr/>
          <p:nvPr/>
        </p:nvGrpSpPr>
        <p:grpSpPr>
          <a:xfrm>
            <a:off x="8909401" y="5143500"/>
            <a:ext cx="622387" cy="625177"/>
            <a:chOff x="126312" y="416784"/>
            <a:chExt cx="829849" cy="833569"/>
          </a:xfrm>
        </p:grpSpPr>
        <p:grpSp>
          <p:nvGrpSpPr>
            <p:cNvPr id="24" name="Group 24"/>
            <p:cNvGrpSpPr/>
            <p:nvPr/>
          </p:nvGrpSpPr>
          <p:grpSpPr>
            <a:xfrm>
              <a:off x="126312" y="416784"/>
              <a:ext cx="829849" cy="833569"/>
              <a:chOff x="962225" y="3174995"/>
              <a:chExt cx="6321662" cy="6350000"/>
            </a:xfrm>
          </p:grpSpPr>
          <p:sp>
            <p:nvSpPr>
              <p:cNvPr id="25" name="Freeform 25"/>
              <p:cNvSpPr/>
              <p:nvPr/>
            </p:nvSpPr>
            <p:spPr>
              <a:xfrm>
                <a:off x="962225" y="3174995"/>
                <a:ext cx="6321662"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47"/>
              </a:solidFill>
            </p:spPr>
          </p:sp>
        </p:grpSp>
        <p:sp>
          <p:nvSpPr>
            <p:cNvPr id="26" name="TextBox 26"/>
            <p:cNvSpPr txBox="1"/>
            <p:nvPr/>
          </p:nvSpPr>
          <p:spPr>
            <a:xfrm>
              <a:off x="249388" y="521117"/>
              <a:ext cx="666288" cy="565796"/>
            </a:xfrm>
            <a:prstGeom prst="rect">
              <a:avLst/>
            </a:prstGeom>
          </p:spPr>
          <p:txBody>
            <a:bodyPr wrap="square" lIns="0" tIns="0" rIns="0" bIns="0" rtlCol="0" anchor="t">
              <a:spAutoFit/>
            </a:bodyPr>
            <a:lstStyle/>
            <a:p>
              <a:pPr algn="ctr">
                <a:lnSpc>
                  <a:spcPts val="3639"/>
                </a:lnSpc>
              </a:pPr>
              <a:r>
                <a:rPr lang="en-US" sz="2799">
                  <a:solidFill>
                    <a:srgbClr val="000000"/>
                  </a:solidFill>
                  <a:latin typeface="Be Vietnam Bold"/>
                </a:rPr>
                <a:t>3</a:t>
              </a:r>
            </a:p>
          </p:txBody>
        </p:sp>
      </p:grpSp>
      <p:grpSp>
        <p:nvGrpSpPr>
          <p:cNvPr id="27" name="Group 27"/>
          <p:cNvGrpSpPr/>
          <p:nvPr/>
        </p:nvGrpSpPr>
        <p:grpSpPr>
          <a:xfrm>
            <a:off x="9005556" y="6672081"/>
            <a:ext cx="608775" cy="625177"/>
            <a:chOff x="-879891" y="14592059"/>
            <a:chExt cx="6321662" cy="6350000"/>
          </a:xfrm>
        </p:grpSpPr>
        <p:sp>
          <p:nvSpPr>
            <p:cNvPr id="28" name="Freeform 28"/>
            <p:cNvSpPr/>
            <p:nvPr/>
          </p:nvSpPr>
          <p:spPr>
            <a:xfrm>
              <a:off x="-879891" y="14592059"/>
              <a:ext cx="6321662"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C47"/>
            </a:solidFill>
          </p:spPr>
        </p:sp>
      </p:grpSp>
      <p:sp>
        <p:nvSpPr>
          <p:cNvPr id="31" name="TextBox 31"/>
          <p:cNvSpPr txBox="1"/>
          <p:nvPr/>
        </p:nvSpPr>
        <p:spPr>
          <a:xfrm>
            <a:off x="9144000" y="6736543"/>
            <a:ext cx="310059" cy="424347"/>
          </a:xfrm>
          <a:prstGeom prst="rect">
            <a:avLst/>
          </a:prstGeom>
        </p:spPr>
        <p:txBody>
          <a:bodyPr wrap="square" lIns="0" tIns="0" rIns="0" bIns="0" rtlCol="0" anchor="t">
            <a:spAutoFit/>
          </a:bodyPr>
          <a:lstStyle/>
          <a:p>
            <a:pPr algn="ctr">
              <a:lnSpc>
                <a:spcPts val="3639"/>
              </a:lnSpc>
            </a:pPr>
            <a:r>
              <a:rPr lang="en-US" sz="2799">
                <a:solidFill>
                  <a:srgbClr val="000000"/>
                </a:solidFill>
                <a:latin typeface="Be Vietnam Bold"/>
              </a:rPr>
              <a:t>4</a:t>
            </a:r>
          </a:p>
        </p:txBody>
      </p:sp>
      <p:sp>
        <p:nvSpPr>
          <p:cNvPr id="44" name="Freeform 44"/>
          <p:cNvSpPr/>
          <p:nvPr/>
        </p:nvSpPr>
        <p:spPr>
          <a:xfrm rot="-2041419">
            <a:off x="-969196" y="7053318"/>
            <a:ext cx="2589849" cy="2034209"/>
          </a:xfrm>
          <a:custGeom>
            <a:avLst/>
            <a:gdLst/>
            <a:ahLst/>
            <a:cxnLst/>
            <a:rect l="l" t="t" r="r" b="b"/>
            <a:pathLst>
              <a:path w="2589849" h="2034209">
                <a:moveTo>
                  <a:pt x="0" y="0"/>
                </a:moveTo>
                <a:lnTo>
                  <a:pt x="2589849" y="0"/>
                </a:lnTo>
                <a:lnTo>
                  <a:pt x="2589849" y="2034209"/>
                </a:lnTo>
                <a:lnTo>
                  <a:pt x="0" y="20342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5" name="Freeform 45"/>
          <p:cNvSpPr/>
          <p:nvPr/>
        </p:nvSpPr>
        <p:spPr>
          <a:xfrm>
            <a:off x="7270299" y="9189688"/>
            <a:ext cx="1056569" cy="1036759"/>
          </a:xfrm>
          <a:custGeom>
            <a:avLst/>
            <a:gdLst/>
            <a:ahLst/>
            <a:cxnLst/>
            <a:rect l="l" t="t" r="r" b="b"/>
            <a:pathLst>
              <a:path w="1056569" h="1036759">
                <a:moveTo>
                  <a:pt x="0" y="0"/>
                </a:moveTo>
                <a:lnTo>
                  <a:pt x="1056569" y="0"/>
                </a:lnTo>
                <a:lnTo>
                  <a:pt x="1056569" y="1036758"/>
                </a:lnTo>
                <a:lnTo>
                  <a:pt x="0" y="10367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6" name="Freeform 46"/>
          <p:cNvSpPr/>
          <p:nvPr/>
        </p:nvSpPr>
        <p:spPr>
          <a:xfrm>
            <a:off x="12275103" y="-394787"/>
            <a:ext cx="1056569" cy="1036759"/>
          </a:xfrm>
          <a:custGeom>
            <a:avLst/>
            <a:gdLst/>
            <a:ahLst/>
            <a:cxnLst/>
            <a:rect l="l" t="t" r="r" b="b"/>
            <a:pathLst>
              <a:path w="1056569" h="1036759">
                <a:moveTo>
                  <a:pt x="0" y="0"/>
                </a:moveTo>
                <a:lnTo>
                  <a:pt x="1056570" y="0"/>
                </a:lnTo>
                <a:lnTo>
                  <a:pt x="1056570" y="1036758"/>
                </a:lnTo>
                <a:lnTo>
                  <a:pt x="0" y="10367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7" name="Freeform 47"/>
          <p:cNvSpPr/>
          <p:nvPr/>
        </p:nvSpPr>
        <p:spPr>
          <a:xfrm>
            <a:off x="17084062" y="9768621"/>
            <a:ext cx="1056569" cy="1036759"/>
          </a:xfrm>
          <a:custGeom>
            <a:avLst/>
            <a:gdLst/>
            <a:ahLst/>
            <a:cxnLst/>
            <a:rect l="l" t="t" r="r" b="b"/>
            <a:pathLst>
              <a:path w="1056569" h="1036759">
                <a:moveTo>
                  <a:pt x="0" y="0"/>
                </a:moveTo>
                <a:lnTo>
                  <a:pt x="1056569" y="0"/>
                </a:lnTo>
                <a:lnTo>
                  <a:pt x="1056569" y="1036758"/>
                </a:lnTo>
                <a:lnTo>
                  <a:pt x="0" y="10367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8" name="Freeform 48"/>
          <p:cNvSpPr/>
          <p:nvPr/>
        </p:nvSpPr>
        <p:spPr>
          <a:xfrm>
            <a:off x="-148632" y="334116"/>
            <a:ext cx="1177332" cy="1731370"/>
          </a:xfrm>
          <a:custGeom>
            <a:avLst/>
            <a:gdLst/>
            <a:ahLst/>
            <a:cxnLst/>
            <a:rect l="l" t="t" r="r" b="b"/>
            <a:pathLst>
              <a:path w="1177332" h="1731370">
                <a:moveTo>
                  <a:pt x="0" y="0"/>
                </a:moveTo>
                <a:lnTo>
                  <a:pt x="1177332" y="0"/>
                </a:lnTo>
                <a:lnTo>
                  <a:pt x="1177332" y="1731370"/>
                </a:lnTo>
                <a:lnTo>
                  <a:pt x="0" y="17313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0" name="TextBox 50"/>
          <p:cNvSpPr txBox="1"/>
          <p:nvPr/>
        </p:nvSpPr>
        <p:spPr>
          <a:xfrm>
            <a:off x="1169104" y="1065461"/>
            <a:ext cx="6623706" cy="4078039"/>
          </a:xfrm>
          <a:prstGeom prst="rect">
            <a:avLst/>
          </a:prstGeom>
        </p:spPr>
        <p:txBody>
          <a:bodyPr lIns="0" tIns="0" rIns="0" bIns="0" rtlCol="0" anchor="t">
            <a:spAutoFit/>
          </a:bodyPr>
          <a:lstStyle/>
          <a:p>
            <a:pPr algn="ctr">
              <a:lnSpc>
                <a:spcPts val="10559"/>
              </a:lnSpc>
            </a:pPr>
            <a:endParaRPr lang="en-US" sz="8799">
              <a:solidFill>
                <a:srgbClr val="000000"/>
              </a:solidFill>
              <a:latin typeface="Baloo"/>
            </a:endParaRPr>
          </a:p>
          <a:p>
            <a:pPr algn="ctr">
              <a:lnSpc>
                <a:spcPts val="10559"/>
              </a:lnSpc>
            </a:pPr>
            <a:r>
              <a:rPr lang="en-US" sz="8799">
                <a:solidFill>
                  <a:srgbClr val="000000"/>
                </a:solidFill>
                <a:latin typeface="Baloo"/>
              </a:rPr>
              <a:t>TRÒ </a:t>
            </a:r>
          </a:p>
          <a:p>
            <a:pPr algn="ctr">
              <a:lnSpc>
                <a:spcPts val="10559"/>
              </a:lnSpc>
            </a:pPr>
            <a:r>
              <a:rPr lang="en-US" sz="8799">
                <a:solidFill>
                  <a:srgbClr val="000000"/>
                </a:solidFill>
                <a:latin typeface="Baloo"/>
              </a:rPr>
              <a:t>CHƠI</a:t>
            </a:r>
          </a:p>
        </p:txBody>
      </p:sp>
      <p:sp>
        <p:nvSpPr>
          <p:cNvPr id="52" name="TextBox 52"/>
          <p:cNvSpPr txBox="1"/>
          <p:nvPr/>
        </p:nvSpPr>
        <p:spPr>
          <a:xfrm>
            <a:off x="9769498" y="1811637"/>
            <a:ext cx="7314564" cy="1324080"/>
          </a:xfrm>
          <a:prstGeom prst="rect">
            <a:avLst/>
          </a:prstGeom>
        </p:spPr>
        <p:txBody>
          <a:bodyPr wrap="square" lIns="0" tIns="0" rIns="0" bIns="0" rtlCol="0" anchor="t">
            <a:spAutoFit/>
          </a:bodyPr>
          <a:lstStyle/>
          <a:p>
            <a:pPr>
              <a:lnSpc>
                <a:spcPts val="3500"/>
              </a:lnSpc>
            </a:pPr>
            <a:r>
              <a:rPr lang="en-US" sz="2800">
                <a:solidFill>
                  <a:srgbClr val="000000"/>
                </a:solidFill>
                <a:latin typeface="#9Slide02 Noi dung rat dai" panose="02000000000000000000" pitchFamily="2" charset="0"/>
                <a:ea typeface="#9Slide02 Noi dung rat dai" panose="02000000000000000000" pitchFamily="2" charset="0"/>
                <a:cs typeface="Times New Roman" panose="02020603050405020304" pitchFamily="18" charset="0"/>
              </a:rPr>
              <a:t>Mỗi HS sẽ có 1 phiếu bài tập, em sẽ quan sát bảng chữ cái, theo hàng ngang, dọc, chéo để tìm ra các từ có nghĩa trong bảng.</a:t>
            </a:r>
          </a:p>
        </p:txBody>
      </p:sp>
      <p:sp>
        <p:nvSpPr>
          <p:cNvPr id="53" name="TextBox 53"/>
          <p:cNvSpPr txBox="1"/>
          <p:nvPr/>
        </p:nvSpPr>
        <p:spPr>
          <a:xfrm>
            <a:off x="9890421" y="3409837"/>
            <a:ext cx="7298168" cy="875240"/>
          </a:xfrm>
          <a:prstGeom prst="rect">
            <a:avLst/>
          </a:prstGeom>
        </p:spPr>
        <p:txBody>
          <a:bodyPr wrap="square" lIns="0" tIns="0" rIns="0" bIns="0" rtlCol="0" anchor="t">
            <a:spAutoFit/>
          </a:bodyPr>
          <a:lstStyle/>
          <a:p>
            <a:pPr>
              <a:lnSpc>
                <a:spcPts val="3500"/>
              </a:lnSpc>
            </a:pPr>
            <a:r>
              <a:rPr lang="en-US" sz="2800">
                <a:solidFill>
                  <a:srgbClr val="000000"/>
                </a:solidFill>
                <a:latin typeface="#9Slide02 Noi dung rat dai" panose="02000000000000000000" pitchFamily="2" charset="0"/>
                <a:ea typeface="#9Slide02 Noi dung rat dai" panose="02000000000000000000" pitchFamily="2" charset="0"/>
                <a:cs typeface="Times New Roman" panose="02020603050405020304" pitchFamily="18" charset="0"/>
              </a:rPr>
              <a:t>Các em sẽ có thời gian 2 phút làm việc cá nhân: Dùng bút tô hoặc khaonh vào từ tìm đ</a:t>
            </a:r>
            <a:r>
              <a:rPr lang="vi-VN" sz="2800">
                <a:solidFill>
                  <a:srgbClr val="000000"/>
                </a:solidFill>
                <a:latin typeface="#9Slide02 Noi dung rat dai" panose="02000000000000000000" pitchFamily="2" charset="0"/>
                <a:ea typeface="#9Slide02 Noi dung rat dai" panose="02000000000000000000" pitchFamily="2" charset="0"/>
                <a:cs typeface="Times New Roman" panose="02020603050405020304" pitchFamily="18" charset="0"/>
              </a:rPr>
              <a:t>ư</a:t>
            </a:r>
            <a:r>
              <a:rPr lang="en-US" sz="2800">
                <a:solidFill>
                  <a:srgbClr val="000000"/>
                </a:solidFill>
                <a:latin typeface="#9Slide02 Noi dung rat dai" panose="02000000000000000000" pitchFamily="2" charset="0"/>
                <a:ea typeface="#9Slide02 Noi dung rat dai" panose="02000000000000000000" pitchFamily="2" charset="0"/>
                <a:cs typeface="Times New Roman" panose="02020603050405020304" pitchFamily="18" charset="0"/>
              </a:rPr>
              <a:t>ợc.</a:t>
            </a:r>
          </a:p>
        </p:txBody>
      </p:sp>
      <p:sp>
        <p:nvSpPr>
          <p:cNvPr id="54" name="TextBox 54"/>
          <p:cNvSpPr txBox="1"/>
          <p:nvPr/>
        </p:nvSpPr>
        <p:spPr>
          <a:xfrm>
            <a:off x="9777696" y="4924659"/>
            <a:ext cx="7298168" cy="875240"/>
          </a:xfrm>
          <a:prstGeom prst="rect">
            <a:avLst/>
          </a:prstGeom>
        </p:spPr>
        <p:txBody>
          <a:bodyPr wrap="square" lIns="0" tIns="0" rIns="0" bIns="0" rtlCol="0" anchor="t">
            <a:spAutoFit/>
          </a:bodyPr>
          <a:lstStyle/>
          <a:p>
            <a:pPr>
              <a:lnSpc>
                <a:spcPts val="3500"/>
              </a:lnSpc>
            </a:pPr>
            <a:r>
              <a:rPr lang="en-US" sz="2800">
                <a:solidFill>
                  <a:srgbClr val="000000"/>
                </a:solidFill>
                <a:latin typeface="#9Slide02 Noi dung rat dai" panose="02000000000000000000" pitchFamily="2" charset="0"/>
                <a:ea typeface="#9Slide02 Noi dung rat dai" panose="02000000000000000000" pitchFamily="2" charset="0"/>
                <a:cs typeface="Times New Roman" panose="02020603050405020304" pitchFamily="18" charset="0"/>
              </a:rPr>
              <a:t>Sau thời gian 2 phút, cả lớp dừng bút. 3 HS nhanh nhất sẽ nộp lại phiếu cho GV.</a:t>
            </a:r>
          </a:p>
        </p:txBody>
      </p:sp>
      <p:sp>
        <p:nvSpPr>
          <p:cNvPr id="58" name="TextBox 54">
            <a:extLst>
              <a:ext uri="{FF2B5EF4-FFF2-40B4-BE49-F238E27FC236}">
                <a16:creationId xmlns:a16="http://schemas.microsoft.com/office/drawing/2014/main" id="{5771F94A-10A5-454B-817D-54F6088D4A96}"/>
              </a:ext>
            </a:extLst>
          </p:cNvPr>
          <p:cNvSpPr txBox="1"/>
          <p:nvPr/>
        </p:nvSpPr>
        <p:spPr>
          <a:xfrm>
            <a:off x="9890421" y="6594017"/>
            <a:ext cx="7378663" cy="875240"/>
          </a:xfrm>
          <a:prstGeom prst="rect">
            <a:avLst/>
          </a:prstGeom>
        </p:spPr>
        <p:txBody>
          <a:bodyPr wrap="square" lIns="0" tIns="0" rIns="0" bIns="0" rtlCol="0" anchor="t">
            <a:spAutoFit/>
          </a:bodyPr>
          <a:lstStyle/>
          <a:p>
            <a:pPr>
              <a:lnSpc>
                <a:spcPts val="3500"/>
              </a:lnSpc>
            </a:pPr>
            <a:r>
              <a:rPr lang="en-US" sz="2800">
                <a:solidFill>
                  <a:srgbClr val="000000"/>
                </a:solidFill>
                <a:latin typeface="#9Slide02 Noi dung rat dai" panose="02000000000000000000" pitchFamily="2" charset="0"/>
                <a:ea typeface="#9Slide02 Noi dung rat dai" panose="02000000000000000000" pitchFamily="2" charset="0"/>
                <a:cs typeface="Times New Roman" panose="02020603050405020304" pitchFamily="18" charset="0"/>
              </a:rPr>
              <a:t>Học sinh nào nhanh và có nhiều kết quả đúng nhất, sẽ trở thành VUA TÌM KIẾM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4DF535-5B1A-4E95-AF99-F98D5655AA01}"/>
              </a:ext>
            </a:extLst>
          </p:cNvPr>
          <p:cNvSpPr/>
          <p:nvPr/>
        </p:nvSpPr>
        <p:spPr>
          <a:xfrm>
            <a:off x="666163" y="3035276"/>
            <a:ext cx="7429500" cy="4524315"/>
          </a:xfrm>
          <a:prstGeom prst="rect">
            <a:avLst/>
          </a:prstGeom>
          <a:solidFill>
            <a:srgbClr val="FFFFFF"/>
          </a:solidFill>
          <a:ln w="12700">
            <a:solidFill>
              <a:srgbClr val="39B54A"/>
            </a:solidFill>
            <a:prstDash val="sysDash"/>
          </a:ln>
        </p:spPr>
        <p:txBody>
          <a:bodyPr wrap="square">
            <a:spAutoFit/>
          </a:bodyPr>
          <a:lstStyle/>
          <a:p>
            <a:pPr lvl="0" fontAlgn="base">
              <a:spcBef>
                <a:spcPct val="0"/>
              </a:spcBef>
              <a:spcAft>
                <a:spcPct val="0"/>
              </a:spcAft>
            </a:pPr>
            <a:endParaRPr lang="en-US" altLang="vi-VN" sz="3600">
              <a:solidFill>
                <a:srgbClr val="FF0000"/>
              </a:solidFill>
              <a:latin typeface="#9Slide02 Noi dung rat dai" panose="02000000000000000000" pitchFamily="2" charset="0"/>
              <a:ea typeface="#9Slide02 Noi dung rat dai" panose="02000000000000000000" pitchFamily="2" charset="0"/>
            </a:endParaRPr>
          </a:p>
          <a:p>
            <a:pPr lvl="0" fontAlgn="base">
              <a:spcBef>
                <a:spcPct val="0"/>
              </a:spcBef>
              <a:spcAft>
                <a:spcPct val="0"/>
              </a:spcAft>
            </a:pPr>
            <a:endParaRPr lang="en-US" altLang="vi-VN" sz="3600">
              <a:solidFill>
                <a:srgbClr val="FF0000"/>
              </a:solidFill>
              <a:latin typeface="#9Slide02 Noi dung rat dai" panose="02000000000000000000" pitchFamily="2" charset="0"/>
              <a:ea typeface="#9Slide02 Noi dung rat dai" panose="02000000000000000000" pitchFamily="2" charset="0"/>
            </a:endParaRPr>
          </a:p>
          <a:p>
            <a:pPr lvl="0" fontAlgn="base">
              <a:spcBef>
                <a:spcPct val="0"/>
              </a:spcBef>
              <a:spcAft>
                <a:spcPct val="0"/>
              </a:spcAft>
            </a:pPr>
            <a:endParaRPr lang="en-US" altLang="vi-VN" sz="3600">
              <a:solidFill>
                <a:srgbClr val="FF0000"/>
              </a:solidFill>
              <a:latin typeface="#9Slide02 Noi dung rat dai" panose="02000000000000000000" pitchFamily="2" charset="0"/>
              <a:ea typeface="#9Slide02 Noi dung rat dai" panose="02000000000000000000" pitchFamily="2" charset="0"/>
            </a:endParaRPr>
          </a:p>
          <a:p>
            <a:pPr lvl="0" fontAlgn="base">
              <a:spcBef>
                <a:spcPct val="0"/>
              </a:spcBef>
              <a:spcAft>
                <a:spcPct val="0"/>
              </a:spcAft>
            </a:pPr>
            <a:endParaRPr lang="en-US" altLang="vi-VN" sz="3600">
              <a:solidFill>
                <a:srgbClr val="FF0000"/>
              </a:solidFill>
              <a:latin typeface="#9Slide02 Noi dung rat dai" panose="02000000000000000000" pitchFamily="2" charset="0"/>
              <a:ea typeface="#9Slide02 Noi dung rat dai" panose="02000000000000000000" pitchFamily="2" charset="0"/>
            </a:endParaRPr>
          </a:p>
          <a:p>
            <a:pPr lvl="0" fontAlgn="base">
              <a:spcBef>
                <a:spcPct val="0"/>
              </a:spcBef>
              <a:spcAft>
                <a:spcPct val="0"/>
              </a:spcAft>
            </a:pPr>
            <a:endParaRPr lang="en-US" altLang="vi-VN" sz="3600">
              <a:solidFill>
                <a:srgbClr val="FF0000"/>
              </a:solidFill>
              <a:latin typeface="#9Slide02 Noi dung rat dai" panose="02000000000000000000" pitchFamily="2" charset="0"/>
              <a:ea typeface="#9Slide02 Noi dung rat dai" panose="02000000000000000000" pitchFamily="2" charset="0"/>
            </a:endParaRPr>
          </a:p>
          <a:p>
            <a:pPr lvl="0" fontAlgn="base">
              <a:spcBef>
                <a:spcPct val="0"/>
              </a:spcBef>
              <a:spcAft>
                <a:spcPct val="0"/>
              </a:spcAft>
            </a:pPr>
            <a:endParaRPr lang="en-US" altLang="vi-VN" sz="3600">
              <a:solidFill>
                <a:srgbClr val="FF0000"/>
              </a:solidFill>
              <a:latin typeface="#9Slide02 Noi dung rat dai" panose="02000000000000000000" pitchFamily="2" charset="0"/>
              <a:ea typeface="#9Slide02 Noi dung rat dai" panose="02000000000000000000" pitchFamily="2" charset="0"/>
            </a:endParaRPr>
          </a:p>
          <a:p>
            <a:pPr lvl="0" fontAlgn="base">
              <a:spcBef>
                <a:spcPct val="0"/>
              </a:spcBef>
              <a:spcAft>
                <a:spcPct val="0"/>
              </a:spcAft>
            </a:pPr>
            <a:endParaRPr lang="en-US" altLang="vi-VN" sz="3600">
              <a:solidFill>
                <a:srgbClr val="FF0000"/>
              </a:solidFill>
              <a:latin typeface="#9Slide02 Noi dung rat dai" panose="02000000000000000000" pitchFamily="2" charset="0"/>
              <a:ea typeface="#9Slide02 Noi dung rat dai" panose="02000000000000000000" pitchFamily="2" charset="0"/>
            </a:endParaRPr>
          </a:p>
          <a:p>
            <a:pPr lvl="0" fontAlgn="base">
              <a:spcBef>
                <a:spcPct val="0"/>
              </a:spcBef>
              <a:spcAft>
                <a:spcPct val="0"/>
              </a:spcAft>
            </a:pPr>
            <a:endParaRPr lang="en-US" altLang="vi-VN" sz="3600">
              <a:solidFill>
                <a:srgbClr val="FF0000"/>
              </a:solidFill>
              <a:latin typeface="#9Slide02 Noi dung rat dai" panose="02000000000000000000" pitchFamily="2" charset="0"/>
              <a:ea typeface="#9Slide02 Noi dung rat dai" panose="02000000000000000000" pitchFamily="2" charset="0"/>
            </a:endParaRPr>
          </a:p>
        </p:txBody>
      </p:sp>
      <p:sp>
        <p:nvSpPr>
          <p:cNvPr id="5" name="Rectangle 4">
            <a:extLst>
              <a:ext uri="{FF2B5EF4-FFF2-40B4-BE49-F238E27FC236}">
                <a16:creationId xmlns:a16="http://schemas.microsoft.com/office/drawing/2014/main" id="{20A6FD48-94C1-4917-82FB-173B6E7980EE}"/>
              </a:ext>
            </a:extLst>
          </p:cNvPr>
          <p:cNvSpPr/>
          <p:nvPr/>
        </p:nvSpPr>
        <p:spPr>
          <a:xfrm>
            <a:off x="923874" y="3429004"/>
            <a:ext cx="7429500" cy="4616648"/>
          </a:xfrm>
          <a:prstGeom prst="rect">
            <a:avLst/>
          </a:prstGeom>
          <a:solidFill>
            <a:srgbClr val="FFFFFF"/>
          </a:solidFill>
          <a:ln w="12700">
            <a:solidFill>
              <a:srgbClr val="39B54A"/>
            </a:solidFill>
            <a:prstDash val="sysDash"/>
          </a:ln>
        </p:spPr>
        <p:txBody>
          <a:bodyPr wrap="square">
            <a:spAutoFit/>
          </a:bodyPr>
          <a:lstStyle/>
          <a:p>
            <a:pPr lvl="0" fontAlgn="base">
              <a:spcBef>
                <a:spcPct val="0"/>
              </a:spcBef>
              <a:spcAft>
                <a:spcPct val="0"/>
              </a:spcAft>
            </a:pPr>
            <a:r>
              <a:rPr lang="en-US" altLang="vi-VN" sz="4200">
                <a:solidFill>
                  <a:srgbClr val="FF0000"/>
                </a:solidFill>
                <a:latin typeface="#9Slide07 IcielBaliho Script" pitchFamily="2" charset="0"/>
                <a:ea typeface="#9Slide02 Noi dung rat dai" panose="02000000000000000000" pitchFamily="2" charset="0"/>
              </a:rPr>
              <a:t>1. Cho biết  nhân vật </a:t>
            </a:r>
            <a:r>
              <a:rPr lang="en-US" altLang="vi-VN" sz="4200">
                <a:solidFill>
                  <a:srgbClr val="0000FF"/>
                </a:solidFill>
                <a:latin typeface="#9Slide07 IcielBaliho Script" pitchFamily="2" charset="0"/>
                <a:ea typeface="#9Slide02 Noi dung rat dai" panose="02000000000000000000" pitchFamily="2" charset="0"/>
              </a:rPr>
              <a:t>Anh</a:t>
            </a:r>
            <a:r>
              <a:rPr lang="en-US" altLang="vi-VN" sz="4200">
                <a:solidFill>
                  <a:srgbClr val="FF0000"/>
                </a:solidFill>
                <a:latin typeface="#9Slide07 IcielBaliho Script" pitchFamily="2" charset="0"/>
                <a:ea typeface="#9Slide02 Noi dung rat dai" panose="02000000000000000000" pitchFamily="2" charset="0"/>
              </a:rPr>
              <a:t> trong lời b</a:t>
            </a:r>
            <a:r>
              <a:rPr lang="en-US" altLang="vi-VN" sz="4200">
                <a:solidFill>
                  <a:srgbClr val="FF0000"/>
                </a:solidFill>
                <a:latin typeface="#9Slide07 IcielBaliho Script" pitchFamily="2" charset="0"/>
                <a:ea typeface="#9Slide02 Noi dung rat dai" panose="02000000000000000000" pitchFamily="2" charset="0"/>
                <a:cs typeface="Calibri" panose="020F0502020204030204" pitchFamily="34" charset="0"/>
              </a:rPr>
              <a:t>à</a:t>
            </a:r>
            <a:r>
              <a:rPr lang="en-US" altLang="vi-VN" sz="4200">
                <a:solidFill>
                  <a:srgbClr val="FF0000"/>
                </a:solidFill>
                <a:latin typeface="#9Slide07 IcielBaliho Script" pitchFamily="2" charset="0"/>
                <a:ea typeface="#9Slide02 Noi dung rat dai" panose="02000000000000000000" pitchFamily="2" charset="0"/>
              </a:rPr>
              <a:t>i  hát đang ở đâu? Nhân vật n</a:t>
            </a:r>
            <a:r>
              <a:rPr lang="en-US" altLang="vi-VN" sz="4200">
                <a:solidFill>
                  <a:srgbClr val="FF0000"/>
                </a:solidFill>
                <a:latin typeface="#9Slide07 IcielBaliho Script" pitchFamily="2" charset="0"/>
                <a:ea typeface="#9Slide02 Noi dung rat dai" panose="02000000000000000000" pitchFamily="2" charset="0"/>
                <a:cs typeface="Calibri" panose="020F0502020204030204" pitchFamily="34" charset="0"/>
              </a:rPr>
              <a:t>à</a:t>
            </a:r>
            <a:r>
              <a:rPr lang="en-US" altLang="vi-VN" sz="4200">
                <a:solidFill>
                  <a:srgbClr val="FF0000"/>
                </a:solidFill>
                <a:latin typeface="#9Slide07 IcielBaliho Script" pitchFamily="2" charset="0"/>
                <a:ea typeface="#9Slide02 Noi dung rat dai" panose="02000000000000000000" pitchFamily="2" charset="0"/>
              </a:rPr>
              <a:t>y muốn gửi gì cho cô gái?</a:t>
            </a:r>
          </a:p>
          <a:p>
            <a:pPr lvl="0" fontAlgn="base">
              <a:spcBef>
                <a:spcPct val="0"/>
              </a:spcBef>
              <a:spcAft>
                <a:spcPct val="0"/>
              </a:spcAft>
            </a:pPr>
            <a:r>
              <a:rPr lang="en-US" altLang="vi-VN" sz="4200">
                <a:solidFill>
                  <a:srgbClr val="FF0000"/>
                </a:solidFill>
                <a:latin typeface="#9Slide07 IcielBaliho Script" pitchFamily="2" charset="0"/>
                <a:ea typeface="#9Slide02 Noi dung rat dai" panose="02000000000000000000" pitchFamily="2" charset="0"/>
              </a:rPr>
              <a:t>2.Cho biết  nhân vật </a:t>
            </a:r>
            <a:r>
              <a:rPr lang="en-US" altLang="vi-VN" sz="4200">
                <a:solidFill>
                  <a:srgbClr val="0000FF"/>
                </a:solidFill>
                <a:latin typeface="#9Slide07 IcielBaliho Script" pitchFamily="2" charset="0"/>
                <a:ea typeface="#9Slide02 Noi dung rat dai" panose="02000000000000000000" pitchFamily="2" charset="0"/>
              </a:rPr>
              <a:t>Em</a:t>
            </a:r>
            <a:r>
              <a:rPr lang="en-US" altLang="vi-VN" sz="4200">
                <a:solidFill>
                  <a:srgbClr val="FF0000"/>
                </a:solidFill>
                <a:latin typeface="#9Slide07 IcielBaliho Script" pitchFamily="2" charset="0"/>
                <a:ea typeface="#9Slide02 Noi dung rat dai" panose="02000000000000000000" pitchFamily="2" charset="0"/>
              </a:rPr>
              <a:t> trong lời bài hát đang ở đâu?  </a:t>
            </a:r>
          </a:p>
          <a:p>
            <a:pPr lvl="0" fontAlgn="base">
              <a:spcBef>
                <a:spcPct val="0"/>
              </a:spcBef>
              <a:spcAft>
                <a:spcPct val="0"/>
              </a:spcAft>
            </a:pPr>
            <a:r>
              <a:rPr lang="en-US" altLang="vi-VN" sz="4200">
                <a:solidFill>
                  <a:srgbClr val="FF0000"/>
                </a:solidFill>
                <a:latin typeface="#9Slide07 IcielBaliho Script" pitchFamily="2" charset="0"/>
                <a:ea typeface="#9Slide02 Noi dung rat dai" panose="02000000000000000000" pitchFamily="2" charset="0"/>
              </a:rPr>
              <a:t>3.Tại sao sao nhân vật anh lại thương những người thợ cày thợ cấy? </a:t>
            </a:r>
          </a:p>
        </p:txBody>
      </p:sp>
      <p:sp>
        <p:nvSpPr>
          <p:cNvPr id="2" name="Rectangle 1">
            <a:extLst>
              <a:ext uri="{FF2B5EF4-FFF2-40B4-BE49-F238E27FC236}">
                <a16:creationId xmlns:a16="http://schemas.microsoft.com/office/drawing/2014/main" id="{EBD94887-247C-4B0F-BD99-336EBF8E1EEB}"/>
              </a:ext>
            </a:extLst>
          </p:cNvPr>
          <p:cNvSpPr/>
          <p:nvPr/>
        </p:nvSpPr>
        <p:spPr>
          <a:xfrm>
            <a:off x="10150067" y="665351"/>
            <a:ext cx="7315200" cy="895629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sz="6000">
                <a:solidFill>
                  <a:srgbClr val="FFC000"/>
                </a:solidFill>
                <a:latin typeface="#9Slide07 IcielCadena" panose="02000503000000020004" pitchFamily="2" charset="0"/>
                <a:ea typeface="#9Slide02 Noi dung rat dai" panose="02000000000000000000" pitchFamily="2" charset="0"/>
              </a:rPr>
              <a:t>Gửi nắng cho em</a:t>
            </a:r>
            <a:endParaRPr lang="vi-VN" sz="6000">
              <a:solidFill>
                <a:srgbClr val="FFC000"/>
              </a:solidFill>
              <a:effectLst>
                <a:outerShdw blurRad="38100" dist="38100" dir="2700000" algn="tl">
                  <a:srgbClr val="000000">
                    <a:alpha val="43137"/>
                  </a:srgbClr>
                </a:outerShdw>
              </a:effectLst>
              <a:latin typeface="#9Slide07 IcielCadena" panose="02000503000000020004" pitchFamily="2" charset="0"/>
              <a:ea typeface="#9Slide02 Noi dung rat dai" panose="02000000000000000000" pitchFamily="2" charset="0"/>
            </a:endParaRPr>
          </a:p>
          <a:p>
            <a:pPr algn="r"/>
            <a:r>
              <a:rPr lang="vi-VN" sz="4200">
                <a:solidFill>
                  <a:srgbClr val="002060"/>
                </a:solidFill>
                <a:effectLst>
                  <a:outerShdw blurRad="38100" dist="38100" dir="2700000" algn="tl">
                    <a:srgbClr val="000000">
                      <a:alpha val="43137"/>
                    </a:srgbClr>
                  </a:outerShdw>
                </a:effectLst>
                <a:latin typeface="#9Slide02 Noi dung rat dai" panose="02000000000000000000" pitchFamily="2" charset="0"/>
                <a:ea typeface="#9Slide02 Noi dung rat dai" panose="02000000000000000000" pitchFamily="2" charset="0"/>
              </a:rPr>
              <a:t>                   </a:t>
            </a:r>
            <a:r>
              <a:rPr lang="vi-VN" sz="3600">
                <a:solidFill>
                  <a:srgbClr val="002060"/>
                </a:solidFill>
                <a:latin typeface="#9Slide02 Noi dung rat dai" panose="02000000000000000000" pitchFamily="2" charset="0"/>
                <a:ea typeface="#9Slide02 Noi dung rat dai" panose="02000000000000000000" pitchFamily="2" charset="0"/>
              </a:rPr>
              <a:t>Thơ: Bùi Văn Dung</a:t>
            </a:r>
          </a:p>
          <a:p>
            <a:pPr algn="r"/>
            <a:r>
              <a:rPr lang="vi-VN" sz="3600">
                <a:solidFill>
                  <a:srgbClr val="002060"/>
                </a:solidFill>
                <a:latin typeface="#9Slide02 Noi dung rat dai" panose="02000000000000000000" pitchFamily="2" charset="0"/>
                <a:ea typeface="#9Slide02 Noi dung rat dai" panose="02000000000000000000" pitchFamily="2" charset="0"/>
              </a:rPr>
              <a:t>                   </a:t>
            </a:r>
            <a:r>
              <a:rPr lang="en-US" sz="3600">
                <a:solidFill>
                  <a:srgbClr val="002060"/>
                </a:solidFill>
                <a:latin typeface="#9Slide02 Noi dung rat dai" panose="02000000000000000000" pitchFamily="2" charset="0"/>
                <a:ea typeface="#9Slide02 Noi dung rat dai" panose="02000000000000000000" pitchFamily="2" charset="0"/>
              </a:rPr>
              <a:t>   </a:t>
            </a:r>
            <a:r>
              <a:rPr lang="vi-VN" sz="3600">
                <a:solidFill>
                  <a:srgbClr val="002060"/>
                </a:solidFill>
                <a:latin typeface="#9Slide02 Noi dung rat dai" panose="02000000000000000000" pitchFamily="2" charset="0"/>
                <a:ea typeface="#9Slide02 Noi dung rat dai" panose="02000000000000000000" pitchFamily="2" charset="0"/>
              </a:rPr>
              <a:t>Nhạc: Phạm Tuyên     </a:t>
            </a:r>
            <a:r>
              <a:rPr lang="vi-VN" sz="4200">
                <a:solidFill>
                  <a:srgbClr val="002060"/>
                </a:solidFill>
              </a:rPr>
              <a:t>             </a:t>
            </a:r>
          </a:p>
          <a:p>
            <a:r>
              <a:rPr lang="vi-VN" sz="4800">
                <a:solidFill>
                  <a:srgbClr val="0000FF"/>
                </a:solidFill>
                <a:latin typeface="#9Slide07 Dorayaki" pitchFamily="2" charset="0"/>
              </a:rPr>
              <a:t>Anh ở trong này chưa thấy mùa đông </a:t>
            </a:r>
            <a:br>
              <a:rPr lang="vi-VN" sz="4800">
                <a:solidFill>
                  <a:srgbClr val="0000FF"/>
                </a:solidFill>
                <a:latin typeface="#9Slide07 Dorayaki" pitchFamily="2" charset="0"/>
              </a:rPr>
            </a:br>
            <a:r>
              <a:rPr lang="vi-VN" sz="4800">
                <a:solidFill>
                  <a:srgbClr val="0000FF"/>
                </a:solidFill>
                <a:latin typeface="#9Slide07 Dorayaki" pitchFamily="2" charset="0"/>
              </a:rPr>
              <a:t>Nắng vẫn đỏ mận hồng đào cuối vụ </a:t>
            </a:r>
            <a:br>
              <a:rPr lang="vi-VN" sz="4800">
                <a:solidFill>
                  <a:srgbClr val="0000FF"/>
                </a:solidFill>
                <a:latin typeface="#9Slide07 Dorayaki" pitchFamily="2" charset="0"/>
              </a:rPr>
            </a:br>
            <a:r>
              <a:rPr lang="vi-VN" sz="4800">
                <a:solidFill>
                  <a:srgbClr val="0000FF"/>
                </a:solidFill>
                <a:latin typeface="#9Slide07 Dorayaki" pitchFamily="2" charset="0"/>
              </a:rPr>
              <a:t>Trời Sài Gòn xanh cao như quyến rũ </a:t>
            </a:r>
            <a:br>
              <a:rPr lang="vi-VN" sz="4800">
                <a:solidFill>
                  <a:srgbClr val="0000FF"/>
                </a:solidFill>
                <a:latin typeface="#9Slide07 Dorayaki" pitchFamily="2" charset="0"/>
              </a:rPr>
            </a:br>
            <a:r>
              <a:rPr lang="vi-VN" sz="4800">
                <a:solidFill>
                  <a:srgbClr val="0000FF"/>
                </a:solidFill>
                <a:latin typeface="#9Slide07 Dorayaki" pitchFamily="2" charset="0"/>
              </a:rPr>
              <a:t>Thật diệu kỳ là mùa đông phương Nam </a:t>
            </a:r>
          </a:p>
          <a:p>
            <a:br>
              <a:rPr lang="vi-VN" sz="4800">
                <a:solidFill>
                  <a:srgbClr val="0000FF"/>
                </a:solidFill>
                <a:latin typeface="#9Slide07 Dorayaki" pitchFamily="2" charset="0"/>
              </a:rPr>
            </a:br>
            <a:r>
              <a:rPr lang="vi-VN" sz="4800">
                <a:solidFill>
                  <a:srgbClr val="0000FF"/>
                </a:solidFill>
                <a:latin typeface="#9Slide07 Dorayaki" pitchFamily="2" charset="0"/>
              </a:rPr>
              <a:t>Muốn gửi ra em một chút nắng vàng </a:t>
            </a:r>
            <a:br>
              <a:rPr lang="vi-VN" sz="4800">
                <a:solidFill>
                  <a:srgbClr val="0000FF"/>
                </a:solidFill>
                <a:latin typeface="#9Slide07 Dorayaki" pitchFamily="2" charset="0"/>
              </a:rPr>
            </a:br>
            <a:r>
              <a:rPr lang="vi-VN" sz="4800">
                <a:solidFill>
                  <a:srgbClr val="0000FF"/>
                </a:solidFill>
                <a:latin typeface="#9Slide07 Dorayaki" pitchFamily="2" charset="0"/>
              </a:rPr>
              <a:t>Thương cái rét của thợ cày thợ cấy </a:t>
            </a:r>
            <a:br>
              <a:rPr lang="vi-VN" sz="4800">
                <a:solidFill>
                  <a:srgbClr val="0000FF"/>
                </a:solidFill>
                <a:latin typeface="#9Slide07 Dorayaki" pitchFamily="2" charset="0"/>
              </a:rPr>
            </a:br>
            <a:r>
              <a:rPr lang="vi-VN" sz="4800">
                <a:solidFill>
                  <a:srgbClr val="0000FF"/>
                </a:solidFill>
                <a:latin typeface="#9Slide07 Dorayaki" pitchFamily="2" charset="0"/>
              </a:rPr>
              <a:t>Nên cứ muốn chia nắng đều ra ngoài ấy </a:t>
            </a:r>
            <a:br>
              <a:rPr lang="vi-VN" sz="4800">
                <a:solidFill>
                  <a:srgbClr val="0000FF"/>
                </a:solidFill>
                <a:latin typeface="#9Slide07 Dorayaki" pitchFamily="2" charset="0"/>
              </a:rPr>
            </a:br>
            <a:r>
              <a:rPr lang="vi-VN" sz="4800">
                <a:solidFill>
                  <a:srgbClr val="0000FF"/>
                </a:solidFill>
                <a:latin typeface="#9Slide07 Dorayaki" pitchFamily="2" charset="0"/>
              </a:rPr>
              <a:t>Có tình thương tha thiết của trong này </a:t>
            </a:r>
          </a:p>
        </p:txBody>
      </p:sp>
      <p:pic>
        <p:nvPicPr>
          <p:cNvPr id="4" name="Picture 3">
            <a:extLst>
              <a:ext uri="{FF2B5EF4-FFF2-40B4-BE49-F238E27FC236}">
                <a16:creationId xmlns:a16="http://schemas.microsoft.com/office/drawing/2014/main" id="{C30B128A-235F-402F-868D-F4F56710E65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5349" l="8953" r="92907">
                        <a14:foregroundMark x1="20465" y1="80465" x2="20465" y2="80465"/>
                        <a14:foregroundMark x1="20581" y1="94186" x2="20581" y2="94186"/>
                        <a14:foregroundMark x1="51628" y1="95465" x2="51628" y2="95465"/>
                        <a14:foregroundMark x1="92907" y1="32791" x2="92907" y2="32791"/>
                        <a14:foregroundMark x1="80349" y1="63023" x2="80349" y2="63023"/>
                        <a14:foregroundMark x1="80116" y1="62209" x2="80116" y2="62209"/>
                        <a14:foregroundMark x1="76163" y1="59302" x2="76163" y2="59302"/>
                        <a14:foregroundMark x1="80698" y1="77907" x2="80698" y2="77907"/>
                        <a14:foregroundMark x1="8953" y1="84186" x2="8953" y2="84186"/>
                        <a14:foregroundMark x1="9070" y1="87907" x2="9070" y2="87907"/>
                      </a14:backgroundRemoval>
                    </a14:imgEffect>
                  </a14:imgLayer>
                </a14:imgProps>
              </a:ext>
            </a:extLst>
          </a:blip>
          <a:stretch>
            <a:fillRect/>
          </a:stretch>
        </p:blipFill>
        <p:spPr>
          <a:xfrm>
            <a:off x="6158968" y="6034434"/>
            <a:ext cx="4114800" cy="4114800"/>
          </a:xfrm>
          <a:prstGeom prst="rect">
            <a:avLst/>
          </a:prstGeom>
        </p:spPr>
      </p:pic>
      <p:pic>
        <p:nvPicPr>
          <p:cNvPr id="1028" name="Picture 4" descr="Hoa mai - Apricot blossom on Behance">
            <a:extLst>
              <a:ext uri="{FF2B5EF4-FFF2-40B4-BE49-F238E27FC236}">
                <a16:creationId xmlns:a16="http://schemas.microsoft.com/office/drawing/2014/main" id="{89DC6732-E0B4-4B25-8F7C-024D1BA1C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18622">
            <a:off x="16159405" y="-455283"/>
            <a:ext cx="3568487" cy="1665114"/>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Photoshop cành hoa đào phai đẹp file PSD">
            <a:extLst>
              <a:ext uri="{FF2B5EF4-FFF2-40B4-BE49-F238E27FC236}">
                <a16:creationId xmlns:a16="http://schemas.microsoft.com/office/drawing/2014/main" id="{0459D9F5-40EF-43E6-835F-43C64DCB9DFF}"/>
              </a:ext>
            </a:extLst>
          </p:cNvPr>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pic>
        <p:nvPicPr>
          <p:cNvPr id="1034" name="Picture 10" descr="22.178 tấm ảnh về bông hoa đào, kích thước lớn tuyệt đẹp cho in ấn thiết kế  - Mua bán hình ảnh shutterstock giá rẻ chỉ từ 3.000 đ trong 2 phút">
            <a:extLst>
              <a:ext uri="{FF2B5EF4-FFF2-40B4-BE49-F238E27FC236}">
                <a16:creationId xmlns:a16="http://schemas.microsoft.com/office/drawing/2014/main" id="{5CDD5799-41D6-4C40-9818-C68E159DBDB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6222" y1="27778" x2="46222" y2="27778"/>
                        <a14:foregroundMark x1="28444" y1="39556" x2="28444" y2="39556"/>
                        <a14:foregroundMark x1="54667" y1="53556" x2="54667" y2="53556"/>
                        <a14:foregroundMark x1="54667" y1="53778" x2="54667" y2="53778"/>
                        <a14:foregroundMark x1="50667" y1="34889" x2="50667" y2="34889"/>
                        <a14:foregroundMark x1="50667" y1="34889" x2="50667" y2="34889"/>
                        <a14:foregroundMark x1="51556" y1="28444" x2="51556" y2="28444"/>
                        <a14:foregroundMark x1="52667" y1="23556" x2="52667" y2="23556"/>
                        <a14:foregroundMark x1="52667" y1="23556" x2="52667" y2="23556"/>
                        <a14:foregroundMark x1="52667" y1="23556" x2="52667" y2="23556"/>
                        <a14:foregroundMark x1="52667" y1="22667" x2="52667" y2="22667"/>
                        <a14:foregroundMark x1="49778" y1="20000" x2="50000" y2="25778"/>
                        <a14:foregroundMark x1="43111" y1="18222" x2="55111" y2="20444"/>
                        <a14:foregroundMark x1="55111" y1="20444" x2="55556" y2="19778"/>
                        <a14:foregroundMark x1="56889" y1="19111" x2="54222" y2="27556"/>
                        <a14:foregroundMark x1="52444" y1="34667" x2="66667" y2="76222"/>
                        <a14:foregroundMark x1="66667" y1="76222" x2="66222" y2="74667"/>
                        <a14:foregroundMark x1="34222" y1="59556" x2="35778" y2="60889"/>
                        <a14:foregroundMark x1="36000" y1="65333" x2="35556" y2="74667"/>
                        <a14:foregroundMark x1="33778" y1="44889" x2="33778" y2="44889"/>
                        <a14:foregroundMark x1="29333" y1="41778" x2="27778" y2="41333"/>
                        <a14:foregroundMark x1="24444" y1="39333" x2="24444" y2="39333"/>
                        <a14:foregroundMark x1="24444" y1="39333" x2="24444" y2="39333"/>
                        <a14:foregroundMark x1="24222" y1="39556" x2="33111" y2="40222"/>
                      </a14:backgroundRemoval>
                    </a14:imgEffect>
                  </a14:imgLayer>
                </a14:imgProps>
              </a:ext>
              <a:ext uri="{28A0092B-C50C-407E-A947-70E740481C1C}">
                <a14:useLocalDpi xmlns:a14="http://schemas.microsoft.com/office/drawing/2010/main" val="0"/>
              </a:ext>
            </a:extLst>
          </a:blip>
          <a:srcRect/>
          <a:stretch>
            <a:fillRect/>
          </a:stretch>
        </p:blipFill>
        <p:spPr bwMode="auto">
          <a:xfrm>
            <a:off x="-765868" y="8908555"/>
            <a:ext cx="1728788" cy="17287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22.178 tấm ảnh về bông hoa đào, kích thước lớn tuyệt đẹp cho in ấn thiết kế  - Mua bán hình ảnh shutterstock giá rẻ chỉ từ 3.000 đ trong 2 phút">
            <a:extLst>
              <a:ext uri="{FF2B5EF4-FFF2-40B4-BE49-F238E27FC236}">
                <a16:creationId xmlns:a16="http://schemas.microsoft.com/office/drawing/2014/main" id="{378698D5-08F8-48EF-8936-2233169774D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6222" y1="27778" x2="46222" y2="27778"/>
                        <a14:foregroundMark x1="28444" y1="39556" x2="28444" y2="39556"/>
                        <a14:foregroundMark x1="54667" y1="53556" x2="54667" y2="53556"/>
                        <a14:foregroundMark x1="54667" y1="53778" x2="54667" y2="53778"/>
                        <a14:foregroundMark x1="50667" y1="34889" x2="50667" y2="34889"/>
                        <a14:foregroundMark x1="50667" y1="34889" x2="50667" y2="34889"/>
                        <a14:foregroundMark x1="51556" y1="28444" x2="51556" y2="28444"/>
                        <a14:foregroundMark x1="52667" y1="23556" x2="52667" y2="23556"/>
                        <a14:foregroundMark x1="52667" y1="23556" x2="52667" y2="23556"/>
                        <a14:foregroundMark x1="52667" y1="23556" x2="52667" y2="23556"/>
                        <a14:foregroundMark x1="52667" y1="22667" x2="52667" y2="22667"/>
                        <a14:foregroundMark x1="49778" y1="20000" x2="50000" y2="25778"/>
                        <a14:foregroundMark x1="43111" y1="18222" x2="55111" y2="20444"/>
                        <a14:foregroundMark x1="55111" y1="20444" x2="55556" y2="19778"/>
                        <a14:foregroundMark x1="56889" y1="19111" x2="54222" y2="27556"/>
                        <a14:foregroundMark x1="52444" y1="34667" x2="66667" y2="76222"/>
                        <a14:foregroundMark x1="66667" y1="76222" x2="66222" y2="74667"/>
                        <a14:foregroundMark x1="34222" y1="59556" x2="35778" y2="60889"/>
                        <a14:foregroundMark x1="36000" y1="65333" x2="35556" y2="74667"/>
                        <a14:foregroundMark x1="33778" y1="44889" x2="33778" y2="44889"/>
                        <a14:foregroundMark x1="29333" y1="41778" x2="27778" y2="41333"/>
                        <a14:foregroundMark x1="24444" y1="39333" x2="24444" y2="39333"/>
                        <a14:foregroundMark x1="24444" y1="39333" x2="24444" y2="39333"/>
                        <a14:foregroundMark x1="24222" y1="39556" x2="33111" y2="40222"/>
                      </a14:backgroundRemoval>
                    </a14:imgEffect>
                  </a14:imgLayer>
                </a14:imgProps>
              </a:ext>
              <a:ext uri="{28A0092B-C50C-407E-A947-70E740481C1C}">
                <a14:useLocalDpi xmlns:a14="http://schemas.microsoft.com/office/drawing/2010/main" val="0"/>
              </a:ext>
            </a:extLst>
          </a:blip>
          <a:srcRect/>
          <a:stretch>
            <a:fillRect/>
          </a:stretch>
        </p:blipFill>
        <p:spPr bwMode="auto">
          <a:xfrm>
            <a:off x="627884" y="8561129"/>
            <a:ext cx="879725" cy="879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22.178 tấm ảnh về bông hoa đào, kích thước lớn tuyệt đẹp cho in ấn thiết kế  - Mua bán hình ảnh shutterstock giá rẻ chỉ từ 3.000 đ trong 2 phút">
            <a:extLst>
              <a:ext uri="{FF2B5EF4-FFF2-40B4-BE49-F238E27FC236}">
                <a16:creationId xmlns:a16="http://schemas.microsoft.com/office/drawing/2014/main" id="{C81F725E-D509-4D4C-AF99-18452A4845C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6222" y1="27778" x2="46222" y2="27778"/>
                        <a14:foregroundMark x1="28444" y1="39556" x2="28444" y2="39556"/>
                        <a14:foregroundMark x1="54667" y1="53556" x2="54667" y2="53556"/>
                        <a14:foregroundMark x1="54667" y1="53778" x2="54667" y2="53778"/>
                        <a14:foregroundMark x1="50667" y1="34889" x2="50667" y2="34889"/>
                        <a14:foregroundMark x1="50667" y1="34889" x2="50667" y2="34889"/>
                        <a14:foregroundMark x1="51556" y1="28444" x2="51556" y2="28444"/>
                        <a14:foregroundMark x1="52667" y1="23556" x2="52667" y2="23556"/>
                        <a14:foregroundMark x1="52667" y1="23556" x2="52667" y2="23556"/>
                        <a14:foregroundMark x1="52667" y1="23556" x2="52667" y2="23556"/>
                        <a14:foregroundMark x1="52667" y1="22667" x2="52667" y2="22667"/>
                        <a14:foregroundMark x1="49778" y1="20000" x2="50000" y2="25778"/>
                        <a14:foregroundMark x1="43111" y1="18222" x2="55111" y2="20444"/>
                        <a14:foregroundMark x1="55111" y1="20444" x2="55556" y2="19778"/>
                        <a14:foregroundMark x1="56889" y1="19111" x2="54222" y2="27556"/>
                        <a14:foregroundMark x1="52444" y1="34667" x2="66667" y2="76222"/>
                        <a14:foregroundMark x1="66667" y1="76222" x2="66222" y2="74667"/>
                        <a14:foregroundMark x1="34222" y1="59556" x2="35778" y2="60889"/>
                        <a14:foregroundMark x1="36000" y1="65333" x2="35556" y2="74667"/>
                        <a14:foregroundMark x1="33778" y1="44889" x2="33778" y2="44889"/>
                        <a14:foregroundMark x1="29333" y1="41778" x2="27778" y2="41333"/>
                        <a14:foregroundMark x1="24444" y1="39333" x2="24444" y2="39333"/>
                        <a14:foregroundMark x1="24444" y1="39333" x2="24444" y2="39333"/>
                        <a14:foregroundMark x1="24222" y1="39556" x2="33111" y2="40222"/>
                      </a14:backgroundRemoval>
                    </a14:imgEffect>
                  </a14:imgLayer>
                </a14:imgProps>
              </a:ext>
              <a:ext uri="{28A0092B-C50C-407E-A947-70E740481C1C}">
                <a14:useLocalDpi xmlns:a14="http://schemas.microsoft.com/office/drawing/2010/main" val="0"/>
              </a:ext>
            </a:extLst>
          </a:blip>
          <a:srcRect/>
          <a:stretch>
            <a:fillRect/>
          </a:stretch>
        </p:blipFill>
        <p:spPr bwMode="auto">
          <a:xfrm>
            <a:off x="1340497" y="9516443"/>
            <a:ext cx="765425" cy="7654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n Spring Sticker for iOS &amp; Android | GIPHY">
            <a:extLst>
              <a:ext uri="{FF2B5EF4-FFF2-40B4-BE49-F238E27FC236}">
                <a16:creationId xmlns:a16="http://schemas.microsoft.com/office/drawing/2014/main" id="{EED4F8C7-1C8F-45D4-AED5-84F4216644F8}"/>
              </a:ext>
            </a:extLst>
          </p:cNvPr>
          <p:cNvPicPr>
            <a:picLocks noChangeAspect="1" noChangeArrowheads="1" noCrop="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855287" flipH="1">
            <a:off x="-1419576" y="-1354306"/>
            <a:ext cx="43434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889024"/>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250" fill="hold"/>
                                        <p:tgtEl>
                                          <p:spTgt spid="4"/>
                                        </p:tgtEl>
                                        <p:attrNameLst>
                                          <p:attrName>ppt_w</p:attrName>
                                        </p:attrNameLst>
                                      </p:cBhvr>
                                      <p:tavLst>
                                        <p:tav tm="0">
                                          <p:val>
                                            <p:fltVal val="0"/>
                                          </p:val>
                                        </p:tav>
                                        <p:tav tm="100000">
                                          <p:val>
                                            <p:strVal val="#ppt_w"/>
                                          </p:val>
                                        </p:tav>
                                      </p:tavLst>
                                    </p:anim>
                                    <p:anim calcmode="lin" valueType="num">
                                      <p:cBhvr>
                                        <p:cTn id="18" dur="1250" fill="hold"/>
                                        <p:tgtEl>
                                          <p:spTgt spid="4"/>
                                        </p:tgtEl>
                                        <p:attrNameLst>
                                          <p:attrName>ppt_h</p:attrName>
                                        </p:attrNameLst>
                                      </p:cBhvr>
                                      <p:tavLst>
                                        <p:tav tm="0">
                                          <p:val>
                                            <p:fltVal val="0"/>
                                          </p:val>
                                        </p:tav>
                                        <p:tav tm="100000">
                                          <p:val>
                                            <p:strVal val="#ppt_h"/>
                                          </p:val>
                                        </p:tav>
                                      </p:tavLst>
                                    </p:anim>
                                    <p:animEffect transition="in" filter="fade">
                                      <p:cBhvr>
                                        <p:cTn id="19" dur="1250"/>
                                        <p:tgtEl>
                                          <p:spTgt spid="4"/>
                                        </p:tgtEl>
                                      </p:cBhvr>
                                    </p:animEffect>
                                  </p:childTnLst>
                                </p:cTn>
                              </p:par>
                              <p:par>
                                <p:cTn id="20" presetID="53" presetClass="entr" presetSubtype="16" fill="hold" nodeType="withEffect">
                                  <p:stCondLst>
                                    <p:cond delay="1600"/>
                                  </p:stCondLst>
                                  <p:childTnLst>
                                    <p:set>
                                      <p:cBhvr>
                                        <p:cTn id="21" dur="1" fill="hold">
                                          <p:stCondLst>
                                            <p:cond delay="0"/>
                                          </p:stCondLst>
                                        </p:cTn>
                                        <p:tgtEl>
                                          <p:spTgt spid="1034"/>
                                        </p:tgtEl>
                                        <p:attrNameLst>
                                          <p:attrName>style.visibility</p:attrName>
                                        </p:attrNameLst>
                                      </p:cBhvr>
                                      <p:to>
                                        <p:strVal val="visible"/>
                                      </p:to>
                                    </p:set>
                                    <p:anim calcmode="lin" valueType="num">
                                      <p:cBhvr>
                                        <p:cTn id="22" dur="1000" fill="hold"/>
                                        <p:tgtEl>
                                          <p:spTgt spid="1034"/>
                                        </p:tgtEl>
                                        <p:attrNameLst>
                                          <p:attrName>ppt_w</p:attrName>
                                        </p:attrNameLst>
                                      </p:cBhvr>
                                      <p:tavLst>
                                        <p:tav tm="0">
                                          <p:val>
                                            <p:fltVal val="0"/>
                                          </p:val>
                                        </p:tav>
                                        <p:tav tm="100000">
                                          <p:val>
                                            <p:strVal val="#ppt_w"/>
                                          </p:val>
                                        </p:tav>
                                      </p:tavLst>
                                    </p:anim>
                                    <p:anim calcmode="lin" valueType="num">
                                      <p:cBhvr>
                                        <p:cTn id="23" dur="1000" fill="hold"/>
                                        <p:tgtEl>
                                          <p:spTgt spid="1034"/>
                                        </p:tgtEl>
                                        <p:attrNameLst>
                                          <p:attrName>ppt_h</p:attrName>
                                        </p:attrNameLst>
                                      </p:cBhvr>
                                      <p:tavLst>
                                        <p:tav tm="0">
                                          <p:val>
                                            <p:fltVal val="0"/>
                                          </p:val>
                                        </p:tav>
                                        <p:tav tm="100000">
                                          <p:val>
                                            <p:strVal val="#ppt_h"/>
                                          </p:val>
                                        </p:tav>
                                      </p:tavLst>
                                    </p:anim>
                                    <p:animEffect transition="in" filter="fade">
                                      <p:cBhvr>
                                        <p:cTn id="24" dur="1000"/>
                                        <p:tgtEl>
                                          <p:spTgt spid="1034"/>
                                        </p:tgtEl>
                                      </p:cBhvr>
                                    </p:animEffect>
                                  </p:childTnLst>
                                </p:cTn>
                              </p:par>
                              <p:par>
                                <p:cTn id="25" presetID="53" presetClass="entr" presetSubtype="16" fill="hold" nodeType="withEffect">
                                  <p:stCondLst>
                                    <p:cond delay="17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Effect transition="in" filter="fade">
                                      <p:cBhvr>
                                        <p:cTn id="29" dur="1000"/>
                                        <p:tgtEl>
                                          <p:spTgt spid="12"/>
                                        </p:tgtEl>
                                      </p:cBhvr>
                                    </p:animEffect>
                                  </p:childTnLst>
                                </p:cTn>
                              </p:par>
                              <p:par>
                                <p:cTn id="30" presetID="53" presetClass="entr" presetSubtype="16" fill="hold" nodeType="withEffect">
                                  <p:stCondLst>
                                    <p:cond delay="190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fltVal val="0"/>
                                          </p:val>
                                        </p:tav>
                                        <p:tav tm="100000">
                                          <p:val>
                                            <p:strVal val="#ppt_w"/>
                                          </p:val>
                                        </p:tav>
                                      </p:tavLst>
                                    </p:anim>
                                    <p:anim calcmode="lin" valueType="num">
                                      <p:cBhvr>
                                        <p:cTn id="33" dur="1000" fill="hold"/>
                                        <p:tgtEl>
                                          <p:spTgt spid="13"/>
                                        </p:tgtEl>
                                        <p:attrNameLst>
                                          <p:attrName>ppt_h</p:attrName>
                                        </p:attrNameLst>
                                      </p:cBhvr>
                                      <p:tavLst>
                                        <p:tav tm="0">
                                          <p:val>
                                            <p:fltVal val="0"/>
                                          </p:val>
                                        </p:tav>
                                        <p:tav tm="100000">
                                          <p:val>
                                            <p:strVal val="#ppt_h"/>
                                          </p:val>
                                        </p:tav>
                                      </p:tavLst>
                                    </p:anim>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56;p29">
            <a:extLst>
              <a:ext uri="{FF2B5EF4-FFF2-40B4-BE49-F238E27FC236}">
                <a16:creationId xmlns:a16="http://schemas.microsoft.com/office/drawing/2014/main" id="{1F17C1B7-2C42-4CF7-AEA1-08BB5F89884F}"/>
              </a:ext>
            </a:extLst>
          </p:cNvPr>
          <p:cNvSpPr/>
          <p:nvPr/>
        </p:nvSpPr>
        <p:spPr>
          <a:xfrm>
            <a:off x="-2362200" y="369918"/>
            <a:ext cx="15244477" cy="1366640"/>
          </a:xfrm>
          <a:prstGeom prst="roundRect">
            <a:avLst/>
          </a:prstGeom>
          <a:noFill/>
          <a:ln w="28575">
            <a:noFill/>
            <a:prstDash val="sysDot"/>
          </a:ln>
        </p:spPr>
        <p:txBody>
          <a:bodyPr spcFirstLastPara="1" wrap="square" lIns="274301" tIns="182850" rIns="274301" bIns="182850" anchor="ctr" anchorCtr="0">
            <a:noAutofit/>
          </a:bodyPr>
          <a:lstStyle/>
          <a:p>
            <a:pPr algn="ctr" defTabSz="1828755">
              <a:buClr>
                <a:srgbClr val="000000"/>
              </a:buClr>
            </a:pPr>
            <a:r>
              <a:rPr lang="vi-VN" sz="4800" kern="0">
                <a:solidFill>
                  <a:srgbClr val="FF3399"/>
                </a:solidFill>
                <a:latin typeface="Roboto"/>
                <a:ea typeface="Roboto"/>
                <a:cs typeface="Roboto"/>
                <a:sym typeface="Roboto"/>
              </a:rPr>
              <a:t>a. </a:t>
            </a:r>
            <a:r>
              <a:rPr lang="en-US" sz="4800" kern="0">
                <a:solidFill>
                  <a:srgbClr val="FF3399"/>
                </a:solidFill>
                <a:latin typeface="Roboto"/>
                <a:ea typeface="Roboto"/>
                <a:cs typeface="Roboto"/>
                <a:sym typeface="Roboto"/>
              </a:rPr>
              <a:t>P</a:t>
            </a:r>
            <a:r>
              <a:rPr lang="vi-VN" sz="4800" kern="0">
                <a:solidFill>
                  <a:srgbClr val="FF3399"/>
                </a:solidFill>
                <a:latin typeface="Roboto"/>
                <a:ea typeface="Roboto"/>
                <a:cs typeface="Roboto"/>
                <a:sym typeface="Roboto"/>
              </a:rPr>
              <a:t>hân hóa theo chiều bắc </a:t>
            </a:r>
            <a:r>
              <a:rPr lang="en-US" sz="4800" kern="0">
                <a:solidFill>
                  <a:srgbClr val="FF3399"/>
                </a:solidFill>
                <a:latin typeface="Roboto"/>
                <a:ea typeface="Roboto"/>
                <a:cs typeface="Roboto"/>
                <a:sym typeface="Roboto"/>
              </a:rPr>
              <a:t>- </a:t>
            </a:r>
            <a:r>
              <a:rPr lang="vi-VN" sz="4800" kern="0">
                <a:solidFill>
                  <a:srgbClr val="FF3399"/>
                </a:solidFill>
                <a:latin typeface="Roboto"/>
                <a:ea typeface="Roboto"/>
                <a:cs typeface="Roboto"/>
                <a:sym typeface="Roboto"/>
              </a:rPr>
              <a:t>nam</a:t>
            </a:r>
            <a:endParaRPr sz="4800" kern="0">
              <a:solidFill>
                <a:srgbClr val="FF3399"/>
              </a:solidFill>
              <a:latin typeface="Roboto"/>
              <a:ea typeface="Roboto"/>
              <a:cs typeface="Roboto"/>
              <a:sym typeface="Roboto"/>
            </a:endParaRPr>
          </a:p>
        </p:txBody>
      </p:sp>
      <p:pic>
        <p:nvPicPr>
          <p:cNvPr id="4" name="Picture 3">
            <a:extLst>
              <a:ext uri="{FF2B5EF4-FFF2-40B4-BE49-F238E27FC236}">
                <a16:creationId xmlns:a16="http://schemas.microsoft.com/office/drawing/2014/main" id="{FC58C7D9-5CA8-40C4-BB21-40118FACC858}"/>
              </a:ext>
            </a:extLst>
          </p:cNvPr>
          <p:cNvPicPr>
            <a:picLocks noChangeAspect="1"/>
          </p:cNvPicPr>
          <p:nvPr/>
        </p:nvPicPr>
        <p:blipFill>
          <a:blip r:embed="rId2"/>
          <a:stretch>
            <a:fillRect/>
          </a:stretch>
        </p:blipFill>
        <p:spPr>
          <a:xfrm>
            <a:off x="11506200" y="369918"/>
            <a:ext cx="6431837" cy="9547163"/>
          </a:xfrm>
          <a:prstGeom prst="rect">
            <a:avLst/>
          </a:prstGeom>
        </p:spPr>
      </p:pic>
      <p:sp>
        <p:nvSpPr>
          <p:cNvPr id="5" name="AutoShape 14">
            <a:extLst>
              <a:ext uri="{FF2B5EF4-FFF2-40B4-BE49-F238E27FC236}">
                <a16:creationId xmlns:a16="http://schemas.microsoft.com/office/drawing/2014/main" id="{C35FA9C1-8148-4AFE-A037-B5F1D22972AC}"/>
              </a:ext>
            </a:extLst>
          </p:cNvPr>
          <p:cNvSpPr>
            <a:spLocks noChangeArrowheads="1"/>
          </p:cNvSpPr>
          <p:nvPr/>
        </p:nvSpPr>
        <p:spPr bwMode="auto">
          <a:xfrm>
            <a:off x="6105939" y="1943100"/>
            <a:ext cx="5070762" cy="838200"/>
          </a:xfrm>
          <a:prstGeom prst="wedgeRectCallout">
            <a:avLst>
              <a:gd name="adj1" fmla="val 93415"/>
              <a:gd name="adj2" fmla="val -59074"/>
            </a:avLst>
          </a:prstGeom>
          <a:solidFill>
            <a:srgbClr val="9ED6D8"/>
          </a:solidFill>
          <a:ln w="9525" algn="ctr">
            <a:noFill/>
            <a:miter lim="800000"/>
            <a:headEnd/>
            <a:tailEnd/>
          </a:ln>
          <a:effectLst/>
        </p:spPr>
        <p:txBody>
          <a:bodyPr/>
          <a:lstStyle/>
          <a:p>
            <a:pPr algn="ctr" defTabSz="1219140">
              <a:defRPr/>
            </a:pPr>
            <a:r>
              <a:rPr lang="en-US" sz="3200">
                <a:solidFill>
                  <a:prstClr val="white"/>
                </a:solidFill>
                <a:latin typeface="#9Slide07 IcielBaliho Script" pitchFamily="2" charset="0"/>
                <a:cs typeface="Times New Roman" pitchFamily="18" charset="0"/>
              </a:rPr>
              <a:t>Miền khí hậu phía Bắc</a:t>
            </a:r>
          </a:p>
        </p:txBody>
      </p:sp>
      <p:sp>
        <p:nvSpPr>
          <p:cNvPr id="6" name="AutoShape 14">
            <a:extLst>
              <a:ext uri="{FF2B5EF4-FFF2-40B4-BE49-F238E27FC236}">
                <a16:creationId xmlns:a16="http://schemas.microsoft.com/office/drawing/2014/main" id="{A906E5FC-4FCC-4A53-B762-3D4AA9A663AD}"/>
              </a:ext>
            </a:extLst>
          </p:cNvPr>
          <p:cNvSpPr>
            <a:spLocks noChangeArrowheads="1"/>
          </p:cNvSpPr>
          <p:nvPr/>
        </p:nvSpPr>
        <p:spPr bwMode="auto">
          <a:xfrm>
            <a:off x="6096000" y="7277100"/>
            <a:ext cx="5070762" cy="838200"/>
          </a:xfrm>
          <a:prstGeom prst="wedgeRectCallout">
            <a:avLst>
              <a:gd name="adj1" fmla="val 124914"/>
              <a:gd name="adj2" fmla="val -88146"/>
            </a:avLst>
          </a:prstGeom>
          <a:solidFill>
            <a:srgbClr val="F8CEBA"/>
          </a:solidFill>
          <a:ln w="9525" algn="ctr">
            <a:noFill/>
            <a:miter lim="800000"/>
            <a:headEnd/>
            <a:tailEnd/>
          </a:ln>
          <a:effectLst/>
        </p:spPr>
        <p:txBody>
          <a:bodyPr/>
          <a:lstStyle/>
          <a:p>
            <a:pPr algn="ctr" defTabSz="1219140">
              <a:defRPr/>
            </a:pPr>
            <a:r>
              <a:rPr lang="en-US" sz="3200">
                <a:solidFill>
                  <a:prstClr val="white"/>
                </a:solidFill>
                <a:latin typeface="#9Slide07 IcielBaliho Script" pitchFamily="2" charset="0"/>
                <a:cs typeface="Times New Roman" pitchFamily="18" charset="0"/>
              </a:rPr>
              <a:t>Miền khí hậu phía Nam</a:t>
            </a:r>
          </a:p>
        </p:txBody>
      </p:sp>
    </p:spTree>
    <p:extLst>
      <p:ext uri="{BB962C8B-B14F-4D97-AF65-F5344CB8AC3E}">
        <p14:creationId xmlns:p14="http://schemas.microsoft.com/office/powerpoint/2010/main" val="1587852444"/>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5022D-18AA-4043-8179-87A80A4D4DB9}"/>
              </a:ext>
            </a:extLst>
          </p:cNvPr>
          <p:cNvPicPr>
            <a:picLocks noChangeAspect="1"/>
          </p:cNvPicPr>
          <p:nvPr/>
        </p:nvPicPr>
        <p:blipFill>
          <a:blip r:embed="rId2"/>
          <a:stretch>
            <a:fillRect/>
          </a:stretch>
        </p:blipFill>
        <p:spPr>
          <a:xfrm>
            <a:off x="11506200" y="369918"/>
            <a:ext cx="6431837" cy="9547163"/>
          </a:xfrm>
          <a:prstGeom prst="rect">
            <a:avLst/>
          </a:prstGeom>
        </p:spPr>
      </p:pic>
      <p:graphicFrame>
        <p:nvGraphicFramePr>
          <p:cNvPr id="5" name="Table 4">
            <a:extLst>
              <a:ext uri="{FF2B5EF4-FFF2-40B4-BE49-F238E27FC236}">
                <a16:creationId xmlns:a16="http://schemas.microsoft.com/office/drawing/2014/main" id="{E75D8C73-3AC6-4AC1-9288-1F48C25230FA}"/>
              </a:ext>
            </a:extLst>
          </p:cNvPr>
          <p:cNvGraphicFramePr>
            <a:graphicFrameLocks noGrp="1"/>
          </p:cNvGraphicFramePr>
          <p:nvPr>
            <p:extLst>
              <p:ext uri="{D42A27DB-BD31-4B8C-83A1-F6EECF244321}">
                <p14:modId xmlns:p14="http://schemas.microsoft.com/office/powerpoint/2010/main" val="495895847"/>
              </p:ext>
            </p:extLst>
          </p:nvPr>
        </p:nvGraphicFramePr>
        <p:xfrm>
          <a:off x="533400" y="2933699"/>
          <a:ext cx="10972800" cy="6503111"/>
        </p:xfrm>
        <a:graphic>
          <a:graphicData uri="http://schemas.openxmlformats.org/drawingml/2006/table">
            <a:tbl>
              <a:tblPr>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effectLst/>
              </a:tblPr>
              <a:tblGrid>
                <a:gridCol w="1867710">
                  <a:extLst>
                    <a:ext uri="{9D8B030D-6E8A-4147-A177-3AD203B41FA5}">
                      <a16:colId xmlns:a16="http://schemas.microsoft.com/office/drawing/2014/main" val="20000"/>
                    </a:ext>
                  </a:extLst>
                </a:gridCol>
                <a:gridCol w="4513634">
                  <a:extLst>
                    <a:ext uri="{9D8B030D-6E8A-4147-A177-3AD203B41FA5}">
                      <a16:colId xmlns:a16="http://schemas.microsoft.com/office/drawing/2014/main" val="20001"/>
                    </a:ext>
                  </a:extLst>
                </a:gridCol>
                <a:gridCol w="4591456">
                  <a:extLst>
                    <a:ext uri="{9D8B030D-6E8A-4147-A177-3AD203B41FA5}">
                      <a16:colId xmlns:a16="http://schemas.microsoft.com/office/drawing/2014/main" val="20002"/>
                    </a:ext>
                  </a:extLst>
                </a:gridCol>
              </a:tblGrid>
              <a:tr h="588971">
                <a:tc rowSpan="2">
                  <a:txBody>
                    <a:bodyPr/>
                    <a:lstStyle>
                      <a:lvl1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9pPr>
                    </a:lstStyle>
                    <a:p>
                      <a:pPr marL="180340" algn="ctr">
                        <a:lnSpc>
                          <a:spcPct val="115000"/>
                        </a:lnSpc>
                        <a:spcBef>
                          <a:spcPts val="600"/>
                        </a:spcBef>
                        <a:spcAft>
                          <a:spcPts val="0"/>
                        </a:spcAft>
                        <a:tabLst>
                          <a:tab pos="180340" algn="l"/>
                          <a:tab pos="450215" algn="l"/>
                        </a:tabLst>
                      </a:pPr>
                      <a:r>
                        <a:rPr lang="en-US" sz="2700" b="1">
                          <a:solidFill>
                            <a:srgbClr val="31A02B"/>
                          </a:solidFill>
                          <a:effectLst/>
                          <a:latin typeface="Times New Roman" pitchFamily="18" charset="0"/>
                          <a:cs typeface="Times New Roman" pitchFamily="18" charset="0"/>
                        </a:rPr>
                        <a:t>Yếu tố</a:t>
                      </a:r>
                      <a:endParaRPr lang="en-US" sz="2700" b="1">
                        <a:solidFill>
                          <a:srgbClr val="31A02B"/>
                        </a:solidFill>
                        <a:effectLst/>
                        <a:latin typeface="Times New Roman" pitchFamily="18" charset="0"/>
                        <a:ea typeface="Calibri"/>
                        <a:cs typeface="Times New Roman" pitchFamily="18" charset="0"/>
                      </a:endParaRPr>
                    </a:p>
                  </a:txBody>
                  <a:tcPr marT="0" marB="0" anchor="ctr">
                    <a:lnL w="12700" cap="flat" cmpd="sng" algn="ctr">
                      <a:solidFill>
                        <a:srgbClr val="39B54A"/>
                      </a:solidFill>
                      <a:prstDash val="solid"/>
                      <a:round/>
                      <a:headEnd type="none" w="med" len="med"/>
                      <a:tailEnd type="none" w="med" len="med"/>
                    </a:lnL>
                    <a:lnR w="12700" cap="flat" cmpd="sng" algn="ctr">
                      <a:solidFill>
                        <a:srgbClr val="39B54A"/>
                      </a:solidFill>
                      <a:prstDash val="solid"/>
                      <a:round/>
                      <a:headEnd type="none" w="med" len="med"/>
                      <a:tailEnd type="none" w="med" len="med"/>
                    </a:lnR>
                    <a:lnT w="12700" cap="flat" cmpd="sng" algn="ctr">
                      <a:solidFill>
                        <a:srgbClr val="39B54A"/>
                      </a:solidFill>
                      <a:prstDash val="solid"/>
                      <a:round/>
                      <a:headEnd type="none" w="med" len="med"/>
                      <a:tailEnd type="none" w="med" len="med"/>
                    </a:lnT>
                    <a:lnB w="12700" cap="flat" cmpd="sng" algn="ctr">
                      <a:solidFill>
                        <a:srgbClr val="39B54A"/>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gridSpan="2">
                  <a:txBody>
                    <a:bodyPr/>
                    <a:lstStyle>
                      <a:lvl1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9pPr>
                    </a:lstStyle>
                    <a:p>
                      <a:pPr marL="180340" algn="ctr">
                        <a:lnSpc>
                          <a:spcPct val="115000"/>
                        </a:lnSpc>
                        <a:spcBef>
                          <a:spcPts val="600"/>
                        </a:spcBef>
                        <a:spcAft>
                          <a:spcPts val="0"/>
                        </a:spcAft>
                        <a:tabLst>
                          <a:tab pos="180340" algn="l"/>
                          <a:tab pos="450215" algn="l"/>
                        </a:tabLst>
                      </a:pPr>
                      <a:r>
                        <a:rPr lang="en-US" sz="2700" b="1">
                          <a:solidFill>
                            <a:srgbClr val="31A02B"/>
                          </a:solidFill>
                          <a:effectLst/>
                          <a:latin typeface="Times New Roman" pitchFamily="18" charset="0"/>
                          <a:cs typeface="Times New Roman" pitchFamily="18" charset="0"/>
                        </a:rPr>
                        <a:t>Các </a:t>
                      </a:r>
                      <a:r>
                        <a:rPr lang="vi-VN" sz="2700" b="1">
                          <a:solidFill>
                            <a:srgbClr val="31A02B"/>
                          </a:solidFill>
                          <a:effectLst/>
                          <a:latin typeface="Times New Roman" pitchFamily="18" charset="0"/>
                          <a:cs typeface="Times New Roman" pitchFamily="18" charset="0"/>
                        </a:rPr>
                        <a:t>miền khí hậu</a:t>
                      </a:r>
                      <a:endParaRPr lang="en-US" sz="2700" b="1">
                        <a:solidFill>
                          <a:srgbClr val="31A02B"/>
                        </a:solidFill>
                        <a:effectLst/>
                        <a:latin typeface="Times New Roman" pitchFamily="18" charset="0"/>
                        <a:ea typeface="Calibri"/>
                        <a:cs typeface="Times New Roman" pitchFamily="18" charset="0"/>
                      </a:endParaRPr>
                    </a:p>
                  </a:txBody>
                  <a:tcPr marT="0" marB="0" anchor="ctr">
                    <a:lnL w="12700" cap="flat" cmpd="sng" algn="ctr">
                      <a:solidFill>
                        <a:srgbClr val="39B54A"/>
                      </a:solidFill>
                      <a:prstDash val="solid"/>
                      <a:round/>
                      <a:headEnd type="none" w="med" len="med"/>
                      <a:tailEnd type="none" w="med" len="med"/>
                    </a:lnL>
                    <a:lnR w="12700" cap="flat" cmpd="sng" algn="ctr">
                      <a:solidFill>
                        <a:srgbClr val="39B54A"/>
                      </a:solidFill>
                      <a:prstDash val="solid"/>
                      <a:round/>
                      <a:headEnd type="none" w="med" len="med"/>
                      <a:tailEnd type="none" w="med" len="med"/>
                    </a:lnR>
                    <a:lnT w="12700" cap="flat" cmpd="sng" algn="ctr">
                      <a:solidFill>
                        <a:srgbClr val="39B54A"/>
                      </a:solidFill>
                      <a:prstDash val="solid"/>
                      <a:round/>
                      <a:headEnd type="none" w="med" len="med"/>
                      <a:tailEnd type="none" w="med" len="med"/>
                    </a:lnT>
                    <a:lnB w="12700" cap="flat" cmpd="sng" algn="ctr">
                      <a:solidFill>
                        <a:srgbClr val="39B54A"/>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extLst>
                  <a:ext uri="{0D108BD9-81ED-4DB2-BD59-A6C34878D82A}">
                    <a16:rowId xmlns:a16="http://schemas.microsoft.com/office/drawing/2014/main" val="10000"/>
                  </a:ext>
                </a:extLst>
              </a:tr>
              <a:tr h="512774">
                <a:tc vMerge="1">
                  <a:txBody>
                    <a:bodyPr/>
                    <a:lstStyle/>
                    <a:p>
                      <a:endParaRPr lang="en-US"/>
                    </a:p>
                  </a:txBody>
                  <a:tcPr/>
                </a:tc>
                <a:tc>
                  <a:txBody>
                    <a:bodyPr/>
                    <a:lstStyle>
                      <a:lvl1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9pPr>
                    </a:lstStyle>
                    <a:p>
                      <a:pPr algn="ctr">
                        <a:lnSpc>
                          <a:spcPct val="115000"/>
                        </a:lnSpc>
                        <a:spcBef>
                          <a:spcPts val="600"/>
                        </a:spcBef>
                        <a:spcAft>
                          <a:spcPts val="0"/>
                        </a:spcAft>
                        <a:tabLst>
                          <a:tab pos="180340" algn="l"/>
                          <a:tab pos="450215" algn="l"/>
                        </a:tabLst>
                      </a:pPr>
                      <a:r>
                        <a:rPr lang="vi-VN" sz="2700" b="1">
                          <a:solidFill>
                            <a:srgbClr val="31A02B"/>
                          </a:solidFill>
                          <a:effectLst/>
                          <a:latin typeface="Times New Roman" pitchFamily="18" charset="0"/>
                          <a:ea typeface="Calibri"/>
                          <a:cs typeface="Times New Roman" pitchFamily="18" charset="0"/>
                        </a:rPr>
                        <a:t>Phía Bắc</a:t>
                      </a:r>
                    </a:p>
                  </a:txBody>
                  <a:tcPr marT="0" marB="0" anchor="ctr">
                    <a:lnL w="12700" cap="flat" cmpd="sng" algn="ctr">
                      <a:solidFill>
                        <a:srgbClr val="39B54A"/>
                      </a:solidFill>
                      <a:prstDash val="solid"/>
                      <a:round/>
                      <a:headEnd type="none" w="med" len="med"/>
                      <a:tailEnd type="none" w="med" len="med"/>
                    </a:lnL>
                    <a:lnR w="12700" cap="flat" cmpd="sng" algn="ctr">
                      <a:solidFill>
                        <a:srgbClr val="39B54A"/>
                      </a:solidFill>
                      <a:prstDash val="solid"/>
                      <a:round/>
                      <a:headEnd type="none" w="med" len="med"/>
                      <a:tailEnd type="none" w="med" len="med"/>
                    </a:lnR>
                    <a:lnT w="12700" cap="flat" cmpd="sng" algn="ctr">
                      <a:solidFill>
                        <a:srgbClr val="39B54A"/>
                      </a:solidFill>
                      <a:prstDash val="solid"/>
                      <a:round/>
                      <a:headEnd type="none" w="med" len="med"/>
                      <a:tailEnd type="none" w="med" len="med"/>
                    </a:lnT>
                    <a:lnB w="12700" cap="flat" cmpd="sng" algn="ctr">
                      <a:solidFill>
                        <a:srgbClr val="39B54A"/>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9pPr>
                    </a:lstStyle>
                    <a:p>
                      <a:pPr algn="ctr">
                        <a:lnSpc>
                          <a:spcPct val="115000"/>
                        </a:lnSpc>
                        <a:spcBef>
                          <a:spcPts val="600"/>
                        </a:spcBef>
                        <a:spcAft>
                          <a:spcPts val="0"/>
                        </a:spcAft>
                        <a:tabLst>
                          <a:tab pos="180340" algn="l"/>
                          <a:tab pos="450215" algn="l"/>
                        </a:tabLst>
                      </a:pPr>
                      <a:r>
                        <a:rPr lang="vi-VN" sz="2700" b="1">
                          <a:solidFill>
                            <a:srgbClr val="31A02B"/>
                          </a:solidFill>
                          <a:effectLst/>
                          <a:latin typeface="Times New Roman" pitchFamily="18" charset="0"/>
                          <a:cs typeface="Times New Roman" pitchFamily="18" charset="0"/>
                        </a:rPr>
                        <a:t>Phía Nam</a:t>
                      </a:r>
                    </a:p>
                  </a:txBody>
                  <a:tcPr marT="0" marB="0" anchor="ctr">
                    <a:lnL w="12700" cap="flat" cmpd="sng" algn="ctr">
                      <a:solidFill>
                        <a:srgbClr val="39B54A"/>
                      </a:solidFill>
                      <a:prstDash val="solid"/>
                      <a:round/>
                      <a:headEnd type="none" w="med" len="med"/>
                      <a:tailEnd type="none" w="med" len="med"/>
                    </a:lnL>
                    <a:lnR w="12700" cap="flat" cmpd="sng" algn="ctr">
                      <a:solidFill>
                        <a:srgbClr val="39B54A"/>
                      </a:solidFill>
                      <a:prstDash val="solid"/>
                      <a:round/>
                      <a:headEnd type="none" w="med" len="med"/>
                      <a:tailEnd type="none" w="med" len="med"/>
                    </a:lnR>
                    <a:lnT w="12700" cap="flat" cmpd="sng" algn="ctr">
                      <a:solidFill>
                        <a:srgbClr val="39B54A"/>
                      </a:solidFill>
                      <a:prstDash val="solid"/>
                      <a:round/>
                      <a:headEnd type="none" w="med" len="med"/>
                      <a:tailEnd type="none" w="med" len="med"/>
                    </a:lnT>
                    <a:lnB w="12700" cap="flat" cmpd="sng" algn="ctr">
                      <a:solidFill>
                        <a:srgbClr val="39B54A"/>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1489056">
                <a:tc>
                  <a:txBody>
                    <a:bodyPr/>
                    <a:lstStyle>
                      <a:lvl1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9pPr>
                    </a:lstStyle>
                    <a:p>
                      <a:pPr algn="ctr">
                        <a:lnSpc>
                          <a:spcPct val="115000"/>
                        </a:lnSpc>
                        <a:spcBef>
                          <a:spcPts val="600"/>
                        </a:spcBef>
                        <a:spcAft>
                          <a:spcPts val="0"/>
                        </a:spcAft>
                        <a:tabLst>
                          <a:tab pos="180340" algn="l"/>
                          <a:tab pos="450215" algn="l"/>
                        </a:tabLst>
                      </a:pPr>
                      <a:r>
                        <a:rPr lang="vi-VN" sz="2700">
                          <a:solidFill>
                            <a:srgbClr val="31A02B"/>
                          </a:solidFill>
                          <a:effectLst/>
                          <a:latin typeface="Times New Roman" pitchFamily="18" charset="0"/>
                          <a:ea typeface="Calibri"/>
                          <a:cs typeface="Times New Roman" pitchFamily="18" charset="0"/>
                        </a:rPr>
                        <a:t>Phạm vi</a:t>
                      </a:r>
                      <a:endParaRPr lang="en-US" sz="2700">
                        <a:solidFill>
                          <a:srgbClr val="31A02B"/>
                        </a:solidFill>
                        <a:effectLst/>
                        <a:latin typeface="Times New Roman" pitchFamily="18" charset="0"/>
                        <a:ea typeface="Calibri"/>
                        <a:cs typeface="Times New Roman" pitchFamily="18" charset="0"/>
                      </a:endParaRPr>
                    </a:p>
                  </a:txBody>
                  <a:tcPr marT="0" marB="0" anchor="ctr">
                    <a:lnL w="12700" cap="flat" cmpd="sng" algn="ctr">
                      <a:solidFill>
                        <a:srgbClr val="39B54A"/>
                      </a:solidFill>
                      <a:prstDash val="solid"/>
                      <a:round/>
                      <a:headEnd type="none" w="med" len="med"/>
                      <a:tailEnd type="none" w="med" len="med"/>
                    </a:lnL>
                    <a:lnR w="12700" cap="flat" cmpd="sng" algn="ctr">
                      <a:solidFill>
                        <a:srgbClr val="39B54A"/>
                      </a:solidFill>
                      <a:prstDash val="solid"/>
                      <a:round/>
                      <a:headEnd type="none" w="med" len="med"/>
                      <a:tailEnd type="none" w="med" len="med"/>
                    </a:lnR>
                    <a:lnT w="12700" cap="flat" cmpd="sng" algn="ctr">
                      <a:solidFill>
                        <a:srgbClr val="39B54A"/>
                      </a:solidFill>
                      <a:prstDash val="solid"/>
                      <a:round/>
                      <a:headEnd type="none" w="med" len="med"/>
                      <a:tailEnd type="none" w="med" len="med"/>
                    </a:lnT>
                    <a:lnB w="12700" cap="flat" cmpd="sng" algn="ctr">
                      <a:solidFill>
                        <a:srgbClr val="39B54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9pPr>
                    </a:lstStyle>
                    <a:p>
                      <a:pPr marL="180340" algn="ctr">
                        <a:lnSpc>
                          <a:spcPct val="115000"/>
                        </a:lnSpc>
                        <a:spcBef>
                          <a:spcPts val="600"/>
                        </a:spcBef>
                        <a:spcAft>
                          <a:spcPts val="0"/>
                        </a:spcAft>
                        <a:tabLst>
                          <a:tab pos="180340" algn="l"/>
                          <a:tab pos="450215" algn="l"/>
                        </a:tabLst>
                      </a:pPr>
                      <a:r>
                        <a:rPr lang="en-US" sz="2700">
                          <a:solidFill>
                            <a:srgbClr val="31A02B"/>
                          </a:solidFill>
                          <a:effectLst/>
                          <a:latin typeface="Times New Roman" pitchFamily="18" charset="0"/>
                          <a:cs typeface="Times New Roman" pitchFamily="18" charset="0"/>
                        </a:rPr>
                        <a:t> </a:t>
                      </a:r>
                      <a:endParaRPr lang="en-US" sz="2700">
                        <a:solidFill>
                          <a:srgbClr val="31A02B"/>
                        </a:solidFill>
                        <a:effectLst/>
                        <a:latin typeface="Times New Roman" pitchFamily="18" charset="0"/>
                        <a:ea typeface="Calibri"/>
                        <a:cs typeface="Times New Roman" pitchFamily="18" charset="0"/>
                      </a:endParaRPr>
                    </a:p>
                  </a:txBody>
                  <a:tcPr marT="0" marB="0" anchor="ctr">
                    <a:lnL w="12700" cap="flat" cmpd="sng" algn="ctr">
                      <a:solidFill>
                        <a:srgbClr val="39B54A"/>
                      </a:solidFill>
                      <a:prstDash val="solid"/>
                      <a:round/>
                      <a:headEnd type="none" w="med" len="med"/>
                      <a:tailEnd type="none" w="med" len="med"/>
                    </a:lnL>
                    <a:lnR w="12700" cap="flat" cmpd="sng" algn="ctr">
                      <a:solidFill>
                        <a:srgbClr val="39B54A"/>
                      </a:solidFill>
                      <a:prstDash val="solid"/>
                      <a:round/>
                      <a:headEnd type="none" w="med" len="med"/>
                      <a:tailEnd type="none" w="med" len="med"/>
                    </a:lnR>
                    <a:lnT w="12700" cap="flat" cmpd="sng" algn="ctr">
                      <a:solidFill>
                        <a:srgbClr val="39B54A"/>
                      </a:solidFill>
                      <a:prstDash val="solid"/>
                      <a:round/>
                      <a:headEnd type="none" w="med" len="med"/>
                      <a:tailEnd type="none" w="med" len="med"/>
                    </a:lnT>
                    <a:lnB w="12700" cap="flat" cmpd="sng" algn="ctr">
                      <a:solidFill>
                        <a:srgbClr val="39B54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9pPr>
                    </a:lstStyle>
                    <a:p>
                      <a:pPr marL="180340" algn="ctr">
                        <a:lnSpc>
                          <a:spcPct val="115000"/>
                        </a:lnSpc>
                        <a:spcBef>
                          <a:spcPts val="600"/>
                        </a:spcBef>
                        <a:spcAft>
                          <a:spcPts val="0"/>
                        </a:spcAft>
                        <a:tabLst>
                          <a:tab pos="180340" algn="l"/>
                          <a:tab pos="450215" algn="l"/>
                        </a:tabLst>
                      </a:pPr>
                      <a:r>
                        <a:rPr lang="en-US" sz="2700">
                          <a:solidFill>
                            <a:srgbClr val="31A02B"/>
                          </a:solidFill>
                          <a:effectLst/>
                          <a:latin typeface="Times New Roman" pitchFamily="18" charset="0"/>
                          <a:cs typeface="Times New Roman" pitchFamily="18" charset="0"/>
                        </a:rPr>
                        <a:t> </a:t>
                      </a:r>
                      <a:endParaRPr lang="en-US" sz="2700">
                        <a:solidFill>
                          <a:srgbClr val="31A02B"/>
                        </a:solidFill>
                        <a:effectLst/>
                        <a:latin typeface="Times New Roman" pitchFamily="18" charset="0"/>
                        <a:ea typeface="Calibri"/>
                        <a:cs typeface="Times New Roman" pitchFamily="18" charset="0"/>
                      </a:endParaRPr>
                    </a:p>
                  </a:txBody>
                  <a:tcPr marT="0" marB="0" anchor="ctr">
                    <a:lnL w="12700" cap="flat" cmpd="sng" algn="ctr">
                      <a:solidFill>
                        <a:srgbClr val="39B54A"/>
                      </a:solidFill>
                      <a:prstDash val="solid"/>
                      <a:round/>
                      <a:headEnd type="none" w="med" len="med"/>
                      <a:tailEnd type="none" w="med" len="med"/>
                    </a:lnL>
                    <a:lnR w="12700" cap="flat" cmpd="sng" algn="ctr">
                      <a:solidFill>
                        <a:srgbClr val="39B54A"/>
                      </a:solidFill>
                      <a:prstDash val="solid"/>
                      <a:round/>
                      <a:headEnd type="none" w="med" len="med"/>
                      <a:tailEnd type="none" w="med" len="med"/>
                    </a:lnR>
                    <a:lnT w="12700" cap="flat" cmpd="sng" algn="ctr">
                      <a:solidFill>
                        <a:srgbClr val="39B54A"/>
                      </a:solidFill>
                      <a:prstDash val="solid"/>
                      <a:round/>
                      <a:headEnd type="none" w="med" len="med"/>
                      <a:tailEnd type="none" w="med" len="med"/>
                    </a:lnT>
                    <a:lnB w="12700" cap="flat" cmpd="sng" algn="ctr">
                      <a:solidFill>
                        <a:srgbClr val="39B54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912310">
                <a:tc>
                  <a:txBody>
                    <a:bodyPr/>
                    <a:lstStyle>
                      <a:lvl1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9pPr>
                    </a:lstStyle>
                    <a:p>
                      <a:pPr algn="ctr">
                        <a:lnSpc>
                          <a:spcPct val="115000"/>
                        </a:lnSpc>
                        <a:spcBef>
                          <a:spcPts val="600"/>
                        </a:spcBef>
                        <a:spcAft>
                          <a:spcPts val="0"/>
                        </a:spcAft>
                        <a:tabLst>
                          <a:tab pos="180340" algn="l"/>
                          <a:tab pos="450215" algn="l"/>
                        </a:tabLst>
                      </a:pPr>
                      <a:r>
                        <a:rPr lang="vi-VN" sz="2700">
                          <a:solidFill>
                            <a:srgbClr val="31A02B"/>
                          </a:solidFill>
                          <a:effectLst/>
                          <a:latin typeface="Times New Roman" pitchFamily="18" charset="0"/>
                          <a:ea typeface="Calibri"/>
                          <a:cs typeface="Times New Roman" pitchFamily="18" charset="0"/>
                        </a:rPr>
                        <a:t>Đặc điểm</a:t>
                      </a:r>
                    </a:p>
                    <a:p>
                      <a:pPr algn="ctr">
                        <a:lnSpc>
                          <a:spcPct val="115000"/>
                        </a:lnSpc>
                        <a:spcBef>
                          <a:spcPts val="600"/>
                        </a:spcBef>
                        <a:spcAft>
                          <a:spcPts val="0"/>
                        </a:spcAft>
                        <a:tabLst>
                          <a:tab pos="180340" algn="l"/>
                          <a:tab pos="450215" algn="l"/>
                        </a:tabLst>
                      </a:pPr>
                      <a:endParaRPr lang="vi-VN" sz="2700">
                        <a:solidFill>
                          <a:srgbClr val="31A02B"/>
                        </a:solidFill>
                        <a:effectLst/>
                        <a:latin typeface="Times New Roman" pitchFamily="18" charset="0"/>
                        <a:ea typeface="Calibri"/>
                        <a:cs typeface="Times New Roman" pitchFamily="18" charset="0"/>
                      </a:endParaRPr>
                    </a:p>
                  </a:txBody>
                  <a:tcPr marT="0" marB="0" anchor="ctr">
                    <a:lnL w="12700" cap="flat" cmpd="sng" algn="ctr">
                      <a:solidFill>
                        <a:srgbClr val="39B54A"/>
                      </a:solidFill>
                      <a:prstDash val="solid"/>
                      <a:round/>
                      <a:headEnd type="none" w="med" len="med"/>
                      <a:tailEnd type="none" w="med" len="med"/>
                    </a:lnL>
                    <a:lnR w="12700" cap="flat" cmpd="sng" algn="ctr">
                      <a:solidFill>
                        <a:srgbClr val="39B54A"/>
                      </a:solidFill>
                      <a:prstDash val="solid"/>
                      <a:round/>
                      <a:headEnd type="none" w="med" len="med"/>
                      <a:tailEnd type="none" w="med" len="med"/>
                    </a:lnR>
                    <a:lnT w="12700" cap="flat" cmpd="sng" algn="ctr">
                      <a:solidFill>
                        <a:srgbClr val="39B54A"/>
                      </a:solidFill>
                      <a:prstDash val="solid"/>
                      <a:round/>
                      <a:headEnd type="none" w="med" len="med"/>
                      <a:tailEnd type="none" w="med" len="med"/>
                    </a:lnT>
                    <a:lnB w="12700" cap="flat" cmpd="sng" algn="ctr">
                      <a:solidFill>
                        <a:srgbClr val="39B54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9pPr>
                    </a:lstStyle>
                    <a:p>
                      <a:pPr marL="180340" algn="ctr">
                        <a:lnSpc>
                          <a:spcPct val="115000"/>
                        </a:lnSpc>
                        <a:spcBef>
                          <a:spcPts val="600"/>
                        </a:spcBef>
                        <a:spcAft>
                          <a:spcPts val="0"/>
                        </a:spcAft>
                        <a:tabLst>
                          <a:tab pos="180340" algn="l"/>
                          <a:tab pos="450215" algn="l"/>
                        </a:tabLst>
                      </a:pPr>
                      <a:endParaRPr lang="vi-VN" sz="2700">
                        <a:solidFill>
                          <a:srgbClr val="31A02B"/>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vi-VN" sz="2700">
                        <a:solidFill>
                          <a:srgbClr val="31A02B"/>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vi-VN" sz="2700">
                        <a:solidFill>
                          <a:srgbClr val="31A02B"/>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vi-VN" sz="2700">
                        <a:solidFill>
                          <a:srgbClr val="31A02B"/>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vi-VN" sz="2700">
                        <a:solidFill>
                          <a:srgbClr val="31A02B"/>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endParaRPr lang="vi-VN" sz="2700">
                        <a:solidFill>
                          <a:srgbClr val="31A02B"/>
                        </a:solidFill>
                        <a:effectLst/>
                        <a:latin typeface="Times New Roman" pitchFamily="18" charset="0"/>
                        <a:cs typeface="Times New Roman" pitchFamily="18" charset="0"/>
                      </a:endParaRPr>
                    </a:p>
                    <a:p>
                      <a:pPr marL="180340" algn="ctr">
                        <a:lnSpc>
                          <a:spcPct val="115000"/>
                        </a:lnSpc>
                        <a:spcBef>
                          <a:spcPts val="600"/>
                        </a:spcBef>
                        <a:spcAft>
                          <a:spcPts val="0"/>
                        </a:spcAft>
                        <a:tabLst>
                          <a:tab pos="180340" algn="l"/>
                          <a:tab pos="450215" algn="l"/>
                        </a:tabLst>
                      </a:pPr>
                      <a:r>
                        <a:rPr lang="en-US" sz="2700">
                          <a:solidFill>
                            <a:srgbClr val="31A02B"/>
                          </a:solidFill>
                          <a:effectLst/>
                          <a:latin typeface="Times New Roman" pitchFamily="18" charset="0"/>
                          <a:cs typeface="Times New Roman" pitchFamily="18" charset="0"/>
                        </a:rPr>
                        <a:t> </a:t>
                      </a:r>
                      <a:endParaRPr lang="en-US" sz="2700">
                        <a:solidFill>
                          <a:srgbClr val="31A02B"/>
                        </a:solidFill>
                        <a:effectLst/>
                        <a:latin typeface="Times New Roman" pitchFamily="18" charset="0"/>
                        <a:ea typeface="Calibri"/>
                        <a:cs typeface="Times New Roman" pitchFamily="18" charset="0"/>
                      </a:endParaRPr>
                    </a:p>
                  </a:txBody>
                  <a:tcPr marT="0" marB="0" anchor="ctr">
                    <a:lnL w="12700" cap="flat" cmpd="sng" algn="ctr">
                      <a:solidFill>
                        <a:srgbClr val="39B54A"/>
                      </a:solidFill>
                      <a:prstDash val="solid"/>
                      <a:round/>
                      <a:headEnd type="none" w="med" len="med"/>
                      <a:tailEnd type="none" w="med" len="med"/>
                    </a:lnL>
                    <a:lnR w="12700" cap="flat" cmpd="sng" algn="ctr">
                      <a:solidFill>
                        <a:srgbClr val="39B54A"/>
                      </a:solidFill>
                      <a:prstDash val="solid"/>
                      <a:round/>
                      <a:headEnd type="none" w="med" len="med"/>
                      <a:tailEnd type="none" w="med" len="med"/>
                    </a:lnR>
                    <a:lnT w="12700" cap="flat" cmpd="sng" algn="ctr">
                      <a:solidFill>
                        <a:srgbClr val="39B54A"/>
                      </a:solidFill>
                      <a:prstDash val="solid"/>
                      <a:round/>
                      <a:headEnd type="none" w="med" len="med"/>
                      <a:tailEnd type="none" w="med" len="med"/>
                    </a:lnT>
                    <a:lnB w="12700" cap="flat" cmpd="sng" algn="ctr">
                      <a:solidFill>
                        <a:srgbClr val="39B54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2801" b="0" i="0" u="none" strike="noStrike" cap="none">
                          <a:solidFill>
                            <a:schemeClr val="dk1"/>
                          </a:solidFill>
                          <a:latin typeface="Calibri"/>
                          <a:sym typeface="Arial"/>
                        </a:defRPr>
                      </a:lvl9pPr>
                    </a:lstStyle>
                    <a:p>
                      <a:pPr marL="180340" algn="ctr">
                        <a:lnSpc>
                          <a:spcPct val="115000"/>
                        </a:lnSpc>
                        <a:spcBef>
                          <a:spcPts val="600"/>
                        </a:spcBef>
                        <a:spcAft>
                          <a:spcPts val="0"/>
                        </a:spcAft>
                        <a:tabLst>
                          <a:tab pos="180340" algn="l"/>
                          <a:tab pos="450215" algn="l"/>
                        </a:tabLst>
                      </a:pPr>
                      <a:r>
                        <a:rPr lang="en-US" sz="2700">
                          <a:solidFill>
                            <a:srgbClr val="31A02B"/>
                          </a:solidFill>
                          <a:effectLst/>
                          <a:latin typeface="Times New Roman" pitchFamily="18" charset="0"/>
                          <a:cs typeface="Times New Roman" pitchFamily="18" charset="0"/>
                        </a:rPr>
                        <a:t> </a:t>
                      </a:r>
                      <a:endParaRPr lang="en-US" sz="2700">
                        <a:solidFill>
                          <a:srgbClr val="31A02B"/>
                        </a:solidFill>
                        <a:effectLst/>
                        <a:latin typeface="Times New Roman" pitchFamily="18" charset="0"/>
                        <a:ea typeface="Calibri"/>
                        <a:cs typeface="Times New Roman" pitchFamily="18" charset="0"/>
                      </a:endParaRPr>
                    </a:p>
                  </a:txBody>
                  <a:tcPr marT="0" marB="0" anchor="ctr">
                    <a:lnL w="12700" cap="flat" cmpd="sng" algn="ctr">
                      <a:solidFill>
                        <a:srgbClr val="39B54A"/>
                      </a:solidFill>
                      <a:prstDash val="solid"/>
                      <a:round/>
                      <a:headEnd type="none" w="med" len="med"/>
                      <a:tailEnd type="none" w="med" len="med"/>
                    </a:lnL>
                    <a:lnR w="12700" cap="flat" cmpd="sng" algn="ctr">
                      <a:solidFill>
                        <a:srgbClr val="39B54A"/>
                      </a:solidFill>
                      <a:prstDash val="solid"/>
                      <a:round/>
                      <a:headEnd type="none" w="med" len="med"/>
                      <a:tailEnd type="none" w="med" len="med"/>
                    </a:lnR>
                    <a:lnT w="12700" cap="flat" cmpd="sng" algn="ctr">
                      <a:solidFill>
                        <a:srgbClr val="39B54A"/>
                      </a:solidFill>
                      <a:prstDash val="solid"/>
                      <a:round/>
                      <a:headEnd type="none" w="med" len="med"/>
                      <a:tailEnd type="none" w="med" len="med"/>
                    </a:lnT>
                    <a:lnB w="12700" cap="flat" cmpd="sng" algn="ctr">
                      <a:solidFill>
                        <a:srgbClr val="39B54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bl>
          </a:graphicData>
        </a:graphic>
      </p:graphicFrame>
      <p:sp>
        <p:nvSpPr>
          <p:cNvPr id="6" name="Rectangle 5">
            <a:extLst>
              <a:ext uri="{FF2B5EF4-FFF2-40B4-BE49-F238E27FC236}">
                <a16:creationId xmlns:a16="http://schemas.microsoft.com/office/drawing/2014/main" id="{3258D8AF-F403-4DA9-93C3-2008E49C462F}"/>
              </a:ext>
            </a:extLst>
          </p:cNvPr>
          <p:cNvSpPr/>
          <p:nvPr/>
        </p:nvSpPr>
        <p:spPr>
          <a:xfrm>
            <a:off x="3352800" y="511378"/>
            <a:ext cx="7696200" cy="205089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3399"/>
                </a:solidFill>
                <a:latin typeface="#9Slide07 IcielCadena" panose="02000503000000020004" pitchFamily="2" charset="0"/>
              </a:rPr>
              <a:t>PHIẾU HỌC TẬP SỐ 4</a:t>
            </a:r>
          </a:p>
          <a:p>
            <a:r>
              <a:rPr lang="vi-VN" sz="3200">
                <a:solidFill>
                  <a:schemeClr val="accent2">
                    <a:lumMod val="50000"/>
                  </a:schemeClr>
                </a:solidFill>
                <a:latin typeface="#9Slide02 Noi dung rat dai" panose="02000000000000000000" pitchFamily="2" charset="0"/>
                <a:ea typeface="#9Slide02 Noi dung rat dai" panose="02000000000000000000" pitchFamily="2" charset="0"/>
              </a:rPr>
              <a:t>Nhiệm vụ: Dựa vào bảng 4.1, thông tin SGK và kiến thức đã học, em hãy trao đổi và hoàn thiện nội dung PHT sau: </a:t>
            </a:r>
            <a:endParaRPr lang="en-US" sz="3200">
              <a:solidFill>
                <a:schemeClr val="accent2">
                  <a:lumMod val="50000"/>
                </a:schemeClr>
              </a:solidFill>
              <a:latin typeface="#9Slide02 Noi dung rat dai" panose="02000000000000000000" pitchFamily="2" charset="0"/>
              <a:ea typeface="#9Slide02 Noi dung rat dai" panose="02000000000000000000" pitchFamily="2" charset="0"/>
            </a:endParaRPr>
          </a:p>
        </p:txBody>
      </p:sp>
      <p:pic>
        <p:nvPicPr>
          <p:cNvPr id="8" name="Picture 7">
            <a:extLst>
              <a:ext uri="{FF2B5EF4-FFF2-40B4-BE49-F238E27FC236}">
                <a16:creationId xmlns:a16="http://schemas.microsoft.com/office/drawing/2014/main" id="{11E82E57-DFA7-4A2F-B251-8CC0A4362621}"/>
              </a:ext>
            </a:extLst>
          </p:cNvPr>
          <p:cNvPicPr>
            <a:picLocks noChangeAspect="1"/>
          </p:cNvPicPr>
          <p:nvPr/>
        </p:nvPicPr>
        <p:blipFill>
          <a:blip r:embed="rId3"/>
          <a:stretch>
            <a:fillRect/>
          </a:stretch>
        </p:blipFill>
        <p:spPr>
          <a:xfrm>
            <a:off x="914400" y="726057"/>
            <a:ext cx="1693394" cy="1693394"/>
          </a:xfrm>
          <a:prstGeom prst="rect">
            <a:avLst/>
          </a:prstGeom>
        </p:spPr>
      </p:pic>
      <p:sp>
        <p:nvSpPr>
          <p:cNvPr id="9" name="Rectangle 8">
            <a:extLst>
              <a:ext uri="{FF2B5EF4-FFF2-40B4-BE49-F238E27FC236}">
                <a16:creationId xmlns:a16="http://schemas.microsoft.com/office/drawing/2014/main" id="{F2A78EDC-ECEC-41B8-A77D-27E35857A9AA}"/>
              </a:ext>
            </a:extLst>
          </p:cNvPr>
          <p:cNvSpPr/>
          <p:nvPr/>
        </p:nvSpPr>
        <p:spPr>
          <a:xfrm>
            <a:off x="2612148" y="4381500"/>
            <a:ext cx="2935419" cy="461665"/>
          </a:xfrm>
          <a:prstGeom prst="rect">
            <a:avLst/>
          </a:prstGeom>
        </p:spPr>
        <p:txBody>
          <a:bodyPr wrap="none">
            <a:spAutoFit/>
          </a:bodyPr>
          <a:lstStyle/>
          <a:p>
            <a:r>
              <a:rPr lang="vi-VN" sz="2400">
                <a:solidFill>
                  <a:srgbClr val="FF3399"/>
                </a:solidFill>
                <a:latin typeface="#9Slide02 Noi dung rat dai" panose="02000000000000000000" pitchFamily="2" charset="0"/>
                <a:ea typeface="#9Slide02 Noi dung rat dai" panose="02000000000000000000" pitchFamily="2" charset="0"/>
              </a:rPr>
              <a:t>T</a:t>
            </a:r>
            <a:r>
              <a:rPr lang="en-US" sz="2400">
                <a:solidFill>
                  <a:srgbClr val="FF3399"/>
                </a:solidFill>
                <a:latin typeface="#9Slide02 Noi dung rat dai" panose="02000000000000000000" pitchFamily="2" charset="0"/>
                <a:ea typeface="#9Slide02 Noi dung rat dai" panose="02000000000000000000" pitchFamily="2" charset="0"/>
              </a:rPr>
              <a:t>ừ dãy Bạch Mã trở ra</a:t>
            </a:r>
          </a:p>
        </p:txBody>
      </p:sp>
      <p:sp>
        <p:nvSpPr>
          <p:cNvPr id="10" name="Rectangle 9">
            <a:extLst>
              <a:ext uri="{FF2B5EF4-FFF2-40B4-BE49-F238E27FC236}">
                <a16:creationId xmlns:a16="http://schemas.microsoft.com/office/drawing/2014/main" id="{644FA9BE-4F60-4E97-8025-82B0F24912DF}"/>
              </a:ext>
            </a:extLst>
          </p:cNvPr>
          <p:cNvSpPr/>
          <p:nvPr/>
        </p:nvSpPr>
        <p:spPr>
          <a:xfrm>
            <a:off x="2586900" y="5598868"/>
            <a:ext cx="3884446" cy="3785652"/>
          </a:xfrm>
          <a:prstGeom prst="rect">
            <a:avLst/>
          </a:prstGeom>
        </p:spPr>
        <p:txBody>
          <a:bodyPr wrap="square">
            <a:spAutoFit/>
          </a:bodyPr>
          <a:lstStyle/>
          <a:p>
            <a:pPr algn="just"/>
            <a:r>
              <a:rPr lang="vi-VN" sz="2400">
                <a:solidFill>
                  <a:srgbClr val="FF3399"/>
                </a:solidFill>
                <a:latin typeface="#9Slide02 Noi dung rat dai" panose="02000000000000000000" pitchFamily="2" charset="0"/>
                <a:ea typeface="#9Slide02 Noi dung rat dai" panose="02000000000000000000" pitchFamily="2" charset="0"/>
              </a:rPr>
              <a:t>+ Nhiệt độ không khí trung bình năm trên 20°C. Có 2-3 tháng lạnh với nhiệt độ dưới 18</a:t>
            </a:r>
            <a:r>
              <a:rPr lang="vi-VN" sz="2400" baseline="30000">
                <a:solidFill>
                  <a:srgbClr val="FF3399"/>
                </a:solidFill>
                <a:latin typeface="#9Slide02 Noi dung rat dai" panose="02000000000000000000" pitchFamily="2" charset="0"/>
                <a:ea typeface="#9Slide02 Noi dung rat dai" panose="02000000000000000000" pitchFamily="2" charset="0"/>
              </a:rPr>
              <a:t>0</a:t>
            </a:r>
            <a:r>
              <a:rPr lang="vi-VN" sz="2400">
                <a:solidFill>
                  <a:srgbClr val="FF3399"/>
                </a:solidFill>
                <a:latin typeface="#9Slide02 Noi dung rat dai" panose="02000000000000000000" pitchFamily="2" charset="0"/>
                <a:ea typeface="#9Slide02 Noi dung rat dai" panose="02000000000000000000" pitchFamily="2" charset="0"/>
              </a:rPr>
              <a:t>C. Biên độ nhiệt độ trung bình năm lớn hơn 9°C.</a:t>
            </a:r>
          </a:p>
          <a:p>
            <a:pPr algn="just"/>
            <a:r>
              <a:rPr lang="vi-VN" sz="2400">
                <a:solidFill>
                  <a:srgbClr val="FF3399"/>
                </a:solidFill>
                <a:latin typeface="#9Slide02 Noi dung rat dai" panose="02000000000000000000" pitchFamily="2" charset="0"/>
                <a:ea typeface="#9Slide02 Noi dung rat dai" panose="02000000000000000000" pitchFamily="2" charset="0"/>
              </a:rPr>
              <a:t>+ Mùa đông lạnh (nửa đầu mùa đông tương đối khô và nửa cuối mùa đông ẩm ướt); Mùa hạ nóng, ẩm và mưa nhiều.</a:t>
            </a:r>
            <a:endParaRPr lang="en-US" sz="2400">
              <a:solidFill>
                <a:srgbClr val="FF3399"/>
              </a:solidFill>
              <a:latin typeface="#9Slide02 Noi dung rat dai" panose="02000000000000000000" pitchFamily="2" charset="0"/>
              <a:ea typeface="#9Slide02 Noi dung rat dai" panose="02000000000000000000" pitchFamily="2" charset="0"/>
            </a:endParaRPr>
          </a:p>
        </p:txBody>
      </p:sp>
      <p:sp>
        <p:nvSpPr>
          <p:cNvPr id="11" name="Rectangle 10">
            <a:extLst>
              <a:ext uri="{FF2B5EF4-FFF2-40B4-BE49-F238E27FC236}">
                <a16:creationId xmlns:a16="http://schemas.microsoft.com/office/drawing/2014/main" id="{341BDFA1-E1A3-4216-BE43-6C707023FD36}"/>
              </a:ext>
            </a:extLst>
          </p:cNvPr>
          <p:cNvSpPr/>
          <p:nvPr/>
        </p:nvSpPr>
        <p:spPr>
          <a:xfrm>
            <a:off x="6975817" y="4358640"/>
            <a:ext cx="3127779" cy="461665"/>
          </a:xfrm>
          <a:prstGeom prst="rect">
            <a:avLst/>
          </a:prstGeom>
        </p:spPr>
        <p:txBody>
          <a:bodyPr wrap="none">
            <a:spAutoFit/>
          </a:bodyPr>
          <a:lstStyle/>
          <a:p>
            <a:r>
              <a:rPr lang="vi-VN" sz="2400">
                <a:solidFill>
                  <a:srgbClr val="FF3399"/>
                </a:solidFill>
                <a:latin typeface="#9Slide02 Noi dung rat dai" panose="02000000000000000000" pitchFamily="2" charset="0"/>
                <a:ea typeface="#9Slide02 Noi dung rat dai" panose="02000000000000000000" pitchFamily="2" charset="0"/>
              </a:rPr>
              <a:t>T</a:t>
            </a:r>
            <a:r>
              <a:rPr lang="en-US" sz="2400">
                <a:solidFill>
                  <a:srgbClr val="FF3399"/>
                </a:solidFill>
                <a:latin typeface="#9Slide02 Noi dung rat dai" panose="02000000000000000000" pitchFamily="2" charset="0"/>
                <a:ea typeface="#9Slide02 Noi dung rat dai" panose="02000000000000000000" pitchFamily="2" charset="0"/>
              </a:rPr>
              <a:t>ừ dãy Bạch Mã trở vào</a:t>
            </a:r>
          </a:p>
        </p:txBody>
      </p:sp>
      <p:sp>
        <p:nvSpPr>
          <p:cNvPr id="12" name="Rectangle 11">
            <a:extLst>
              <a:ext uri="{FF2B5EF4-FFF2-40B4-BE49-F238E27FC236}">
                <a16:creationId xmlns:a16="http://schemas.microsoft.com/office/drawing/2014/main" id="{BF32C5ED-2AC2-4C7F-8985-8A374464459D}"/>
              </a:ext>
            </a:extLst>
          </p:cNvPr>
          <p:cNvSpPr/>
          <p:nvPr/>
        </p:nvSpPr>
        <p:spPr>
          <a:xfrm>
            <a:off x="7049377" y="5598868"/>
            <a:ext cx="3999623" cy="3046988"/>
          </a:xfrm>
          <a:prstGeom prst="rect">
            <a:avLst/>
          </a:prstGeom>
        </p:spPr>
        <p:txBody>
          <a:bodyPr wrap="square">
            <a:spAutoFit/>
          </a:bodyPr>
          <a:lstStyle/>
          <a:p>
            <a:pPr algn="just"/>
            <a:r>
              <a:rPr lang="vi-VN" sz="2400">
                <a:solidFill>
                  <a:srgbClr val="FF3399"/>
                </a:solidFill>
                <a:latin typeface="#9Slide02 Noi dung rat dai" panose="02000000000000000000" pitchFamily="2" charset="0"/>
                <a:ea typeface="#9Slide02 Noi dung rat dai" panose="02000000000000000000" pitchFamily="2" charset="0"/>
              </a:rPr>
              <a:t>+ Nhiệt độ không khí trung bình năm trên 25°C và không có tháng nào dưới 20°C, biên độ nhiệt độ trung bình năm nhỏ hơn 9°C.</a:t>
            </a:r>
          </a:p>
          <a:p>
            <a:pPr algn="just"/>
            <a:r>
              <a:rPr lang="vi-VN" sz="2400">
                <a:solidFill>
                  <a:srgbClr val="FF3399"/>
                </a:solidFill>
                <a:latin typeface="#9Slide02 Noi dung rat dai" panose="02000000000000000000" pitchFamily="2" charset="0"/>
                <a:ea typeface="#9Slide02 Noi dung rat dai" panose="02000000000000000000" pitchFamily="2" charset="0"/>
              </a:rPr>
              <a:t>+ Khí hậu phân hóa thành hai mùa rõ rệt: mùa mưa và mùa khô.</a:t>
            </a:r>
            <a:endParaRPr lang="en-US" sz="2400">
              <a:solidFill>
                <a:srgbClr val="FF3399"/>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457243420"/>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FB6BFBF-7759-48B8-BF47-C5ED1208CDEF}"/>
              </a:ext>
            </a:extLst>
          </p:cNvPr>
          <p:cNvPicPr>
            <a:picLocks noChangeAspect="1"/>
          </p:cNvPicPr>
          <p:nvPr/>
        </p:nvPicPr>
        <p:blipFill rotWithShape="1">
          <a:blip r:embed="rId2">
            <a:extLst>
              <a:ext uri="{28A0092B-C50C-407E-A947-70E740481C1C}">
                <a14:useLocalDpi xmlns:a14="http://schemas.microsoft.com/office/drawing/2010/main" val="0"/>
              </a:ext>
            </a:extLst>
          </a:blip>
          <a:srcRect t="1004" b="7245"/>
          <a:stretch/>
        </p:blipFill>
        <p:spPr>
          <a:xfrm>
            <a:off x="838200" y="665747"/>
            <a:ext cx="7289224" cy="90415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Bài 3 trang 116 Địa Lí 8 | Ngắn nhất Giải bài tập Địa Lí 8">
            <a:extLst>
              <a:ext uri="{FF2B5EF4-FFF2-40B4-BE49-F238E27FC236}">
                <a16:creationId xmlns:a16="http://schemas.microsoft.com/office/drawing/2014/main" id="{D7BC7F78-5A89-4228-90E9-5087EF9A2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499207"/>
            <a:ext cx="4236318" cy="32553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iải Địa 8: Bài 3 trang 116 Địa Lí 8 - TopLoigiai">
            <a:extLst>
              <a:ext uri="{FF2B5EF4-FFF2-40B4-BE49-F238E27FC236}">
                <a16:creationId xmlns:a16="http://schemas.microsoft.com/office/drawing/2014/main" id="{57225BDD-6FF0-4DE8-AE97-F5CD6EF2A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7691" y="6800839"/>
            <a:ext cx="4236318" cy="288839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ài 3 trang 116 Địa Lí 8 | Ngắn nhất Giải bài tập Địa Lí 8">
            <a:extLst>
              <a:ext uri="{FF2B5EF4-FFF2-40B4-BE49-F238E27FC236}">
                <a16:creationId xmlns:a16="http://schemas.microsoft.com/office/drawing/2014/main" id="{962DE7C5-8660-427E-B31D-2429DDDCA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0534" y="3623341"/>
            <a:ext cx="4083918" cy="30403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E13EFE7-F6A0-47A6-A584-0A482146C0DE}"/>
              </a:ext>
            </a:extLst>
          </p:cNvPr>
          <p:cNvSpPr txBox="1"/>
          <p:nvPr/>
        </p:nvSpPr>
        <p:spPr>
          <a:xfrm>
            <a:off x="1053548" y="5090132"/>
            <a:ext cx="1987827" cy="923330"/>
          </a:xfrm>
          <a:prstGeom prst="rect">
            <a:avLst/>
          </a:prstGeom>
          <a:noFill/>
        </p:spPr>
        <p:txBody>
          <a:bodyPr wrap="square">
            <a:spAutoFit/>
          </a:bodyPr>
          <a:lstStyle/>
          <a:p>
            <a:pPr algn="ctr" defTabSz="1371600">
              <a:defRPr/>
            </a:pPr>
            <a:r>
              <a:rPr lang="en-US" sz="2700" dirty="0" err="1">
                <a:solidFill>
                  <a:prstClr val="white"/>
                </a:solidFill>
                <a:latin typeface="#9Slide03 Roboto Medium" panose="02000000000000000000" pitchFamily="2" charset="0"/>
                <a:ea typeface="#9Slide03 Roboto Medium" panose="02000000000000000000" pitchFamily="2" charset="0"/>
              </a:rPr>
              <a:t>Phân</a:t>
            </a:r>
            <a:r>
              <a:rPr lang="en-US" sz="2700" dirty="0">
                <a:solidFill>
                  <a:prstClr val="white"/>
                </a:solidFill>
                <a:latin typeface="#9Slide03 Roboto Medium" panose="02000000000000000000" pitchFamily="2" charset="0"/>
                <a:ea typeface="#9Slide03 Roboto Medium" panose="02000000000000000000" pitchFamily="2" charset="0"/>
              </a:rPr>
              <a:t> </a:t>
            </a:r>
            <a:r>
              <a:rPr lang="en-US" sz="2700" dirty="0" err="1">
                <a:solidFill>
                  <a:prstClr val="white"/>
                </a:solidFill>
                <a:latin typeface="#9Slide03 Roboto Medium" panose="02000000000000000000" pitchFamily="2" charset="0"/>
                <a:ea typeface="#9Slide03 Roboto Medium" panose="02000000000000000000" pitchFamily="2" charset="0"/>
              </a:rPr>
              <a:t>hóa</a:t>
            </a:r>
            <a:r>
              <a:rPr lang="en-US" sz="2700" dirty="0">
                <a:solidFill>
                  <a:prstClr val="white"/>
                </a:solidFill>
                <a:latin typeface="#9Slide03 Roboto Medium" panose="02000000000000000000" pitchFamily="2" charset="0"/>
                <a:ea typeface="#9Slide03 Roboto Medium" panose="02000000000000000000" pitchFamily="2" charset="0"/>
              </a:rPr>
              <a:t> </a:t>
            </a:r>
            <a:r>
              <a:rPr lang="en-US" sz="2700" dirty="0" err="1">
                <a:solidFill>
                  <a:prstClr val="white"/>
                </a:solidFill>
                <a:latin typeface="#9Slide03 Roboto Medium" panose="02000000000000000000" pitchFamily="2" charset="0"/>
                <a:ea typeface="#9Slide03 Roboto Medium" panose="02000000000000000000" pitchFamily="2" charset="0"/>
              </a:rPr>
              <a:t>Bắc</a:t>
            </a:r>
            <a:r>
              <a:rPr lang="en-US" sz="2700" dirty="0">
                <a:solidFill>
                  <a:prstClr val="white"/>
                </a:solidFill>
                <a:latin typeface="#9Slide03 Roboto Medium" panose="02000000000000000000" pitchFamily="2" charset="0"/>
                <a:ea typeface="#9Slide03 Roboto Medium" panose="02000000000000000000" pitchFamily="2" charset="0"/>
              </a:rPr>
              <a:t> - Nam</a:t>
            </a: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1890315680"/>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1000"/>
                                        <p:tgtEl>
                                          <p:spTgt spid="5122"/>
                                        </p:tgtEl>
                                      </p:cBhvr>
                                    </p:animEffect>
                                    <p:anim calcmode="lin" valueType="num">
                                      <p:cBhvr>
                                        <p:cTn id="20" dur="1000" fill="hold"/>
                                        <p:tgtEl>
                                          <p:spTgt spid="5122"/>
                                        </p:tgtEl>
                                        <p:attrNameLst>
                                          <p:attrName>ppt_x</p:attrName>
                                        </p:attrNameLst>
                                      </p:cBhvr>
                                      <p:tavLst>
                                        <p:tav tm="0">
                                          <p:val>
                                            <p:strVal val="#ppt_x"/>
                                          </p:val>
                                        </p:tav>
                                        <p:tav tm="100000">
                                          <p:val>
                                            <p:strVal val="#ppt_x"/>
                                          </p:val>
                                        </p:tav>
                                      </p:tavLst>
                                    </p:anim>
                                    <p:anim calcmode="lin" valueType="num">
                                      <p:cBhvr>
                                        <p:cTn id="21" dur="1000" fill="hold"/>
                                        <p:tgtEl>
                                          <p:spTgt spid="51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F05D5E-E456-4706-92EE-93AE300235F6}"/>
              </a:ext>
            </a:extLst>
          </p:cNvPr>
          <p:cNvPicPr>
            <a:picLocks noChangeAspect="1"/>
          </p:cNvPicPr>
          <p:nvPr/>
        </p:nvPicPr>
        <p:blipFill>
          <a:blip r:embed="rId2"/>
          <a:stretch>
            <a:fillRect/>
          </a:stretch>
        </p:blipFill>
        <p:spPr>
          <a:xfrm>
            <a:off x="228599" y="266700"/>
            <a:ext cx="17830801" cy="9753600"/>
          </a:xfrm>
          <a:prstGeom prst="rect">
            <a:avLst/>
          </a:prstGeom>
        </p:spPr>
      </p:pic>
    </p:spTree>
    <p:extLst>
      <p:ext uri="{BB962C8B-B14F-4D97-AF65-F5344CB8AC3E}">
        <p14:creationId xmlns:p14="http://schemas.microsoft.com/office/powerpoint/2010/main" val="1317533092"/>
      </p:ext>
    </p:extLst>
  </p:cSld>
  <p:clrMapOvr>
    <a:masterClrMapping/>
  </p:clrMapOvr>
  <p:transition spd="slow">
    <p:diamon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0D53E0-A138-4AF2-97AC-04B461AC4C75}"/>
              </a:ext>
            </a:extLst>
          </p:cNvPr>
          <p:cNvPicPr>
            <a:picLocks noChangeAspect="1"/>
          </p:cNvPicPr>
          <p:nvPr/>
        </p:nvPicPr>
        <p:blipFill rotWithShape="1">
          <a:blip r:embed="rId2"/>
          <a:srcRect r="15910"/>
          <a:stretch/>
        </p:blipFill>
        <p:spPr>
          <a:xfrm>
            <a:off x="9124950" y="442912"/>
            <a:ext cx="8572500" cy="4714877"/>
          </a:xfrm>
          <a:prstGeom prst="rect">
            <a:avLst/>
          </a:prstGeom>
        </p:spPr>
      </p:pic>
      <p:pic>
        <p:nvPicPr>
          <p:cNvPr id="8" name="Picture 7">
            <a:extLst>
              <a:ext uri="{FF2B5EF4-FFF2-40B4-BE49-F238E27FC236}">
                <a16:creationId xmlns:a16="http://schemas.microsoft.com/office/drawing/2014/main" id="{EA3E726C-E823-4C6F-9217-C7BAF9071CD5}"/>
              </a:ext>
            </a:extLst>
          </p:cNvPr>
          <p:cNvPicPr>
            <a:picLocks noChangeAspect="1"/>
          </p:cNvPicPr>
          <p:nvPr/>
        </p:nvPicPr>
        <p:blipFill>
          <a:blip r:embed="rId3"/>
          <a:stretch>
            <a:fillRect/>
          </a:stretch>
        </p:blipFill>
        <p:spPr>
          <a:xfrm>
            <a:off x="9144000" y="5614989"/>
            <a:ext cx="8572500" cy="4229100"/>
          </a:xfrm>
          <a:prstGeom prst="rect">
            <a:avLst/>
          </a:prstGeom>
        </p:spPr>
      </p:pic>
      <p:pic>
        <p:nvPicPr>
          <p:cNvPr id="9" name="Picture 8">
            <a:extLst>
              <a:ext uri="{FF2B5EF4-FFF2-40B4-BE49-F238E27FC236}">
                <a16:creationId xmlns:a16="http://schemas.microsoft.com/office/drawing/2014/main" id="{DEEF3916-C829-4616-89B6-2B7F01A24827}"/>
              </a:ext>
            </a:extLst>
          </p:cNvPr>
          <p:cNvPicPr>
            <a:picLocks noChangeAspect="1"/>
          </p:cNvPicPr>
          <p:nvPr/>
        </p:nvPicPr>
        <p:blipFill>
          <a:blip r:embed="rId4"/>
          <a:stretch>
            <a:fillRect/>
          </a:stretch>
        </p:blipFill>
        <p:spPr>
          <a:xfrm>
            <a:off x="590549" y="390525"/>
            <a:ext cx="8229600" cy="9505950"/>
          </a:xfrm>
          <a:prstGeom prst="rect">
            <a:avLst/>
          </a:prstGeom>
        </p:spPr>
      </p:pic>
    </p:spTree>
    <p:extLst>
      <p:ext uri="{BB962C8B-B14F-4D97-AF65-F5344CB8AC3E}">
        <p14:creationId xmlns:p14="http://schemas.microsoft.com/office/powerpoint/2010/main" val="838451753"/>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111787-001C-4F86-B1A8-B6310EF1CF87}"/>
              </a:ext>
            </a:extLst>
          </p:cNvPr>
          <p:cNvPicPr>
            <a:picLocks noChangeAspect="1"/>
          </p:cNvPicPr>
          <p:nvPr/>
        </p:nvPicPr>
        <p:blipFill>
          <a:blip r:embed="rId2"/>
          <a:stretch>
            <a:fillRect/>
          </a:stretch>
        </p:blipFill>
        <p:spPr>
          <a:xfrm>
            <a:off x="11582400" y="342900"/>
            <a:ext cx="6431209" cy="9547106"/>
          </a:xfrm>
          <a:prstGeom prst="rect">
            <a:avLst/>
          </a:prstGeom>
        </p:spPr>
      </p:pic>
      <p:sp>
        <p:nvSpPr>
          <p:cNvPr id="15" name="Google Shape;1427;p29">
            <a:extLst>
              <a:ext uri="{FF2B5EF4-FFF2-40B4-BE49-F238E27FC236}">
                <a16:creationId xmlns:a16="http://schemas.microsoft.com/office/drawing/2014/main" id="{1E47FBA7-4DE7-46CB-8354-6576259AF480}"/>
              </a:ext>
            </a:extLst>
          </p:cNvPr>
          <p:cNvSpPr txBox="1">
            <a:spLocks/>
          </p:cNvSpPr>
          <p:nvPr/>
        </p:nvSpPr>
        <p:spPr>
          <a:xfrm>
            <a:off x="4800600" y="3040349"/>
            <a:ext cx="5227320" cy="1665251"/>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72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vi-VN" sz="3600" b="0" i="0" u="none" strike="noStrike" kern="0" cap="none" spc="0" normalizeH="0" baseline="0" noProof="0">
                <a:ln>
                  <a:noFill/>
                </a:ln>
                <a:solidFill>
                  <a:srgbClr val="31A02B"/>
                </a:solidFill>
                <a:effectLst/>
                <a:uLnTx/>
                <a:uFillTx/>
                <a:latin typeface="#9Slide07 IcielCadena" panose="02000503000000020004" pitchFamily="2" charset="0"/>
                <a:ea typeface="#9Slide03 Open Sans SemiBold" panose="020B0706030804020204" pitchFamily="34" charset="0"/>
                <a:cs typeface="#9Slide03 Open Sans SemiBold" panose="020B0706030804020204" pitchFamily="34" charset="0"/>
                <a:sym typeface="Arial"/>
              </a:rPr>
              <a:t>Tại sao khí hậu nước ta có sự phân hóa theo chiều bắc nam?</a:t>
            </a:r>
            <a:endParaRPr kumimoji="0" lang="en-US" sz="3600" b="0" i="0" u="none" strike="noStrike" kern="0" cap="none" spc="0" normalizeH="0" baseline="0" noProof="0">
              <a:ln>
                <a:noFill/>
              </a:ln>
              <a:solidFill>
                <a:srgbClr val="31A02B"/>
              </a:solidFill>
              <a:effectLst/>
              <a:uLnTx/>
              <a:uFillTx/>
              <a:latin typeface="#9Slide07 IcielCadena" panose="02000503000000020004" pitchFamily="2" charset="0"/>
              <a:ea typeface="#9Slide03 Open Sans SemiBold" panose="020B0706030804020204" pitchFamily="34" charset="0"/>
              <a:cs typeface="#9Slide03 Open Sans SemiBold" panose="020B0706030804020204" pitchFamily="34" charset="0"/>
              <a:sym typeface="Arial"/>
            </a:endParaRPr>
          </a:p>
        </p:txBody>
      </p:sp>
      <p:sp>
        <p:nvSpPr>
          <p:cNvPr id="8" name="TextBox 7">
            <a:extLst>
              <a:ext uri="{FF2B5EF4-FFF2-40B4-BE49-F238E27FC236}">
                <a16:creationId xmlns:a16="http://schemas.microsoft.com/office/drawing/2014/main" id="{A2D67495-C9B1-4DE3-896F-C010892B6AEC}"/>
              </a:ext>
            </a:extLst>
          </p:cNvPr>
          <p:cNvSpPr txBox="1"/>
          <p:nvPr/>
        </p:nvSpPr>
        <p:spPr>
          <a:xfrm>
            <a:off x="428015" y="718182"/>
            <a:ext cx="7708790" cy="1665251"/>
          </a:xfrm>
          <a:prstGeom prst="roundRect">
            <a:avLst/>
          </a:prstGeom>
          <a:noFill/>
          <a:ln w="19050">
            <a:noFill/>
            <a:prstDash val="sysDash"/>
          </a:ln>
        </p:spPr>
        <p:txBody>
          <a:bodyPr vert="horz" lIns="137160" tIns="68580" rIns="137160" bIns="68580" rtlCol="0" anchor="t">
            <a:normAutofit/>
          </a:bodyPr>
          <a:lstStyle/>
          <a:p>
            <a:pPr algn="ctr">
              <a:lnSpc>
                <a:spcPct val="90000"/>
              </a:lnSpc>
              <a:spcBef>
                <a:spcPct val="0"/>
              </a:spcBef>
              <a:spcAft>
                <a:spcPts val="900"/>
              </a:spcAft>
            </a:pPr>
            <a:r>
              <a:rPr lang="en-US" sz="4000">
                <a:solidFill>
                  <a:srgbClr val="FF0000"/>
                </a:solidFill>
                <a:latin typeface="#9Slide05 Claudia" pitchFamily="2" charset="0"/>
                <a:ea typeface="+mj-ea"/>
                <a:cs typeface="+mj-cs"/>
              </a:rPr>
              <a:t>Hải vân đèo lớn vượt qua</a:t>
            </a:r>
          </a:p>
          <a:p>
            <a:pPr algn="ctr">
              <a:lnSpc>
                <a:spcPct val="90000"/>
              </a:lnSpc>
              <a:spcBef>
                <a:spcPct val="0"/>
              </a:spcBef>
              <a:spcAft>
                <a:spcPts val="900"/>
              </a:spcAft>
            </a:pPr>
            <a:r>
              <a:rPr lang="en-US" sz="4000">
                <a:solidFill>
                  <a:srgbClr val="FF0000"/>
                </a:solidFill>
                <a:latin typeface="#9Slide05 Claudia" pitchFamily="2" charset="0"/>
                <a:ea typeface="+mj-ea"/>
                <a:cs typeface="+mj-cs"/>
              </a:rPr>
              <a:t>Mùa xuân nay đã đổi sang nắng hè.</a:t>
            </a:r>
          </a:p>
        </p:txBody>
      </p:sp>
      <p:pic>
        <p:nvPicPr>
          <p:cNvPr id="4" name="Picture 3">
            <a:extLst>
              <a:ext uri="{FF2B5EF4-FFF2-40B4-BE49-F238E27FC236}">
                <a16:creationId xmlns:a16="http://schemas.microsoft.com/office/drawing/2014/main" id="{9AA278FF-6283-4A0E-8668-DF06458A36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8444" y1="21333" x2="68444" y2="21333"/>
                        <a14:foregroundMark x1="28444" y1="17778" x2="28444" y2="17778"/>
                        <a14:foregroundMark x1="22222" y1="35556" x2="22222" y2="35556"/>
                        <a14:foregroundMark x1="45778" y1="41778" x2="45778" y2="41778"/>
                        <a14:foregroundMark x1="60444" y1="42222" x2="60444" y2="42222"/>
                        <a14:foregroundMark x1="56889" y1="37778" x2="56889" y2="37778"/>
                        <a14:foregroundMark x1="56889" y1="41778" x2="56889" y2="41778"/>
                        <a14:foregroundMark x1="22667" y1="35556" x2="22667" y2="35556"/>
                        <a14:foregroundMark x1="56889" y1="38667" x2="56889" y2="38667"/>
                        <a14:foregroundMark x1="54667" y1="40000" x2="54667" y2="40000"/>
                        <a14:foregroundMark x1="20000" y1="34222" x2="20000" y2="34222"/>
                      </a14:backgroundRemoval>
                    </a14:imgEffect>
                  </a14:imgLayer>
                </a14:imgProps>
              </a:ext>
            </a:extLst>
          </a:blip>
          <a:stretch>
            <a:fillRect/>
          </a:stretch>
        </p:blipFill>
        <p:spPr>
          <a:xfrm>
            <a:off x="1743950" y="2629496"/>
            <a:ext cx="2733020" cy="2733020"/>
          </a:xfrm>
          <a:prstGeom prst="rect">
            <a:avLst/>
          </a:prstGeom>
        </p:spPr>
      </p:pic>
      <p:sp>
        <p:nvSpPr>
          <p:cNvPr id="17" name="Rectangle 16">
            <a:extLst>
              <a:ext uri="{FF2B5EF4-FFF2-40B4-BE49-F238E27FC236}">
                <a16:creationId xmlns:a16="http://schemas.microsoft.com/office/drawing/2014/main" id="{D65915BC-A1B3-4D44-9CE9-4005AB383D0C}"/>
              </a:ext>
            </a:extLst>
          </p:cNvPr>
          <p:cNvSpPr/>
          <p:nvPr/>
        </p:nvSpPr>
        <p:spPr>
          <a:xfrm>
            <a:off x="990600" y="6000051"/>
            <a:ext cx="10287000" cy="2123658"/>
          </a:xfrm>
          <a:prstGeom prst="rect">
            <a:avLst/>
          </a:prstGeom>
          <a:solidFill>
            <a:srgbClr val="FFFFFF"/>
          </a:solidFill>
        </p:spPr>
        <p:txBody>
          <a:bodyPr wrap="square">
            <a:spAutoFit/>
          </a:bodyPr>
          <a:lstStyle/>
          <a:p>
            <a:pPr algn="just"/>
            <a:r>
              <a:rPr lang="vi-VN" sz="3600" b="1">
                <a:solidFill>
                  <a:srgbClr val="FF0000"/>
                </a:solidFill>
                <a:latin typeface="#9Slide02 Noi dung rat dai" panose="02000000000000000000" pitchFamily="2" charset="0"/>
                <a:ea typeface="#9Slide02 Noi dung rat dai" panose="02000000000000000000" pitchFamily="2" charset="0"/>
              </a:rPr>
              <a:t>- </a:t>
            </a:r>
            <a:r>
              <a:rPr lang="vi-VN" sz="3200">
                <a:solidFill>
                  <a:srgbClr val="FF3399"/>
                </a:solidFill>
                <a:latin typeface="#9Slide02 Noi dung rat dai" panose="02000000000000000000" pitchFamily="2" charset="0"/>
                <a:ea typeface="#9Slide02 Noi dung rat dai" panose="02000000000000000000" pitchFamily="2" charset="0"/>
              </a:rPr>
              <a:t>Càng vào nam càng gần xích đạo, góc nhập xạ càng lớn nên càng nhận được nhiều nhiệt và ánh sáng.</a:t>
            </a:r>
          </a:p>
          <a:p>
            <a:pPr algn="just"/>
            <a:r>
              <a:rPr lang="vi-VN" sz="3200">
                <a:solidFill>
                  <a:srgbClr val="FF3399"/>
                </a:solidFill>
                <a:latin typeface="#9Slide02 Noi dung rat dai" panose="02000000000000000000" pitchFamily="2" charset="0"/>
                <a:ea typeface="#9Slide02 Noi dung rat dai" panose="02000000000000000000" pitchFamily="2" charset="0"/>
              </a:rPr>
              <a:t>- Gió mùa đông bắc </a:t>
            </a:r>
            <a:r>
              <a:rPr lang="en-US" sz="3200">
                <a:solidFill>
                  <a:srgbClr val="FF3399"/>
                </a:solidFill>
                <a:latin typeface="#9Slide02 Noi dung rat dai" panose="02000000000000000000" pitchFamily="2" charset="0"/>
                <a:ea typeface="#9Slide02 Noi dung rat dai" panose="02000000000000000000" pitchFamily="2" charset="0"/>
              </a:rPr>
              <a:t>bị </a:t>
            </a:r>
            <a:r>
              <a:rPr lang="vi-VN" sz="3200">
                <a:solidFill>
                  <a:srgbClr val="FF3399"/>
                </a:solidFill>
                <a:latin typeface="#9Slide02 Noi dung rat dai" panose="02000000000000000000" pitchFamily="2" charset="0"/>
                <a:ea typeface="#9Slide02 Noi dung rat dai" panose="02000000000000000000" pitchFamily="2" charset="0"/>
              </a:rPr>
              <a:t>suy yếu dầ</a:t>
            </a:r>
            <a:r>
              <a:rPr lang="en-US" sz="3200">
                <a:solidFill>
                  <a:srgbClr val="FF3399"/>
                </a:solidFill>
                <a:latin typeface="#9Slide02 Noi dung rat dai" panose="02000000000000000000" pitchFamily="2" charset="0"/>
                <a:ea typeface="#9Slide02 Noi dung rat dai" panose="02000000000000000000" pitchFamily="2" charset="0"/>
              </a:rPr>
              <a:t>n</a:t>
            </a:r>
            <a:r>
              <a:rPr lang="vi-VN" sz="3200">
                <a:solidFill>
                  <a:srgbClr val="FF3399"/>
                </a:solidFill>
                <a:latin typeface="#9Slide02 Noi dung rat dai" panose="02000000000000000000" pitchFamily="2" charset="0"/>
                <a:ea typeface="#9Slide02 Noi dung rat dai" panose="02000000000000000000" pitchFamily="2" charset="0"/>
              </a:rPr>
              <a:t> và dãy Bạch Mã ngăn chặn ảnh hưởng của gió mùa đông bắc xuống phía nam.</a:t>
            </a:r>
            <a:endParaRPr lang="en-US" sz="3200">
              <a:solidFill>
                <a:srgbClr val="FF3399"/>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799442174"/>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1000"/>
                                        <p:tgtEl>
                                          <p:spTgt spid="17">
                                            <p:txEl>
                                              <p:pRg st="0" end="0"/>
                                            </p:txEl>
                                          </p:spTgt>
                                        </p:tgtEl>
                                      </p:cBhvr>
                                    </p:animEffect>
                                    <p:anim calcmode="lin" valueType="num">
                                      <p:cBhvr>
                                        <p:cTn id="21"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fade">
                                      <p:cBhvr>
                                        <p:cTn id="27" dur="1000"/>
                                        <p:tgtEl>
                                          <p:spTgt spid="17">
                                            <p:txEl>
                                              <p:pRg st="1" end="1"/>
                                            </p:txEl>
                                          </p:spTgt>
                                        </p:tgtEl>
                                      </p:cBhvr>
                                    </p:animEffect>
                                    <p:anim calcmode="lin" valueType="num">
                                      <p:cBhvr>
                                        <p:cTn id="2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Biểu Tượng Mặt Trời Phẳng Tải Về, Ngày Nắng, Mặt Trời, Nắng Nóng  miễn phí tải tập tin PNG PSDComment và Vector">
            <a:extLst>
              <a:ext uri="{FF2B5EF4-FFF2-40B4-BE49-F238E27FC236}">
                <a16:creationId xmlns:a16="http://schemas.microsoft.com/office/drawing/2014/main" id="{CA9DBFB1-507F-460A-A3E9-89C2658B6AE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54083" y1="25000" x2="54083" y2="25000"/>
                        <a14:foregroundMark x1="36500" y1="33500" x2="36500" y2="33500"/>
                        <a14:foregroundMark x1="29833" y1="51667" x2="29833" y2="51667"/>
                        <a14:foregroundMark x1="35917" y1="69667" x2="36500" y2="70167"/>
                        <a14:foregroundMark x1="55167" y1="75167" x2="55167" y2="75167"/>
                        <a14:foregroundMark x1="73333" y1="68167" x2="73333" y2="68167"/>
                        <a14:foregroundMark x1="82250" y1="49833" x2="82250" y2="49833"/>
                        <a14:foregroundMark x1="72583" y1="31833" x2="72583" y2="31833"/>
                      </a14:backgroundRemoval>
                    </a14:imgEffect>
                    <a14:imgEffect>
                      <a14:brightnessContrast contrast="-40000"/>
                    </a14:imgEffect>
                  </a14:imgLayer>
                </a14:imgProps>
              </a:ext>
              <a:ext uri="{28A0092B-C50C-407E-A947-70E740481C1C}">
                <a14:useLocalDpi xmlns:a14="http://schemas.microsoft.com/office/drawing/2010/main" val="0"/>
              </a:ext>
            </a:extLst>
          </a:blip>
          <a:srcRect l="12805" t="10518" b="10518"/>
          <a:stretch/>
        </p:blipFill>
        <p:spPr bwMode="auto">
          <a:xfrm>
            <a:off x="12279086" y="419100"/>
            <a:ext cx="4026923" cy="36467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Biểu Tượng Mưa Mẫu Thiết Kế Sáng Tạo, Mưa, Trời Mưa, Những đám Mây  Vector và PNG với nền trong suốt để tải xuống miễn phí">
            <a:extLst>
              <a:ext uri="{FF2B5EF4-FFF2-40B4-BE49-F238E27FC236}">
                <a16:creationId xmlns:a16="http://schemas.microsoft.com/office/drawing/2014/main" id="{45F30472-82AF-4BE1-81CD-AECCB73A12A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5667" y1="66270" x2="45667" y2="66270"/>
                        <a14:foregroundMark x1="60750" y1="66100" x2="60750" y2="66100"/>
                        <a14:foregroundMark x1="69417" y1="66695" x2="69417" y2="66695"/>
                        <a14:foregroundMark x1="63583" y1="77995" x2="63583" y2="77995"/>
                        <a14:foregroundMark x1="51667" y1="79099" x2="51667" y2="79099"/>
                      </a14:backgroundRemoval>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t="15296" b="14165"/>
          <a:stretch/>
        </p:blipFill>
        <p:spPr bwMode="auto">
          <a:xfrm>
            <a:off x="1499571" y="962811"/>
            <a:ext cx="4732752" cy="32716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A9396C-EBF5-41ED-8EB3-ADE3038022AE}"/>
              </a:ext>
            </a:extLst>
          </p:cNvPr>
          <p:cNvSpPr txBox="1"/>
          <p:nvPr/>
        </p:nvSpPr>
        <p:spPr>
          <a:xfrm>
            <a:off x="2666202" y="7124700"/>
            <a:ext cx="7132242" cy="1656554"/>
          </a:xfrm>
          <a:prstGeom prst="roundRect">
            <a:avLst/>
          </a:prstGeom>
          <a:noFill/>
          <a:ln w="19050">
            <a:solidFill>
              <a:srgbClr val="1B3DCD"/>
            </a:solidFill>
            <a:prstDash val="sysDash"/>
          </a:ln>
        </p:spPr>
        <p:txBody>
          <a:bodyPr vert="horz" lIns="137160" tIns="68580" rIns="137160" bIns="68580" rtlCol="0" anchor="t">
            <a:normAutofit lnSpcReduction="10000"/>
          </a:bodyPr>
          <a:lstStyle/>
          <a:p>
            <a:pPr algn="ctr">
              <a:lnSpc>
                <a:spcPct val="90000"/>
              </a:lnSpc>
              <a:spcAft>
                <a:spcPts val="900"/>
              </a:spcAft>
            </a:pPr>
            <a:r>
              <a:rPr lang="en-US" sz="4800">
                <a:solidFill>
                  <a:srgbClr val="31A02B"/>
                </a:solidFill>
                <a:latin typeface="#9Slide05 Claudia" pitchFamily="2" charset="0"/>
              </a:rPr>
              <a:t>Trường </a:t>
            </a:r>
            <a:r>
              <a:rPr lang="vi-VN" sz="4800">
                <a:solidFill>
                  <a:srgbClr val="31A02B"/>
                </a:solidFill>
                <a:latin typeface="#9Slide05 Claudia" pitchFamily="2" charset="0"/>
              </a:rPr>
              <a:t>S</a:t>
            </a:r>
            <a:r>
              <a:rPr lang="en-US" sz="4800">
                <a:solidFill>
                  <a:srgbClr val="31A02B"/>
                </a:solidFill>
                <a:latin typeface="#9Slide05 Claudia" pitchFamily="2" charset="0"/>
              </a:rPr>
              <a:t>ơn </a:t>
            </a:r>
            <a:r>
              <a:rPr lang="en-US" sz="4800">
                <a:solidFill>
                  <a:srgbClr val="FF3399"/>
                </a:solidFill>
                <a:latin typeface="#9Slide05 Claudia" pitchFamily="2" charset="0"/>
              </a:rPr>
              <a:t>đông</a:t>
            </a:r>
            <a:r>
              <a:rPr lang="en-US" sz="4800">
                <a:solidFill>
                  <a:srgbClr val="31A02B"/>
                </a:solidFill>
                <a:latin typeface="#9Slide05 Claudia" pitchFamily="2" charset="0"/>
              </a:rPr>
              <a:t>, </a:t>
            </a:r>
            <a:r>
              <a:rPr lang="vi-VN" sz="4800">
                <a:solidFill>
                  <a:srgbClr val="31A02B"/>
                </a:solidFill>
                <a:latin typeface="#9Slide05 Claudia" pitchFamily="2" charset="0"/>
              </a:rPr>
              <a:t>T</a:t>
            </a:r>
            <a:r>
              <a:rPr lang="en-US" sz="4800">
                <a:solidFill>
                  <a:srgbClr val="31A02B"/>
                </a:solidFill>
                <a:latin typeface="#9Slide05 Claudia" pitchFamily="2" charset="0"/>
              </a:rPr>
              <a:t>rường </a:t>
            </a:r>
            <a:r>
              <a:rPr lang="vi-VN" sz="4800">
                <a:solidFill>
                  <a:srgbClr val="31A02B"/>
                </a:solidFill>
                <a:latin typeface="#9Slide05 Claudia" pitchFamily="2" charset="0"/>
              </a:rPr>
              <a:t>S</a:t>
            </a:r>
            <a:r>
              <a:rPr lang="en-US" sz="4800">
                <a:solidFill>
                  <a:srgbClr val="31A02B"/>
                </a:solidFill>
                <a:latin typeface="#9Slide05 Claudia" pitchFamily="2" charset="0"/>
              </a:rPr>
              <a:t>ơn </a:t>
            </a:r>
            <a:r>
              <a:rPr lang="en-US" sz="4800">
                <a:solidFill>
                  <a:srgbClr val="FF3399"/>
                </a:solidFill>
                <a:latin typeface="#9Slide05 Claudia" pitchFamily="2" charset="0"/>
              </a:rPr>
              <a:t>tây</a:t>
            </a:r>
          </a:p>
          <a:p>
            <a:pPr algn="ctr">
              <a:lnSpc>
                <a:spcPct val="90000"/>
              </a:lnSpc>
              <a:spcAft>
                <a:spcPts val="900"/>
              </a:spcAft>
            </a:pPr>
            <a:r>
              <a:rPr lang="en-US" sz="4800">
                <a:solidFill>
                  <a:srgbClr val="31A02B"/>
                </a:solidFill>
                <a:latin typeface="#9Slide05 Claudia" pitchFamily="2" charset="0"/>
              </a:rPr>
              <a:t>Bên </a:t>
            </a:r>
            <a:r>
              <a:rPr lang="en-US" sz="4800">
                <a:solidFill>
                  <a:srgbClr val="FF3399"/>
                </a:solidFill>
                <a:latin typeface="#9Slide05 Claudia" pitchFamily="2" charset="0"/>
              </a:rPr>
              <a:t>nắng đốt </a:t>
            </a:r>
            <a:r>
              <a:rPr lang="en-US" sz="4800">
                <a:solidFill>
                  <a:srgbClr val="31A02B"/>
                </a:solidFill>
                <a:latin typeface="#9Slide05 Claudia" pitchFamily="2" charset="0"/>
              </a:rPr>
              <a:t>bên </a:t>
            </a:r>
            <a:r>
              <a:rPr lang="en-US" sz="4800">
                <a:solidFill>
                  <a:srgbClr val="FF3399"/>
                </a:solidFill>
                <a:latin typeface="#9Slide05 Claudia" pitchFamily="2" charset="0"/>
              </a:rPr>
              <a:t>mưa quay.</a:t>
            </a:r>
          </a:p>
        </p:txBody>
      </p:sp>
      <p:sp>
        <p:nvSpPr>
          <p:cNvPr id="30" name="Rectangle 29">
            <a:extLst>
              <a:ext uri="{FF2B5EF4-FFF2-40B4-BE49-F238E27FC236}">
                <a16:creationId xmlns:a16="http://schemas.microsoft.com/office/drawing/2014/main" id="{12217D7D-D414-497F-A170-0BD340FB41DC}"/>
              </a:ext>
            </a:extLst>
          </p:cNvPr>
          <p:cNvSpPr/>
          <p:nvPr/>
        </p:nvSpPr>
        <p:spPr>
          <a:xfrm>
            <a:off x="10744200" y="7146470"/>
            <a:ext cx="7708790" cy="1396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rgbClr val="1B3DCD"/>
                </a:solidFill>
                <a:latin typeface="#9Slide02 Noi dung rat dai" panose="02000000000000000000" pitchFamily="2" charset="0"/>
                <a:ea typeface="#9Slide02 Noi dung rat dai" panose="02000000000000000000" pitchFamily="2" charset="0"/>
              </a:rPr>
              <a:t>Khí hậu phân hóa </a:t>
            </a:r>
          </a:p>
          <a:p>
            <a:pPr algn="ctr"/>
            <a:r>
              <a:rPr lang="vi-VN" sz="4800">
                <a:solidFill>
                  <a:srgbClr val="1B3DCD"/>
                </a:solidFill>
                <a:latin typeface="#9Slide02 Noi dung rat dai" panose="02000000000000000000" pitchFamily="2" charset="0"/>
                <a:ea typeface="#9Slide02 Noi dung rat dai" panose="02000000000000000000" pitchFamily="2" charset="0"/>
              </a:rPr>
              <a:t>theo chiều Đông - Tây</a:t>
            </a:r>
            <a:endParaRPr lang="en-US" sz="4800">
              <a:solidFill>
                <a:srgbClr val="1B3DCD"/>
              </a:solidFill>
              <a:latin typeface="#9Slide02 Noi dung rat dai" panose="02000000000000000000" pitchFamily="2" charset="0"/>
              <a:ea typeface="#9Slide02 Noi dung rat dai" panose="02000000000000000000" pitchFamily="2" charset="0"/>
            </a:endParaRPr>
          </a:p>
        </p:txBody>
      </p:sp>
      <p:pic>
        <p:nvPicPr>
          <p:cNvPr id="8" name="Picture 7">
            <a:extLst>
              <a:ext uri="{FF2B5EF4-FFF2-40B4-BE49-F238E27FC236}">
                <a16:creationId xmlns:a16="http://schemas.microsoft.com/office/drawing/2014/main" id="{04711E76-AA5C-4596-8BFD-33F436E81ED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52" b="88235" l="4800" r="94300">
                        <a14:foregroundMark x1="41700" y1="20479" x2="41700" y2="20479"/>
                        <a14:foregroundMark x1="41700" y1="20479" x2="41700" y2="20479"/>
                        <a14:foregroundMark x1="40900" y1="6972" x2="34800" y2="33660"/>
                        <a14:foregroundMark x1="10900" y1="86275" x2="34800" y2="83987"/>
                        <a14:foregroundMark x1="34800" y1="83987" x2="42000" y2="84967"/>
                        <a14:foregroundMark x1="42000" y1="84967" x2="48600" y2="84096"/>
                        <a14:foregroundMark x1="72600" y1="32789" x2="76000" y2="77233"/>
                        <a14:foregroundMark x1="43400" y1="24401" x2="31900" y2="41939"/>
                        <a14:foregroundMark x1="31900" y1="41939" x2="24000" y2="67429"/>
                        <a14:foregroundMark x1="24000" y1="67429" x2="27300" y2="72767"/>
                        <a14:foregroundMark x1="27300" y1="72767" x2="37800" y2="80283"/>
                        <a14:foregroundMark x1="37800" y1="80283" x2="50800" y2="82353"/>
                        <a14:foregroundMark x1="50800" y1="82353" x2="63700" y2="78540"/>
                        <a14:foregroundMark x1="43600" y1="35730" x2="32800" y2="65251"/>
                        <a14:foregroundMark x1="31000" y1="27996" x2="10100" y2="78322"/>
                        <a14:foregroundMark x1="10100" y1="78322" x2="17400" y2="84532"/>
                        <a14:foregroundMark x1="17400" y1="84532" x2="23600" y2="85185"/>
                        <a14:foregroundMark x1="23600" y1="85185" x2="42300" y2="78649"/>
                        <a14:foregroundMark x1="42300" y1="78649" x2="51700" y2="78540"/>
                        <a14:foregroundMark x1="51700" y1="78540" x2="81900" y2="85948"/>
                        <a14:foregroundMark x1="81900" y1="85948" x2="84300" y2="84532"/>
                        <a14:foregroundMark x1="72200" y1="38344" x2="72200" y2="38344"/>
                        <a14:foregroundMark x1="72200" y1="38344" x2="72200" y2="38344"/>
                        <a14:foregroundMark x1="72200" y1="38344" x2="72200" y2="38344"/>
                        <a14:foregroundMark x1="93900" y1="87146" x2="93900" y2="87146"/>
                        <a14:foregroundMark x1="93900" y1="87146" x2="93900" y2="87146"/>
                        <a14:foregroundMark x1="4800" y1="86057" x2="4800" y2="86057"/>
                        <a14:foregroundMark x1="4800" y1="86057" x2="4800" y2="86057"/>
                        <a14:foregroundMark x1="41700" y1="27778" x2="51100" y2="35948"/>
                        <a14:foregroundMark x1="39500" y1="1852" x2="39500" y2="1852"/>
                        <a14:foregroundMark x1="39900" y1="3813" x2="39900" y2="3813"/>
                        <a14:foregroundMark x1="39900" y1="3813" x2="35000" y2="25599"/>
                        <a14:foregroundMark x1="35000" y1="25599" x2="35000" y2="28214"/>
                        <a14:foregroundMark x1="41100" y1="15359" x2="47800" y2="33224"/>
                        <a14:foregroundMark x1="37500" y1="11765" x2="31600" y2="27451"/>
                        <a14:foregroundMark x1="31600" y1="27451" x2="31000" y2="34096"/>
                        <a14:foregroundMark x1="31000" y1="34096" x2="31600" y2="37255"/>
                        <a14:foregroundMark x1="72400" y1="21569" x2="67900" y2="40414"/>
                        <a14:foregroundMark x1="67900" y1="40414" x2="67900" y2="50218"/>
                        <a14:foregroundMark x1="67900" y1="50218" x2="71500" y2="56972"/>
                        <a14:foregroundMark x1="71500" y1="56972" x2="73200" y2="58388"/>
                        <a14:foregroundMark x1="73400" y1="35948" x2="87000" y2="77342"/>
                        <a14:foregroundMark x1="87000" y1="77342" x2="94300" y2="88235"/>
                      </a14:backgroundRemoval>
                    </a14:imgEffect>
                  </a14:imgLayer>
                </a14:imgProps>
              </a:ext>
            </a:extLst>
          </a:blip>
          <a:srcRect t="-8824" b="8824"/>
          <a:stretch/>
        </p:blipFill>
        <p:spPr>
          <a:xfrm>
            <a:off x="6232323" y="308577"/>
            <a:ext cx="6046763" cy="5550928"/>
          </a:xfrm>
          <a:prstGeom prst="rect">
            <a:avLst/>
          </a:prstGeom>
        </p:spPr>
      </p:pic>
      <p:pic>
        <p:nvPicPr>
          <p:cNvPr id="5122" name="Picture 2" descr="Kommunikation - Kostenlose kommunikation Icons">
            <a:extLst>
              <a:ext uri="{FF2B5EF4-FFF2-40B4-BE49-F238E27FC236}">
                <a16:creationId xmlns:a16="http://schemas.microsoft.com/office/drawing/2014/main" id="{3F7639CD-219B-4873-9838-D4B5D5B54ED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9135" y="7124700"/>
            <a:ext cx="1418300" cy="1418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ông tin liện hệ Nội Thất SamHouse-Giải đáp thắc mắc và tư vấn dịch vụ">
            <a:extLst>
              <a:ext uri="{FF2B5EF4-FFF2-40B4-BE49-F238E27FC236}">
                <a16:creationId xmlns:a16="http://schemas.microsoft.com/office/drawing/2014/main" id="{D60BC408-5DBF-4794-BE0C-293F93F032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2200" y="700047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231372"/>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1000" fill="hold"/>
                                        <p:tgtEl>
                                          <p:spTgt spid="1028"/>
                                        </p:tgtEl>
                                        <p:attrNameLst>
                                          <p:attrName>ppt_x</p:attrName>
                                        </p:attrNameLst>
                                      </p:cBhvr>
                                      <p:tavLst>
                                        <p:tav tm="0">
                                          <p:val>
                                            <p:strVal val="0-#ppt_w/2"/>
                                          </p:val>
                                        </p:tav>
                                        <p:tav tm="100000">
                                          <p:val>
                                            <p:strVal val="#ppt_x"/>
                                          </p:val>
                                        </p:tav>
                                      </p:tavLst>
                                    </p:anim>
                                    <p:anim calcmode="lin" valueType="num">
                                      <p:cBhvr additive="base">
                                        <p:cTn id="12" dur="1000" fill="hold"/>
                                        <p:tgtEl>
                                          <p:spTgt spid="102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1000" fill="hold"/>
                                        <p:tgtEl>
                                          <p:spTgt spid="1026"/>
                                        </p:tgtEl>
                                        <p:attrNameLst>
                                          <p:attrName>ppt_x</p:attrName>
                                        </p:attrNameLst>
                                      </p:cBhvr>
                                      <p:tavLst>
                                        <p:tav tm="0">
                                          <p:val>
                                            <p:strVal val="1+#ppt_w/2"/>
                                          </p:val>
                                        </p:tav>
                                        <p:tav tm="100000">
                                          <p:val>
                                            <p:strVal val="#ppt_x"/>
                                          </p:val>
                                        </p:tav>
                                      </p:tavLst>
                                    </p:anim>
                                    <p:anim calcmode="lin" valueType="num">
                                      <p:cBhvr additive="base">
                                        <p:cTn id="16" dur="10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124"/>
                                        </p:tgtEl>
                                        <p:attrNameLst>
                                          <p:attrName>style.visibility</p:attrName>
                                        </p:attrNameLst>
                                      </p:cBhvr>
                                      <p:to>
                                        <p:strVal val="visible"/>
                                      </p:to>
                                    </p:set>
                                    <p:animEffect transition="in" filter="wipe(left)">
                                      <p:cBhvr>
                                        <p:cTn id="33" dur="500"/>
                                        <p:tgtEl>
                                          <p:spTgt spid="5124"/>
                                        </p:tgtEl>
                                      </p:cBhvr>
                                    </p:animEffect>
                                  </p:childTnLst>
                                </p:cTn>
                              </p:par>
                              <p:par>
                                <p:cTn id="34" presetID="22" presetClass="entr" presetSubtype="8" fill="hold" grpId="0" nodeType="withEffect">
                                  <p:stCondLst>
                                    <p:cond delay="80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5E0B57F-FE05-4F0B-8423-F3A06CF425AC}"/>
              </a:ext>
            </a:extLst>
          </p:cNvPr>
          <p:cNvSpPr/>
          <p:nvPr/>
        </p:nvSpPr>
        <p:spPr>
          <a:xfrm>
            <a:off x="942561" y="2879836"/>
            <a:ext cx="3276600" cy="1676400"/>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FF"/>
                </a:solidFill>
                <a:latin typeface="#9Slide02 Noi dung rat dai" panose="02000000000000000000" pitchFamily="2" charset="0"/>
                <a:ea typeface="#9Slide02 Noi dung rat dai" panose="02000000000000000000" pitchFamily="2" charset="0"/>
              </a:rPr>
              <a:t>Khí hậu phân hóa phức tạp </a:t>
            </a:r>
          </a:p>
        </p:txBody>
      </p:sp>
      <p:sp>
        <p:nvSpPr>
          <p:cNvPr id="26" name="Rectangle 25">
            <a:extLst>
              <a:ext uri="{FF2B5EF4-FFF2-40B4-BE49-F238E27FC236}">
                <a16:creationId xmlns:a16="http://schemas.microsoft.com/office/drawing/2014/main" id="{FBF86E31-8F6B-4268-B978-2266E5B7D516}"/>
              </a:ext>
            </a:extLst>
          </p:cNvPr>
          <p:cNvSpPr/>
          <p:nvPr/>
        </p:nvSpPr>
        <p:spPr>
          <a:xfrm>
            <a:off x="4114800" y="4338469"/>
            <a:ext cx="3276600" cy="1676400"/>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FF"/>
                </a:solidFill>
                <a:latin typeface="#9Slide02 Noi dung rat dai" panose="02000000000000000000" pitchFamily="2" charset="0"/>
                <a:ea typeface="#9Slide02 Noi dung rat dai" panose="02000000000000000000" pitchFamily="2" charset="0"/>
              </a:rPr>
              <a:t>Khí hậu nhiệt đới ẩm gió mùa</a:t>
            </a:r>
          </a:p>
        </p:txBody>
      </p:sp>
      <p:sp>
        <p:nvSpPr>
          <p:cNvPr id="3" name="Google Shape;1456;p29">
            <a:extLst>
              <a:ext uri="{FF2B5EF4-FFF2-40B4-BE49-F238E27FC236}">
                <a16:creationId xmlns:a16="http://schemas.microsoft.com/office/drawing/2014/main" id="{1F17C1B7-2C42-4CF7-AEA1-08BB5F89884F}"/>
              </a:ext>
            </a:extLst>
          </p:cNvPr>
          <p:cNvSpPr/>
          <p:nvPr/>
        </p:nvSpPr>
        <p:spPr>
          <a:xfrm>
            <a:off x="-2760296" y="297516"/>
            <a:ext cx="15244477" cy="1366640"/>
          </a:xfrm>
          <a:prstGeom prst="roundRect">
            <a:avLst/>
          </a:prstGeom>
          <a:noFill/>
          <a:ln w="28575">
            <a:noFill/>
            <a:prstDash val="sysDot"/>
          </a:ln>
        </p:spPr>
        <p:txBody>
          <a:bodyPr spcFirstLastPara="1" wrap="square" lIns="274301" tIns="182850" rIns="274301" bIns="182850" anchor="ctr" anchorCtr="0">
            <a:noAutofit/>
          </a:bodyPr>
          <a:lstStyle/>
          <a:p>
            <a:pPr algn="ctr" defTabSz="1828755">
              <a:buClr>
                <a:srgbClr val="000000"/>
              </a:buClr>
            </a:pPr>
            <a:r>
              <a:rPr lang="vi-VN" sz="4800" kern="0">
                <a:solidFill>
                  <a:srgbClr val="FF3399"/>
                </a:solidFill>
                <a:latin typeface="Roboto"/>
                <a:ea typeface="Roboto"/>
                <a:cs typeface="Roboto"/>
                <a:sym typeface="Roboto"/>
              </a:rPr>
              <a:t>b. </a:t>
            </a:r>
            <a:r>
              <a:rPr lang="en-US" sz="4800" kern="0">
                <a:solidFill>
                  <a:srgbClr val="FF3399"/>
                </a:solidFill>
                <a:latin typeface="Roboto"/>
                <a:ea typeface="Roboto"/>
                <a:cs typeface="Roboto"/>
                <a:sym typeface="Roboto"/>
              </a:rPr>
              <a:t>P</a:t>
            </a:r>
            <a:r>
              <a:rPr lang="vi-VN" sz="4800" kern="0">
                <a:solidFill>
                  <a:srgbClr val="FF3399"/>
                </a:solidFill>
                <a:latin typeface="Roboto"/>
                <a:ea typeface="Roboto"/>
                <a:cs typeface="Roboto"/>
                <a:sym typeface="Roboto"/>
              </a:rPr>
              <a:t>hân hóa theo chiều đông</a:t>
            </a:r>
            <a:r>
              <a:rPr lang="en-US" sz="4800" kern="0">
                <a:solidFill>
                  <a:srgbClr val="FF3399"/>
                </a:solidFill>
                <a:latin typeface="Roboto"/>
                <a:ea typeface="Roboto"/>
                <a:cs typeface="Roboto"/>
                <a:sym typeface="Roboto"/>
              </a:rPr>
              <a:t> -</a:t>
            </a:r>
            <a:r>
              <a:rPr lang="vi-VN" sz="4800" kern="0">
                <a:solidFill>
                  <a:srgbClr val="FF3399"/>
                </a:solidFill>
                <a:latin typeface="Roboto"/>
                <a:ea typeface="Roboto"/>
                <a:cs typeface="Roboto"/>
                <a:sym typeface="Roboto"/>
              </a:rPr>
              <a:t> tây</a:t>
            </a:r>
            <a:endParaRPr sz="4800" kern="0">
              <a:solidFill>
                <a:srgbClr val="FF3399"/>
              </a:solidFill>
              <a:latin typeface="Roboto"/>
              <a:ea typeface="Roboto"/>
              <a:cs typeface="Roboto"/>
              <a:sym typeface="Roboto"/>
            </a:endParaRPr>
          </a:p>
        </p:txBody>
      </p:sp>
      <p:pic>
        <p:nvPicPr>
          <p:cNvPr id="4" name="Picture 3">
            <a:extLst>
              <a:ext uri="{FF2B5EF4-FFF2-40B4-BE49-F238E27FC236}">
                <a16:creationId xmlns:a16="http://schemas.microsoft.com/office/drawing/2014/main" id="{FC58C7D9-5CA8-40C4-BB21-40118FACC858}"/>
              </a:ext>
            </a:extLst>
          </p:cNvPr>
          <p:cNvPicPr>
            <a:picLocks noChangeAspect="1"/>
          </p:cNvPicPr>
          <p:nvPr/>
        </p:nvPicPr>
        <p:blipFill>
          <a:blip r:embed="rId2"/>
          <a:stretch>
            <a:fillRect/>
          </a:stretch>
        </p:blipFill>
        <p:spPr>
          <a:xfrm>
            <a:off x="11506200" y="369918"/>
            <a:ext cx="6431837" cy="9547163"/>
          </a:xfrm>
          <a:prstGeom prst="rect">
            <a:avLst/>
          </a:prstGeom>
        </p:spPr>
      </p:pic>
      <p:sp>
        <p:nvSpPr>
          <p:cNvPr id="6" name="Rectangle 5">
            <a:extLst>
              <a:ext uri="{FF2B5EF4-FFF2-40B4-BE49-F238E27FC236}">
                <a16:creationId xmlns:a16="http://schemas.microsoft.com/office/drawing/2014/main" id="{DEEE2765-1A08-4C41-AA6D-D5806A8E32BA}"/>
              </a:ext>
            </a:extLst>
          </p:cNvPr>
          <p:cNvSpPr/>
          <p:nvPr/>
        </p:nvSpPr>
        <p:spPr>
          <a:xfrm>
            <a:off x="7323070" y="6005130"/>
            <a:ext cx="3276600" cy="1676400"/>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FF"/>
                </a:solidFill>
                <a:latin typeface="#9Slide02 Noi dung rat dai" panose="02000000000000000000" pitchFamily="2" charset="0"/>
                <a:ea typeface="#9Slide02 Noi dung rat dai" panose="02000000000000000000" pitchFamily="2" charset="0"/>
              </a:rPr>
              <a:t>Khí hậu ôn hòa h</a:t>
            </a:r>
            <a:r>
              <a:rPr lang="vi-VN" sz="2800">
                <a:solidFill>
                  <a:srgbClr val="FFFFFF"/>
                </a:solidFill>
                <a:latin typeface="#9Slide02 Noi dung rat dai" panose="02000000000000000000" pitchFamily="2" charset="0"/>
                <a:ea typeface="#9Slide02 Noi dung rat dai" panose="02000000000000000000" pitchFamily="2" charset="0"/>
              </a:rPr>
              <a:t>ơ</a:t>
            </a:r>
            <a:r>
              <a:rPr lang="en-US" sz="2800">
                <a:solidFill>
                  <a:srgbClr val="FFFFFF"/>
                </a:solidFill>
                <a:latin typeface="#9Slide02 Noi dung rat dai" panose="02000000000000000000" pitchFamily="2" charset="0"/>
                <a:ea typeface="#9Slide02 Noi dung rat dai" panose="02000000000000000000" pitchFamily="2" charset="0"/>
              </a:rPr>
              <a:t>n trong đất liền</a:t>
            </a:r>
          </a:p>
        </p:txBody>
      </p:sp>
      <p:sp>
        <p:nvSpPr>
          <p:cNvPr id="8" name="Rectangle 7">
            <a:extLst>
              <a:ext uri="{FF2B5EF4-FFF2-40B4-BE49-F238E27FC236}">
                <a16:creationId xmlns:a16="http://schemas.microsoft.com/office/drawing/2014/main" id="{306530E1-67D9-48FE-AD05-795E8697A725}"/>
              </a:ext>
            </a:extLst>
          </p:cNvPr>
          <p:cNvSpPr/>
          <p:nvPr/>
        </p:nvSpPr>
        <p:spPr>
          <a:xfrm>
            <a:off x="4861943" y="3498212"/>
            <a:ext cx="2302565" cy="646331"/>
          </a:xfrm>
          <a:prstGeom prst="rect">
            <a:avLst/>
          </a:prstGeom>
          <a:solidFill>
            <a:srgbClr val="FFFFFF"/>
          </a:solidFill>
        </p:spPr>
        <p:txBody>
          <a:bodyPr wrap="square">
            <a:spAutoFit/>
          </a:bodyPr>
          <a:lstStyle/>
          <a:p>
            <a:pPr algn="just"/>
            <a:r>
              <a:rPr lang="en-US" sz="3600" b="1">
                <a:solidFill>
                  <a:schemeClr val="accent1">
                    <a:lumMod val="75000"/>
                  </a:schemeClr>
                </a:solidFill>
                <a:latin typeface="#9Slide02 Noi dung rat dai" panose="02000000000000000000" pitchFamily="2" charset="0"/>
                <a:ea typeface="#9Slide02 Noi dung rat dai" panose="02000000000000000000" pitchFamily="2" charset="0"/>
              </a:rPr>
              <a:t>Đồng bằng</a:t>
            </a:r>
            <a:endParaRPr lang="en-US" sz="3200">
              <a:solidFill>
                <a:schemeClr val="accent1">
                  <a:lumMod val="75000"/>
                </a:schemeClr>
              </a:solidFill>
              <a:latin typeface="#9Slide02 Noi dung rat dai" panose="02000000000000000000" pitchFamily="2" charset="0"/>
              <a:ea typeface="#9Slide02 Noi dung rat dai" panose="02000000000000000000" pitchFamily="2" charset="0"/>
            </a:endParaRPr>
          </a:p>
        </p:txBody>
      </p:sp>
      <p:sp>
        <p:nvSpPr>
          <p:cNvPr id="9" name="Rectangle 8">
            <a:extLst>
              <a:ext uri="{FF2B5EF4-FFF2-40B4-BE49-F238E27FC236}">
                <a16:creationId xmlns:a16="http://schemas.microsoft.com/office/drawing/2014/main" id="{1CB8C492-3483-4FB6-84F2-DF6916470F46}"/>
              </a:ext>
            </a:extLst>
          </p:cNvPr>
          <p:cNvSpPr/>
          <p:nvPr/>
        </p:nvSpPr>
        <p:spPr>
          <a:xfrm>
            <a:off x="8133522" y="5312244"/>
            <a:ext cx="1752600" cy="646331"/>
          </a:xfrm>
          <a:prstGeom prst="rect">
            <a:avLst/>
          </a:prstGeom>
          <a:solidFill>
            <a:srgbClr val="FFFFFF"/>
          </a:solidFill>
        </p:spPr>
        <p:txBody>
          <a:bodyPr wrap="square">
            <a:spAutoFit/>
          </a:bodyPr>
          <a:lstStyle/>
          <a:p>
            <a:pPr algn="just"/>
            <a:r>
              <a:rPr lang="en-US" sz="3600" b="1">
                <a:solidFill>
                  <a:schemeClr val="accent1">
                    <a:lumMod val="75000"/>
                  </a:schemeClr>
                </a:solidFill>
                <a:latin typeface="#9Slide02 Noi dung rat dai" panose="02000000000000000000" pitchFamily="2" charset="0"/>
                <a:ea typeface="#9Slide02 Noi dung rat dai" panose="02000000000000000000" pitchFamily="2" charset="0"/>
              </a:rPr>
              <a:t>Ven biển</a:t>
            </a:r>
            <a:endParaRPr lang="en-US" sz="3200">
              <a:solidFill>
                <a:schemeClr val="accent1">
                  <a:lumMod val="75000"/>
                </a:schemeClr>
              </a:solidFill>
              <a:latin typeface="#9Slide02 Noi dung rat dai" panose="02000000000000000000" pitchFamily="2" charset="0"/>
              <a:ea typeface="#9Slide02 Noi dung rat dai" panose="02000000000000000000" pitchFamily="2" charset="0"/>
            </a:endParaRPr>
          </a:p>
        </p:txBody>
      </p:sp>
      <p:pic>
        <p:nvPicPr>
          <p:cNvPr id="10" name="Picture 9">
            <a:extLst>
              <a:ext uri="{FF2B5EF4-FFF2-40B4-BE49-F238E27FC236}">
                <a16:creationId xmlns:a16="http://schemas.microsoft.com/office/drawing/2014/main" id="{87704AB2-1F0C-4315-B8AD-BBC5B0B20E47}"/>
              </a:ext>
            </a:extLst>
          </p:cNvPr>
          <p:cNvPicPr>
            <a:picLocks noChangeAspect="1"/>
          </p:cNvPicPr>
          <p:nvPr/>
        </p:nvPicPr>
        <p:blipFill>
          <a:blip r:embed="rId3"/>
          <a:stretch>
            <a:fillRect/>
          </a:stretch>
        </p:blipFill>
        <p:spPr>
          <a:xfrm>
            <a:off x="349963" y="2284596"/>
            <a:ext cx="1025382" cy="1025382"/>
          </a:xfrm>
          <a:prstGeom prst="rect">
            <a:avLst/>
          </a:prstGeom>
        </p:spPr>
      </p:pic>
      <p:cxnSp>
        <p:nvCxnSpPr>
          <p:cNvPr id="13" name="Straight Arrow Connector 12">
            <a:extLst>
              <a:ext uri="{FF2B5EF4-FFF2-40B4-BE49-F238E27FC236}">
                <a16:creationId xmlns:a16="http://schemas.microsoft.com/office/drawing/2014/main" id="{38439E13-ACAB-4058-9762-83F6CA5B6294}"/>
              </a:ext>
            </a:extLst>
          </p:cNvPr>
          <p:cNvCxnSpPr>
            <a:cxnSpLocks/>
          </p:cNvCxnSpPr>
          <p:nvPr/>
        </p:nvCxnSpPr>
        <p:spPr>
          <a:xfrm flipH="1">
            <a:off x="609600" y="7886700"/>
            <a:ext cx="9921740" cy="0"/>
          </a:xfrm>
          <a:prstGeom prst="straightConnector1">
            <a:avLst/>
          </a:prstGeom>
          <a:ln w="57150">
            <a:solidFill>
              <a:srgbClr val="1B3DC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700C3FB5-BDCE-456F-A166-E6BAE72B825B}"/>
              </a:ext>
            </a:extLst>
          </p:cNvPr>
          <p:cNvSpPr/>
          <p:nvPr/>
        </p:nvSpPr>
        <p:spPr>
          <a:xfrm>
            <a:off x="513523" y="8039100"/>
            <a:ext cx="1467677" cy="821896"/>
          </a:xfrm>
          <a:prstGeom prst="roundRect">
            <a:avLst/>
          </a:prstGeom>
          <a:solidFill>
            <a:srgbClr val="31A02B"/>
          </a:solidFill>
          <a:ln>
            <a:solidFill>
              <a:srgbClr val="31A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FF"/>
                </a:solidFill>
                <a:latin typeface="#9Slide02 Noi dung rat dai" panose="02000000000000000000" pitchFamily="2" charset="0"/>
                <a:ea typeface="#9Slide02 Noi dung rat dai" panose="02000000000000000000" pitchFamily="2" charset="0"/>
              </a:rPr>
              <a:t>Tây</a:t>
            </a:r>
          </a:p>
        </p:txBody>
      </p:sp>
      <p:sp>
        <p:nvSpPr>
          <p:cNvPr id="23" name="Rectangle: Rounded Corners 22">
            <a:extLst>
              <a:ext uri="{FF2B5EF4-FFF2-40B4-BE49-F238E27FC236}">
                <a16:creationId xmlns:a16="http://schemas.microsoft.com/office/drawing/2014/main" id="{DEB175E0-E474-4AF5-BB8F-9444172064AC}"/>
              </a:ext>
            </a:extLst>
          </p:cNvPr>
          <p:cNvSpPr/>
          <p:nvPr/>
        </p:nvSpPr>
        <p:spPr>
          <a:xfrm>
            <a:off x="9152284" y="8039100"/>
            <a:ext cx="1467677" cy="821896"/>
          </a:xfrm>
          <a:prstGeom prst="roundRect">
            <a:avLst/>
          </a:prstGeom>
          <a:solidFill>
            <a:srgbClr val="31A02B"/>
          </a:solidFill>
          <a:ln>
            <a:solidFill>
              <a:srgbClr val="31A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FF"/>
                </a:solidFill>
                <a:latin typeface="#9Slide02 Noi dung rat dai" panose="02000000000000000000" pitchFamily="2" charset="0"/>
                <a:ea typeface="#9Slide02 Noi dung rat dai" panose="02000000000000000000" pitchFamily="2" charset="0"/>
              </a:rPr>
              <a:t>Đông</a:t>
            </a:r>
          </a:p>
        </p:txBody>
      </p:sp>
      <p:sp>
        <p:nvSpPr>
          <p:cNvPr id="25" name="Rectangle 24">
            <a:extLst>
              <a:ext uri="{FF2B5EF4-FFF2-40B4-BE49-F238E27FC236}">
                <a16:creationId xmlns:a16="http://schemas.microsoft.com/office/drawing/2014/main" id="{43F88C2C-1678-4F02-8BD3-E6CD44E5F09B}"/>
              </a:ext>
            </a:extLst>
          </p:cNvPr>
          <p:cNvSpPr/>
          <p:nvPr/>
        </p:nvSpPr>
        <p:spPr>
          <a:xfrm>
            <a:off x="1656523" y="2140227"/>
            <a:ext cx="1752600" cy="646331"/>
          </a:xfrm>
          <a:prstGeom prst="rect">
            <a:avLst/>
          </a:prstGeom>
          <a:solidFill>
            <a:srgbClr val="FFFFFF"/>
          </a:solidFill>
        </p:spPr>
        <p:txBody>
          <a:bodyPr wrap="square">
            <a:spAutoFit/>
          </a:bodyPr>
          <a:lstStyle/>
          <a:p>
            <a:pPr algn="just"/>
            <a:r>
              <a:rPr lang="en-US" sz="3600" b="1">
                <a:solidFill>
                  <a:schemeClr val="accent1">
                    <a:lumMod val="75000"/>
                  </a:schemeClr>
                </a:solidFill>
                <a:latin typeface="#9Slide02 Noi dung rat dai" panose="02000000000000000000" pitchFamily="2" charset="0"/>
                <a:ea typeface="#9Slide02 Noi dung rat dai" panose="02000000000000000000" pitchFamily="2" charset="0"/>
              </a:rPr>
              <a:t>Đồi núi</a:t>
            </a:r>
            <a:endParaRPr lang="en-US" sz="3200">
              <a:solidFill>
                <a:schemeClr val="accent1">
                  <a:lumMod val="75000"/>
                </a:schemeClr>
              </a:solidFill>
              <a:latin typeface="#9Slide02 Noi dung rat dai" panose="02000000000000000000" pitchFamily="2" charset="0"/>
              <a:ea typeface="#9Slide02 Noi dung rat dai" panose="02000000000000000000" pitchFamily="2" charset="0"/>
            </a:endParaRPr>
          </a:p>
        </p:txBody>
      </p:sp>
      <p:cxnSp>
        <p:nvCxnSpPr>
          <p:cNvPr id="31" name="Connector: Elbow 30">
            <a:extLst>
              <a:ext uri="{FF2B5EF4-FFF2-40B4-BE49-F238E27FC236}">
                <a16:creationId xmlns:a16="http://schemas.microsoft.com/office/drawing/2014/main" id="{E7E0C488-2190-465F-8408-D6855D2BA224}"/>
              </a:ext>
            </a:extLst>
          </p:cNvPr>
          <p:cNvCxnSpPr>
            <a:cxnSpLocks/>
          </p:cNvCxnSpPr>
          <p:nvPr/>
        </p:nvCxnSpPr>
        <p:spPr>
          <a:xfrm>
            <a:off x="1375345" y="2705100"/>
            <a:ext cx="5996178" cy="1399517"/>
          </a:xfrm>
          <a:prstGeom prst="bentConnector3">
            <a:avLst/>
          </a:prstGeom>
          <a:ln w="28575">
            <a:solidFill>
              <a:srgbClr val="1B3DCD"/>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05CD128E-4E00-4423-9A43-0212C704FA03}"/>
              </a:ext>
            </a:extLst>
          </p:cNvPr>
          <p:cNvCxnSpPr>
            <a:cxnSpLocks/>
          </p:cNvCxnSpPr>
          <p:nvPr/>
        </p:nvCxnSpPr>
        <p:spPr>
          <a:xfrm>
            <a:off x="4500453" y="4103193"/>
            <a:ext cx="6053346" cy="1743980"/>
          </a:xfrm>
          <a:prstGeom prst="bentConnector3">
            <a:avLst/>
          </a:prstGeom>
          <a:ln w="28575">
            <a:solidFill>
              <a:srgbClr val="1B3DCD"/>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B56A08DD-26D9-4149-8EDC-68274929C55E}"/>
              </a:ext>
            </a:extLst>
          </p:cNvPr>
          <p:cNvPicPr>
            <a:picLocks noChangeAspect="1"/>
          </p:cNvPicPr>
          <p:nvPr/>
        </p:nvPicPr>
        <p:blipFill>
          <a:blip r:embed="rId4"/>
          <a:stretch>
            <a:fillRect/>
          </a:stretch>
        </p:blipFill>
        <p:spPr>
          <a:xfrm>
            <a:off x="3535069" y="3859969"/>
            <a:ext cx="1036931" cy="1012629"/>
          </a:xfrm>
          <a:prstGeom prst="ellipse">
            <a:avLst/>
          </a:prstGeom>
        </p:spPr>
      </p:pic>
      <p:pic>
        <p:nvPicPr>
          <p:cNvPr id="11" name="Picture 10">
            <a:extLst>
              <a:ext uri="{FF2B5EF4-FFF2-40B4-BE49-F238E27FC236}">
                <a16:creationId xmlns:a16="http://schemas.microsoft.com/office/drawing/2014/main" id="{25360495-F6F4-4FED-A4E9-6062AE0CF10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72" b="94922" l="586" r="98633">
                        <a14:foregroundMark x1="66211" y1="40430" x2="66211" y2="40430"/>
                        <a14:foregroundMark x1="52148" y1="24805" x2="52148" y2="24805"/>
                        <a14:foregroundMark x1="42773" y1="16992" x2="42773" y2="16992"/>
                        <a14:foregroundMark x1="50586" y1="13867" x2="50586" y2="13867"/>
                        <a14:foregroundMark x1="61523" y1="18555" x2="61523" y2="18555"/>
                        <a14:foregroundMark x1="74023" y1="32617" x2="75586" y2="45117"/>
                        <a14:foregroundMark x1="89648" y1="57617" x2="89648" y2="57617"/>
                        <a14:foregroundMark x1="77148" y1="40430" x2="77148" y2="40430"/>
                        <a14:foregroundMark x1="72461" y1="34180" x2="72461" y2="34180"/>
                        <a14:foregroundMark x1="55273" y1="31055" x2="55273" y2="31055"/>
                        <a14:foregroundMark x1="31836" y1="23242" x2="31836" y2="23242"/>
                        <a14:foregroundMark x1="31836" y1="23242" x2="31836" y2="23242"/>
                        <a14:foregroundMark x1="8398" y1="37305" x2="58398" y2="19336"/>
                        <a14:foregroundMark x1="58398" y1="19336" x2="83398" y2="41992"/>
                        <a14:foregroundMark x1="47461" y1="27930" x2="47461" y2="27930"/>
                        <a14:foregroundMark x1="30273" y1="9180" x2="30273" y2="9180"/>
                        <a14:foregroundMark x1="30273" y1="9180" x2="30273" y2="9180"/>
                        <a14:foregroundMark x1="53711" y1="7617" x2="61523" y2="12305"/>
                        <a14:foregroundMark x1="78711" y1="23242" x2="81836" y2="27930"/>
                        <a14:foregroundMark x1="99023" y1="34180" x2="99023" y2="34180"/>
                        <a14:foregroundMark x1="99023" y1="43555" x2="78711" y2="71680"/>
                        <a14:foregroundMark x1="64648" y1="85742" x2="64648" y2="85742"/>
                        <a14:foregroundMark x1="56836" y1="93555" x2="56836" y2="93555"/>
                        <a14:foregroundMark x1="13086" y1="15430" x2="13086" y2="15430"/>
                        <a14:foregroundMark x1="28711" y1="13867" x2="28711" y2="13867"/>
                        <a14:foregroundMark x1="39648" y1="10742" x2="38086" y2="23242"/>
                        <a14:foregroundMark x1="19336" y1="40430" x2="19336" y2="40430"/>
                        <a14:foregroundMark x1="31836" y1="24805" x2="31836" y2="24805"/>
                        <a14:foregroundMark x1="28711" y1="18555" x2="28711" y2="18555"/>
                        <a14:foregroundMark x1="34961" y1="26367" x2="39648" y2="29492"/>
                        <a14:foregroundMark x1="41211" y1="29492" x2="41211" y2="29492"/>
                        <a14:foregroundMark x1="44336" y1="29492" x2="49023" y2="41992"/>
                        <a14:foregroundMark x1="52148" y1="76367" x2="56836" y2="88867"/>
                        <a14:foregroundMark x1="56836" y1="88867" x2="56836" y2="88867"/>
                        <a14:foregroundMark x1="75586" y1="88867" x2="75586" y2="88867"/>
                        <a14:foregroundMark x1="69336" y1="87305" x2="64648" y2="71680"/>
                        <a14:foregroundMark x1="63086" y1="65430" x2="63086" y2="65430"/>
                        <a14:foregroundMark x1="63086" y1="74805" x2="63086" y2="82617"/>
                        <a14:foregroundMark x1="52148" y1="93555" x2="52148" y2="93555"/>
                        <a14:foregroundMark x1="69336" y1="88867" x2="55273" y2="90430"/>
                        <a14:foregroundMark x1="58398" y1="16992" x2="58398" y2="16992"/>
                        <a14:foregroundMark x1="34961" y1="20117" x2="22461" y2="26367"/>
                        <a14:foregroundMark x1="47461" y1="15430" x2="14648" y2="35742"/>
                        <a14:foregroundMark x1="16211" y1="23242" x2="6836" y2="46680"/>
                        <a14:foregroundMark x1="14648" y1="40430" x2="14648" y2="40430"/>
                        <a14:foregroundMark x1="9961" y1="41992" x2="49023" y2="7617"/>
                        <a14:foregroundMark x1="49023" y1="7617" x2="92773" y2="35742"/>
                        <a14:foregroundMark x1="22461" y1="16992" x2="22461" y2="16992"/>
                        <a14:foregroundMark x1="22461" y1="16992" x2="22461" y2="16992"/>
                        <a14:foregroundMark x1="19336" y1="21680" x2="9961" y2="31055"/>
                        <a14:foregroundMark x1="9961" y1="32617" x2="9961" y2="32617"/>
                        <a14:foregroundMark x1="22461" y1="54492" x2="63867" y2="94336"/>
                        <a14:foregroundMark x1="63867" y1="94336" x2="66211" y2="95117"/>
                        <a14:foregroundMark x1="77148" y1="38867" x2="77148" y2="38867"/>
                        <a14:foregroundMark x1="67773" y1="37305" x2="67773" y2="37305"/>
                        <a14:foregroundMark x1="56836" y1="34180" x2="56836" y2="34180"/>
                        <a14:foregroundMark x1="56836" y1="34180" x2="56836" y2="34180"/>
                        <a14:foregroundMark x1="67773" y1="24805" x2="67773" y2="24805"/>
                        <a14:foregroundMark x1="66211" y1="24805" x2="66211" y2="24805"/>
                        <a14:foregroundMark x1="83398" y1="15430" x2="83398" y2="15430"/>
                        <a14:foregroundMark x1="75586" y1="16992" x2="75586" y2="16992"/>
                        <a14:foregroundMark x1="58398" y1="31055" x2="58398" y2="31055"/>
                        <a14:foregroundMark x1="56836" y1="31055" x2="56836" y2="31055"/>
                        <a14:foregroundMark x1="56836" y1="31055" x2="64648" y2="31055"/>
                        <a14:foregroundMark x1="69336" y1="29492" x2="53711" y2="27930"/>
                        <a14:foregroundMark x1="33398" y1="27930" x2="33398" y2="27930"/>
                        <a14:foregroundMark x1="33398" y1="29492" x2="53711" y2="35742"/>
                        <a14:foregroundMark x1="64648" y1="31055" x2="64648" y2="31055"/>
                        <a14:foregroundMark x1="59961" y1="1367" x2="89648" y2="35742"/>
                        <a14:foregroundMark x1="95898" y1="63867" x2="83398" y2="56055"/>
                        <a14:foregroundMark x1="9961" y1="70117" x2="9961" y2="70117"/>
                        <a14:foregroundMark x1="22461" y1="59180" x2="22461" y2="59180"/>
                        <a14:foregroundMark x1="13086" y1="66992" x2="13086" y2="66992"/>
                        <a14:foregroundMark x1="9961" y1="66992" x2="9961" y2="66992"/>
                        <a14:foregroundMark x1="9961" y1="66992" x2="9961" y2="66992"/>
                        <a14:foregroundMark x1="9961" y1="66992" x2="9961" y2="66992"/>
                        <a14:foregroundMark x1="24023" y1="34180" x2="16211" y2="70117"/>
                        <a14:foregroundMark x1="9961" y1="62305" x2="9961" y2="62305"/>
                        <a14:foregroundMark x1="8398" y1="62305" x2="8398" y2="70117"/>
                        <a14:foregroundMark x1="14648" y1="77930" x2="586" y2="32617"/>
                        <a14:foregroundMark x1="6836" y1="68555" x2="6836" y2="68555"/>
                      </a14:backgroundRemoval>
                    </a14:imgEffect>
                  </a14:imgLayer>
                </a14:imgProps>
              </a:ext>
            </a:extLst>
          </a:blip>
          <a:stretch>
            <a:fillRect/>
          </a:stretch>
        </p:blipFill>
        <p:spPr>
          <a:xfrm>
            <a:off x="6896100" y="5569119"/>
            <a:ext cx="990600" cy="990600"/>
          </a:xfrm>
          <a:prstGeom prst="rect">
            <a:avLst/>
          </a:prstGeom>
        </p:spPr>
      </p:pic>
      <p:sp>
        <p:nvSpPr>
          <p:cNvPr id="38" name="TextBox 37">
            <a:extLst>
              <a:ext uri="{FF2B5EF4-FFF2-40B4-BE49-F238E27FC236}">
                <a16:creationId xmlns:a16="http://schemas.microsoft.com/office/drawing/2014/main" id="{8A925C2E-611F-40AC-B0B8-BA9E03A97DAD}"/>
              </a:ext>
            </a:extLst>
          </p:cNvPr>
          <p:cNvSpPr txBox="1"/>
          <p:nvPr/>
        </p:nvSpPr>
        <p:spPr>
          <a:xfrm>
            <a:off x="622440" y="6248721"/>
            <a:ext cx="5654540" cy="1384995"/>
          </a:xfrm>
          <a:prstGeom prst="rect">
            <a:avLst/>
          </a:prstGeom>
          <a:noFill/>
        </p:spPr>
        <p:txBody>
          <a:bodyPr wrap="square" rtlCol="0">
            <a:spAutoFit/>
          </a:bodyPr>
          <a:lstStyle/>
          <a:p>
            <a:pPr algn="just"/>
            <a:r>
              <a:rPr lang="en-US" sz="2800">
                <a:solidFill>
                  <a:srgbClr val="1B3DCD"/>
                </a:solidFill>
                <a:latin typeface="#9Slide02 Noi dung rat dai" panose="02000000000000000000" pitchFamily="2" charset="0"/>
                <a:ea typeface="#9Slide02 Noi dung rat dai" panose="02000000000000000000" pitchFamily="2" charset="0"/>
              </a:rPr>
              <a:t>- Do ảnh h</a:t>
            </a:r>
            <a:r>
              <a:rPr lang="vi-VN" sz="2800">
                <a:solidFill>
                  <a:srgbClr val="1B3DCD"/>
                </a:solidFill>
                <a:latin typeface="#9Slide02 Noi dung rat dai" panose="02000000000000000000" pitchFamily="2" charset="0"/>
                <a:ea typeface="#9Slide02 Noi dung rat dai" panose="02000000000000000000" pitchFamily="2" charset="0"/>
              </a:rPr>
              <a:t>ư</a:t>
            </a:r>
            <a:r>
              <a:rPr lang="en-US" sz="2800">
                <a:solidFill>
                  <a:srgbClr val="1B3DCD"/>
                </a:solidFill>
                <a:latin typeface="#9Slide02 Noi dung rat dai" panose="02000000000000000000" pitchFamily="2" charset="0"/>
                <a:ea typeface="#9Slide02 Noi dung rat dai" panose="02000000000000000000" pitchFamily="2" charset="0"/>
              </a:rPr>
              <a:t>ởng của biển Đông, gió mùa, đặc điểm lãnh thổ hẹp ngang và tính phân bậc của địa hình. </a:t>
            </a:r>
          </a:p>
        </p:txBody>
      </p:sp>
    </p:spTree>
    <p:extLst>
      <p:ext uri="{BB962C8B-B14F-4D97-AF65-F5344CB8AC3E}">
        <p14:creationId xmlns:p14="http://schemas.microsoft.com/office/powerpoint/2010/main" val="3717977521"/>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right)">
                                      <p:cBhvr>
                                        <p:cTn id="60" dur="500"/>
                                        <p:tgtEl>
                                          <p:spTgt spid="23"/>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right)">
                                      <p:cBhvr>
                                        <p:cTn id="64" dur="500"/>
                                        <p:tgtEl>
                                          <p:spTgt spid="13"/>
                                        </p:tgtEl>
                                      </p:cBhvr>
                                    </p:animEffect>
                                  </p:childTnLst>
                                </p:cTn>
                              </p:par>
                            </p:childTnLst>
                          </p:cTn>
                        </p:par>
                        <p:par>
                          <p:cTn id="65" fill="hold">
                            <p:stCondLst>
                              <p:cond delay="1000"/>
                            </p:stCondLst>
                            <p:childTnLst>
                              <p:par>
                                <p:cTn id="66" presetID="22" presetClass="entr" presetSubtype="2"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right)">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1000"/>
                                        <p:tgtEl>
                                          <p:spTgt spid="38"/>
                                        </p:tgtEl>
                                      </p:cBhvr>
                                    </p:animEffect>
                                    <p:anim calcmode="lin" valueType="num">
                                      <p:cBhvr>
                                        <p:cTn id="74" dur="1000" fill="hold"/>
                                        <p:tgtEl>
                                          <p:spTgt spid="38"/>
                                        </p:tgtEl>
                                        <p:attrNameLst>
                                          <p:attrName>ppt_x</p:attrName>
                                        </p:attrNameLst>
                                      </p:cBhvr>
                                      <p:tavLst>
                                        <p:tav tm="0">
                                          <p:val>
                                            <p:strVal val="#ppt_x"/>
                                          </p:val>
                                        </p:tav>
                                        <p:tav tm="100000">
                                          <p:val>
                                            <p:strVal val="#ppt_x"/>
                                          </p:val>
                                        </p:tav>
                                      </p:tavLst>
                                    </p:anim>
                                    <p:anim calcmode="lin" valueType="num">
                                      <p:cBhvr>
                                        <p:cTn id="7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6" grpId="0" animBg="1"/>
      <p:bldP spid="8" grpId="0" animBg="1"/>
      <p:bldP spid="9" grpId="0" animBg="1"/>
      <p:bldP spid="22" grpId="0" animBg="1"/>
      <p:bldP spid="23" grpId="0" animBg="1"/>
      <p:bldP spid="25" grpId="0" animBg="1"/>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58D8AF-F403-4DA9-93C3-2008E49C462F}"/>
              </a:ext>
            </a:extLst>
          </p:cNvPr>
          <p:cNvSpPr/>
          <p:nvPr/>
        </p:nvSpPr>
        <p:spPr>
          <a:xfrm>
            <a:off x="2398802" y="495301"/>
            <a:ext cx="5943600" cy="20565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3399"/>
                </a:solidFill>
                <a:latin typeface="#9Slide07 IcielCadena" panose="02000503000000020004" pitchFamily="2" charset="0"/>
              </a:rPr>
              <a:t>PHIẾU HỌC TẬP SỐ </a:t>
            </a:r>
            <a:r>
              <a:rPr lang="en-US" sz="4000">
                <a:solidFill>
                  <a:srgbClr val="FF3399"/>
                </a:solidFill>
                <a:latin typeface="#9Slide07 IcielCadena" panose="02000503000000020004" pitchFamily="2" charset="0"/>
              </a:rPr>
              <a:t>5</a:t>
            </a:r>
            <a:endParaRPr lang="vi-VN" sz="4000">
              <a:solidFill>
                <a:srgbClr val="FF3399"/>
              </a:solidFill>
              <a:latin typeface="#9Slide07 IcielCadena" panose="02000503000000020004" pitchFamily="2" charset="0"/>
            </a:endParaRPr>
          </a:p>
          <a:p>
            <a:r>
              <a:rPr lang="vi-VN" sz="2800">
                <a:solidFill>
                  <a:schemeClr val="accent2">
                    <a:lumMod val="50000"/>
                  </a:schemeClr>
                </a:solidFill>
                <a:latin typeface="#9Slide02 Noi dung rat dai" panose="02000000000000000000" pitchFamily="2" charset="0"/>
                <a:ea typeface="#9Slide02 Noi dung rat dai" panose="02000000000000000000" pitchFamily="2" charset="0"/>
              </a:rPr>
              <a:t>Nhiệm vụ: Dựa vào </a:t>
            </a:r>
            <a:r>
              <a:rPr lang="en-US" sz="2800">
                <a:solidFill>
                  <a:schemeClr val="accent2">
                    <a:lumMod val="50000"/>
                  </a:schemeClr>
                </a:solidFill>
                <a:latin typeface="#9Slide02 Noi dung rat dai" panose="02000000000000000000" pitchFamily="2" charset="0"/>
                <a:ea typeface="#9Slide02 Noi dung rat dai" panose="02000000000000000000" pitchFamily="2" charset="0"/>
              </a:rPr>
              <a:t>H4.2</a:t>
            </a:r>
            <a:r>
              <a:rPr lang="vi-VN" sz="2800">
                <a:solidFill>
                  <a:schemeClr val="accent2">
                    <a:lumMod val="50000"/>
                  </a:schemeClr>
                </a:solidFill>
                <a:latin typeface="#9Slide02 Noi dung rat dai" panose="02000000000000000000" pitchFamily="2" charset="0"/>
                <a:ea typeface="#9Slide02 Noi dung rat dai" panose="02000000000000000000" pitchFamily="2" charset="0"/>
              </a:rPr>
              <a:t>, thông tin SGK và kiến thức đã học, em hãy trao đổi và hoàn thiện nội dung PHT sau: </a:t>
            </a:r>
            <a:endParaRPr lang="en-US" sz="2800">
              <a:solidFill>
                <a:schemeClr val="accent2">
                  <a:lumMod val="50000"/>
                </a:schemeClr>
              </a:solidFill>
              <a:latin typeface="#9Slide02 Noi dung rat dai" panose="02000000000000000000" pitchFamily="2" charset="0"/>
              <a:ea typeface="#9Slide02 Noi dung rat dai" panose="02000000000000000000" pitchFamily="2" charset="0"/>
            </a:endParaRPr>
          </a:p>
        </p:txBody>
      </p:sp>
      <p:pic>
        <p:nvPicPr>
          <p:cNvPr id="8" name="Picture 7">
            <a:extLst>
              <a:ext uri="{FF2B5EF4-FFF2-40B4-BE49-F238E27FC236}">
                <a16:creationId xmlns:a16="http://schemas.microsoft.com/office/drawing/2014/main" id="{11E82E57-DFA7-4A2F-B251-8CC0A4362621}"/>
              </a:ext>
            </a:extLst>
          </p:cNvPr>
          <p:cNvPicPr>
            <a:picLocks noChangeAspect="1"/>
          </p:cNvPicPr>
          <p:nvPr/>
        </p:nvPicPr>
        <p:blipFill>
          <a:blip r:embed="rId2"/>
          <a:stretch>
            <a:fillRect/>
          </a:stretch>
        </p:blipFill>
        <p:spPr>
          <a:xfrm>
            <a:off x="685800" y="690129"/>
            <a:ext cx="1693394" cy="1693394"/>
          </a:xfrm>
          <a:prstGeom prst="rect">
            <a:avLst/>
          </a:prstGeom>
        </p:spPr>
      </p:pic>
      <p:pic>
        <p:nvPicPr>
          <p:cNvPr id="2" name="Picture 1">
            <a:extLst>
              <a:ext uri="{FF2B5EF4-FFF2-40B4-BE49-F238E27FC236}">
                <a16:creationId xmlns:a16="http://schemas.microsoft.com/office/drawing/2014/main" id="{E4C99C19-411D-4287-A2CA-50AC394B9B6F}"/>
              </a:ext>
            </a:extLst>
          </p:cNvPr>
          <p:cNvPicPr>
            <a:picLocks noChangeAspect="1"/>
          </p:cNvPicPr>
          <p:nvPr/>
        </p:nvPicPr>
        <p:blipFill>
          <a:blip r:embed="rId3"/>
          <a:stretch>
            <a:fillRect/>
          </a:stretch>
        </p:blipFill>
        <p:spPr>
          <a:xfrm>
            <a:off x="644424" y="3314700"/>
            <a:ext cx="8280850" cy="5769758"/>
          </a:xfrm>
          <a:prstGeom prst="rect">
            <a:avLst/>
          </a:prstGeom>
        </p:spPr>
      </p:pic>
      <p:graphicFrame>
        <p:nvGraphicFramePr>
          <p:cNvPr id="4" name="Table 6">
            <a:extLst>
              <a:ext uri="{FF2B5EF4-FFF2-40B4-BE49-F238E27FC236}">
                <a16:creationId xmlns:a16="http://schemas.microsoft.com/office/drawing/2014/main" id="{9BD390B2-D907-4D7F-8735-8A022A6DDE1D}"/>
              </a:ext>
            </a:extLst>
          </p:cNvPr>
          <p:cNvGraphicFramePr>
            <a:graphicFrameLocks noGrp="1"/>
          </p:cNvGraphicFramePr>
          <p:nvPr>
            <p:extLst>
              <p:ext uri="{D42A27DB-BD31-4B8C-83A1-F6EECF244321}">
                <p14:modId xmlns:p14="http://schemas.microsoft.com/office/powerpoint/2010/main" val="1924020246"/>
              </p:ext>
            </p:extLst>
          </p:nvPr>
        </p:nvGraphicFramePr>
        <p:xfrm>
          <a:off x="9296399" y="672082"/>
          <a:ext cx="8347176" cy="8531481"/>
        </p:xfrm>
        <a:graphic>
          <a:graphicData uri="http://schemas.openxmlformats.org/drawingml/2006/table">
            <a:tbl>
              <a:tblPr firstRow="1" bandRow="1">
                <a:tableStyleId>{5C22544A-7EE6-4342-B048-85BDC9FD1C3A}</a:tableStyleId>
              </a:tblPr>
              <a:tblGrid>
                <a:gridCol w="1143001">
                  <a:extLst>
                    <a:ext uri="{9D8B030D-6E8A-4147-A177-3AD203B41FA5}">
                      <a16:colId xmlns:a16="http://schemas.microsoft.com/office/drawing/2014/main" val="4023826402"/>
                    </a:ext>
                  </a:extLst>
                </a:gridCol>
                <a:gridCol w="1752600">
                  <a:extLst>
                    <a:ext uri="{9D8B030D-6E8A-4147-A177-3AD203B41FA5}">
                      <a16:colId xmlns:a16="http://schemas.microsoft.com/office/drawing/2014/main" val="2352928250"/>
                    </a:ext>
                  </a:extLst>
                </a:gridCol>
                <a:gridCol w="2743200">
                  <a:extLst>
                    <a:ext uri="{9D8B030D-6E8A-4147-A177-3AD203B41FA5}">
                      <a16:colId xmlns:a16="http://schemas.microsoft.com/office/drawing/2014/main" val="3522197998"/>
                    </a:ext>
                  </a:extLst>
                </a:gridCol>
                <a:gridCol w="2708375">
                  <a:extLst>
                    <a:ext uri="{9D8B030D-6E8A-4147-A177-3AD203B41FA5}">
                      <a16:colId xmlns:a16="http://schemas.microsoft.com/office/drawing/2014/main" val="2942244477"/>
                    </a:ext>
                  </a:extLst>
                </a:gridCol>
              </a:tblGrid>
              <a:tr h="661418">
                <a:tc gridSpan="2">
                  <a:txBody>
                    <a:bodyPr/>
                    <a:lstStyle/>
                    <a:p>
                      <a:pPr algn="ctr"/>
                      <a:r>
                        <a:rPr lang="en-US">
                          <a:solidFill>
                            <a:srgbClr val="FBFBF3"/>
                          </a:solidFill>
                          <a:latin typeface="#9Slide02 Noi dung rat dai" panose="02000000000000000000" pitchFamily="2" charset="0"/>
                          <a:ea typeface="#9Slide02 Noi dung rat dai" panose="02000000000000000000" pitchFamily="2" charset="0"/>
                        </a:rPr>
                        <a:t>Trạm khí t</a:t>
                      </a:r>
                      <a:r>
                        <a:rPr lang="vi-VN">
                          <a:solidFill>
                            <a:srgbClr val="FBFBF3"/>
                          </a:solidFill>
                          <a:latin typeface="#9Slide02 Noi dung rat dai" panose="02000000000000000000" pitchFamily="2" charset="0"/>
                          <a:ea typeface="#9Slide02 Noi dung rat dai" panose="02000000000000000000" pitchFamily="2" charset="0"/>
                        </a:rPr>
                        <a:t>ư</a:t>
                      </a:r>
                      <a:r>
                        <a:rPr lang="en-US">
                          <a:solidFill>
                            <a:srgbClr val="FBFBF3"/>
                          </a:solidFill>
                          <a:latin typeface="#9Slide02 Noi dung rat dai" panose="02000000000000000000" pitchFamily="2" charset="0"/>
                          <a:ea typeface="#9Slide02 Noi dung rat dai" panose="02000000000000000000" pitchFamily="2" charset="0"/>
                        </a:rPr>
                        <a:t>ợng</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chemeClr val="accent1">
                        <a:lumMod val="75000"/>
                      </a:schemeClr>
                    </a:solidFill>
                  </a:tcPr>
                </a:tc>
                <a:tc h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algn="ctr"/>
                      <a:r>
                        <a:rPr lang="en-US">
                          <a:solidFill>
                            <a:srgbClr val="FBFBF3"/>
                          </a:solidFill>
                          <a:latin typeface="#9Slide02 Noi dung rat dai" panose="02000000000000000000" pitchFamily="2" charset="0"/>
                          <a:ea typeface="#9Slide02 Noi dung rat dai" panose="02000000000000000000" pitchFamily="2" charset="0"/>
                        </a:rPr>
                        <a:t>Lào Cai (104m)</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chemeClr val="accent1">
                        <a:lumMod val="75000"/>
                      </a:schemeClr>
                    </a:solidFill>
                  </a:tcPr>
                </a:tc>
                <a:tc>
                  <a:txBody>
                    <a:bodyPr/>
                    <a:lstStyle/>
                    <a:p>
                      <a:pPr algn="ctr"/>
                      <a:r>
                        <a:rPr lang="en-US">
                          <a:solidFill>
                            <a:srgbClr val="FBFBF3"/>
                          </a:solidFill>
                          <a:latin typeface="#9Slide02 Noi dung rat dai" panose="02000000000000000000" pitchFamily="2" charset="0"/>
                          <a:ea typeface="#9Slide02 Noi dung rat dai" panose="02000000000000000000" pitchFamily="2" charset="0"/>
                        </a:rPr>
                        <a:t>Sa Pa (1583m)</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734785816"/>
                  </a:ext>
                </a:extLst>
              </a:tr>
              <a:tr h="533400">
                <a:tc rowSpan="3">
                  <a:txBody>
                    <a:bodyPr/>
                    <a:lstStyle/>
                    <a:p>
                      <a:r>
                        <a:rPr lang="en-US">
                          <a:solidFill>
                            <a:srgbClr val="FF3399"/>
                          </a:solidFill>
                          <a:latin typeface="#9Slide02 Noi dung rat dai" panose="02000000000000000000" pitchFamily="2" charset="0"/>
                          <a:ea typeface="#9Slide02 Noi dung rat dai" panose="02000000000000000000" pitchFamily="2" charset="0"/>
                        </a:rPr>
                        <a:t>Nhiệt độ</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r>
                        <a:rPr lang="en-US">
                          <a:solidFill>
                            <a:srgbClr val="FF3399"/>
                          </a:solidFill>
                          <a:latin typeface="#9Slide02 Noi dung rat dai" panose="02000000000000000000" pitchFamily="2" charset="0"/>
                          <a:ea typeface="#9Slide02 Noi dung rat dai" panose="02000000000000000000" pitchFamily="2" charset="0"/>
                        </a:rPr>
                        <a:t>Cao nhất</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1440166333"/>
                  </a:ext>
                </a:extLst>
              </a:tr>
              <a:tr h="685800">
                <a:tc v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r>
                        <a:rPr lang="en-US">
                          <a:solidFill>
                            <a:srgbClr val="FF3399"/>
                          </a:solidFill>
                          <a:latin typeface="#9Slide02 Noi dung rat dai" panose="02000000000000000000" pitchFamily="2" charset="0"/>
                          <a:ea typeface="#9Slide02 Noi dung rat dai" panose="02000000000000000000" pitchFamily="2" charset="0"/>
                        </a:rPr>
                        <a:t>Thấp nhấp</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952420604"/>
                  </a:ext>
                </a:extLst>
              </a:tr>
              <a:tr h="1092327">
                <a:tc v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r>
                        <a:rPr lang="en-US">
                          <a:solidFill>
                            <a:srgbClr val="FF3399"/>
                          </a:solidFill>
                          <a:latin typeface="#9Slide02 Noi dung rat dai" panose="02000000000000000000" pitchFamily="2" charset="0"/>
                          <a:ea typeface="#9Slide02 Noi dung rat dai" panose="02000000000000000000" pitchFamily="2" charset="0"/>
                        </a:rPr>
                        <a:t>Trung bình năm</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1158153145"/>
                  </a:ext>
                </a:extLst>
              </a:tr>
              <a:tr h="1092327">
                <a:tc rowSpan="3">
                  <a:txBody>
                    <a:bodyPr/>
                    <a:lstStyle/>
                    <a:p>
                      <a:r>
                        <a:rPr lang="en-US">
                          <a:solidFill>
                            <a:srgbClr val="FF3399"/>
                          </a:solidFill>
                          <a:latin typeface="#9Slide02 Noi dung rat dai" panose="02000000000000000000" pitchFamily="2" charset="0"/>
                          <a:ea typeface="#9Slide02 Noi dung rat dai" panose="02000000000000000000" pitchFamily="2" charset="0"/>
                        </a:rPr>
                        <a:t>L</a:t>
                      </a:r>
                      <a:r>
                        <a:rPr lang="vi-VN">
                          <a:solidFill>
                            <a:srgbClr val="FF3399"/>
                          </a:solidFill>
                          <a:latin typeface="#9Slide02 Noi dung rat dai" panose="02000000000000000000" pitchFamily="2" charset="0"/>
                          <a:ea typeface="#9Slide02 Noi dung rat dai" panose="02000000000000000000" pitchFamily="2" charset="0"/>
                        </a:rPr>
                        <a:t>ư</a:t>
                      </a:r>
                      <a:r>
                        <a:rPr lang="en-US">
                          <a:solidFill>
                            <a:srgbClr val="FF3399"/>
                          </a:solidFill>
                          <a:latin typeface="#9Slide02 Noi dung rat dai" panose="02000000000000000000" pitchFamily="2" charset="0"/>
                          <a:ea typeface="#9Slide02 Noi dung rat dai" panose="02000000000000000000" pitchFamily="2" charset="0"/>
                        </a:rPr>
                        <a:t>ợng m</a:t>
                      </a:r>
                      <a:r>
                        <a:rPr lang="vi-VN">
                          <a:solidFill>
                            <a:srgbClr val="FF3399"/>
                          </a:solidFill>
                          <a:latin typeface="#9Slide02 Noi dung rat dai" panose="02000000000000000000" pitchFamily="2" charset="0"/>
                          <a:ea typeface="#9Slide02 Noi dung rat dai" panose="02000000000000000000" pitchFamily="2" charset="0"/>
                        </a:rPr>
                        <a:t>ư</a:t>
                      </a:r>
                      <a:r>
                        <a:rPr lang="en-US">
                          <a:solidFill>
                            <a:srgbClr val="FF3399"/>
                          </a:solidFill>
                          <a:latin typeface="#9Slide02 Noi dung rat dai" panose="02000000000000000000" pitchFamily="2" charset="0"/>
                          <a:ea typeface="#9Slide02 Noi dung rat dai" panose="02000000000000000000" pitchFamily="2" charset="0"/>
                        </a:rPr>
                        <a:t>a</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r>
                        <a:rPr lang="en-US">
                          <a:solidFill>
                            <a:srgbClr val="FF3399"/>
                          </a:solidFill>
                          <a:latin typeface="#9Slide02 Noi dung rat dai" panose="02000000000000000000" pitchFamily="2" charset="0"/>
                          <a:ea typeface="#9Slide02 Noi dung rat dai" panose="02000000000000000000" pitchFamily="2" charset="0"/>
                        </a:rPr>
                        <a:t>Trung bình năm</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3000759836"/>
                  </a:ext>
                </a:extLst>
              </a:tr>
              <a:tr h="558546">
                <a:tc v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r>
                        <a:rPr lang="en-US">
                          <a:solidFill>
                            <a:srgbClr val="FF3399"/>
                          </a:solidFill>
                          <a:latin typeface="#9Slide02 Noi dung rat dai" panose="02000000000000000000" pitchFamily="2" charset="0"/>
                          <a:ea typeface="#9Slide02 Noi dung rat dai" panose="02000000000000000000" pitchFamily="2" charset="0"/>
                        </a:rPr>
                        <a:t>Cao nhất</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865585174"/>
                  </a:ext>
                </a:extLst>
              </a:tr>
              <a:tr h="736854">
                <a:tc v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r>
                        <a:rPr lang="en-US">
                          <a:solidFill>
                            <a:srgbClr val="FF3399"/>
                          </a:solidFill>
                          <a:latin typeface="#9Slide02 Noi dung rat dai" panose="02000000000000000000" pitchFamily="2" charset="0"/>
                          <a:ea typeface="#9Slide02 Noi dung rat dai" panose="02000000000000000000" pitchFamily="2" charset="0"/>
                        </a:rPr>
                        <a:t>Thấp nhất</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936095186"/>
                  </a:ext>
                </a:extLst>
              </a:tr>
              <a:tr h="1092327">
                <a:tc gridSpan="2">
                  <a:txBody>
                    <a:bodyPr/>
                    <a:lstStyle/>
                    <a:p>
                      <a:r>
                        <a:rPr lang="en-US">
                          <a:solidFill>
                            <a:srgbClr val="FF3399"/>
                          </a:solidFill>
                          <a:latin typeface="#9Slide02 Noi dung rat dai" panose="02000000000000000000" pitchFamily="2" charset="0"/>
                          <a:ea typeface="#9Slide02 Noi dung rat dai" panose="02000000000000000000" pitchFamily="2" charset="0"/>
                        </a:rPr>
                        <a:t>Nhận xét chung</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h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p>
                      <a:endParaRPr lang="en-US">
                        <a:solidFill>
                          <a:srgbClr val="FF3399"/>
                        </a:solidFill>
                        <a:latin typeface="#9Slide02 Noi dung rat dai" panose="02000000000000000000" pitchFamily="2" charset="0"/>
                        <a:ea typeface="#9Slide02 Noi dung rat dai" panose="02000000000000000000" pitchFamily="2" charset="0"/>
                      </a:endParaRPr>
                    </a:p>
                    <a:p>
                      <a:endParaRPr lang="en-US">
                        <a:solidFill>
                          <a:srgbClr val="FF3399"/>
                        </a:solidFill>
                        <a:latin typeface="#9Slide02 Noi dung rat dai" panose="02000000000000000000" pitchFamily="2" charset="0"/>
                        <a:ea typeface="#9Slide02 Noi dung rat dai" panose="02000000000000000000" pitchFamily="2" charset="0"/>
                      </a:endParaRPr>
                    </a:p>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3507133356"/>
                  </a:ext>
                </a:extLst>
              </a:tr>
              <a:tr h="1092327">
                <a:tc gridSpan="2">
                  <a:txBody>
                    <a:bodyPr/>
                    <a:lstStyle/>
                    <a:p>
                      <a:r>
                        <a:rPr lang="en-US">
                          <a:solidFill>
                            <a:srgbClr val="FF3399"/>
                          </a:solidFill>
                          <a:latin typeface="#9Slide02 Noi dung rat dai" panose="02000000000000000000" pitchFamily="2" charset="0"/>
                          <a:ea typeface="#9Slide02 Noi dung rat dai" panose="02000000000000000000" pitchFamily="2" charset="0"/>
                        </a:rPr>
                        <a:t>So sánh</a:t>
                      </a:r>
                    </a:p>
                    <a:p>
                      <a:endParaRPr lang="en-US">
                        <a:solidFill>
                          <a:srgbClr val="FF3399"/>
                        </a:solidFill>
                        <a:latin typeface="#9Slide02 Noi dung rat dai" panose="02000000000000000000" pitchFamily="2" charset="0"/>
                        <a:ea typeface="#9Slide02 Noi dung rat dai" panose="02000000000000000000" pitchFamily="2" charset="0"/>
                      </a:endParaRPr>
                    </a:p>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h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2563091122"/>
                  </a:ext>
                </a:extLst>
              </a:tr>
            </a:tbl>
          </a:graphicData>
        </a:graphic>
      </p:graphicFrame>
      <p:sp>
        <p:nvSpPr>
          <p:cNvPr id="13" name="Rectangle 12">
            <a:extLst>
              <a:ext uri="{FF2B5EF4-FFF2-40B4-BE49-F238E27FC236}">
                <a16:creationId xmlns:a16="http://schemas.microsoft.com/office/drawing/2014/main" id="{E4F69FEF-FC18-4FE3-BC29-B5E534FC3759}"/>
              </a:ext>
            </a:extLst>
          </p:cNvPr>
          <p:cNvSpPr/>
          <p:nvPr/>
        </p:nvSpPr>
        <p:spPr>
          <a:xfrm>
            <a:off x="12192000" y="1329035"/>
            <a:ext cx="2303836"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T6 (khoảng 28</a:t>
            </a:r>
            <a:r>
              <a:rPr lang="en-US" sz="2400" baseline="30000">
                <a:solidFill>
                  <a:schemeClr val="accent2">
                    <a:lumMod val="50000"/>
                  </a:schemeClr>
                </a:solidFill>
                <a:latin typeface="#9Slide02 Noi dung rat dai" panose="02000000000000000000" pitchFamily="2" charset="0"/>
                <a:ea typeface="#9Slide02 Noi dung rat dai" panose="02000000000000000000" pitchFamily="2" charset="0"/>
              </a:rPr>
              <a:t>0</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C)</a:t>
            </a:r>
          </a:p>
        </p:txBody>
      </p:sp>
      <p:sp>
        <p:nvSpPr>
          <p:cNvPr id="14" name="Rectangle 13">
            <a:extLst>
              <a:ext uri="{FF2B5EF4-FFF2-40B4-BE49-F238E27FC236}">
                <a16:creationId xmlns:a16="http://schemas.microsoft.com/office/drawing/2014/main" id="{4B485D24-E73E-433A-B744-CD68356843EB}"/>
              </a:ext>
            </a:extLst>
          </p:cNvPr>
          <p:cNvSpPr/>
          <p:nvPr/>
        </p:nvSpPr>
        <p:spPr>
          <a:xfrm>
            <a:off x="12245879" y="2016067"/>
            <a:ext cx="2364750"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T1 (khoảng 15</a:t>
            </a:r>
            <a:r>
              <a:rPr lang="en-US" sz="2400" baseline="30000">
                <a:solidFill>
                  <a:schemeClr val="accent2">
                    <a:lumMod val="50000"/>
                  </a:schemeClr>
                </a:solidFill>
                <a:latin typeface="#9Slide02 Noi dung rat dai" panose="02000000000000000000" pitchFamily="2" charset="0"/>
                <a:ea typeface="#9Slide02 Noi dung rat dai" panose="02000000000000000000" pitchFamily="2" charset="0"/>
              </a:rPr>
              <a:t>0</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C)</a:t>
            </a:r>
          </a:p>
        </p:txBody>
      </p:sp>
      <p:sp>
        <p:nvSpPr>
          <p:cNvPr id="15" name="Rectangle 14">
            <a:extLst>
              <a:ext uri="{FF2B5EF4-FFF2-40B4-BE49-F238E27FC236}">
                <a16:creationId xmlns:a16="http://schemas.microsoft.com/office/drawing/2014/main" id="{4E94A21D-CEF2-4565-948B-67D30CF16A7B}"/>
              </a:ext>
            </a:extLst>
          </p:cNvPr>
          <p:cNvSpPr/>
          <p:nvPr/>
        </p:nvSpPr>
        <p:spPr>
          <a:xfrm>
            <a:off x="12281974" y="2889406"/>
            <a:ext cx="978153"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22,4</a:t>
            </a:r>
            <a:r>
              <a:rPr lang="en-US" sz="2400" baseline="30000">
                <a:solidFill>
                  <a:schemeClr val="accent2">
                    <a:lumMod val="50000"/>
                  </a:schemeClr>
                </a:solidFill>
                <a:latin typeface="#9Slide02 Noi dung rat dai" panose="02000000000000000000" pitchFamily="2" charset="0"/>
                <a:ea typeface="#9Slide02 Noi dung rat dai" panose="02000000000000000000" pitchFamily="2" charset="0"/>
              </a:rPr>
              <a:t>0</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C</a:t>
            </a:r>
          </a:p>
        </p:txBody>
      </p:sp>
      <p:sp>
        <p:nvSpPr>
          <p:cNvPr id="16" name="Rectangle 15">
            <a:extLst>
              <a:ext uri="{FF2B5EF4-FFF2-40B4-BE49-F238E27FC236}">
                <a16:creationId xmlns:a16="http://schemas.microsoft.com/office/drawing/2014/main" id="{E903886F-9DA8-4E4B-97FA-25A4D26363B3}"/>
              </a:ext>
            </a:extLst>
          </p:cNvPr>
          <p:cNvSpPr/>
          <p:nvPr/>
        </p:nvSpPr>
        <p:spPr>
          <a:xfrm>
            <a:off x="15055115" y="2016067"/>
            <a:ext cx="2212465"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T1 (khoảng 9</a:t>
            </a:r>
            <a:r>
              <a:rPr lang="en-US" sz="2400" baseline="30000">
                <a:solidFill>
                  <a:schemeClr val="accent2">
                    <a:lumMod val="50000"/>
                  </a:schemeClr>
                </a:solidFill>
                <a:latin typeface="#9Slide02 Noi dung rat dai" panose="02000000000000000000" pitchFamily="2" charset="0"/>
                <a:ea typeface="#9Slide02 Noi dung rat dai" panose="02000000000000000000" pitchFamily="2" charset="0"/>
              </a:rPr>
              <a:t>0</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C)</a:t>
            </a:r>
          </a:p>
        </p:txBody>
      </p:sp>
      <p:sp>
        <p:nvSpPr>
          <p:cNvPr id="17" name="Rectangle 16">
            <a:extLst>
              <a:ext uri="{FF2B5EF4-FFF2-40B4-BE49-F238E27FC236}">
                <a16:creationId xmlns:a16="http://schemas.microsoft.com/office/drawing/2014/main" id="{2B680D7D-AD14-4B84-8B5C-543C9322C297}"/>
              </a:ext>
            </a:extLst>
          </p:cNvPr>
          <p:cNvSpPr/>
          <p:nvPr/>
        </p:nvSpPr>
        <p:spPr>
          <a:xfrm>
            <a:off x="15063136" y="1376752"/>
            <a:ext cx="2303836"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T6 (khoảng 20</a:t>
            </a:r>
            <a:r>
              <a:rPr lang="en-US" sz="2400" baseline="30000">
                <a:solidFill>
                  <a:schemeClr val="accent2">
                    <a:lumMod val="50000"/>
                  </a:schemeClr>
                </a:solidFill>
                <a:latin typeface="#9Slide02 Noi dung rat dai" panose="02000000000000000000" pitchFamily="2" charset="0"/>
                <a:ea typeface="#9Slide02 Noi dung rat dai" panose="02000000000000000000" pitchFamily="2" charset="0"/>
              </a:rPr>
              <a:t>0</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C)</a:t>
            </a:r>
          </a:p>
        </p:txBody>
      </p:sp>
      <p:sp>
        <p:nvSpPr>
          <p:cNvPr id="18" name="Rectangle 17">
            <a:extLst>
              <a:ext uri="{FF2B5EF4-FFF2-40B4-BE49-F238E27FC236}">
                <a16:creationId xmlns:a16="http://schemas.microsoft.com/office/drawing/2014/main" id="{2FF29D01-D107-44F1-8BAB-606C1338AA97}"/>
              </a:ext>
            </a:extLst>
          </p:cNvPr>
          <p:cNvSpPr/>
          <p:nvPr/>
        </p:nvSpPr>
        <p:spPr>
          <a:xfrm>
            <a:off x="15063136" y="2951569"/>
            <a:ext cx="978153"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15,5</a:t>
            </a:r>
            <a:r>
              <a:rPr lang="en-US" sz="2400" baseline="30000">
                <a:solidFill>
                  <a:schemeClr val="accent2">
                    <a:lumMod val="50000"/>
                  </a:schemeClr>
                </a:solidFill>
                <a:latin typeface="#9Slide02 Noi dung rat dai" panose="02000000000000000000" pitchFamily="2" charset="0"/>
                <a:ea typeface="#9Slide02 Noi dung rat dai" panose="02000000000000000000" pitchFamily="2" charset="0"/>
              </a:rPr>
              <a:t>0</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C</a:t>
            </a:r>
          </a:p>
        </p:txBody>
      </p:sp>
      <p:sp>
        <p:nvSpPr>
          <p:cNvPr id="19" name="Rectangle 18">
            <a:extLst>
              <a:ext uri="{FF2B5EF4-FFF2-40B4-BE49-F238E27FC236}">
                <a16:creationId xmlns:a16="http://schemas.microsoft.com/office/drawing/2014/main" id="{3DA37783-45CF-4985-B414-3A6C2CD5465F}"/>
              </a:ext>
            </a:extLst>
          </p:cNvPr>
          <p:cNvSpPr/>
          <p:nvPr/>
        </p:nvSpPr>
        <p:spPr>
          <a:xfrm>
            <a:off x="12254535" y="3924300"/>
            <a:ext cx="1326004"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1765 mm</a:t>
            </a:r>
          </a:p>
        </p:txBody>
      </p:sp>
      <p:sp>
        <p:nvSpPr>
          <p:cNvPr id="20" name="Rectangle 19">
            <a:extLst>
              <a:ext uri="{FF2B5EF4-FFF2-40B4-BE49-F238E27FC236}">
                <a16:creationId xmlns:a16="http://schemas.microsoft.com/office/drawing/2014/main" id="{3673E68F-8FEA-4262-9004-294826172BD4}"/>
              </a:ext>
            </a:extLst>
          </p:cNvPr>
          <p:cNvSpPr/>
          <p:nvPr/>
        </p:nvSpPr>
        <p:spPr>
          <a:xfrm>
            <a:off x="15073797" y="3969933"/>
            <a:ext cx="1326004"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2674 mm</a:t>
            </a:r>
          </a:p>
        </p:txBody>
      </p:sp>
      <p:sp>
        <p:nvSpPr>
          <p:cNvPr id="21" name="Rectangle 20">
            <a:extLst>
              <a:ext uri="{FF2B5EF4-FFF2-40B4-BE49-F238E27FC236}">
                <a16:creationId xmlns:a16="http://schemas.microsoft.com/office/drawing/2014/main" id="{73F4C26F-F6C6-4E48-BFB7-0506A9B31FEE}"/>
              </a:ext>
            </a:extLst>
          </p:cNvPr>
          <p:cNvSpPr/>
          <p:nvPr/>
        </p:nvSpPr>
        <p:spPr>
          <a:xfrm>
            <a:off x="12192000" y="4797639"/>
            <a:ext cx="1750800"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T8 (350 mm)</a:t>
            </a:r>
          </a:p>
        </p:txBody>
      </p:sp>
      <p:sp>
        <p:nvSpPr>
          <p:cNvPr id="22" name="Rectangle 21">
            <a:extLst>
              <a:ext uri="{FF2B5EF4-FFF2-40B4-BE49-F238E27FC236}">
                <a16:creationId xmlns:a16="http://schemas.microsoft.com/office/drawing/2014/main" id="{64BD22D8-848B-4FC3-B51A-83EEA64B396E}"/>
              </a:ext>
            </a:extLst>
          </p:cNvPr>
          <p:cNvSpPr/>
          <p:nvPr/>
        </p:nvSpPr>
        <p:spPr>
          <a:xfrm>
            <a:off x="12203773" y="5370868"/>
            <a:ext cx="1598515"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T1 (25 mm)</a:t>
            </a:r>
          </a:p>
        </p:txBody>
      </p:sp>
      <p:sp>
        <p:nvSpPr>
          <p:cNvPr id="23" name="Rectangle 22">
            <a:extLst>
              <a:ext uri="{FF2B5EF4-FFF2-40B4-BE49-F238E27FC236}">
                <a16:creationId xmlns:a16="http://schemas.microsoft.com/office/drawing/2014/main" id="{DB70497C-4750-4D23-9E7F-D76FAF4FC15F}"/>
              </a:ext>
            </a:extLst>
          </p:cNvPr>
          <p:cNvSpPr/>
          <p:nvPr/>
        </p:nvSpPr>
        <p:spPr>
          <a:xfrm>
            <a:off x="14988043" y="4797639"/>
            <a:ext cx="1811714"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T7 (490 mm)</a:t>
            </a:r>
          </a:p>
        </p:txBody>
      </p:sp>
      <p:sp>
        <p:nvSpPr>
          <p:cNvPr id="24" name="Rectangle 23">
            <a:extLst>
              <a:ext uri="{FF2B5EF4-FFF2-40B4-BE49-F238E27FC236}">
                <a16:creationId xmlns:a16="http://schemas.microsoft.com/office/drawing/2014/main" id="{58D45ED1-11D2-4170-BAD6-3E152DA7CEE3}"/>
              </a:ext>
            </a:extLst>
          </p:cNvPr>
          <p:cNvSpPr/>
          <p:nvPr/>
        </p:nvSpPr>
        <p:spPr>
          <a:xfrm>
            <a:off x="14999816" y="5370868"/>
            <a:ext cx="1598515" cy="461665"/>
          </a:xfrm>
          <a:prstGeom prst="rect">
            <a:avLst/>
          </a:prstGeom>
        </p:spPr>
        <p:txBody>
          <a:bodyPr wrap="non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T2 (70 mm)</a:t>
            </a:r>
          </a:p>
        </p:txBody>
      </p:sp>
      <p:sp>
        <p:nvSpPr>
          <p:cNvPr id="25" name="Rectangle 24">
            <a:extLst>
              <a:ext uri="{FF2B5EF4-FFF2-40B4-BE49-F238E27FC236}">
                <a16:creationId xmlns:a16="http://schemas.microsoft.com/office/drawing/2014/main" id="{4720FCD2-4D5F-43ED-AF79-BF5C604B04F2}"/>
              </a:ext>
            </a:extLst>
          </p:cNvPr>
          <p:cNvSpPr/>
          <p:nvPr/>
        </p:nvSpPr>
        <p:spPr>
          <a:xfrm>
            <a:off x="12311303" y="6127177"/>
            <a:ext cx="2603896" cy="1569660"/>
          </a:xfrm>
          <a:prstGeom prst="rect">
            <a:avLst/>
          </a:prstGeom>
        </p:spPr>
        <p:txBody>
          <a:bodyPr wrap="squar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 Mùa hạ nóng, có m</a:t>
            </a:r>
            <a:r>
              <a:rPr lang="vi-VN" sz="2400">
                <a:solidFill>
                  <a:schemeClr val="accent2">
                    <a:lumMod val="50000"/>
                  </a:schemeClr>
                </a:solidFill>
                <a:latin typeface="#9Slide02 Noi dung rat dai" panose="02000000000000000000" pitchFamily="2" charset="0"/>
                <a:ea typeface="#9Slide02 Noi dung rat dai" panose="02000000000000000000" pitchFamily="2" charset="0"/>
              </a:rPr>
              <a:t>ư</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a nhiều</a:t>
            </a:r>
          </a:p>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 Mùa đông không lạnh lắm, m</a:t>
            </a:r>
            <a:r>
              <a:rPr lang="vi-VN" sz="2400">
                <a:solidFill>
                  <a:schemeClr val="accent2">
                    <a:lumMod val="50000"/>
                  </a:schemeClr>
                </a:solidFill>
                <a:latin typeface="#9Slide02 Noi dung rat dai" panose="02000000000000000000" pitchFamily="2" charset="0"/>
                <a:ea typeface="#9Slide02 Noi dung rat dai" panose="02000000000000000000" pitchFamily="2" charset="0"/>
              </a:rPr>
              <a:t>ư</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a ít.</a:t>
            </a:r>
          </a:p>
        </p:txBody>
      </p:sp>
      <p:sp>
        <p:nvSpPr>
          <p:cNvPr id="26" name="Rectangle 25">
            <a:extLst>
              <a:ext uri="{FF2B5EF4-FFF2-40B4-BE49-F238E27FC236}">
                <a16:creationId xmlns:a16="http://schemas.microsoft.com/office/drawing/2014/main" id="{DB192CC9-3C9A-4461-871C-CB9880A37A0D}"/>
              </a:ext>
            </a:extLst>
          </p:cNvPr>
          <p:cNvSpPr/>
          <p:nvPr/>
        </p:nvSpPr>
        <p:spPr>
          <a:xfrm>
            <a:off x="15073797" y="6102419"/>
            <a:ext cx="2184533" cy="1569660"/>
          </a:xfrm>
          <a:prstGeom prst="rect">
            <a:avLst/>
          </a:prstGeom>
        </p:spPr>
        <p:txBody>
          <a:bodyPr wrap="squar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 Mùa hạ mát mẻ, m</a:t>
            </a:r>
            <a:r>
              <a:rPr lang="vi-VN" sz="2400">
                <a:solidFill>
                  <a:schemeClr val="accent2">
                    <a:lumMod val="50000"/>
                  </a:schemeClr>
                </a:solidFill>
                <a:latin typeface="#9Slide02 Noi dung rat dai" panose="02000000000000000000" pitchFamily="2" charset="0"/>
                <a:ea typeface="#9Slide02 Noi dung rat dai" panose="02000000000000000000" pitchFamily="2" charset="0"/>
              </a:rPr>
              <a:t>ư</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a nhiều</a:t>
            </a:r>
          </a:p>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 Mùa đông rất lạnh, m</a:t>
            </a:r>
            <a:r>
              <a:rPr lang="vi-VN" sz="2400">
                <a:solidFill>
                  <a:schemeClr val="accent2">
                    <a:lumMod val="50000"/>
                  </a:schemeClr>
                </a:solidFill>
                <a:latin typeface="#9Slide02 Noi dung rat dai" panose="02000000000000000000" pitchFamily="2" charset="0"/>
                <a:ea typeface="#9Slide02 Noi dung rat dai" panose="02000000000000000000" pitchFamily="2" charset="0"/>
              </a:rPr>
              <a:t>ư</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a ít.</a:t>
            </a:r>
          </a:p>
        </p:txBody>
      </p:sp>
      <p:sp>
        <p:nvSpPr>
          <p:cNvPr id="27" name="Rectangle 26">
            <a:extLst>
              <a:ext uri="{FF2B5EF4-FFF2-40B4-BE49-F238E27FC236}">
                <a16:creationId xmlns:a16="http://schemas.microsoft.com/office/drawing/2014/main" id="{F59423F7-4FCE-4DFF-BF19-0F58F11B77A2}"/>
              </a:ext>
            </a:extLst>
          </p:cNvPr>
          <p:cNvSpPr/>
          <p:nvPr/>
        </p:nvSpPr>
        <p:spPr>
          <a:xfrm>
            <a:off x="12325058" y="7837205"/>
            <a:ext cx="5041914" cy="1200329"/>
          </a:xfrm>
          <a:prstGeom prst="rect">
            <a:avLst/>
          </a:prstGeom>
        </p:spPr>
        <p:txBody>
          <a:bodyPr wrap="square">
            <a:spAutoFit/>
          </a:bodyPr>
          <a:lstStyle/>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 Lào Cai có nhiệt độ cao h</a:t>
            </a:r>
            <a:r>
              <a:rPr lang="vi-VN" sz="2400">
                <a:solidFill>
                  <a:schemeClr val="accent2">
                    <a:lumMod val="50000"/>
                  </a:schemeClr>
                </a:solidFill>
                <a:latin typeface="#9Slide02 Noi dung rat dai" panose="02000000000000000000" pitchFamily="2" charset="0"/>
                <a:ea typeface="#9Slide02 Noi dung rat dai" panose="02000000000000000000" pitchFamily="2" charset="0"/>
              </a:rPr>
              <a:t>ơ</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n Sa pa</a:t>
            </a:r>
          </a:p>
          <a:p>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 Sa Pa có l</a:t>
            </a:r>
            <a:r>
              <a:rPr lang="vi-VN" sz="2400">
                <a:solidFill>
                  <a:schemeClr val="accent2">
                    <a:lumMod val="50000"/>
                  </a:schemeClr>
                </a:solidFill>
                <a:latin typeface="#9Slide02 Noi dung rat dai" panose="02000000000000000000" pitchFamily="2" charset="0"/>
                <a:ea typeface="#9Slide02 Noi dung rat dai" panose="02000000000000000000" pitchFamily="2" charset="0"/>
              </a:rPr>
              <a:t>ư</a:t>
            </a:r>
            <a:r>
              <a:rPr lang="en-US" sz="2400">
                <a:solidFill>
                  <a:schemeClr val="accent2">
                    <a:lumMod val="50000"/>
                  </a:schemeClr>
                </a:solidFill>
                <a:latin typeface="#9Slide02 Noi dung rat dai" panose="02000000000000000000" pitchFamily="2" charset="0"/>
                <a:ea typeface="#9Slide02 Noi dung rat dai" panose="02000000000000000000" pitchFamily="2" charset="0"/>
              </a:rPr>
              <a:t>ợng mưa lớn hơn Lào Cai</a:t>
            </a:r>
          </a:p>
          <a:p>
            <a:r>
              <a:rPr lang="en-US" sz="2400" b="1">
                <a:solidFill>
                  <a:srgbClr val="FF3399"/>
                </a:solidFill>
                <a:latin typeface="#9Slide02 Noi dung rat dai" panose="02000000000000000000" pitchFamily="2" charset="0"/>
                <a:ea typeface="#9Slide02 Noi dung rat dai" panose="02000000000000000000" pitchFamily="2" charset="0"/>
              </a:rPr>
              <a:t>=&gt; Khí hậu có sự phân hóa theo độ cao</a:t>
            </a:r>
          </a:p>
        </p:txBody>
      </p:sp>
    </p:spTree>
    <p:extLst>
      <p:ext uri="{BB962C8B-B14F-4D97-AF65-F5344CB8AC3E}">
        <p14:creationId xmlns:p14="http://schemas.microsoft.com/office/powerpoint/2010/main" val="4085557967"/>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1000"/>
                                        <p:tgtEl>
                                          <p:spTgt spid="23"/>
                                        </p:tgtEl>
                                      </p:cBhvr>
                                    </p:animEffect>
                                    <p:anim calcmode="lin" valueType="num">
                                      <p:cBhvr>
                                        <p:cTn id="85" dur="1000" fill="hold"/>
                                        <p:tgtEl>
                                          <p:spTgt spid="23"/>
                                        </p:tgtEl>
                                        <p:attrNameLst>
                                          <p:attrName>ppt_x</p:attrName>
                                        </p:attrNameLst>
                                      </p:cBhvr>
                                      <p:tavLst>
                                        <p:tav tm="0">
                                          <p:val>
                                            <p:strVal val="#ppt_x"/>
                                          </p:val>
                                        </p:tav>
                                        <p:tav tm="100000">
                                          <p:val>
                                            <p:strVal val="#ppt_x"/>
                                          </p:val>
                                        </p:tav>
                                      </p:tavLst>
                                    </p:anim>
                                    <p:anim calcmode="lin" valueType="num">
                                      <p:cBhvr>
                                        <p:cTn id="8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1000"/>
                                        <p:tgtEl>
                                          <p:spTgt spid="24"/>
                                        </p:tgtEl>
                                      </p:cBhvr>
                                    </p:animEffect>
                                    <p:anim calcmode="lin" valueType="num">
                                      <p:cBhvr>
                                        <p:cTn id="92" dur="1000" fill="hold"/>
                                        <p:tgtEl>
                                          <p:spTgt spid="24"/>
                                        </p:tgtEl>
                                        <p:attrNameLst>
                                          <p:attrName>ppt_x</p:attrName>
                                        </p:attrNameLst>
                                      </p:cBhvr>
                                      <p:tavLst>
                                        <p:tav tm="0">
                                          <p:val>
                                            <p:strVal val="#ppt_x"/>
                                          </p:val>
                                        </p:tav>
                                        <p:tav tm="100000">
                                          <p:val>
                                            <p:strVal val="#ppt_x"/>
                                          </p:val>
                                        </p:tav>
                                      </p:tavLst>
                                    </p:anim>
                                    <p:anim calcmode="lin" valueType="num">
                                      <p:cBhvr>
                                        <p:cTn id="9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1000"/>
                                        <p:tgtEl>
                                          <p:spTgt spid="26"/>
                                        </p:tgtEl>
                                      </p:cBhvr>
                                    </p:animEffect>
                                    <p:anim calcmode="lin" valueType="num">
                                      <p:cBhvr>
                                        <p:cTn id="99" dur="1000" fill="hold"/>
                                        <p:tgtEl>
                                          <p:spTgt spid="26"/>
                                        </p:tgtEl>
                                        <p:attrNameLst>
                                          <p:attrName>ppt_x</p:attrName>
                                        </p:attrNameLst>
                                      </p:cBhvr>
                                      <p:tavLst>
                                        <p:tav tm="0">
                                          <p:val>
                                            <p:strVal val="#ppt_x"/>
                                          </p:val>
                                        </p:tav>
                                        <p:tav tm="100000">
                                          <p:val>
                                            <p:strVal val="#ppt_x"/>
                                          </p:val>
                                        </p:tav>
                                      </p:tavLst>
                                    </p:anim>
                                    <p:anim calcmode="lin" valueType="num">
                                      <p:cBhvr>
                                        <p:cTn id="10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fade">
                                      <p:cBhvr>
                                        <p:cTn id="105" dur="1000"/>
                                        <p:tgtEl>
                                          <p:spTgt spid="27"/>
                                        </p:tgtEl>
                                      </p:cBhvr>
                                    </p:animEffect>
                                    <p:anim calcmode="lin" valueType="num">
                                      <p:cBhvr>
                                        <p:cTn id="106" dur="1000" fill="hold"/>
                                        <p:tgtEl>
                                          <p:spTgt spid="27"/>
                                        </p:tgtEl>
                                        <p:attrNameLst>
                                          <p:attrName>ppt_x</p:attrName>
                                        </p:attrNameLst>
                                      </p:cBhvr>
                                      <p:tavLst>
                                        <p:tav tm="0">
                                          <p:val>
                                            <p:strVal val="#ppt_x"/>
                                          </p:val>
                                        </p:tav>
                                        <p:tav tm="100000">
                                          <p:val>
                                            <p:strVal val="#ppt_x"/>
                                          </p:val>
                                        </p:tav>
                                      </p:tavLst>
                                    </p:anim>
                                    <p:anim calcmode="lin" valueType="num">
                                      <p:cBhvr>
                                        <p:cTn id="10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272808" y="1049305"/>
            <a:ext cx="1035783" cy="922789"/>
          </a:xfrm>
          <a:custGeom>
            <a:avLst/>
            <a:gdLst/>
            <a:ahLst/>
            <a:cxnLst/>
            <a:rect l="l" t="t" r="r" b="b"/>
            <a:pathLst>
              <a:path w="1035783" h="922789">
                <a:moveTo>
                  <a:pt x="0" y="0"/>
                </a:moveTo>
                <a:lnTo>
                  <a:pt x="1035784" y="0"/>
                </a:lnTo>
                <a:lnTo>
                  <a:pt x="1035784" y="922789"/>
                </a:lnTo>
                <a:lnTo>
                  <a:pt x="0" y="9227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5506362" y="8335511"/>
            <a:ext cx="1035783" cy="922789"/>
          </a:xfrm>
          <a:custGeom>
            <a:avLst/>
            <a:gdLst/>
            <a:ahLst/>
            <a:cxnLst/>
            <a:rect l="l" t="t" r="r" b="b"/>
            <a:pathLst>
              <a:path w="1035783" h="922789">
                <a:moveTo>
                  <a:pt x="0" y="0"/>
                </a:moveTo>
                <a:lnTo>
                  <a:pt x="1035783" y="0"/>
                </a:lnTo>
                <a:lnTo>
                  <a:pt x="1035783" y="922789"/>
                </a:lnTo>
                <a:lnTo>
                  <a:pt x="0" y="922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435530" y="-348271"/>
            <a:ext cx="1035783" cy="922789"/>
          </a:xfrm>
          <a:custGeom>
            <a:avLst/>
            <a:gdLst/>
            <a:ahLst/>
            <a:cxnLst/>
            <a:rect l="l" t="t" r="r" b="b"/>
            <a:pathLst>
              <a:path w="1035783" h="922789">
                <a:moveTo>
                  <a:pt x="0" y="0"/>
                </a:moveTo>
                <a:lnTo>
                  <a:pt x="1035783" y="0"/>
                </a:lnTo>
                <a:lnTo>
                  <a:pt x="1035783" y="922789"/>
                </a:lnTo>
                <a:lnTo>
                  <a:pt x="0" y="922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8740408" y="9825606"/>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282767">
            <a:off x="9086759" y="1049305"/>
            <a:ext cx="725748" cy="2037188"/>
          </a:xfrm>
          <a:custGeom>
            <a:avLst/>
            <a:gdLst/>
            <a:ahLst/>
            <a:cxnLst/>
            <a:rect l="l" t="t" r="r" b="b"/>
            <a:pathLst>
              <a:path w="725748" h="2037188">
                <a:moveTo>
                  <a:pt x="0" y="0"/>
                </a:moveTo>
                <a:lnTo>
                  <a:pt x="725748" y="0"/>
                </a:lnTo>
                <a:lnTo>
                  <a:pt x="725748" y="2037189"/>
                </a:lnTo>
                <a:lnTo>
                  <a:pt x="0" y="20371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1" name="Group 11"/>
          <p:cNvGrpSpPr/>
          <p:nvPr/>
        </p:nvGrpSpPr>
        <p:grpSpPr>
          <a:xfrm>
            <a:off x="824391" y="2933700"/>
            <a:ext cx="7928872" cy="4927875"/>
            <a:chOff x="46687" y="0"/>
            <a:chExt cx="9249514" cy="6570500"/>
          </a:xfrm>
        </p:grpSpPr>
        <p:sp>
          <p:nvSpPr>
            <p:cNvPr id="13" name="Freeform 13"/>
            <p:cNvSpPr/>
            <p:nvPr/>
          </p:nvSpPr>
          <p:spPr>
            <a:xfrm>
              <a:off x="46687" y="0"/>
              <a:ext cx="9249514" cy="6570500"/>
            </a:xfrm>
            <a:custGeom>
              <a:avLst/>
              <a:gdLst/>
              <a:ahLst/>
              <a:cxnLst/>
              <a:rect l="l" t="t" r="r" b="b"/>
              <a:pathLst>
                <a:path w="9404339" h="6680481">
                  <a:moveTo>
                    <a:pt x="9311629" y="6680481"/>
                  </a:moveTo>
                  <a:lnTo>
                    <a:pt x="92710" y="6680481"/>
                  </a:lnTo>
                  <a:cubicBezTo>
                    <a:pt x="41910" y="6680481"/>
                    <a:pt x="0" y="6638571"/>
                    <a:pt x="0" y="6587771"/>
                  </a:cubicBezTo>
                  <a:lnTo>
                    <a:pt x="0" y="92710"/>
                  </a:lnTo>
                  <a:cubicBezTo>
                    <a:pt x="0" y="41910"/>
                    <a:pt x="41910" y="0"/>
                    <a:pt x="92710" y="0"/>
                  </a:cubicBezTo>
                  <a:lnTo>
                    <a:pt x="9310359" y="0"/>
                  </a:lnTo>
                  <a:cubicBezTo>
                    <a:pt x="9361159" y="0"/>
                    <a:pt x="9403069" y="41910"/>
                    <a:pt x="9403069" y="92710"/>
                  </a:cubicBezTo>
                  <a:lnTo>
                    <a:pt x="9403069" y="6586501"/>
                  </a:lnTo>
                  <a:cubicBezTo>
                    <a:pt x="9404339" y="6638571"/>
                    <a:pt x="9362429" y="6680481"/>
                    <a:pt x="9311629" y="6680481"/>
                  </a:cubicBezTo>
                  <a:close/>
                </a:path>
              </a:pathLst>
            </a:custGeom>
            <a:solidFill>
              <a:srgbClr val="FFFFFF"/>
            </a:solidFill>
            <a:ln>
              <a:solidFill>
                <a:schemeClr val="bg1"/>
              </a:solidFill>
            </a:ln>
          </p:spPr>
        </p:sp>
        <p:sp>
          <p:nvSpPr>
            <p:cNvPr id="15" name="TextBox 15"/>
            <p:cNvSpPr txBox="1"/>
            <p:nvPr/>
          </p:nvSpPr>
          <p:spPr>
            <a:xfrm>
              <a:off x="46687" y="1436508"/>
              <a:ext cx="8769797" cy="1538605"/>
            </a:xfrm>
            <a:prstGeom prst="rect">
              <a:avLst/>
            </a:prstGeom>
          </p:spPr>
          <p:txBody>
            <a:bodyPr lIns="0" tIns="0" rIns="0" bIns="0" rtlCol="0" anchor="t">
              <a:spAutoFit/>
            </a:bodyPr>
            <a:lstStyle/>
            <a:p>
              <a:pPr algn="ctr">
                <a:lnSpc>
                  <a:spcPts val="9029"/>
                </a:lnSpc>
              </a:pPr>
              <a:r>
                <a:rPr lang="en-US" sz="7524">
                  <a:solidFill>
                    <a:srgbClr val="000000"/>
                  </a:solidFill>
                  <a:latin typeface="Baloo"/>
                </a:rPr>
                <a:t>PHẦN THƯỞNG</a:t>
              </a:r>
            </a:p>
          </p:txBody>
        </p:sp>
        <p:sp>
          <p:nvSpPr>
            <p:cNvPr id="16" name="TextBox 16"/>
            <p:cNvSpPr txBox="1"/>
            <p:nvPr/>
          </p:nvSpPr>
          <p:spPr>
            <a:xfrm>
              <a:off x="1236332" y="3588996"/>
              <a:ext cx="4476167" cy="2033805"/>
            </a:xfrm>
            <a:prstGeom prst="rect">
              <a:avLst/>
            </a:prstGeom>
          </p:spPr>
          <p:txBody>
            <a:bodyPr wrap="square" lIns="0" tIns="0" rIns="0" bIns="0" rtlCol="0" anchor="t">
              <a:spAutoFit/>
            </a:bodyPr>
            <a:lstStyle/>
            <a:p>
              <a:pPr algn="ctr">
                <a:lnSpc>
                  <a:spcPts val="6240"/>
                </a:lnSpc>
              </a:pPr>
              <a:r>
                <a:rPr lang="en-US" sz="4800">
                  <a:solidFill>
                    <a:srgbClr val="000000"/>
                  </a:solidFill>
                  <a:latin typeface="Be Vietnam"/>
                </a:rPr>
                <a:t>Phiếu</a:t>
              </a:r>
            </a:p>
            <a:p>
              <a:pPr algn="ctr">
                <a:lnSpc>
                  <a:spcPts val="6240"/>
                </a:lnSpc>
              </a:pPr>
              <a:r>
                <a:rPr lang="en-US" sz="4800">
                  <a:solidFill>
                    <a:srgbClr val="000000"/>
                  </a:solidFill>
                  <a:latin typeface="Be Vietnam"/>
                </a:rPr>
                <a:t> điểm</a:t>
              </a:r>
            </a:p>
          </p:txBody>
        </p:sp>
      </p:grpSp>
      <p:grpSp>
        <p:nvGrpSpPr>
          <p:cNvPr id="18" name="Group 18"/>
          <p:cNvGrpSpPr/>
          <p:nvPr/>
        </p:nvGrpSpPr>
        <p:grpSpPr>
          <a:xfrm>
            <a:off x="17084270" y="1028700"/>
            <a:ext cx="506753" cy="454605"/>
            <a:chOff x="0" y="0"/>
            <a:chExt cx="675671" cy="606139"/>
          </a:xfrm>
        </p:grpSpPr>
        <p:sp>
          <p:nvSpPr>
            <p:cNvPr id="19" name="AutoShape 19"/>
            <p:cNvSpPr/>
            <p:nvPr/>
          </p:nvSpPr>
          <p:spPr>
            <a:xfrm>
              <a:off x="0" y="0"/>
              <a:ext cx="675671" cy="0"/>
            </a:xfrm>
            <a:prstGeom prst="line">
              <a:avLst/>
            </a:prstGeom>
            <a:ln w="63500" cap="flat">
              <a:solidFill>
                <a:srgbClr val="FFF9EC"/>
              </a:solidFill>
              <a:prstDash val="solid"/>
              <a:headEnd type="none" w="sm" len="sm"/>
              <a:tailEnd type="none" w="sm" len="sm"/>
            </a:ln>
          </p:spPr>
        </p:sp>
        <p:sp>
          <p:nvSpPr>
            <p:cNvPr id="20" name="AutoShape 20"/>
            <p:cNvSpPr/>
            <p:nvPr/>
          </p:nvSpPr>
          <p:spPr>
            <a:xfrm>
              <a:off x="0" y="264970"/>
              <a:ext cx="675626" cy="0"/>
            </a:xfrm>
            <a:prstGeom prst="line">
              <a:avLst/>
            </a:prstGeom>
            <a:ln w="76200" cap="flat">
              <a:solidFill>
                <a:srgbClr val="FFF9EC"/>
              </a:solidFill>
              <a:prstDash val="solid"/>
              <a:headEnd type="none" w="sm" len="sm"/>
              <a:tailEnd type="none" w="sm" len="sm"/>
            </a:ln>
          </p:spPr>
        </p:sp>
        <p:sp>
          <p:nvSpPr>
            <p:cNvPr id="21" name="AutoShape 21"/>
            <p:cNvSpPr/>
            <p:nvPr/>
          </p:nvSpPr>
          <p:spPr>
            <a:xfrm>
              <a:off x="0" y="542639"/>
              <a:ext cx="675626" cy="0"/>
            </a:xfrm>
            <a:prstGeom prst="line">
              <a:avLst/>
            </a:prstGeom>
            <a:ln w="63500" cap="flat">
              <a:solidFill>
                <a:srgbClr val="FFF9EC"/>
              </a:solidFill>
              <a:prstDash val="solid"/>
              <a:headEnd type="none" w="sm" len="sm"/>
              <a:tailEnd type="none" w="sm" len="sm"/>
            </a:ln>
          </p:spPr>
        </p:sp>
      </p:grpSp>
      <p:pic>
        <p:nvPicPr>
          <p:cNvPr id="23" name="Picture 22">
            <a:extLst>
              <a:ext uri="{FF2B5EF4-FFF2-40B4-BE49-F238E27FC236}">
                <a16:creationId xmlns:a16="http://schemas.microsoft.com/office/drawing/2014/main" id="{9E3A1185-7390-4B80-8D24-52EEA929B85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151" b="94010" l="5150" r="97841">
                        <a14:foregroundMark x1="32226" y1="38103" x2="32226" y2="38103"/>
                        <a14:foregroundMark x1="32226" y1="38103" x2="32226" y2="38103"/>
                        <a14:foregroundMark x1="19767" y1="66223" x2="19767" y2="66223"/>
                        <a14:foregroundMark x1="21927" y1="69052" x2="21927" y2="69052"/>
                        <a14:foregroundMark x1="25914" y1="70383" x2="26744" y2="70882"/>
                        <a14:foregroundMark x1="42359" y1="73544" x2="47508" y2="74376"/>
                        <a14:foregroundMark x1="51661" y1="77870" x2="59635" y2="81198"/>
                        <a14:foregroundMark x1="59635" y1="81198" x2="60299" y2="80865"/>
                        <a14:foregroundMark x1="60797" y1="80865" x2="60797" y2="80865"/>
                        <a14:foregroundMark x1="90199" y1="63062" x2="90199" y2="55241"/>
                        <a14:foregroundMark x1="32392" y1="41597" x2="32392" y2="41597"/>
                        <a14:foregroundMark x1="26246" y1="40266" x2="28073" y2="38935"/>
                        <a14:foregroundMark x1="28405" y1="38602" x2="46678" y2="28453"/>
                        <a14:foregroundMark x1="47342" y1="27787" x2="51661" y2="29118"/>
                        <a14:foregroundMark x1="61296" y1="30283" x2="69601" y2="52413"/>
                        <a14:foregroundMark x1="69601" y1="52413" x2="69767" y2="54409"/>
                        <a14:foregroundMark x1="23588" y1="37770" x2="41030" y2="55740"/>
                        <a14:foregroundMark x1="13455" y1="62230" x2="19767" y2="68220"/>
                        <a14:foregroundMark x1="5150" y1="69218" x2="5150" y2="69218"/>
                        <a14:foregroundMark x1="6146" y1="70383" x2="6811" y2="71215"/>
                        <a14:foregroundMark x1="6811" y1="71215" x2="10631" y2="79368"/>
                        <a14:foregroundMark x1="10631" y1="79368" x2="10797" y2="80865"/>
                        <a14:foregroundMark x1="53821" y1="90849" x2="53821" y2="90849"/>
                        <a14:foregroundMark x1="53488" y1="90849" x2="51827" y2="92013"/>
                        <a14:foregroundMark x1="43854" y1="94176" x2="51661" y2="90682"/>
                        <a14:foregroundMark x1="51661" y1="90682" x2="51661" y2="90682"/>
                        <a14:foregroundMark x1="51661" y1="87687" x2="51661" y2="87687"/>
                        <a14:foregroundMark x1="97841" y1="71215" x2="97841" y2="71215"/>
                        <a14:foregroundMark x1="95681" y1="54077" x2="95681" y2="54077"/>
                        <a14:foregroundMark x1="73754" y1="9151" x2="73754" y2="9151"/>
                      </a14:backgroundRemoval>
                    </a14:imgEffect>
                  </a14:imgLayer>
                </a14:imgProps>
              </a:ext>
            </a:extLst>
          </a:blip>
          <a:stretch>
            <a:fillRect/>
          </a:stretch>
        </p:blipFill>
        <p:spPr>
          <a:xfrm>
            <a:off x="9427862" y="1049305"/>
            <a:ext cx="7531221" cy="7518711"/>
          </a:xfrm>
          <a:prstGeom prst="rect">
            <a:avLst/>
          </a:prstGeom>
        </p:spPr>
      </p:pic>
      <p:pic>
        <p:nvPicPr>
          <p:cNvPr id="24" name="Picture 23">
            <a:extLst>
              <a:ext uri="{FF2B5EF4-FFF2-40B4-BE49-F238E27FC236}">
                <a16:creationId xmlns:a16="http://schemas.microsoft.com/office/drawing/2014/main" id="{ECEC5CCE-F9D2-4C8D-99FF-4877BA7535C9}"/>
              </a:ext>
            </a:extLst>
          </p:cNvPr>
          <p:cNvPicPr>
            <a:picLocks noChangeAspect="1"/>
          </p:cNvPicPr>
          <p:nvPr/>
        </p:nvPicPr>
        <p:blipFill>
          <a:blip r:embed="rId12"/>
          <a:stretch>
            <a:fillRect/>
          </a:stretch>
        </p:blipFill>
        <p:spPr>
          <a:xfrm>
            <a:off x="4672272" y="5143500"/>
            <a:ext cx="2143125" cy="214312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A984DBF-BAAD-40BB-8B92-2768EDF90C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83" b="89943" l="575" r="93966">
                        <a14:foregroundMark x1="575" y1="59483" x2="575" y2="59483"/>
                        <a14:foregroundMark x1="93966" y1="65517" x2="93966" y2="65517"/>
                      </a14:backgroundRemoval>
                    </a14:imgEffect>
                  </a14:imgLayer>
                </a14:imgProps>
              </a:ext>
            </a:extLst>
          </a:blip>
          <a:stretch>
            <a:fillRect/>
          </a:stretch>
        </p:blipFill>
        <p:spPr>
          <a:xfrm>
            <a:off x="14568025" y="2762798"/>
            <a:ext cx="1657350" cy="1657350"/>
          </a:xfrm>
          <a:prstGeom prst="rect">
            <a:avLst/>
          </a:prstGeom>
        </p:spPr>
      </p:pic>
      <p:sp>
        <p:nvSpPr>
          <p:cNvPr id="3" name="Google Shape;1456;p29">
            <a:extLst>
              <a:ext uri="{FF2B5EF4-FFF2-40B4-BE49-F238E27FC236}">
                <a16:creationId xmlns:a16="http://schemas.microsoft.com/office/drawing/2014/main" id="{8C4A3F58-6CB8-49BC-9533-8BA2F4196C9E}"/>
              </a:ext>
            </a:extLst>
          </p:cNvPr>
          <p:cNvSpPr/>
          <p:nvPr/>
        </p:nvSpPr>
        <p:spPr>
          <a:xfrm>
            <a:off x="-3505200" y="248253"/>
            <a:ext cx="15244477" cy="1366640"/>
          </a:xfrm>
          <a:prstGeom prst="roundRect">
            <a:avLst/>
          </a:prstGeom>
          <a:noFill/>
          <a:ln w="28575">
            <a:noFill/>
            <a:prstDash val="sysDot"/>
          </a:ln>
        </p:spPr>
        <p:txBody>
          <a:bodyPr spcFirstLastPara="1" wrap="square" lIns="274301" tIns="182850" rIns="274301" bIns="182850" anchor="ctr" anchorCtr="0">
            <a:noAutofit/>
          </a:bodyPr>
          <a:lstStyle/>
          <a:p>
            <a:pPr algn="ctr" defTabSz="1828755">
              <a:buClr>
                <a:srgbClr val="000000"/>
              </a:buClr>
            </a:pPr>
            <a:r>
              <a:rPr lang="vi-VN" sz="4800" kern="0">
                <a:solidFill>
                  <a:srgbClr val="FF3399"/>
                </a:solidFill>
                <a:latin typeface="Roboto"/>
                <a:ea typeface="Roboto"/>
                <a:cs typeface="Roboto"/>
                <a:sym typeface="Roboto"/>
              </a:rPr>
              <a:t>c. </a:t>
            </a:r>
            <a:r>
              <a:rPr lang="en-US" sz="4800" kern="0">
                <a:solidFill>
                  <a:srgbClr val="FF3399"/>
                </a:solidFill>
                <a:latin typeface="Roboto"/>
                <a:ea typeface="Roboto"/>
                <a:cs typeface="Roboto"/>
                <a:sym typeface="Roboto"/>
              </a:rPr>
              <a:t>Phân hóa theo độ cao</a:t>
            </a:r>
            <a:endParaRPr sz="4800" kern="0">
              <a:solidFill>
                <a:srgbClr val="FF3399"/>
              </a:solidFill>
              <a:latin typeface="Roboto"/>
              <a:ea typeface="Roboto"/>
              <a:cs typeface="Roboto"/>
              <a:sym typeface="Roboto"/>
            </a:endParaRPr>
          </a:p>
        </p:txBody>
      </p:sp>
      <p:pic>
        <p:nvPicPr>
          <p:cNvPr id="5" name="Picture 4">
            <a:extLst>
              <a:ext uri="{FF2B5EF4-FFF2-40B4-BE49-F238E27FC236}">
                <a16:creationId xmlns:a16="http://schemas.microsoft.com/office/drawing/2014/main" id="{0A70272D-B1D4-4884-94CB-81BBD2EC725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52" b="88235" l="4800" r="94300">
                        <a14:foregroundMark x1="41700" y1="20479" x2="41700" y2="20479"/>
                        <a14:foregroundMark x1="41700" y1="20479" x2="41700" y2="20479"/>
                        <a14:foregroundMark x1="40900" y1="6972" x2="34800" y2="33660"/>
                        <a14:foregroundMark x1="10900" y1="86275" x2="34800" y2="83987"/>
                        <a14:foregroundMark x1="34800" y1="83987" x2="42000" y2="84967"/>
                        <a14:foregroundMark x1="42000" y1="84967" x2="48600" y2="84096"/>
                        <a14:foregroundMark x1="72600" y1="32789" x2="76000" y2="77233"/>
                        <a14:foregroundMark x1="43400" y1="24401" x2="31900" y2="41939"/>
                        <a14:foregroundMark x1="31900" y1="41939" x2="24000" y2="67429"/>
                        <a14:foregroundMark x1="24000" y1="67429" x2="27300" y2="72767"/>
                        <a14:foregroundMark x1="27300" y1="72767" x2="37800" y2="80283"/>
                        <a14:foregroundMark x1="37800" y1="80283" x2="50800" y2="82353"/>
                        <a14:foregroundMark x1="50800" y1="82353" x2="63700" y2="78540"/>
                        <a14:foregroundMark x1="43600" y1="35730" x2="32800" y2="65251"/>
                        <a14:foregroundMark x1="31000" y1="27996" x2="10100" y2="78322"/>
                        <a14:foregroundMark x1="10100" y1="78322" x2="17400" y2="84532"/>
                        <a14:foregroundMark x1="17400" y1="84532" x2="23600" y2="85185"/>
                        <a14:foregroundMark x1="23600" y1="85185" x2="42300" y2="78649"/>
                        <a14:foregroundMark x1="42300" y1="78649" x2="51700" y2="78540"/>
                        <a14:foregroundMark x1="51700" y1="78540" x2="81900" y2="85948"/>
                        <a14:foregroundMark x1="81900" y1="85948" x2="84300" y2="84532"/>
                        <a14:foregroundMark x1="72200" y1="38344" x2="72200" y2="38344"/>
                        <a14:foregroundMark x1="72200" y1="38344" x2="72200" y2="38344"/>
                        <a14:foregroundMark x1="72200" y1="38344" x2="72200" y2="38344"/>
                        <a14:foregroundMark x1="93900" y1="87146" x2="93900" y2="87146"/>
                        <a14:foregroundMark x1="93900" y1="87146" x2="93900" y2="87146"/>
                        <a14:foregroundMark x1="4800" y1="86057" x2="4800" y2="86057"/>
                        <a14:foregroundMark x1="4800" y1="86057" x2="4800" y2="86057"/>
                        <a14:foregroundMark x1="41700" y1="27778" x2="51100" y2="35948"/>
                        <a14:foregroundMark x1="39500" y1="1852" x2="39500" y2="1852"/>
                        <a14:foregroundMark x1="39900" y1="3813" x2="39900" y2="3813"/>
                        <a14:foregroundMark x1="39900" y1="3813" x2="35000" y2="25599"/>
                        <a14:foregroundMark x1="35000" y1="25599" x2="35000" y2="28214"/>
                        <a14:foregroundMark x1="41100" y1="15359" x2="47800" y2="33224"/>
                        <a14:foregroundMark x1="37500" y1="11765" x2="31600" y2="27451"/>
                        <a14:foregroundMark x1="31600" y1="27451" x2="31000" y2="34096"/>
                        <a14:foregroundMark x1="31000" y1="34096" x2="31600" y2="37255"/>
                        <a14:foregroundMark x1="72400" y1="21569" x2="67900" y2="40414"/>
                        <a14:foregroundMark x1="67900" y1="40414" x2="67900" y2="50218"/>
                        <a14:foregroundMark x1="67900" y1="50218" x2="71500" y2="56972"/>
                        <a14:foregroundMark x1="71500" y1="56972" x2="73200" y2="58388"/>
                        <a14:foregroundMark x1="73400" y1="35948" x2="87000" y2="77342"/>
                        <a14:foregroundMark x1="87000" y1="77342" x2="94300" y2="88235"/>
                      </a14:backgroundRemoval>
                    </a14:imgEffect>
                  </a14:imgLayer>
                </a14:imgProps>
              </a:ext>
            </a:extLst>
          </a:blip>
          <a:srcRect t="-8824" b="8824"/>
          <a:stretch/>
        </p:blipFill>
        <p:spPr>
          <a:xfrm>
            <a:off x="9532215" y="1646080"/>
            <a:ext cx="8134621" cy="7467582"/>
          </a:xfrm>
          <a:prstGeom prst="rect">
            <a:avLst/>
          </a:prstGeom>
        </p:spPr>
      </p:pic>
      <p:cxnSp>
        <p:nvCxnSpPr>
          <p:cNvPr id="7" name="Straight Connector 6">
            <a:extLst>
              <a:ext uri="{FF2B5EF4-FFF2-40B4-BE49-F238E27FC236}">
                <a16:creationId xmlns:a16="http://schemas.microsoft.com/office/drawing/2014/main" id="{7335DD92-BF1C-468E-8D7D-E30DB9102F0C}"/>
              </a:ext>
            </a:extLst>
          </p:cNvPr>
          <p:cNvCxnSpPr>
            <a:cxnSpLocks/>
          </p:cNvCxnSpPr>
          <p:nvPr/>
        </p:nvCxnSpPr>
        <p:spPr>
          <a:xfrm flipH="1">
            <a:off x="3003884" y="7345278"/>
            <a:ext cx="7467600" cy="0"/>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BCE1569-A22B-4675-A7F1-BB53463E5E3B}"/>
              </a:ext>
            </a:extLst>
          </p:cNvPr>
          <p:cNvCxnSpPr>
            <a:cxnSpLocks/>
          </p:cNvCxnSpPr>
          <p:nvPr/>
        </p:nvCxnSpPr>
        <p:spPr>
          <a:xfrm flipH="1">
            <a:off x="4965032" y="5354280"/>
            <a:ext cx="6248400" cy="0"/>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9A43B03-3702-425D-BF32-1A5FC8AC49F8}"/>
              </a:ext>
            </a:extLst>
          </p:cNvPr>
          <p:cNvSpPr txBox="1"/>
          <p:nvPr/>
        </p:nvSpPr>
        <p:spPr>
          <a:xfrm>
            <a:off x="3330742" y="5053675"/>
            <a:ext cx="2177716" cy="523220"/>
          </a:xfrm>
          <a:prstGeom prst="rect">
            <a:avLst/>
          </a:prstGeom>
          <a:noFill/>
        </p:spPr>
        <p:txBody>
          <a:bodyPr wrap="square" rtlCol="0">
            <a:spAutoFit/>
          </a:bodyPr>
          <a:lstStyle/>
          <a:p>
            <a:r>
              <a:rPr lang="vi-VN" sz="2800">
                <a:latin typeface="#9Slide01 Tieu de ngan" panose="00000700000000000000" pitchFamily="2" charset="0"/>
              </a:rPr>
              <a:t>2600 m</a:t>
            </a:r>
            <a:endParaRPr lang="en-US" sz="2800">
              <a:latin typeface="#9Slide01 Tieu de ngan" panose="00000700000000000000" pitchFamily="2" charset="0"/>
            </a:endParaRPr>
          </a:p>
        </p:txBody>
      </p:sp>
      <p:sp>
        <p:nvSpPr>
          <p:cNvPr id="13" name="TextBox 12">
            <a:extLst>
              <a:ext uri="{FF2B5EF4-FFF2-40B4-BE49-F238E27FC236}">
                <a16:creationId xmlns:a16="http://schemas.microsoft.com/office/drawing/2014/main" id="{665BDC93-49FD-4912-A45C-7936711F6EB1}"/>
              </a:ext>
            </a:extLst>
          </p:cNvPr>
          <p:cNvSpPr txBox="1"/>
          <p:nvPr/>
        </p:nvSpPr>
        <p:spPr>
          <a:xfrm>
            <a:off x="1384905" y="7057629"/>
            <a:ext cx="1651063" cy="523220"/>
          </a:xfrm>
          <a:prstGeom prst="rect">
            <a:avLst/>
          </a:prstGeom>
          <a:noFill/>
        </p:spPr>
        <p:txBody>
          <a:bodyPr wrap="square" rtlCol="0">
            <a:spAutoFit/>
          </a:bodyPr>
          <a:lstStyle/>
          <a:p>
            <a:r>
              <a:rPr lang="vi-VN" sz="2800">
                <a:latin typeface="#9Slide01 Tieu de ngan" panose="00000700000000000000" pitchFamily="2" charset="0"/>
              </a:rPr>
              <a:t>1000 m</a:t>
            </a:r>
            <a:endParaRPr lang="en-US" sz="2800">
              <a:latin typeface="#9Slide01 Tieu de ngan" panose="00000700000000000000" pitchFamily="2" charset="0"/>
            </a:endParaRPr>
          </a:p>
        </p:txBody>
      </p:sp>
      <p:sp>
        <p:nvSpPr>
          <p:cNvPr id="14" name="Rectangle 13">
            <a:extLst>
              <a:ext uri="{FF2B5EF4-FFF2-40B4-BE49-F238E27FC236}">
                <a16:creationId xmlns:a16="http://schemas.microsoft.com/office/drawing/2014/main" id="{A11365D9-9D18-4E19-8D7D-D9D5E865EA09}"/>
              </a:ext>
            </a:extLst>
          </p:cNvPr>
          <p:cNvSpPr/>
          <p:nvPr/>
        </p:nvSpPr>
        <p:spPr>
          <a:xfrm>
            <a:off x="3196389" y="7645856"/>
            <a:ext cx="6324600" cy="1385379"/>
          </a:xfrm>
          <a:prstGeom prst="rect">
            <a:avLst/>
          </a:prstGeom>
          <a:ln w="19050">
            <a:solidFill>
              <a:srgbClr val="00B050"/>
            </a:solidFill>
          </a:ln>
        </p:spPr>
        <p:txBody>
          <a:bodyPr wrap="square">
            <a:spAutoFit/>
          </a:bodyPr>
          <a:lstStyle/>
          <a:p>
            <a:pPr lvl="0" algn="just">
              <a:buClr>
                <a:srgbClr val="000000"/>
              </a:buClr>
            </a:pPr>
            <a:r>
              <a:rPr lang="vi-VN" sz="2801" kern="0">
                <a:solidFill>
                  <a:srgbClr val="FF3399"/>
                </a:solidFill>
                <a:latin typeface="#9Slide02 Noi dung rat dai" panose="02000000000000000000" pitchFamily="2" charset="0"/>
                <a:ea typeface="#9Slide02 Noi dung rat dai" panose="02000000000000000000" pitchFamily="2" charset="0"/>
                <a:sym typeface="Arial"/>
              </a:rPr>
              <a:t>Ở dưới thấp (miền Bắc đến độ cao 600 - 700 m, miền Nam đến độ cao 900 - 1000 m) có khí hậu nhiệt đới gió mùa. </a:t>
            </a:r>
            <a:endParaRPr lang="en-US" sz="2801" kern="0">
              <a:solidFill>
                <a:srgbClr val="FF3399"/>
              </a:solidFill>
              <a:latin typeface="#9Slide02 Noi dung rat dai" panose="02000000000000000000" pitchFamily="2" charset="0"/>
              <a:ea typeface="#9Slide02 Noi dung rat dai" panose="02000000000000000000" pitchFamily="2" charset="0"/>
              <a:sym typeface="Arial"/>
            </a:endParaRPr>
          </a:p>
        </p:txBody>
      </p:sp>
      <p:sp>
        <p:nvSpPr>
          <p:cNvPr id="15" name="Rectangle 14">
            <a:extLst>
              <a:ext uri="{FF2B5EF4-FFF2-40B4-BE49-F238E27FC236}">
                <a16:creationId xmlns:a16="http://schemas.microsoft.com/office/drawing/2014/main" id="{C0C0F08F-ABBE-4866-9190-5E4A8948232D}"/>
              </a:ext>
            </a:extLst>
          </p:cNvPr>
          <p:cNvSpPr/>
          <p:nvPr/>
        </p:nvSpPr>
        <p:spPr>
          <a:xfrm>
            <a:off x="4419600" y="5672250"/>
            <a:ext cx="5791200" cy="1385379"/>
          </a:xfrm>
          <a:prstGeom prst="rect">
            <a:avLst/>
          </a:prstGeom>
          <a:ln w="19050">
            <a:solidFill>
              <a:srgbClr val="00B050"/>
            </a:solidFill>
          </a:ln>
        </p:spPr>
        <p:txBody>
          <a:bodyPr wrap="square">
            <a:spAutoFit/>
          </a:bodyPr>
          <a:lstStyle/>
          <a:p>
            <a:pPr lvl="0" algn="just">
              <a:buClr>
                <a:srgbClr val="000000"/>
              </a:buClr>
            </a:pPr>
            <a:r>
              <a:rPr lang="vi-VN" sz="2801" kern="0">
                <a:solidFill>
                  <a:srgbClr val="FF3399"/>
                </a:solidFill>
                <a:latin typeface="#9Slide02 Noi dung rat dai" panose="02000000000000000000" pitchFamily="2" charset="0"/>
                <a:ea typeface="#9Slide02 Noi dung rat dai" panose="02000000000000000000" pitchFamily="2" charset="0"/>
                <a:sym typeface="Arial"/>
              </a:rPr>
              <a:t>Khí hậu cận nhiệt đới gió mùa trên núi. Nhiệt độ trung bình các tháng đều dưới 25°C, lượng mưa và độ ẩm tăng lên.</a:t>
            </a:r>
            <a:endParaRPr lang="en-US" sz="2801" kern="0">
              <a:solidFill>
                <a:srgbClr val="FF3399"/>
              </a:solidFill>
              <a:latin typeface="#9Slide02 Noi dung rat dai" panose="02000000000000000000" pitchFamily="2" charset="0"/>
              <a:ea typeface="#9Slide02 Noi dung rat dai" panose="02000000000000000000" pitchFamily="2" charset="0"/>
              <a:sym typeface="Arial"/>
            </a:endParaRPr>
          </a:p>
        </p:txBody>
      </p:sp>
      <p:sp>
        <p:nvSpPr>
          <p:cNvPr id="16" name="Rectangle 15">
            <a:extLst>
              <a:ext uri="{FF2B5EF4-FFF2-40B4-BE49-F238E27FC236}">
                <a16:creationId xmlns:a16="http://schemas.microsoft.com/office/drawing/2014/main" id="{8FF2D98C-584E-4BFA-A088-79556A848BEA}"/>
              </a:ext>
            </a:extLst>
          </p:cNvPr>
          <p:cNvSpPr/>
          <p:nvPr/>
        </p:nvSpPr>
        <p:spPr>
          <a:xfrm>
            <a:off x="5791200" y="3792892"/>
            <a:ext cx="5029200" cy="1385379"/>
          </a:xfrm>
          <a:prstGeom prst="rect">
            <a:avLst/>
          </a:prstGeom>
          <a:ln w="19050">
            <a:solidFill>
              <a:srgbClr val="00B050"/>
            </a:solidFill>
          </a:ln>
        </p:spPr>
        <p:txBody>
          <a:bodyPr wrap="square">
            <a:spAutoFit/>
          </a:bodyPr>
          <a:lstStyle/>
          <a:p>
            <a:pPr lvl="0" algn="just">
              <a:buClr>
                <a:srgbClr val="000000"/>
              </a:buClr>
            </a:pPr>
            <a:r>
              <a:rPr lang="vi-VN" sz="2801" kern="0">
                <a:solidFill>
                  <a:srgbClr val="FF3399"/>
                </a:solidFill>
                <a:latin typeface="#9Slide02 Noi dung rat dai" panose="02000000000000000000" pitchFamily="2" charset="0"/>
                <a:ea typeface="#9Slide02 Noi dung rat dai" panose="02000000000000000000" pitchFamily="2" charset="0"/>
                <a:sym typeface="Arial"/>
              </a:rPr>
              <a:t>Khí hậu ôn đới gió mùa trên núi, tất cả các tháng có nhiệt độ trung bình dưới 15°C.</a:t>
            </a:r>
            <a:endParaRPr lang="en-US" sz="2801" kern="0">
              <a:solidFill>
                <a:srgbClr val="FF3399"/>
              </a:solidFill>
              <a:latin typeface="#9Slide02 Noi dung rat dai" panose="02000000000000000000" pitchFamily="2" charset="0"/>
              <a:ea typeface="#9Slide02 Noi dung rat dai" panose="02000000000000000000" pitchFamily="2" charset="0"/>
              <a:sym typeface="Arial"/>
            </a:endParaRPr>
          </a:p>
        </p:txBody>
      </p:sp>
      <p:pic>
        <p:nvPicPr>
          <p:cNvPr id="1028" name="Picture 4" descr="Sun Wilao Sticker - Sun Wilao - Discover &amp; Share GIFs">
            <a:extLst>
              <a:ext uri="{FF2B5EF4-FFF2-40B4-BE49-F238E27FC236}">
                <a16:creationId xmlns:a16="http://schemas.microsoft.com/office/drawing/2014/main" id="{5D6FC031-C712-4F5C-926D-C03302726E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000" y="1014773"/>
            <a:ext cx="1951429" cy="19084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327DA61-79EC-4976-B58B-714144A368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83" b="89943" l="575" r="93966">
                        <a14:foregroundMark x1="575" y1="59483" x2="575" y2="59483"/>
                        <a14:foregroundMark x1="93966" y1="65517" x2="93966" y2="65517"/>
                      </a14:backgroundRemoval>
                    </a14:imgEffect>
                  </a14:imgLayer>
                </a14:imgProps>
              </a:ext>
            </a:extLst>
          </a:blip>
          <a:stretch>
            <a:fillRect/>
          </a:stretch>
        </p:blipFill>
        <p:spPr>
          <a:xfrm>
            <a:off x="13121068" y="1000736"/>
            <a:ext cx="1657350" cy="1657350"/>
          </a:xfrm>
          <a:prstGeom prst="rect">
            <a:avLst/>
          </a:prstGeom>
        </p:spPr>
      </p:pic>
    </p:spTree>
    <p:extLst>
      <p:ext uri="{BB962C8B-B14F-4D97-AF65-F5344CB8AC3E}">
        <p14:creationId xmlns:p14="http://schemas.microsoft.com/office/powerpoint/2010/main" val="2468915739"/>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482161"/>
            <a:ext cx="16687800" cy="1569660"/>
          </a:xfrm>
          <a:prstGeom prst="rect">
            <a:avLst/>
          </a:prstGeom>
          <a:solidFill>
            <a:srgbClr val="FFFFFF"/>
          </a:solidFill>
          <a:ln w="3810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1371600">
              <a:defRPr/>
            </a:pPr>
            <a:r>
              <a:rPr lang="vi-VN" sz="4800">
                <a:ln w="0"/>
                <a:solidFill>
                  <a:srgbClr val="FF3399"/>
                </a:solidFill>
                <a:latin typeface="Times New Roman" pitchFamily="18" charset="0"/>
                <a:ea typeface="Cambria" panose="02040503050406030204" pitchFamily="18" charset="0"/>
                <a:cs typeface="Times New Roman" pitchFamily="18" charset="0"/>
              </a:rPr>
              <a:t>Cứ lên cao 100m, nhiệt độ giảm 0,6</a:t>
            </a:r>
            <a:r>
              <a:rPr lang="vi-VN" sz="4800" baseline="30000">
                <a:ln w="0"/>
                <a:solidFill>
                  <a:srgbClr val="FF3399"/>
                </a:solidFill>
                <a:latin typeface="Times New Roman" pitchFamily="18" charset="0"/>
                <a:ea typeface="Cambria" panose="02040503050406030204" pitchFamily="18" charset="0"/>
                <a:cs typeface="Times New Roman" pitchFamily="18" charset="0"/>
              </a:rPr>
              <a:t>0</a:t>
            </a:r>
            <a:r>
              <a:rPr lang="vi-VN" sz="4800">
                <a:ln w="0"/>
                <a:solidFill>
                  <a:srgbClr val="FF3399"/>
                </a:solidFill>
                <a:latin typeface="Times New Roman" pitchFamily="18" charset="0"/>
                <a:ea typeface="Cambria" panose="02040503050406030204" pitchFamily="18" charset="0"/>
                <a:cs typeface="Times New Roman" pitchFamily="18" charset="0"/>
              </a:rPr>
              <a:t>C, vì vậy khí hậu có sự phân hóa theo độ cao.</a:t>
            </a:r>
            <a:endParaRPr lang="en-US" sz="9600" dirty="0">
              <a:ln w="0"/>
              <a:solidFill>
                <a:srgbClr val="FF339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1026" name="Picture 2" descr="Đặt Vé Xe Nha Trang Đà Lạt [GIÁ RẺ - CHỈ 100K/NGƯ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2324100"/>
            <a:ext cx="8115300" cy="63786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5233462-6EEA-48F1-993D-C5339B83E259}"/>
              </a:ext>
            </a:extLst>
          </p:cNvPr>
          <p:cNvPicPr>
            <a:picLocks noChangeAspect="1"/>
          </p:cNvPicPr>
          <p:nvPr/>
        </p:nvPicPr>
        <p:blipFill rotWithShape="1">
          <a:blip r:embed="rId4"/>
          <a:srcRect l="17130" r="17980"/>
          <a:stretch/>
        </p:blipFill>
        <p:spPr>
          <a:xfrm>
            <a:off x="647700" y="2345871"/>
            <a:ext cx="8534400" cy="6356909"/>
          </a:xfrm>
          <a:prstGeom prst="rect">
            <a:avLst/>
          </a:prstGeom>
        </p:spPr>
      </p:pic>
    </p:spTree>
    <p:extLst>
      <p:ext uri="{BB962C8B-B14F-4D97-AF65-F5344CB8AC3E}">
        <p14:creationId xmlns:p14="http://schemas.microsoft.com/office/powerpoint/2010/main" val="1850093008"/>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29482-FCEC-49F8-BA4C-AB60557A2634}"/>
              </a:ext>
            </a:extLst>
          </p:cNvPr>
          <p:cNvPicPr>
            <a:picLocks noChangeAspect="1"/>
          </p:cNvPicPr>
          <p:nvPr/>
        </p:nvPicPr>
        <p:blipFill>
          <a:blip r:embed="rId2"/>
          <a:stretch>
            <a:fillRect/>
          </a:stretch>
        </p:blipFill>
        <p:spPr>
          <a:xfrm>
            <a:off x="304800" y="297928"/>
            <a:ext cx="8991600" cy="9677401"/>
          </a:xfrm>
          <a:prstGeom prst="rect">
            <a:avLst/>
          </a:prstGeom>
        </p:spPr>
      </p:pic>
      <p:pic>
        <p:nvPicPr>
          <p:cNvPr id="4" name="Picture 3">
            <a:extLst>
              <a:ext uri="{FF2B5EF4-FFF2-40B4-BE49-F238E27FC236}">
                <a16:creationId xmlns:a16="http://schemas.microsoft.com/office/drawing/2014/main" id="{B690FB67-1403-4978-A988-BBA6FE972F46}"/>
              </a:ext>
            </a:extLst>
          </p:cNvPr>
          <p:cNvPicPr>
            <a:picLocks noChangeAspect="1"/>
          </p:cNvPicPr>
          <p:nvPr/>
        </p:nvPicPr>
        <p:blipFill>
          <a:blip r:embed="rId3"/>
          <a:stretch>
            <a:fillRect/>
          </a:stretch>
        </p:blipFill>
        <p:spPr>
          <a:xfrm>
            <a:off x="9296400" y="297928"/>
            <a:ext cx="8686800" cy="9722371"/>
          </a:xfrm>
          <a:prstGeom prst="rect">
            <a:avLst/>
          </a:prstGeom>
        </p:spPr>
      </p:pic>
    </p:spTree>
    <p:extLst>
      <p:ext uri="{BB962C8B-B14F-4D97-AF65-F5344CB8AC3E}">
        <p14:creationId xmlns:p14="http://schemas.microsoft.com/office/powerpoint/2010/main" val="2372286596"/>
      </p:ext>
    </p:extLst>
  </p:cSld>
  <p:clrMapOvr>
    <a:masterClrMapping/>
  </p:clrMapOvr>
  <p:transition spd="slow">
    <p:diamon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C17DFE-3279-48BC-BF36-6B74B01C75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58" y="1325398"/>
            <a:ext cx="7496837" cy="6520823"/>
          </a:xfrm>
          <a:prstGeom prst="rect">
            <a:avLst/>
          </a:prstGeom>
        </p:spPr>
      </p:pic>
      <p:pic>
        <p:nvPicPr>
          <p:cNvPr id="5" name="Picture 4">
            <a:extLst>
              <a:ext uri="{FF2B5EF4-FFF2-40B4-BE49-F238E27FC236}">
                <a16:creationId xmlns:a16="http://schemas.microsoft.com/office/drawing/2014/main" id="{86AAEE14-6059-468D-BCDB-FFA59D2DFB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00400" y="3542493"/>
            <a:ext cx="5608038" cy="5608038"/>
          </a:xfrm>
          <a:prstGeom prst="rect">
            <a:avLst/>
          </a:prstGeom>
        </p:spPr>
      </p:pic>
      <p:pic>
        <p:nvPicPr>
          <p:cNvPr id="9" name="Picture 8">
            <a:extLst>
              <a:ext uri="{FF2B5EF4-FFF2-40B4-BE49-F238E27FC236}">
                <a16:creationId xmlns:a16="http://schemas.microsoft.com/office/drawing/2014/main" id="{D3A4BEE9-BAF7-4BEA-9F84-C84B746FC23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8150" y="4800600"/>
            <a:ext cx="4593546" cy="4593546"/>
          </a:xfrm>
          <a:prstGeom prst="rect">
            <a:avLst/>
          </a:prstGeom>
        </p:spPr>
      </p:pic>
      <p:pic>
        <p:nvPicPr>
          <p:cNvPr id="7" name="Picture 6">
            <a:extLst>
              <a:ext uri="{FF2B5EF4-FFF2-40B4-BE49-F238E27FC236}">
                <a16:creationId xmlns:a16="http://schemas.microsoft.com/office/drawing/2014/main" id="{6EB0A0F0-A1A6-4FF1-8B3B-A34C4EF94CA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34923" y="5878847"/>
            <a:ext cx="4114800" cy="4114800"/>
          </a:xfrm>
          <a:prstGeom prst="rect">
            <a:avLst/>
          </a:prstGeom>
        </p:spPr>
      </p:pic>
      <p:sp>
        <p:nvSpPr>
          <p:cNvPr id="2" name="Heart 1">
            <a:extLst>
              <a:ext uri="{FF2B5EF4-FFF2-40B4-BE49-F238E27FC236}">
                <a16:creationId xmlns:a16="http://schemas.microsoft.com/office/drawing/2014/main" id="{37C69305-2F25-4FC1-AC06-AE2C4D74830B}"/>
              </a:ext>
            </a:extLst>
          </p:cNvPr>
          <p:cNvSpPr/>
          <p:nvPr/>
        </p:nvSpPr>
        <p:spPr>
          <a:xfrm>
            <a:off x="9711695" y="1117119"/>
            <a:ext cx="6605451" cy="6221747"/>
          </a:xfrm>
          <a:prstGeom prst="hear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a:solidFill>
                  <a:prstClr val="white"/>
                </a:solidFill>
                <a:latin typeface="#9Slide07 Cadena" panose="02000503000000020004" pitchFamily="2" charset="0"/>
              </a:rPr>
              <a:t>HỘP QUÀ </a:t>
            </a:r>
          </a:p>
          <a:p>
            <a:pPr algn="ctr" defTabSz="1371600"/>
            <a:r>
              <a:rPr lang="en-US" sz="5400">
                <a:solidFill>
                  <a:prstClr val="white"/>
                </a:solidFill>
                <a:latin typeface="#9Slide07 Cadena" panose="02000503000000020004" pitchFamily="2" charset="0"/>
              </a:rPr>
              <a:t>MAY mẮN</a:t>
            </a:r>
          </a:p>
        </p:txBody>
      </p:sp>
      <p:sp>
        <p:nvSpPr>
          <p:cNvPr id="8" name="TextBox 7">
            <a:extLst>
              <a:ext uri="{FF2B5EF4-FFF2-40B4-BE49-F238E27FC236}">
                <a16:creationId xmlns:a16="http://schemas.microsoft.com/office/drawing/2014/main" id="{0043BC8A-B79E-4933-9979-D85E7ACDD371}"/>
              </a:ext>
            </a:extLst>
          </p:cNvPr>
          <p:cNvSpPr txBox="1"/>
          <p:nvPr/>
        </p:nvSpPr>
        <p:spPr>
          <a:xfrm>
            <a:off x="9371738" y="7936247"/>
            <a:ext cx="7279359" cy="1523494"/>
          </a:xfrm>
          <a:prstGeom prst="rect">
            <a:avLst/>
          </a:prstGeom>
          <a:noFill/>
          <a:ln>
            <a:noFill/>
          </a:ln>
        </p:spPr>
        <p:txBody>
          <a:bodyPr wrap="square" rtlCol="0">
            <a:spAutoFit/>
          </a:bodyPr>
          <a:lstStyle/>
          <a:p>
            <a:pPr algn="ctr" defTabSz="1371600"/>
            <a:r>
              <a:rPr lang="en-US" sz="9300">
                <a:solidFill>
                  <a:srgbClr val="1B3DCD"/>
                </a:solidFill>
                <a:latin typeface="#9Slide07 IcielCadena" panose="02000503000000020004" pitchFamily="2" charset="0"/>
              </a:rPr>
              <a:t>LUYỆN TẬP</a:t>
            </a:r>
          </a:p>
        </p:txBody>
      </p:sp>
    </p:spTree>
    <p:extLst>
      <p:ext uri="{BB962C8B-B14F-4D97-AF65-F5344CB8AC3E}">
        <p14:creationId xmlns:p14="http://schemas.microsoft.com/office/powerpoint/2010/main" val="2470852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a:extLst>
              <a:ext uri="{FF2B5EF4-FFF2-40B4-BE49-F238E27FC236}">
                <a16:creationId xmlns:a16="http://schemas.microsoft.com/office/drawing/2014/main" id="{4DC17DFE-3279-48BC-BF36-6B74B01C75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592175" y="3559584"/>
            <a:ext cx="3771900" cy="3788739"/>
          </a:xfrm>
          <a:prstGeom prst="rect">
            <a:avLst/>
          </a:prstGeom>
        </p:spPr>
      </p:pic>
      <p:pic>
        <p:nvPicPr>
          <p:cNvPr id="5" name="Picture 4">
            <a:hlinkClick r:id="rId5" action="ppaction://hlinksldjump"/>
            <a:extLst>
              <a:ext uri="{FF2B5EF4-FFF2-40B4-BE49-F238E27FC236}">
                <a16:creationId xmlns:a16="http://schemas.microsoft.com/office/drawing/2014/main" id="{86AAEE14-6059-468D-BCDB-FFA59D2DFB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85416" y="3594413"/>
            <a:ext cx="4243388" cy="4243388"/>
          </a:xfrm>
          <a:prstGeom prst="rect">
            <a:avLst/>
          </a:prstGeom>
        </p:spPr>
      </p:pic>
      <p:pic>
        <p:nvPicPr>
          <p:cNvPr id="7" name="Picture 6">
            <a:hlinkClick r:id="rId8" action="ppaction://hlinksldjump"/>
            <a:extLst>
              <a:ext uri="{FF2B5EF4-FFF2-40B4-BE49-F238E27FC236}">
                <a16:creationId xmlns:a16="http://schemas.microsoft.com/office/drawing/2014/main" id="{6EB0A0F0-A1A6-4FF1-8B3B-A34C4EF94CA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14136" y="5143500"/>
            <a:ext cx="4578039" cy="4578039"/>
          </a:xfrm>
          <a:prstGeom prst="rect">
            <a:avLst/>
          </a:prstGeom>
        </p:spPr>
      </p:pic>
      <p:pic>
        <p:nvPicPr>
          <p:cNvPr id="9" name="Picture 8">
            <a:hlinkClick r:id="rId11" action="ppaction://hlinksldjump"/>
            <a:extLst>
              <a:ext uri="{FF2B5EF4-FFF2-40B4-BE49-F238E27FC236}">
                <a16:creationId xmlns:a16="http://schemas.microsoft.com/office/drawing/2014/main" id="{D3A4BEE9-BAF7-4BEA-9F84-C84B746FC23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0911" y="5048252"/>
            <a:ext cx="3788739" cy="3788739"/>
          </a:xfrm>
          <a:prstGeom prst="rect">
            <a:avLst/>
          </a:prstGeom>
        </p:spPr>
      </p:pic>
      <p:sp>
        <p:nvSpPr>
          <p:cNvPr id="11" name="Rectangle 10">
            <a:extLst>
              <a:ext uri="{FF2B5EF4-FFF2-40B4-BE49-F238E27FC236}">
                <a16:creationId xmlns:a16="http://schemas.microsoft.com/office/drawing/2014/main" id="{F73854ED-2B42-45E5-8E37-E8FB7562A746}"/>
              </a:ext>
            </a:extLst>
          </p:cNvPr>
          <p:cNvSpPr/>
          <p:nvPr/>
        </p:nvSpPr>
        <p:spPr>
          <a:xfrm>
            <a:off x="-228600" y="0"/>
            <a:ext cx="18516600" cy="24492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1 Noi dung ngan"/>
            </a:endParaRPr>
          </a:p>
        </p:txBody>
      </p:sp>
      <p:sp>
        <p:nvSpPr>
          <p:cNvPr id="10" name="Rectangle 9">
            <a:extLst>
              <a:ext uri="{FF2B5EF4-FFF2-40B4-BE49-F238E27FC236}">
                <a16:creationId xmlns:a16="http://schemas.microsoft.com/office/drawing/2014/main" id="{8AF16F2D-9C52-4513-BB30-E26EADD931A2}"/>
              </a:ext>
            </a:extLst>
          </p:cNvPr>
          <p:cNvSpPr/>
          <p:nvPr/>
        </p:nvSpPr>
        <p:spPr>
          <a:xfrm>
            <a:off x="2286000" y="448902"/>
            <a:ext cx="12801600" cy="1477328"/>
          </a:xfrm>
          <a:prstGeom prst="rect">
            <a:avLst/>
          </a:prstGeom>
        </p:spPr>
        <p:txBody>
          <a:bodyPr wrap="square">
            <a:spAutoFit/>
          </a:bodyPr>
          <a:lstStyle/>
          <a:p>
            <a:pPr algn="ctr" defTabSz="1371600"/>
            <a:r>
              <a:rPr lang="en-US" sz="9000">
                <a:solidFill>
                  <a:prstClr val="white"/>
                </a:solidFill>
                <a:latin typeface="#9Slide07 Cadena" panose="02000503000000020004" pitchFamily="2" charset="0"/>
              </a:rPr>
              <a:t>HỘP QUÀ MAY mẮN</a:t>
            </a:r>
            <a:endParaRPr lang="en-US" sz="5400">
              <a:solidFill>
                <a:prstClr val="white"/>
              </a:solidFill>
              <a:latin typeface="#9Slide01 Noi dung ngan"/>
            </a:endParaRPr>
          </a:p>
        </p:txBody>
      </p:sp>
      <p:pic>
        <p:nvPicPr>
          <p:cNvPr id="12" name="Picture 11">
            <a:extLst>
              <a:ext uri="{FF2B5EF4-FFF2-40B4-BE49-F238E27FC236}">
                <a16:creationId xmlns:a16="http://schemas.microsoft.com/office/drawing/2014/main" id="{B3656336-742D-41D9-95B1-FD2A48C92C2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2000" l="9778" r="89778">
                        <a14:foregroundMark x1="18222" y1="27556" x2="18222" y2="27556"/>
                        <a14:foregroundMark x1="36444" y1="83111" x2="36444" y2="83111"/>
                        <a14:foregroundMark x1="43556" y1="82667" x2="43556" y2="82667"/>
                        <a14:foregroundMark x1="11556" y1="92000" x2="11556" y2="92000"/>
                        <a14:foregroundMark x1="78667" y1="70667" x2="78667" y2="70667"/>
                        <a14:foregroundMark x1="78667" y1="70667" x2="78667" y2="70667"/>
                        <a14:foregroundMark x1="79111" y1="64889" x2="79111" y2="64889"/>
                        <a14:foregroundMark x1="79556" y1="64444" x2="79556" y2="64444"/>
                        <a14:foregroundMark x1="80444" y1="64889" x2="80444" y2="64889"/>
                      </a14:backgroundRemoval>
                    </a14:imgEffect>
                    <a14:imgEffect>
                      <a14:saturation sat="300000"/>
                    </a14:imgEffect>
                  </a14:imgLayer>
                </a14:imgProps>
              </a:ext>
            </a:extLst>
          </a:blip>
          <a:stretch>
            <a:fillRect/>
          </a:stretch>
        </p:blipFill>
        <p:spPr>
          <a:xfrm>
            <a:off x="14095485" y="-318152"/>
            <a:ext cx="2207589" cy="2207589"/>
          </a:xfrm>
          <a:prstGeom prst="rect">
            <a:avLst/>
          </a:prstGeom>
        </p:spPr>
      </p:pic>
      <p:pic>
        <p:nvPicPr>
          <p:cNvPr id="13" name="Picture 12">
            <a:extLst>
              <a:ext uri="{FF2B5EF4-FFF2-40B4-BE49-F238E27FC236}">
                <a16:creationId xmlns:a16="http://schemas.microsoft.com/office/drawing/2014/main" id="{A5E42F33-5348-4D21-B11C-655F9517ECF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2000" l="9778" r="89778">
                        <a14:foregroundMark x1="18222" y1="27556" x2="18222" y2="27556"/>
                        <a14:foregroundMark x1="36444" y1="83111" x2="36444" y2="83111"/>
                        <a14:foregroundMark x1="43556" y1="82667" x2="43556" y2="82667"/>
                        <a14:foregroundMark x1="11556" y1="92000" x2="11556" y2="92000"/>
                        <a14:foregroundMark x1="78667" y1="70667" x2="78667" y2="70667"/>
                        <a14:foregroundMark x1="78667" y1="70667" x2="78667" y2="70667"/>
                        <a14:foregroundMark x1="79111" y1="64889" x2="79111" y2="64889"/>
                        <a14:foregroundMark x1="79556" y1="64444" x2="79556" y2="64444"/>
                        <a14:foregroundMark x1="80444" y1="64889" x2="80444" y2="64889"/>
                      </a14:backgroundRemoval>
                    </a14:imgEffect>
                    <a14:imgEffect>
                      <a14:saturation sat="300000"/>
                    </a14:imgEffect>
                  </a14:imgLayer>
                </a14:imgProps>
              </a:ext>
            </a:extLst>
          </a:blip>
          <a:stretch>
            <a:fillRect/>
          </a:stretch>
        </p:blipFill>
        <p:spPr>
          <a:xfrm>
            <a:off x="13672513" y="1047751"/>
            <a:ext cx="962747" cy="962747"/>
          </a:xfrm>
          <a:prstGeom prst="rect">
            <a:avLst/>
          </a:prstGeom>
        </p:spPr>
      </p:pic>
    </p:spTree>
    <p:extLst>
      <p:ext uri="{BB962C8B-B14F-4D97-AF65-F5344CB8AC3E}">
        <p14:creationId xmlns:p14="http://schemas.microsoft.com/office/powerpoint/2010/main" val="3236259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7">
            <a:extLst>
              <a:ext uri="{FF2B5EF4-FFF2-40B4-BE49-F238E27FC236}">
                <a16:creationId xmlns:a16="http://schemas.microsoft.com/office/drawing/2014/main" id="{0DC3A57E-F8D0-4A84-B970-BEBC5A1B31DC}"/>
              </a:ext>
            </a:extLst>
          </p:cNvPr>
          <p:cNvPicPr>
            <a:picLocks noChangeAspect="1"/>
          </p:cNvPicPr>
          <p:nvPr/>
        </p:nvPicPr>
        <p:blipFill rotWithShape="1">
          <a:blip r:embed="rId3" cstate="print">
            <a:duotone>
              <a:prstClr val="black"/>
              <a:srgbClr val="9BBB59">
                <a:tint val="45000"/>
                <a:satMod val="400000"/>
              </a:srgb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049" r="60059" b="78900"/>
          <a:stretch/>
        </p:blipFill>
        <p:spPr>
          <a:xfrm rot="20703132">
            <a:off x="298094" y="430679"/>
            <a:ext cx="2545104" cy="2408904"/>
          </a:xfrm>
          <a:prstGeom prst="rect">
            <a:avLst/>
          </a:prstGeom>
        </p:spPr>
      </p:pic>
      <p:sp>
        <p:nvSpPr>
          <p:cNvPr id="3" name="TextBox 2">
            <a:extLst>
              <a:ext uri="{FF2B5EF4-FFF2-40B4-BE49-F238E27FC236}">
                <a16:creationId xmlns:a16="http://schemas.microsoft.com/office/drawing/2014/main" id="{D3E6D055-56A1-4B67-8E60-9A4652B58527}"/>
              </a:ext>
            </a:extLst>
          </p:cNvPr>
          <p:cNvSpPr txBox="1"/>
          <p:nvPr/>
        </p:nvSpPr>
        <p:spPr>
          <a:xfrm>
            <a:off x="1219200" y="1195147"/>
            <a:ext cx="7279359" cy="1523494"/>
          </a:xfrm>
          <a:prstGeom prst="rect">
            <a:avLst/>
          </a:prstGeom>
          <a:noFill/>
          <a:ln>
            <a:noFill/>
          </a:ln>
        </p:spPr>
        <p:txBody>
          <a:bodyPr wrap="square" rtlCol="0">
            <a:spAutoFit/>
          </a:bodyPr>
          <a:lstStyle/>
          <a:p>
            <a:pPr algn="ctr" defTabSz="1371600"/>
            <a:r>
              <a:rPr lang="en-US" sz="9300">
                <a:solidFill>
                  <a:srgbClr val="FF3399"/>
                </a:solidFill>
                <a:latin typeface="#9Slide07 IcielCadena" panose="02000503000000020004" pitchFamily="2" charset="0"/>
              </a:rPr>
              <a:t>LUYỆN TẬP</a:t>
            </a:r>
          </a:p>
        </p:txBody>
      </p:sp>
      <p:sp>
        <p:nvSpPr>
          <p:cNvPr id="4" name="Rectangle: Rounded Corners 3">
            <a:extLst>
              <a:ext uri="{FF2B5EF4-FFF2-40B4-BE49-F238E27FC236}">
                <a16:creationId xmlns:a16="http://schemas.microsoft.com/office/drawing/2014/main" id="{4A02FC41-74C6-4A99-9B92-32AFF0E8AF3B}"/>
              </a:ext>
            </a:extLst>
          </p:cNvPr>
          <p:cNvSpPr/>
          <p:nvPr/>
        </p:nvSpPr>
        <p:spPr>
          <a:xfrm>
            <a:off x="990600" y="3539900"/>
            <a:ext cx="7279359" cy="5566104"/>
          </a:xfrm>
          <a:prstGeom prst="roundRect">
            <a:avLst/>
          </a:prstGeom>
          <a:solidFill>
            <a:sysClr val="window" lastClr="FFFFFF"/>
          </a:solidFill>
          <a:ln w="25400" cap="flat" cmpd="sng" algn="ctr">
            <a:noFill/>
            <a:prstDash val="solid"/>
          </a:ln>
          <a:effectLst/>
        </p:spPr>
        <p:txBody>
          <a:bodyPr rtlCol="0" anchor="ctr"/>
          <a:lstStyle/>
          <a:p>
            <a:pPr lvl="0" algn="just" defTabSz="1371600"/>
            <a:r>
              <a:rPr lang="vi-VN" sz="4200" kern="0">
                <a:solidFill>
                  <a:srgbClr val="31A02B"/>
                </a:solidFill>
                <a:latin typeface="#9Slide02 Noi dung rat dai" panose="02000000000000000000" pitchFamily="2" charset="0"/>
                <a:ea typeface="#9Slide02 Noi dung rat dai" panose="02000000000000000000" pitchFamily="2" charset="0"/>
              </a:rPr>
              <a:t>Dựa vào bảng 4.1, nhận xét sự khác nhau về chế độ nhiệt (nhiệt độ trung bình năm, nhiệt độ trung bình tháng nóng nhất và tháng lạnh nhất; biên độ nhiệt năm) giữa Lạng Sơn và Cà Mau.</a:t>
            </a:r>
            <a:endParaRPr kumimoji="0" lang="en-US" sz="4200" b="0" i="0" u="none" strike="noStrike" kern="0" cap="none" spc="0" normalizeH="0" baseline="0" noProof="0">
              <a:ln>
                <a:noFill/>
              </a:ln>
              <a:solidFill>
                <a:srgbClr val="31A02B"/>
              </a:solidFill>
              <a:effectLst/>
              <a:uLnTx/>
              <a:uFillTx/>
              <a:latin typeface="#9Slide02 Noi dung rat dai" panose="02000000000000000000" pitchFamily="2" charset="0"/>
              <a:ea typeface="#9Slide02 Noi dung rat dai" panose="02000000000000000000" pitchFamily="2" charset="0"/>
              <a:cs typeface="+mn-cs"/>
            </a:endParaRPr>
          </a:p>
        </p:txBody>
      </p:sp>
      <p:graphicFrame>
        <p:nvGraphicFramePr>
          <p:cNvPr id="24" name="Table 6">
            <a:extLst>
              <a:ext uri="{FF2B5EF4-FFF2-40B4-BE49-F238E27FC236}">
                <a16:creationId xmlns:a16="http://schemas.microsoft.com/office/drawing/2014/main" id="{6F9D650F-29E3-45D4-88A5-BF92936FBE47}"/>
              </a:ext>
            </a:extLst>
          </p:cNvPr>
          <p:cNvGraphicFramePr>
            <a:graphicFrameLocks noGrp="1"/>
          </p:cNvGraphicFramePr>
          <p:nvPr>
            <p:extLst>
              <p:ext uri="{D42A27DB-BD31-4B8C-83A1-F6EECF244321}">
                <p14:modId xmlns:p14="http://schemas.microsoft.com/office/powerpoint/2010/main" val="1003819202"/>
              </p:ext>
            </p:extLst>
          </p:nvPr>
        </p:nvGraphicFramePr>
        <p:xfrm>
          <a:off x="9113747" y="1333499"/>
          <a:ext cx="8347176" cy="7934330"/>
        </p:xfrm>
        <a:graphic>
          <a:graphicData uri="http://schemas.openxmlformats.org/drawingml/2006/table">
            <a:tbl>
              <a:tblPr firstRow="1" bandRow="1">
                <a:tableStyleId>{5C22544A-7EE6-4342-B048-85BDC9FD1C3A}</a:tableStyleId>
              </a:tblPr>
              <a:tblGrid>
                <a:gridCol w="2895601">
                  <a:extLst>
                    <a:ext uri="{9D8B030D-6E8A-4147-A177-3AD203B41FA5}">
                      <a16:colId xmlns:a16="http://schemas.microsoft.com/office/drawing/2014/main" val="4023826402"/>
                    </a:ext>
                  </a:extLst>
                </a:gridCol>
                <a:gridCol w="2743200">
                  <a:extLst>
                    <a:ext uri="{9D8B030D-6E8A-4147-A177-3AD203B41FA5}">
                      <a16:colId xmlns:a16="http://schemas.microsoft.com/office/drawing/2014/main" val="3522197998"/>
                    </a:ext>
                  </a:extLst>
                </a:gridCol>
                <a:gridCol w="2708375">
                  <a:extLst>
                    <a:ext uri="{9D8B030D-6E8A-4147-A177-3AD203B41FA5}">
                      <a16:colId xmlns:a16="http://schemas.microsoft.com/office/drawing/2014/main" val="2942244477"/>
                    </a:ext>
                  </a:extLst>
                </a:gridCol>
              </a:tblGrid>
              <a:tr h="493691">
                <a:tc rowSpan="2">
                  <a:txBody>
                    <a:bodyPr/>
                    <a:lstStyle/>
                    <a:p>
                      <a:pPr algn="ctr"/>
                      <a:r>
                        <a:rPr lang="en-US">
                          <a:solidFill>
                            <a:srgbClr val="FBFBF3"/>
                          </a:solidFill>
                          <a:latin typeface="#9Slide02 Noi dung rat dai" panose="02000000000000000000" pitchFamily="2" charset="0"/>
                          <a:ea typeface="#9Slide02 Noi dung rat dai" panose="02000000000000000000" pitchFamily="2" charset="0"/>
                        </a:rPr>
                        <a:t>Yếu tố khí t</a:t>
                      </a:r>
                      <a:r>
                        <a:rPr lang="vi-VN">
                          <a:solidFill>
                            <a:srgbClr val="FBFBF3"/>
                          </a:solidFill>
                          <a:latin typeface="#9Slide02 Noi dung rat dai" panose="02000000000000000000" pitchFamily="2" charset="0"/>
                          <a:ea typeface="#9Slide02 Noi dung rat dai" panose="02000000000000000000" pitchFamily="2" charset="0"/>
                        </a:rPr>
                        <a:t>ư</a:t>
                      </a:r>
                      <a:r>
                        <a:rPr lang="en-US">
                          <a:solidFill>
                            <a:srgbClr val="FBFBF3"/>
                          </a:solidFill>
                          <a:latin typeface="#9Slide02 Noi dung rat dai" panose="02000000000000000000" pitchFamily="2" charset="0"/>
                          <a:ea typeface="#9Slide02 Noi dung rat dai" panose="02000000000000000000" pitchFamily="2" charset="0"/>
                        </a:rPr>
                        <a:t>ợng</a:t>
                      </a:r>
                    </a:p>
                  </a:txBody>
                  <a:tcPr anchor="ct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chemeClr val="accent1">
                        <a:lumMod val="75000"/>
                      </a:schemeClr>
                    </a:solidFill>
                  </a:tcPr>
                </a:tc>
                <a:tc gridSpan="2">
                  <a:txBody>
                    <a:bodyPr/>
                    <a:lstStyle/>
                    <a:p>
                      <a:pPr algn="ctr"/>
                      <a:r>
                        <a:rPr lang="en-US">
                          <a:solidFill>
                            <a:srgbClr val="FBFBF3"/>
                          </a:solidFill>
                          <a:latin typeface="#9Slide02 Noi dung rat dai" panose="02000000000000000000" pitchFamily="2" charset="0"/>
                          <a:ea typeface="#9Slide02 Noi dung rat dai" panose="02000000000000000000" pitchFamily="2" charset="0"/>
                        </a:rPr>
                        <a:t>Trạm khí hậu</a:t>
                      </a:r>
                    </a:p>
                  </a:txBody>
                  <a:tcPr anchor="ct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chemeClr val="accent1">
                        <a:lumMod val="75000"/>
                      </a:schemeClr>
                    </a:solidFill>
                  </a:tcPr>
                </a:tc>
                <a:tc hMerge="1">
                  <a:txBody>
                    <a:bodyPr/>
                    <a:lstStyle/>
                    <a:p>
                      <a:pPr algn="ctr"/>
                      <a:endParaRPr lang="en-US">
                        <a:solidFill>
                          <a:srgbClr val="FBFBF3"/>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734785816"/>
                  </a:ext>
                </a:extLst>
              </a:tr>
              <a:tr h="493691">
                <a:tc v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algn="ctr"/>
                      <a:r>
                        <a:rPr lang="en-US">
                          <a:solidFill>
                            <a:srgbClr val="FF3399"/>
                          </a:solidFill>
                          <a:latin typeface="#9Slide02 Noi dung rat dai" panose="02000000000000000000" pitchFamily="2" charset="0"/>
                          <a:ea typeface="#9Slide02 Noi dung rat dai" panose="02000000000000000000" pitchFamily="2" charset="0"/>
                        </a:rPr>
                        <a:t>Lạng S</a:t>
                      </a:r>
                      <a:r>
                        <a:rPr lang="vi-VN">
                          <a:solidFill>
                            <a:srgbClr val="FF3399"/>
                          </a:solidFill>
                          <a:latin typeface="#9Slide02 Noi dung rat dai" panose="02000000000000000000" pitchFamily="2" charset="0"/>
                          <a:ea typeface="#9Slide02 Noi dung rat dai" panose="02000000000000000000" pitchFamily="2" charset="0"/>
                        </a:rPr>
                        <a:t>ơ</a:t>
                      </a:r>
                      <a:r>
                        <a:rPr lang="en-US">
                          <a:solidFill>
                            <a:srgbClr val="FF3399"/>
                          </a:solidFill>
                          <a:latin typeface="#9Slide02 Noi dung rat dai" panose="02000000000000000000" pitchFamily="2" charset="0"/>
                          <a:ea typeface="#9Slide02 Noi dung rat dai" panose="02000000000000000000" pitchFamily="2" charset="0"/>
                        </a:rPr>
                        <a:t>n</a:t>
                      </a:r>
                    </a:p>
                  </a:txBody>
                  <a:tcPr anchor="ct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algn="ctr"/>
                      <a:r>
                        <a:rPr lang="en-US">
                          <a:solidFill>
                            <a:srgbClr val="FF3399"/>
                          </a:solidFill>
                          <a:latin typeface="#9Slide02 Noi dung rat dai" panose="02000000000000000000" pitchFamily="2" charset="0"/>
                          <a:ea typeface="#9Slide02 Noi dung rat dai" panose="02000000000000000000" pitchFamily="2" charset="0"/>
                        </a:rPr>
                        <a:t>Cà Mau</a:t>
                      </a:r>
                    </a:p>
                  </a:txBody>
                  <a:tcPr anchor="ct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1440166333"/>
                  </a:ext>
                </a:extLst>
              </a:tr>
              <a:tr h="493691">
                <a:tc>
                  <a:txBody>
                    <a:bodyPr/>
                    <a:lstStyle/>
                    <a:p>
                      <a:r>
                        <a:rPr lang="en-US">
                          <a:solidFill>
                            <a:srgbClr val="FF3399"/>
                          </a:solidFill>
                          <a:latin typeface="#9Slide02 Noi dung rat dai" panose="02000000000000000000" pitchFamily="2" charset="0"/>
                          <a:ea typeface="#9Slide02 Noi dung rat dai" panose="02000000000000000000" pitchFamily="2" charset="0"/>
                        </a:rPr>
                        <a:t>Nhiệt độ tb năm</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3507133356"/>
                  </a:ext>
                </a:extLst>
              </a:tr>
              <a:tr h="900282">
                <a:tc>
                  <a:txBody>
                    <a:bodyPr/>
                    <a:lstStyle/>
                    <a:p>
                      <a:r>
                        <a:rPr lang="en-US">
                          <a:solidFill>
                            <a:srgbClr val="FF3399"/>
                          </a:solidFill>
                          <a:latin typeface="#9Slide02 Noi dung rat dai" panose="02000000000000000000" pitchFamily="2" charset="0"/>
                          <a:ea typeface="#9Slide02 Noi dung rat dai" panose="02000000000000000000" pitchFamily="2" charset="0"/>
                        </a:rPr>
                        <a:t>Nhiệt độ tháng nóng nhất</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332060554"/>
                  </a:ext>
                </a:extLst>
              </a:tr>
              <a:tr h="900282">
                <a:tc>
                  <a:txBody>
                    <a:bodyPr/>
                    <a:lstStyle/>
                    <a:p>
                      <a:r>
                        <a:rPr lang="en-US">
                          <a:solidFill>
                            <a:srgbClr val="FF3399"/>
                          </a:solidFill>
                          <a:latin typeface="#9Slide02 Noi dung rat dai" panose="02000000000000000000" pitchFamily="2" charset="0"/>
                          <a:ea typeface="#9Slide02 Noi dung rat dai" panose="02000000000000000000" pitchFamily="2" charset="0"/>
                        </a:rPr>
                        <a:t>Nhiệt độ tháng lạnh nhất</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617968520"/>
                  </a:ext>
                </a:extLst>
              </a:tr>
              <a:tr h="493691">
                <a:tc>
                  <a:txBody>
                    <a:bodyPr/>
                    <a:lstStyle/>
                    <a:p>
                      <a:r>
                        <a:rPr lang="en-US">
                          <a:solidFill>
                            <a:srgbClr val="FF3399"/>
                          </a:solidFill>
                          <a:latin typeface="#9Slide02 Noi dung rat dai" panose="02000000000000000000" pitchFamily="2" charset="0"/>
                          <a:ea typeface="#9Slide02 Noi dung rat dai" panose="02000000000000000000" pitchFamily="2" charset="0"/>
                        </a:rPr>
                        <a:t>Biên độ nhiệt năm</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2099512194"/>
                  </a:ext>
                </a:extLst>
              </a:tr>
              <a:tr h="3970914">
                <a:tc>
                  <a:txBody>
                    <a:bodyPr/>
                    <a:lstStyle/>
                    <a:p>
                      <a:r>
                        <a:rPr lang="en-US">
                          <a:solidFill>
                            <a:srgbClr val="FF3399"/>
                          </a:solidFill>
                          <a:latin typeface="#9Slide02 Noi dung rat dai" panose="02000000000000000000" pitchFamily="2" charset="0"/>
                          <a:ea typeface="#9Slide02 Noi dung rat dai" panose="02000000000000000000" pitchFamily="2" charset="0"/>
                        </a:rPr>
                        <a:t>Nhận xét, giải thích sự khác nhau về chế độ nhiệt giữa 2 trạm khí hậu.</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gridSpan="2">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h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664265139"/>
                  </a:ext>
                </a:extLst>
              </a:tr>
            </a:tbl>
          </a:graphicData>
        </a:graphic>
      </p:graphicFrame>
      <p:pic>
        <p:nvPicPr>
          <p:cNvPr id="26" name="Picture 25">
            <a:extLst>
              <a:ext uri="{FF2B5EF4-FFF2-40B4-BE49-F238E27FC236}">
                <a16:creationId xmlns:a16="http://schemas.microsoft.com/office/drawing/2014/main" id="{93C511E2-74C1-4382-999D-9E621C900F8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50" b="91900" l="9752" r="89722">
                        <a14:foregroundMark x1="21305" y1="48500" x2="21305" y2="48500"/>
                        <a14:foregroundMark x1="35109" y1="45800" x2="35109" y2="45800"/>
                        <a14:foregroundMark x1="35109" y1="45800" x2="35109" y2="45800"/>
                        <a14:foregroundMark x1="31658" y1="45350" x2="31658" y2="45350"/>
                        <a14:foregroundMark x1="31658" y1="45350" x2="31658" y2="45350"/>
                        <a14:foregroundMark x1="31658" y1="45350" x2="31658" y2="45350"/>
                        <a14:foregroundMark x1="34209" y1="45350" x2="34209" y2="45350"/>
                        <a14:foregroundMark x1="34209" y1="45350" x2="34209" y2="45350"/>
                        <a14:foregroundMark x1="34209" y1="45350" x2="34209" y2="45350"/>
                        <a14:foregroundMark x1="72618" y1="47000" x2="72618" y2="47000"/>
                        <a14:foregroundMark x1="72618" y1="47000" x2="72618" y2="47000"/>
                        <a14:foregroundMark x1="30758" y1="46550" x2="30758" y2="46550"/>
                        <a14:foregroundMark x1="30758" y1="46550" x2="30758" y2="46550"/>
                        <a14:foregroundMark x1="51163" y1="91900" x2="51163" y2="91900"/>
                        <a14:foregroundMark x1="51163" y1="91900" x2="51163" y2="91900"/>
                        <a14:foregroundMark x1="46812" y1="8450" x2="46812" y2="8450"/>
                        <a14:foregroundMark x1="46812" y1="8450" x2="46812" y2="8450"/>
                        <a14:foregroundMark x1="47937" y1="6950" x2="47937" y2="6950"/>
                        <a14:foregroundMark x1="47937" y1="6950" x2="47937" y2="6950"/>
                        <a14:foregroundMark x1="47937" y1="6950" x2="47937" y2="6950"/>
                        <a14:foregroundMark x1="47262" y1="6650" x2="47262" y2="6650"/>
                        <a14:foregroundMark x1="53863" y1="42650" x2="53863" y2="42650"/>
                        <a14:foregroundMark x1="53863" y1="42650" x2="55231" y2="14124"/>
                        <a14:foregroundMark x1="54934" y1="13400" x2="53413" y2="20650"/>
                        <a14:foregroundMark x1="58140" y1="20350" x2="58140" y2="20350"/>
                        <a14:foregroundMark x1="58140" y1="20350" x2="58140" y2="20350"/>
                        <a14:foregroundMark x1="52513" y1="37950" x2="52513" y2="37950"/>
                        <a14:foregroundMark x1="52513" y1="37950" x2="52513" y2="37950"/>
                        <a14:foregroundMark x1="56339" y1="20800" x2="56339" y2="20800"/>
                        <a14:foregroundMark x1="56339" y1="20800" x2="50488" y2="42050"/>
                        <a14:foregroundMark x1="50488" y1="42050" x2="44186" y2="45200"/>
                        <a14:foregroundMark x1="44186" y1="45200" x2="43661" y2="48500"/>
                        <a14:foregroundMark x1="43661" y1="48500" x2="57239" y2="52000"/>
                        <a14:foregroundMark x1="57239" y1="52000" x2="57689" y2="52000"/>
                        <a14:foregroundMark x1="55889" y1="38700" x2="55889" y2="38700"/>
                        <a14:foregroundMark x1="55889" y1="38700" x2="55889" y2="38700"/>
                        <a14:foregroundMark x1="55889" y1="38700" x2="55889" y2="38700"/>
                        <a14:foregroundMark x1="49062" y1="37950" x2="59490" y2="39000"/>
                        <a14:foregroundMark x1="47487" y1="28300" x2="47487" y2="28300"/>
                        <a14:foregroundMark x1="47487" y1="28300" x2="47487" y2="28300"/>
                        <a14:foregroundMark x1="47487" y1="28300" x2="47487" y2="28300"/>
                        <a14:foregroundMark x1="33533" y1="46400" x2="33533" y2="46400"/>
                        <a14:foregroundMark x1="33533" y1="46400" x2="33533" y2="46400"/>
                        <a14:foregroundMark x1="30308" y1="42650" x2="33308" y2="44600"/>
                        <a14:foregroundMark x1="20855" y1="47300" x2="20855" y2="50300"/>
                        <a14:foregroundMark x1="49512" y1="10850" x2="49512" y2="10850"/>
                        <a14:foregroundMark x1="85746" y1="54700" x2="85746" y2="54700"/>
                        <a14:foregroundMark x1="85746" y1="54700" x2="85746" y2="54700"/>
                        <a14:foregroundMark x1="68117" y1="49250" x2="68117" y2="49250"/>
                        <a14:foregroundMark x1="80720" y1="57100" x2="80720" y2="57100"/>
                        <a14:foregroundMark x1="80720" y1="57100" x2="80720" y2="57100"/>
                        <a14:foregroundMark x1="25806" y1="50750" x2="25806" y2="50750"/>
                        <a14:foregroundMark x1="25806" y1="50750" x2="25806" y2="50750"/>
                        <a14:foregroundMark x1="24231" y1="49550" x2="22431" y2="48650"/>
                        <a14:foregroundMark x1="22431" y1="49100" x2="23781" y2="52150"/>
                        <a14:foregroundMark x1="23331" y1="49400" x2="24006" y2="51550"/>
                        <a14:foregroundMark x1="20630" y1="48200" x2="23106" y2="50300"/>
                        <a14:backgroundMark x1="54989" y1="13100" x2="54989" y2="13100"/>
                        <a14:backgroundMark x1="56789" y1="13400" x2="56789" y2="13400"/>
                        <a14:backgroundMark x1="56789" y1="13400" x2="56789" y2="13400"/>
                        <a14:backgroundMark x1="56789" y1="13400" x2="56564" y2="12500"/>
                        <a14:backgroundMark x1="53863" y1="11150" x2="56339" y2="13700"/>
                        <a14:backgroundMark x1="58590" y1="13100" x2="55889" y2="11750"/>
                        <a14:backgroundMark x1="58815" y1="12500" x2="59715" y2="13850"/>
                      </a14:backgroundRemoval>
                    </a14:imgEffect>
                  </a14:imgLayer>
                </a14:imgProps>
              </a:ext>
            </a:extLst>
          </a:blip>
          <a:stretch>
            <a:fillRect/>
          </a:stretch>
        </p:blipFill>
        <p:spPr>
          <a:xfrm>
            <a:off x="15468600" y="6981900"/>
            <a:ext cx="3047143" cy="4571858"/>
          </a:xfrm>
          <a:prstGeom prst="rect">
            <a:avLst/>
          </a:prstGeom>
        </p:spPr>
      </p:pic>
    </p:spTree>
    <p:extLst>
      <p:ext uri="{BB962C8B-B14F-4D97-AF65-F5344CB8AC3E}">
        <p14:creationId xmlns:p14="http://schemas.microsoft.com/office/powerpoint/2010/main" val="172247832"/>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7">
            <a:extLst>
              <a:ext uri="{FF2B5EF4-FFF2-40B4-BE49-F238E27FC236}">
                <a16:creationId xmlns:a16="http://schemas.microsoft.com/office/drawing/2014/main" id="{0DC3A57E-F8D0-4A84-B970-BEBC5A1B31DC}"/>
              </a:ext>
            </a:extLst>
          </p:cNvPr>
          <p:cNvPicPr>
            <a:picLocks noChangeAspect="1"/>
          </p:cNvPicPr>
          <p:nvPr/>
        </p:nvPicPr>
        <p:blipFill rotWithShape="1">
          <a:blip r:embed="rId3" cstate="print">
            <a:duotone>
              <a:prstClr val="black"/>
              <a:srgbClr val="9BBB59">
                <a:tint val="45000"/>
                <a:satMod val="400000"/>
              </a:srgb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049" r="60059" b="78900"/>
          <a:stretch/>
        </p:blipFill>
        <p:spPr>
          <a:xfrm rot="20703132">
            <a:off x="39013" y="-150907"/>
            <a:ext cx="2545104" cy="2408904"/>
          </a:xfrm>
          <a:prstGeom prst="rect">
            <a:avLst/>
          </a:prstGeom>
        </p:spPr>
      </p:pic>
      <p:sp>
        <p:nvSpPr>
          <p:cNvPr id="3" name="TextBox 2">
            <a:extLst>
              <a:ext uri="{FF2B5EF4-FFF2-40B4-BE49-F238E27FC236}">
                <a16:creationId xmlns:a16="http://schemas.microsoft.com/office/drawing/2014/main" id="{D3E6D055-56A1-4B67-8E60-9A4652B58527}"/>
              </a:ext>
            </a:extLst>
          </p:cNvPr>
          <p:cNvSpPr txBox="1"/>
          <p:nvPr/>
        </p:nvSpPr>
        <p:spPr>
          <a:xfrm>
            <a:off x="2286000" y="873384"/>
            <a:ext cx="7279359" cy="1523494"/>
          </a:xfrm>
          <a:prstGeom prst="rect">
            <a:avLst/>
          </a:prstGeom>
          <a:noFill/>
          <a:ln>
            <a:noFill/>
          </a:ln>
        </p:spPr>
        <p:txBody>
          <a:bodyPr wrap="square" rtlCol="0">
            <a:spAutoFit/>
          </a:bodyPr>
          <a:lstStyle/>
          <a:p>
            <a:pPr algn="ctr" defTabSz="1371600"/>
            <a:r>
              <a:rPr lang="en-US" sz="9300">
                <a:solidFill>
                  <a:srgbClr val="FF3399"/>
                </a:solidFill>
                <a:latin typeface="#9Slide07 IcielCadena" panose="02000503000000020004" pitchFamily="2" charset="0"/>
              </a:rPr>
              <a:t>LUYỆN TẬP</a:t>
            </a:r>
          </a:p>
        </p:txBody>
      </p:sp>
      <p:graphicFrame>
        <p:nvGraphicFramePr>
          <p:cNvPr id="24" name="Table 6">
            <a:extLst>
              <a:ext uri="{FF2B5EF4-FFF2-40B4-BE49-F238E27FC236}">
                <a16:creationId xmlns:a16="http://schemas.microsoft.com/office/drawing/2014/main" id="{6F9D650F-29E3-45D4-88A5-BF92936FBE47}"/>
              </a:ext>
            </a:extLst>
          </p:cNvPr>
          <p:cNvGraphicFramePr>
            <a:graphicFrameLocks noGrp="1"/>
          </p:cNvGraphicFramePr>
          <p:nvPr>
            <p:extLst>
              <p:ext uri="{D42A27DB-BD31-4B8C-83A1-F6EECF244321}">
                <p14:modId xmlns:p14="http://schemas.microsoft.com/office/powerpoint/2010/main" val="4077302586"/>
              </p:ext>
            </p:extLst>
          </p:nvPr>
        </p:nvGraphicFramePr>
        <p:xfrm>
          <a:off x="990600" y="2694083"/>
          <a:ext cx="16002000" cy="6590536"/>
        </p:xfrm>
        <a:graphic>
          <a:graphicData uri="http://schemas.openxmlformats.org/drawingml/2006/table">
            <a:tbl>
              <a:tblPr firstRow="1" bandRow="1">
                <a:tableStyleId>{5C22544A-7EE6-4342-B048-85BDC9FD1C3A}</a:tableStyleId>
              </a:tblPr>
              <a:tblGrid>
                <a:gridCol w="4325993">
                  <a:extLst>
                    <a:ext uri="{9D8B030D-6E8A-4147-A177-3AD203B41FA5}">
                      <a16:colId xmlns:a16="http://schemas.microsoft.com/office/drawing/2014/main" val="4023826402"/>
                    </a:ext>
                  </a:extLst>
                </a:gridCol>
                <a:gridCol w="5474275">
                  <a:extLst>
                    <a:ext uri="{9D8B030D-6E8A-4147-A177-3AD203B41FA5}">
                      <a16:colId xmlns:a16="http://schemas.microsoft.com/office/drawing/2014/main" val="3522197998"/>
                    </a:ext>
                  </a:extLst>
                </a:gridCol>
                <a:gridCol w="6201732">
                  <a:extLst>
                    <a:ext uri="{9D8B030D-6E8A-4147-A177-3AD203B41FA5}">
                      <a16:colId xmlns:a16="http://schemas.microsoft.com/office/drawing/2014/main" val="2942244477"/>
                    </a:ext>
                  </a:extLst>
                </a:gridCol>
              </a:tblGrid>
              <a:tr h="492658">
                <a:tc rowSpan="2">
                  <a:txBody>
                    <a:bodyPr/>
                    <a:lstStyle/>
                    <a:p>
                      <a:pPr algn="ctr"/>
                      <a:r>
                        <a:rPr lang="en-US">
                          <a:solidFill>
                            <a:srgbClr val="FBFBF3"/>
                          </a:solidFill>
                          <a:latin typeface="#9Slide02 Noi dung rat dai" panose="02000000000000000000" pitchFamily="2" charset="0"/>
                          <a:ea typeface="#9Slide02 Noi dung rat dai" panose="02000000000000000000" pitchFamily="2" charset="0"/>
                        </a:rPr>
                        <a:t>Yếu tố khí t</a:t>
                      </a:r>
                      <a:r>
                        <a:rPr lang="vi-VN">
                          <a:solidFill>
                            <a:srgbClr val="FBFBF3"/>
                          </a:solidFill>
                          <a:latin typeface="#9Slide02 Noi dung rat dai" panose="02000000000000000000" pitchFamily="2" charset="0"/>
                          <a:ea typeface="#9Slide02 Noi dung rat dai" panose="02000000000000000000" pitchFamily="2" charset="0"/>
                        </a:rPr>
                        <a:t>ư</a:t>
                      </a:r>
                      <a:r>
                        <a:rPr lang="en-US">
                          <a:solidFill>
                            <a:srgbClr val="FBFBF3"/>
                          </a:solidFill>
                          <a:latin typeface="#9Slide02 Noi dung rat dai" panose="02000000000000000000" pitchFamily="2" charset="0"/>
                          <a:ea typeface="#9Slide02 Noi dung rat dai" panose="02000000000000000000" pitchFamily="2" charset="0"/>
                        </a:rPr>
                        <a:t>ợng</a:t>
                      </a:r>
                    </a:p>
                  </a:txBody>
                  <a:tcPr anchor="ct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chemeClr val="accent1">
                        <a:lumMod val="75000"/>
                      </a:schemeClr>
                    </a:solidFill>
                  </a:tcPr>
                </a:tc>
                <a:tc gridSpan="2">
                  <a:txBody>
                    <a:bodyPr/>
                    <a:lstStyle/>
                    <a:p>
                      <a:pPr algn="ctr"/>
                      <a:r>
                        <a:rPr lang="en-US">
                          <a:solidFill>
                            <a:srgbClr val="FBFBF3"/>
                          </a:solidFill>
                          <a:latin typeface="#9Slide02 Noi dung rat dai" panose="02000000000000000000" pitchFamily="2" charset="0"/>
                          <a:ea typeface="#9Slide02 Noi dung rat dai" panose="02000000000000000000" pitchFamily="2" charset="0"/>
                        </a:rPr>
                        <a:t>Trạm khí hậu</a:t>
                      </a:r>
                    </a:p>
                  </a:txBody>
                  <a:tcPr anchor="ct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chemeClr val="accent1">
                        <a:lumMod val="75000"/>
                      </a:schemeClr>
                    </a:solidFill>
                  </a:tcPr>
                </a:tc>
                <a:tc hMerge="1">
                  <a:txBody>
                    <a:bodyPr/>
                    <a:lstStyle/>
                    <a:p>
                      <a:pPr algn="ctr"/>
                      <a:endParaRPr lang="en-US">
                        <a:solidFill>
                          <a:srgbClr val="FBFBF3"/>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734785816"/>
                  </a:ext>
                </a:extLst>
              </a:tr>
              <a:tr h="492658">
                <a:tc v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algn="ctr"/>
                      <a:r>
                        <a:rPr lang="en-US">
                          <a:solidFill>
                            <a:srgbClr val="FF3399"/>
                          </a:solidFill>
                          <a:latin typeface="#9Slide02 Noi dung rat dai" panose="02000000000000000000" pitchFamily="2" charset="0"/>
                          <a:ea typeface="#9Slide02 Noi dung rat dai" panose="02000000000000000000" pitchFamily="2" charset="0"/>
                        </a:rPr>
                        <a:t>Lạng S</a:t>
                      </a:r>
                      <a:r>
                        <a:rPr lang="vi-VN">
                          <a:solidFill>
                            <a:srgbClr val="FF3399"/>
                          </a:solidFill>
                          <a:latin typeface="#9Slide02 Noi dung rat dai" panose="02000000000000000000" pitchFamily="2" charset="0"/>
                          <a:ea typeface="#9Slide02 Noi dung rat dai" panose="02000000000000000000" pitchFamily="2" charset="0"/>
                        </a:rPr>
                        <a:t>ơ</a:t>
                      </a:r>
                      <a:r>
                        <a:rPr lang="en-US">
                          <a:solidFill>
                            <a:srgbClr val="FF3399"/>
                          </a:solidFill>
                          <a:latin typeface="#9Slide02 Noi dung rat dai" panose="02000000000000000000" pitchFamily="2" charset="0"/>
                          <a:ea typeface="#9Slide02 Noi dung rat dai" panose="02000000000000000000" pitchFamily="2" charset="0"/>
                        </a:rPr>
                        <a:t>n</a:t>
                      </a:r>
                    </a:p>
                  </a:txBody>
                  <a:tcPr anchor="ct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algn="ctr"/>
                      <a:r>
                        <a:rPr lang="en-US">
                          <a:solidFill>
                            <a:srgbClr val="FF3399"/>
                          </a:solidFill>
                          <a:latin typeface="#9Slide02 Noi dung rat dai" panose="02000000000000000000" pitchFamily="2" charset="0"/>
                          <a:ea typeface="#9Slide02 Noi dung rat dai" panose="02000000000000000000" pitchFamily="2" charset="0"/>
                        </a:rPr>
                        <a:t>Cà Mau</a:t>
                      </a:r>
                    </a:p>
                  </a:txBody>
                  <a:tcPr anchor="ct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1440166333"/>
                  </a:ext>
                </a:extLst>
              </a:tr>
              <a:tr h="492658">
                <a:tc>
                  <a:txBody>
                    <a:bodyPr/>
                    <a:lstStyle/>
                    <a:p>
                      <a:r>
                        <a:rPr lang="en-US">
                          <a:solidFill>
                            <a:srgbClr val="FF3399"/>
                          </a:solidFill>
                          <a:latin typeface="#9Slide02 Noi dung rat dai" panose="02000000000000000000" pitchFamily="2" charset="0"/>
                          <a:ea typeface="#9Slide02 Noi dung rat dai" panose="02000000000000000000" pitchFamily="2" charset="0"/>
                        </a:rPr>
                        <a:t>Nhiệt độ tb năm</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indent="36000" algn="l"/>
                      <a:endParaRPr lang="en-US">
                        <a:solidFill>
                          <a:schemeClr val="accent3">
                            <a:lumMod val="50000"/>
                          </a:schemeClr>
                        </a:solidFill>
                        <a:effectLst/>
                        <a:latin typeface="#9Slide02 Noi dung rat dai" panose="02000000000000000000" pitchFamily="2" charset="0"/>
                        <a:ea typeface="#9Slide02 Noi dung rat dai" panose="02000000000000000000" pitchFamily="2" charset="0"/>
                      </a:endParaRPr>
                    </a:p>
                  </a:txBody>
                  <a:tcPr marL="0" marR="0" marT="0" marB="0">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marL="0" marR="0" lvl="0" indent="3600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solidFill>
                          <a:schemeClr val="accent3">
                            <a:lumMod val="50000"/>
                          </a:schemeClr>
                        </a:solidFill>
                        <a:effectLst/>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3507133356"/>
                  </a:ext>
                </a:extLst>
              </a:tr>
              <a:tr h="704659">
                <a:tc>
                  <a:txBody>
                    <a:bodyPr/>
                    <a:lstStyle/>
                    <a:p>
                      <a:r>
                        <a:rPr lang="en-US">
                          <a:solidFill>
                            <a:srgbClr val="FF3399"/>
                          </a:solidFill>
                          <a:latin typeface="#9Slide02 Noi dung rat dai" panose="02000000000000000000" pitchFamily="2" charset="0"/>
                          <a:ea typeface="#9Slide02 Noi dung rat dai" panose="02000000000000000000" pitchFamily="2" charset="0"/>
                        </a:rPr>
                        <a:t>Nhiệt độ tháng nóng nhất</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indent="36000" algn="l"/>
                      <a:endParaRPr lang="en-US">
                        <a:solidFill>
                          <a:schemeClr val="accent3">
                            <a:lumMod val="50000"/>
                          </a:schemeClr>
                        </a:solidFill>
                        <a:effectLst/>
                        <a:latin typeface="#9Slide02 Noi dung rat dai" panose="02000000000000000000" pitchFamily="2" charset="0"/>
                        <a:ea typeface="#9Slide02 Noi dung rat dai" panose="02000000000000000000" pitchFamily="2" charset="0"/>
                      </a:endParaRPr>
                    </a:p>
                  </a:txBody>
                  <a:tcPr marL="0" marR="0" marT="0" marB="0">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indent="36000" algn="l"/>
                      <a:endParaRPr lang="en-US">
                        <a:solidFill>
                          <a:schemeClr val="accent3">
                            <a:lumMod val="50000"/>
                          </a:schemeClr>
                        </a:solidFill>
                        <a:effectLst/>
                        <a:latin typeface="#9Slide02 Noi dung rat dai" panose="02000000000000000000" pitchFamily="2" charset="0"/>
                        <a:ea typeface="#9Slide02 Noi dung rat dai" panose="02000000000000000000" pitchFamily="2" charset="0"/>
                      </a:endParaRPr>
                    </a:p>
                  </a:txBody>
                  <a:tcPr marL="0" marR="0" marT="0" marB="0">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332060554"/>
                  </a:ext>
                </a:extLst>
              </a:tr>
              <a:tr h="704659">
                <a:tc>
                  <a:txBody>
                    <a:bodyPr/>
                    <a:lstStyle/>
                    <a:p>
                      <a:r>
                        <a:rPr lang="en-US">
                          <a:solidFill>
                            <a:srgbClr val="FF3399"/>
                          </a:solidFill>
                          <a:latin typeface="#9Slide02 Noi dung rat dai" panose="02000000000000000000" pitchFamily="2" charset="0"/>
                          <a:ea typeface="#9Slide02 Noi dung rat dai" panose="02000000000000000000" pitchFamily="2" charset="0"/>
                        </a:rPr>
                        <a:t>Nhiệt độ tháng lạnh nhất</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indent="36000" algn="l"/>
                      <a:endParaRPr lang="en-US">
                        <a:solidFill>
                          <a:schemeClr val="accent3">
                            <a:lumMod val="50000"/>
                          </a:schemeClr>
                        </a:solidFill>
                        <a:effectLst/>
                        <a:latin typeface="#9Slide02 Noi dung rat dai" panose="02000000000000000000" pitchFamily="2" charset="0"/>
                        <a:ea typeface="#9Slide02 Noi dung rat dai" panose="02000000000000000000" pitchFamily="2" charset="0"/>
                      </a:endParaRPr>
                    </a:p>
                  </a:txBody>
                  <a:tcPr marL="0" marR="0" marT="0" marB="0">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indent="36000" algn="l"/>
                      <a:endParaRPr lang="en-US">
                        <a:solidFill>
                          <a:schemeClr val="accent3">
                            <a:lumMod val="50000"/>
                          </a:schemeClr>
                        </a:solidFill>
                        <a:effectLst/>
                        <a:latin typeface="#9Slide02 Noi dung rat dai" panose="02000000000000000000" pitchFamily="2" charset="0"/>
                        <a:ea typeface="#9Slide02 Noi dung rat dai" panose="02000000000000000000" pitchFamily="2" charset="0"/>
                      </a:endParaRPr>
                    </a:p>
                  </a:txBody>
                  <a:tcPr marL="0" marR="0" marT="0" marB="0">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617968520"/>
                  </a:ext>
                </a:extLst>
              </a:tr>
              <a:tr h="492658">
                <a:tc>
                  <a:txBody>
                    <a:bodyPr/>
                    <a:lstStyle/>
                    <a:p>
                      <a:r>
                        <a:rPr lang="en-US">
                          <a:solidFill>
                            <a:srgbClr val="FF3399"/>
                          </a:solidFill>
                          <a:latin typeface="#9Slide02 Noi dung rat dai" panose="02000000000000000000" pitchFamily="2" charset="0"/>
                          <a:ea typeface="#9Slide02 Noi dung rat dai" panose="02000000000000000000" pitchFamily="2" charset="0"/>
                        </a:rPr>
                        <a:t>Biên độ nhiệt năm</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indent="36000" algn="l"/>
                      <a:endParaRPr lang="en-US">
                        <a:solidFill>
                          <a:schemeClr val="accent3">
                            <a:lumMod val="50000"/>
                          </a:schemeClr>
                        </a:solidFill>
                        <a:effectLst/>
                        <a:latin typeface="#9Slide02 Noi dung rat dai" panose="02000000000000000000" pitchFamily="2" charset="0"/>
                        <a:ea typeface="#9Slide02 Noi dung rat dai" panose="02000000000000000000" pitchFamily="2" charset="0"/>
                      </a:endParaRPr>
                    </a:p>
                  </a:txBody>
                  <a:tcPr marL="0" marR="0" marT="0" marB="0">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a:txBody>
                    <a:bodyPr/>
                    <a:lstStyle/>
                    <a:p>
                      <a:pPr indent="36000" algn="l"/>
                      <a:endParaRPr lang="en-US">
                        <a:solidFill>
                          <a:schemeClr val="accent3">
                            <a:lumMod val="50000"/>
                          </a:schemeClr>
                        </a:solidFill>
                        <a:effectLst/>
                        <a:latin typeface="#9Slide02 Noi dung rat dai" panose="02000000000000000000" pitchFamily="2" charset="0"/>
                        <a:ea typeface="#9Slide02 Noi dung rat dai" panose="02000000000000000000" pitchFamily="2" charset="0"/>
                      </a:endParaRPr>
                    </a:p>
                  </a:txBody>
                  <a:tcPr marL="0" marR="0" marT="0" marB="0">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2099512194"/>
                  </a:ext>
                </a:extLst>
              </a:tr>
              <a:tr h="3108070">
                <a:tc>
                  <a:txBody>
                    <a:bodyPr/>
                    <a:lstStyle/>
                    <a:p>
                      <a:r>
                        <a:rPr lang="en-US">
                          <a:solidFill>
                            <a:srgbClr val="FF3399"/>
                          </a:solidFill>
                          <a:latin typeface="#9Slide02 Noi dung rat dai" panose="02000000000000000000" pitchFamily="2" charset="0"/>
                          <a:ea typeface="#9Slide02 Noi dung rat dai" panose="02000000000000000000" pitchFamily="2" charset="0"/>
                        </a:rPr>
                        <a:t>Nhận xét, giải thích sự khác nhau về chế độ nhiệt giữa 2 trạm khí hậu.</a:t>
                      </a: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gridSpan="2">
                  <a:txBody>
                    <a:bodyPr/>
                    <a:lstStyle/>
                    <a:p>
                      <a:endParaRPr lang="en-US">
                        <a:solidFill>
                          <a:schemeClr val="accent3">
                            <a:lumMod val="50000"/>
                          </a:schemeClr>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tc h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664265139"/>
                  </a:ext>
                </a:extLst>
              </a:tr>
            </a:tbl>
          </a:graphicData>
        </a:graphic>
      </p:graphicFrame>
      <p:pic>
        <p:nvPicPr>
          <p:cNvPr id="26" name="Picture 25">
            <a:extLst>
              <a:ext uri="{FF2B5EF4-FFF2-40B4-BE49-F238E27FC236}">
                <a16:creationId xmlns:a16="http://schemas.microsoft.com/office/drawing/2014/main" id="{93C511E2-74C1-4382-999D-9E621C900F8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50" b="91900" l="9752" r="89722">
                        <a14:foregroundMark x1="21305" y1="48500" x2="21305" y2="48500"/>
                        <a14:foregroundMark x1="35109" y1="45800" x2="35109" y2="45800"/>
                        <a14:foregroundMark x1="35109" y1="45800" x2="35109" y2="45800"/>
                        <a14:foregroundMark x1="31658" y1="45350" x2="31658" y2="45350"/>
                        <a14:foregroundMark x1="31658" y1="45350" x2="31658" y2="45350"/>
                        <a14:foregroundMark x1="31658" y1="45350" x2="31658" y2="45350"/>
                        <a14:foregroundMark x1="34209" y1="45350" x2="34209" y2="45350"/>
                        <a14:foregroundMark x1="34209" y1="45350" x2="34209" y2="45350"/>
                        <a14:foregroundMark x1="34209" y1="45350" x2="34209" y2="45350"/>
                        <a14:foregroundMark x1="72618" y1="47000" x2="72618" y2="47000"/>
                        <a14:foregroundMark x1="72618" y1="47000" x2="72618" y2="47000"/>
                        <a14:foregroundMark x1="30758" y1="46550" x2="30758" y2="46550"/>
                        <a14:foregroundMark x1="30758" y1="46550" x2="30758" y2="46550"/>
                        <a14:foregroundMark x1="51163" y1="91900" x2="51163" y2="91900"/>
                        <a14:foregroundMark x1="51163" y1="91900" x2="51163" y2="91900"/>
                        <a14:foregroundMark x1="46812" y1="8450" x2="46812" y2="8450"/>
                        <a14:foregroundMark x1="46812" y1="8450" x2="46812" y2="8450"/>
                        <a14:foregroundMark x1="47937" y1="6950" x2="47937" y2="6950"/>
                        <a14:foregroundMark x1="47937" y1="6950" x2="47937" y2="6950"/>
                        <a14:foregroundMark x1="47937" y1="6950" x2="47937" y2="6950"/>
                        <a14:foregroundMark x1="47262" y1="6650" x2="47262" y2="6650"/>
                        <a14:foregroundMark x1="53863" y1="42650" x2="53863" y2="42650"/>
                        <a14:foregroundMark x1="53863" y1="42650" x2="55231" y2="14124"/>
                        <a14:foregroundMark x1="54934" y1="13400" x2="53413" y2="20650"/>
                        <a14:foregroundMark x1="58140" y1="20350" x2="58140" y2="20350"/>
                        <a14:foregroundMark x1="58140" y1="20350" x2="58140" y2="20350"/>
                        <a14:foregroundMark x1="52513" y1="37950" x2="52513" y2="37950"/>
                        <a14:foregroundMark x1="52513" y1="37950" x2="52513" y2="37950"/>
                        <a14:foregroundMark x1="56339" y1="20800" x2="56339" y2="20800"/>
                        <a14:foregroundMark x1="56339" y1="20800" x2="50488" y2="42050"/>
                        <a14:foregroundMark x1="50488" y1="42050" x2="44186" y2="45200"/>
                        <a14:foregroundMark x1="44186" y1="45200" x2="43661" y2="48500"/>
                        <a14:foregroundMark x1="43661" y1="48500" x2="57239" y2="52000"/>
                        <a14:foregroundMark x1="57239" y1="52000" x2="57689" y2="52000"/>
                        <a14:foregroundMark x1="55889" y1="38700" x2="55889" y2="38700"/>
                        <a14:foregroundMark x1="55889" y1="38700" x2="55889" y2="38700"/>
                        <a14:foregroundMark x1="55889" y1="38700" x2="55889" y2="38700"/>
                        <a14:foregroundMark x1="49062" y1="37950" x2="59490" y2="39000"/>
                        <a14:foregroundMark x1="47487" y1="28300" x2="47487" y2="28300"/>
                        <a14:foregroundMark x1="47487" y1="28300" x2="47487" y2="28300"/>
                        <a14:foregroundMark x1="47487" y1="28300" x2="47487" y2="28300"/>
                        <a14:foregroundMark x1="33533" y1="46400" x2="33533" y2="46400"/>
                        <a14:foregroundMark x1="33533" y1="46400" x2="33533" y2="46400"/>
                        <a14:foregroundMark x1="30308" y1="42650" x2="33308" y2="44600"/>
                        <a14:foregroundMark x1="20855" y1="47300" x2="20855" y2="50300"/>
                        <a14:foregroundMark x1="49512" y1="10850" x2="49512" y2="10850"/>
                        <a14:foregroundMark x1="85746" y1="54700" x2="85746" y2="54700"/>
                        <a14:foregroundMark x1="85746" y1="54700" x2="85746" y2="54700"/>
                        <a14:foregroundMark x1="68117" y1="49250" x2="68117" y2="49250"/>
                        <a14:foregroundMark x1="80720" y1="57100" x2="80720" y2="57100"/>
                        <a14:foregroundMark x1="80720" y1="57100" x2="80720" y2="57100"/>
                        <a14:foregroundMark x1="25806" y1="50750" x2="25806" y2="50750"/>
                        <a14:foregroundMark x1="25806" y1="50750" x2="25806" y2="50750"/>
                        <a14:foregroundMark x1="24231" y1="49550" x2="22431" y2="48650"/>
                        <a14:foregroundMark x1="22431" y1="49100" x2="23781" y2="52150"/>
                        <a14:foregroundMark x1="23331" y1="49400" x2="24006" y2="51550"/>
                        <a14:foregroundMark x1="20630" y1="48200" x2="23106" y2="50300"/>
                        <a14:backgroundMark x1="54989" y1="13100" x2="54989" y2="13100"/>
                        <a14:backgroundMark x1="56789" y1="13400" x2="56789" y2="13400"/>
                        <a14:backgroundMark x1="56789" y1="13400" x2="56789" y2="13400"/>
                        <a14:backgroundMark x1="56789" y1="13400" x2="56564" y2="12500"/>
                        <a14:backgroundMark x1="53863" y1="11150" x2="56339" y2="13700"/>
                        <a14:backgroundMark x1="58590" y1="13100" x2="55889" y2="11750"/>
                        <a14:backgroundMark x1="58815" y1="12500" x2="59715" y2="13850"/>
                      </a14:backgroundRemoval>
                    </a14:imgEffect>
                  </a14:imgLayer>
                </a14:imgProps>
              </a:ext>
            </a:extLst>
          </a:blip>
          <a:stretch>
            <a:fillRect/>
          </a:stretch>
        </p:blipFill>
        <p:spPr>
          <a:xfrm>
            <a:off x="16002000" y="6998690"/>
            <a:ext cx="3047143" cy="4571858"/>
          </a:xfrm>
          <a:prstGeom prst="rect">
            <a:avLst/>
          </a:prstGeom>
        </p:spPr>
      </p:pic>
      <p:graphicFrame>
        <p:nvGraphicFramePr>
          <p:cNvPr id="5" name="Table 4">
            <a:extLst>
              <a:ext uri="{FF2B5EF4-FFF2-40B4-BE49-F238E27FC236}">
                <a16:creationId xmlns:a16="http://schemas.microsoft.com/office/drawing/2014/main" id="{EF1CE9BA-C3F1-42BE-A988-4CA3A0FEEEAE}"/>
              </a:ext>
            </a:extLst>
          </p:cNvPr>
          <p:cNvGraphicFramePr>
            <a:graphicFrameLocks noGrp="1"/>
          </p:cNvGraphicFramePr>
          <p:nvPr>
            <p:extLst>
              <p:ext uri="{D42A27DB-BD31-4B8C-83A1-F6EECF244321}">
                <p14:modId xmlns:p14="http://schemas.microsoft.com/office/powerpoint/2010/main" val="2422689242"/>
              </p:ext>
            </p:extLst>
          </p:nvPr>
        </p:nvGraphicFramePr>
        <p:xfrm>
          <a:off x="5324614" y="3727128"/>
          <a:ext cx="11676007" cy="5528333"/>
        </p:xfrm>
        <a:graphic>
          <a:graphicData uri="http://schemas.openxmlformats.org/drawingml/2006/table">
            <a:tbl>
              <a:tblPr firstRow="1" bandRow="1">
                <a:tableStyleId>{5C22544A-7EE6-4342-B048-85BDC9FD1C3A}</a:tableStyleId>
              </a:tblPr>
              <a:tblGrid>
                <a:gridCol w="5474275">
                  <a:extLst>
                    <a:ext uri="{9D8B030D-6E8A-4147-A177-3AD203B41FA5}">
                      <a16:colId xmlns:a16="http://schemas.microsoft.com/office/drawing/2014/main" val="1250779418"/>
                    </a:ext>
                  </a:extLst>
                </a:gridCol>
                <a:gridCol w="6201732">
                  <a:extLst>
                    <a:ext uri="{9D8B030D-6E8A-4147-A177-3AD203B41FA5}">
                      <a16:colId xmlns:a16="http://schemas.microsoft.com/office/drawing/2014/main" val="3387970506"/>
                    </a:ext>
                  </a:extLst>
                </a:gridCol>
              </a:tblGrid>
              <a:tr h="492658">
                <a:tc>
                  <a:txBody>
                    <a:bodyPr/>
                    <a:lstStyle/>
                    <a:p>
                      <a:pPr indent="36000" algn="l"/>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21,5</a:t>
                      </a:r>
                      <a:r>
                        <a:rPr lang="en-US" baseline="30000">
                          <a:solidFill>
                            <a:schemeClr val="accent3">
                              <a:lumMod val="50000"/>
                            </a:schemeClr>
                          </a:solidFill>
                          <a:effectLst/>
                          <a:latin typeface="#9Slide02 Noi dung rat dai" panose="02000000000000000000" pitchFamily="2" charset="0"/>
                          <a:ea typeface="#9Slide02 Noi dung rat dai" panose="02000000000000000000" pitchFamily="2" charset="0"/>
                        </a:rPr>
                        <a:t>0</a:t>
                      </a:r>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36000" algn="l"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27,5</a:t>
                      </a:r>
                      <a:r>
                        <a:rPr lang="en-US" baseline="30000">
                          <a:solidFill>
                            <a:schemeClr val="accent3">
                              <a:lumMod val="50000"/>
                            </a:schemeClr>
                          </a:solidFill>
                          <a:effectLst/>
                          <a:latin typeface="#9Slide02 Noi dung rat dai" panose="02000000000000000000" pitchFamily="2" charset="0"/>
                          <a:ea typeface="#9Slide02 Noi dung rat dai" panose="02000000000000000000" pitchFamily="2" charset="0"/>
                        </a:rPr>
                        <a:t>0</a:t>
                      </a:r>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9861158"/>
                  </a:ext>
                </a:extLst>
              </a:tr>
              <a:tr h="704659">
                <a:tc>
                  <a:txBody>
                    <a:bodyPr/>
                    <a:lstStyle/>
                    <a:p>
                      <a:pPr indent="36000" algn="l"/>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27,2</a:t>
                      </a:r>
                      <a:r>
                        <a:rPr lang="en-US" baseline="30000">
                          <a:solidFill>
                            <a:schemeClr val="accent3">
                              <a:lumMod val="50000"/>
                            </a:schemeClr>
                          </a:solidFill>
                          <a:effectLst/>
                          <a:latin typeface="#9Slide02 Noi dung rat dai" panose="02000000000000000000" pitchFamily="2" charset="0"/>
                          <a:ea typeface="#9Slide02 Noi dung rat dai" panose="02000000000000000000" pitchFamily="2" charset="0"/>
                        </a:rPr>
                        <a:t>0</a:t>
                      </a:r>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C (tháng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36000" algn="l"/>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28,8</a:t>
                      </a:r>
                      <a:r>
                        <a:rPr lang="en-US" baseline="30000">
                          <a:solidFill>
                            <a:schemeClr val="accent3">
                              <a:lumMod val="50000"/>
                            </a:schemeClr>
                          </a:solidFill>
                          <a:effectLst/>
                          <a:latin typeface="#9Slide02 Noi dung rat dai" panose="02000000000000000000" pitchFamily="2" charset="0"/>
                          <a:ea typeface="#9Slide02 Noi dung rat dai" panose="02000000000000000000" pitchFamily="2" charset="0"/>
                        </a:rPr>
                        <a:t>0</a:t>
                      </a:r>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C (tháng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1445530"/>
                  </a:ext>
                </a:extLst>
              </a:tr>
              <a:tr h="704659">
                <a:tc>
                  <a:txBody>
                    <a:bodyPr/>
                    <a:lstStyle/>
                    <a:p>
                      <a:pPr indent="36000" algn="l"/>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13,4</a:t>
                      </a:r>
                      <a:r>
                        <a:rPr lang="en-US" baseline="30000">
                          <a:solidFill>
                            <a:schemeClr val="accent3">
                              <a:lumMod val="50000"/>
                            </a:schemeClr>
                          </a:solidFill>
                          <a:effectLst/>
                          <a:latin typeface="#9Slide02 Noi dung rat dai" panose="02000000000000000000" pitchFamily="2" charset="0"/>
                          <a:ea typeface="#9Slide02 Noi dung rat dai" panose="02000000000000000000" pitchFamily="2" charset="0"/>
                        </a:rPr>
                        <a:t>0</a:t>
                      </a:r>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C (tháng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36000" algn="l"/>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26,2</a:t>
                      </a:r>
                      <a:r>
                        <a:rPr lang="en-US" baseline="30000">
                          <a:solidFill>
                            <a:schemeClr val="accent3">
                              <a:lumMod val="50000"/>
                            </a:schemeClr>
                          </a:solidFill>
                          <a:effectLst/>
                          <a:latin typeface="#9Slide02 Noi dung rat dai" panose="02000000000000000000" pitchFamily="2" charset="0"/>
                          <a:ea typeface="#9Slide02 Noi dung rat dai" panose="02000000000000000000" pitchFamily="2" charset="0"/>
                        </a:rPr>
                        <a:t>0</a:t>
                      </a:r>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C (tháng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499579"/>
                  </a:ext>
                </a:extLst>
              </a:tr>
              <a:tr h="492658">
                <a:tc>
                  <a:txBody>
                    <a:bodyPr/>
                    <a:lstStyle/>
                    <a:p>
                      <a:pPr indent="36000" algn="l"/>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13,8</a:t>
                      </a:r>
                      <a:r>
                        <a:rPr lang="en-US" baseline="30000">
                          <a:solidFill>
                            <a:schemeClr val="accent3">
                              <a:lumMod val="50000"/>
                            </a:schemeClr>
                          </a:solidFill>
                          <a:effectLst/>
                          <a:latin typeface="#9Slide02 Noi dung rat dai" panose="02000000000000000000" pitchFamily="2" charset="0"/>
                          <a:ea typeface="#9Slide02 Noi dung rat dai" panose="02000000000000000000" pitchFamily="2" charset="0"/>
                        </a:rPr>
                        <a:t>0</a:t>
                      </a:r>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36000" algn="l"/>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2,6</a:t>
                      </a:r>
                      <a:r>
                        <a:rPr lang="en-US" baseline="30000">
                          <a:solidFill>
                            <a:schemeClr val="accent3">
                              <a:lumMod val="50000"/>
                            </a:schemeClr>
                          </a:solidFill>
                          <a:effectLst/>
                          <a:latin typeface="#9Slide02 Noi dung rat dai" panose="02000000000000000000" pitchFamily="2" charset="0"/>
                          <a:ea typeface="#9Slide02 Noi dung rat dai" panose="02000000000000000000" pitchFamily="2" charset="0"/>
                        </a:rPr>
                        <a:t>0</a:t>
                      </a:r>
                      <a:r>
                        <a:rPr lang="en-US">
                          <a:solidFill>
                            <a:schemeClr val="accent3">
                              <a:lumMod val="50000"/>
                            </a:schemeClr>
                          </a:solidFill>
                          <a:effectLst/>
                          <a:latin typeface="#9Slide02 Noi dung rat dai" panose="02000000000000000000" pitchFamily="2" charset="0"/>
                          <a:ea typeface="#9Slide02 Noi dung rat dai" panose="02000000000000000000" pitchFamily="2" charset="0"/>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1431824"/>
                  </a:ext>
                </a:extLst>
              </a:tr>
              <a:tr h="3108070">
                <a:tc gridSpan="2">
                  <a:txBody>
                    <a:bodyPr/>
                    <a:lstStyle/>
                    <a:p>
                      <a:r>
                        <a:rPr lang="vi-VN">
                          <a:solidFill>
                            <a:schemeClr val="accent3">
                              <a:lumMod val="50000"/>
                            </a:schemeClr>
                          </a:solidFill>
                          <a:latin typeface="#9Slide02 Noi dung rat dai" panose="02000000000000000000" pitchFamily="2" charset="0"/>
                          <a:ea typeface="#9Slide02 Noi dung rat dai" panose="02000000000000000000" pitchFamily="2" charset="0"/>
                        </a:rPr>
                        <a:t>+ Nhiệt độ trung bình năm tăng dần từ Bắc vào Nam vì càng về phía Nam góc nhập xạ càng lớn, lượng nhiệt nhận được càng nhiều.</a:t>
                      </a:r>
                    </a:p>
                    <a:p>
                      <a:endParaRPr lang="vi-VN">
                        <a:solidFill>
                          <a:schemeClr val="accent3">
                            <a:lumMod val="50000"/>
                          </a:schemeClr>
                        </a:solidFill>
                        <a:latin typeface="#9Slide02 Noi dung rat dai" panose="02000000000000000000" pitchFamily="2" charset="0"/>
                        <a:ea typeface="#9Slide02 Noi dung rat dai" panose="02000000000000000000" pitchFamily="2" charset="0"/>
                      </a:endParaRPr>
                    </a:p>
                    <a:p>
                      <a:r>
                        <a:rPr lang="vi-VN">
                          <a:solidFill>
                            <a:schemeClr val="accent3">
                              <a:lumMod val="50000"/>
                            </a:schemeClr>
                          </a:solidFill>
                          <a:latin typeface="#9Slide02 Noi dung rat dai" panose="02000000000000000000" pitchFamily="2" charset="0"/>
                          <a:ea typeface="#9Slide02 Noi dung rat dai" panose="02000000000000000000" pitchFamily="2" charset="0"/>
                        </a:rPr>
                        <a:t> + Tháng 1, chênh lệch nhiệt độ giữa 2 miền Bắc - Nam rõ rệt do miền Bắc chịu ảnh hưởng của gió mùa Đông Bắc lạnh, nhiệt độ giảm sâu; miền Nam nóng quanh năm.</a:t>
                      </a:r>
                      <a:endParaRPr lang="en-US">
                        <a:solidFill>
                          <a:schemeClr val="accent3">
                            <a:lumMod val="50000"/>
                          </a:schemeClr>
                        </a:solidFill>
                        <a:latin typeface="#9Slide02 Noi dung rat dai" panose="02000000000000000000" pitchFamily="2" charset="0"/>
                        <a:ea typeface="#9Slide02 Noi dung rat dai"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solidFill>
                          <a:srgbClr val="FF3399"/>
                        </a:solidFill>
                        <a:latin typeface="#9Slide02 Noi dung rat dai" panose="02000000000000000000" pitchFamily="2" charset="0"/>
                        <a:ea typeface="#9Slide02 Noi dung rat dai" panose="02000000000000000000" pitchFamily="2" charset="0"/>
                      </a:endParaRPr>
                    </a:p>
                  </a:txBody>
                  <a:tcPr>
                    <a:lnL w="12700" cap="flat" cmpd="sng" algn="ctr">
                      <a:solidFill>
                        <a:srgbClr val="31A02B"/>
                      </a:solidFill>
                      <a:prstDash val="solid"/>
                      <a:round/>
                      <a:headEnd type="none" w="med" len="med"/>
                      <a:tailEnd type="none" w="med" len="med"/>
                    </a:lnL>
                    <a:lnR w="12700" cap="flat" cmpd="sng" algn="ctr">
                      <a:solidFill>
                        <a:srgbClr val="31A02B"/>
                      </a:solidFill>
                      <a:prstDash val="solid"/>
                      <a:round/>
                      <a:headEnd type="none" w="med" len="med"/>
                      <a:tailEnd type="none" w="med" len="med"/>
                    </a:lnR>
                    <a:lnT w="12700" cap="flat" cmpd="sng" algn="ctr">
                      <a:solidFill>
                        <a:srgbClr val="31A02B"/>
                      </a:solidFill>
                      <a:prstDash val="solid"/>
                      <a:round/>
                      <a:headEnd type="none" w="med" len="med"/>
                      <a:tailEnd type="none" w="med" len="med"/>
                    </a:lnT>
                    <a:lnB w="12700" cap="flat" cmpd="sng" algn="ctr">
                      <a:solidFill>
                        <a:srgbClr val="31A02B"/>
                      </a:solidFill>
                      <a:prstDash val="solid"/>
                      <a:round/>
                      <a:headEnd type="none" w="med" len="med"/>
                      <a:tailEnd type="none" w="med" len="med"/>
                    </a:lnB>
                    <a:solidFill>
                      <a:srgbClr val="FFFFFF"/>
                    </a:solidFill>
                  </a:tcPr>
                </a:tc>
                <a:extLst>
                  <a:ext uri="{0D108BD9-81ED-4DB2-BD59-A6C34878D82A}">
                    <a16:rowId xmlns:a16="http://schemas.microsoft.com/office/drawing/2014/main" val="970083442"/>
                  </a:ext>
                </a:extLst>
              </a:tr>
            </a:tbl>
          </a:graphicData>
        </a:graphic>
      </p:graphicFrame>
    </p:spTree>
    <p:extLst>
      <p:ext uri="{BB962C8B-B14F-4D97-AF65-F5344CB8AC3E}">
        <p14:creationId xmlns:p14="http://schemas.microsoft.com/office/powerpoint/2010/main" val="468849107"/>
      </p:ext>
    </p:extLst>
  </p:cSld>
  <p:clrMapOvr>
    <a:masterClrMapping/>
  </p:clrMapOvr>
  <p:transition spd="slow">
    <p:diamon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1BEAB3-A55A-4352-BAD7-B88EADB6F4A9}"/>
              </a:ext>
            </a:extLst>
          </p:cNvPr>
          <p:cNvPicPr>
            <a:picLocks noChangeAspect="1"/>
          </p:cNvPicPr>
          <p:nvPr/>
        </p:nvPicPr>
        <p:blipFill>
          <a:blip r:embed="rId2"/>
          <a:stretch>
            <a:fillRect/>
          </a:stretch>
        </p:blipFill>
        <p:spPr>
          <a:xfrm>
            <a:off x="0" y="6153"/>
            <a:ext cx="18538371" cy="13526966"/>
          </a:xfrm>
          <a:prstGeom prst="rect">
            <a:avLst/>
          </a:prstGeom>
        </p:spPr>
      </p:pic>
      <p:sp>
        <p:nvSpPr>
          <p:cNvPr id="3" name="TextBox 2">
            <a:extLst>
              <a:ext uri="{FF2B5EF4-FFF2-40B4-BE49-F238E27FC236}">
                <a16:creationId xmlns:a16="http://schemas.microsoft.com/office/drawing/2014/main" id="{B784741B-4C43-4046-AE0A-2BF0C578864C}"/>
              </a:ext>
            </a:extLst>
          </p:cNvPr>
          <p:cNvSpPr txBox="1"/>
          <p:nvPr/>
        </p:nvSpPr>
        <p:spPr>
          <a:xfrm>
            <a:off x="1295400" y="647700"/>
            <a:ext cx="7279359" cy="1523494"/>
          </a:xfrm>
          <a:prstGeom prst="rect">
            <a:avLst/>
          </a:prstGeom>
          <a:solidFill>
            <a:srgbClr val="FFFFFF"/>
          </a:solidFill>
          <a:ln>
            <a:noFill/>
          </a:ln>
        </p:spPr>
        <p:txBody>
          <a:bodyPr wrap="square" rtlCol="0">
            <a:spAutoFit/>
          </a:bodyPr>
          <a:lstStyle/>
          <a:p>
            <a:pPr algn="ctr" defTabSz="1371600"/>
            <a:r>
              <a:rPr lang="vi-VN" sz="9300">
                <a:solidFill>
                  <a:srgbClr val="FF3399"/>
                </a:solidFill>
                <a:latin typeface="#9Slide07 IcielCadena" panose="02000503000000020004" pitchFamily="2" charset="0"/>
              </a:rPr>
              <a:t>VẬN DỤNG</a:t>
            </a:r>
            <a:endParaRPr lang="en-US" sz="9300">
              <a:solidFill>
                <a:srgbClr val="FF3399"/>
              </a:solidFill>
              <a:latin typeface="#9Slide07 IcielCadena" panose="02000503000000020004" pitchFamily="2" charset="0"/>
            </a:endParaRPr>
          </a:p>
        </p:txBody>
      </p:sp>
      <p:sp>
        <p:nvSpPr>
          <p:cNvPr id="5" name="Rectangle: Rounded Corners 4">
            <a:extLst>
              <a:ext uri="{FF2B5EF4-FFF2-40B4-BE49-F238E27FC236}">
                <a16:creationId xmlns:a16="http://schemas.microsoft.com/office/drawing/2014/main" id="{827009C8-C4FB-4D0F-9D74-3E482C826D36}"/>
              </a:ext>
            </a:extLst>
          </p:cNvPr>
          <p:cNvSpPr/>
          <p:nvPr/>
        </p:nvSpPr>
        <p:spPr>
          <a:xfrm>
            <a:off x="1295400" y="2933701"/>
            <a:ext cx="15087600" cy="6096000"/>
          </a:xfrm>
          <a:prstGeom prst="round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EE2246E-4B9B-4B95-BE72-C247655640AA}"/>
              </a:ext>
            </a:extLst>
          </p:cNvPr>
          <p:cNvSpPr/>
          <p:nvPr/>
        </p:nvSpPr>
        <p:spPr>
          <a:xfrm>
            <a:off x="1600200" y="3162300"/>
            <a:ext cx="14478000" cy="5486400"/>
          </a:xfrm>
          <a:prstGeom prst="roundRect">
            <a:avLst/>
          </a:prstGeom>
          <a:solidFill>
            <a:srgbClr val="FFFFFF"/>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7200">
                <a:solidFill>
                  <a:srgbClr val="31A02B"/>
                </a:solidFill>
                <a:latin typeface="#9Slide07 IcielBaliho Script" pitchFamily="2" charset="0"/>
              </a:rPr>
              <a:t>Tìm hiểu và cho biết đặc điểm khí hậu ở địa phương em.</a:t>
            </a:r>
            <a:endParaRPr lang="en-US" sz="7200">
              <a:solidFill>
                <a:srgbClr val="31A02B"/>
              </a:solidFill>
              <a:latin typeface="#9Slide07 IcielBaliho Script" pitchFamily="2" charset="0"/>
            </a:endParaRPr>
          </a:p>
        </p:txBody>
      </p:sp>
      <p:pic>
        <p:nvPicPr>
          <p:cNvPr id="7" name="Picture 6">
            <a:extLst>
              <a:ext uri="{FF2B5EF4-FFF2-40B4-BE49-F238E27FC236}">
                <a16:creationId xmlns:a16="http://schemas.microsoft.com/office/drawing/2014/main" id="{04032436-C4ED-417E-9410-BC6C1448BE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18" b="91336" l="8946" r="90575">
                        <a14:foregroundMark x1="26997" y1="21841" x2="26997" y2="21841"/>
                        <a14:foregroundMark x1="26997" y1="21841" x2="26997" y2="21841"/>
                        <a14:foregroundMark x1="37380" y1="40433" x2="47125" y2="53430"/>
                        <a14:foregroundMark x1="47125" y1="53430" x2="55431" y2="51625"/>
                        <a14:foregroundMark x1="55431" y1="51625" x2="57348" y2="32491"/>
                        <a14:foregroundMark x1="57348" y1="32491" x2="53355" y2="23285"/>
                        <a14:foregroundMark x1="53355" y1="23285" x2="48882" y2="24910"/>
                        <a14:foregroundMark x1="33546" y1="27978" x2="36262" y2="62094"/>
                        <a14:foregroundMark x1="36262" y1="62094" x2="40256" y2="70397"/>
                        <a14:foregroundMark x1="40256" y1="70397" x2="40415" y2="70397"/>
                        <a14:foregroundMark x1="55751" y1="29603" x2="55751" y2="29603"/>
                        <a14:foregroundMark x1="55751" y1="29603" x2="55751" y2="29603"/>
                        <a14:foregroundMark x1="55751" y1="29603" x2="18690" y2="58484"/>
                        <a14:foregroundMark x1="18690" y1="58484" x2="35783" y2="49097"/>
                        <a14:foregroundMark x1="35783" y1="49097" x2="40096" y2="49097"/>
                        <a14:foregroundMark x1="30032" y1="24549" x2="31949" y2="48014"/>
                        <a14:foregroundMark x1="31949" y1="48014" x2="36262" y2="55957"/>
                        <a14:foregroundMark x1="36262" y1="55957" x2="51597" y2="66426"/>
                        <a14:foregroundMark x1="51597" y1="66426" x2="78914" y2="9386"/>
                        <a14:foregroundMark x1="78914" y1="9386" x2="71246" y2="6318"/>
                        <a14:foregroundMark x1="71246" y1="6318" x2="62620" y2="14621"/>
                        <a14:foregroundMark x1="62620" y1="14621" x2="58307" y2="23105"/>
                        <a14:foregroundMark x1="58307" y1="23105" x2="62939" y2="31769"/>
                        <a14:foregroundMark x1="62939" y1="31769" x2="64537" y2="32310"/>
                        <a14:foregroundMark x1="35144" y1="16968" x2="35144" y2="16968"/>
                        <a14:foregroundMark x1="35144" y1="16968" x2="38019" y2="48375"/>
                        <a14:foregroundMark x1="38019" y1="48375" x2="40895" y2="57401"/>
                        <a14:foregroundMark x1="40895" y1="57401" x2="40895" y2="57401"/>
                        <a14:foregroundMark x1="46486" y1="27978" x2="65335" y2="42599"/>
                        <a14:foregroundMark x1="46166" y1="45668" x2="46166" y2="45668"/>
                        <a14:foregroundMark x1="46166" y1="45668" x2="46166" y2="45668"/>
                        <a14:foregroundMark x1="46166" y1="45668" x2="46166" y2="45668"/>
                        <a14:foregroundMark x1="57668" y1="47834" x2="57668" y2="47834"/>
                        <a14:foregroundMark x1="57668" y1="47834" x2="57668" y2="47834"/>
                        <a14:foregroundMark x1="57668" y1="47834" x2="49681" y2="40794"/>
                        <a14:foregroundMark x1="49681" y1="40794" x2="46965" y2="49819"/>
                        <a14:foregroundMark x1="46965" y1="49819" x2="46965" y2="51625"/>
                        <a14:foregroundMark x1="46965" y1="51625" x2="42173" y2="43502"/>
                        <a14:foregroundMark x1="42173" y1="43502" x2="34824" y2="39531"/>
                        <a14:foregroundMark x1="34824" y1="39531" x2="29872" y2="31949"/>
                        <a14:foregroundMark x1="29872" y1="31949" x2="29393" y2="28700"/>
                        <a14:foregroundMark x1="28914" y1="27978" x2="26997" y2="57040"/>
                        <a14:foregroundMark x1="29233" y1="59206" x2="41853" y2="67870"/>
                        <a14:foregroundMark x1="52236" y1="69134" x2="52236" y2="69134"/>
                        <a14:foregroundMark x1="52236" y1="69134" x2="52236" y2="69134"/>
                        <a14:foregroundMark x1="42332" y1="25271" x2="42332" y2="25271"/>
                        <a14:foregroundMark x1="42332" y1="25271" x2="42332" y2="25271"/>
                        <a14:foregroundMark x1="42332" y1="25271" x2="42332" y2="25271"/>
                        <a14:foregroundMark x1="37700" y1="23466" x2="54952" y2="29964"/>
                        <a14:foregroundMark x1="46166" y1="67690" x2="65655" y2="72022"/>
                        <a14:foregroundMark x1="46965" y1="88628" x2="54313" y2="87184"/>
                        <a14:foregroundMark x1="30511" y1="91516" x2="30511" y2="91516"/>
                        <a14:foregroundMark x1="30511" y1="91516" x2="30511" y2="91516"/>
                        <a14:foregroundMark x1="8946" y1="62635" x2="8946" y2="62635"/>
                        <a14:foregroundMark x1="90575" y1="60469" x2="90575" y2="60469"/>
                      </a14:backgroundRemoval>
                    </a14:imgEffect>
                    <a14:imgEffect>
                      <a14:sharpenSoften amount="25000"/>
                    </a14:imgEffect>
                  </a14:imgLayer>
                </a14:imgProps>
              </a:ext>
            </a:extLst>
          </a:blip>
          <a:stretch>
            <a:fillRect/>
          </a:stretch>
        </p:blipFill>
        <p:spPr>
          <a:xfrm>
            <a:off x="12344400" y="5915719"/>
            <a:ext cx="4932437" cy="4365128"/>
          </a:xfrm>
          <a:prstGeom prst="rect">
            <a:avLst/>
          </a:prstGeom>
        </p:spPr>
      </p:pic>
    </p:spTree>
    <p:extLst>
      <p:ext uri="{BB962C8B-B14F-4D97-AF65-F5344CB8AC3E}">
        <p14:creationId xmlns:p14="http://schemas.microsoft.com/office/powerpoint/2010/main" val="1524957656"/>
      </p:ext>
    </p:extLst>
  </p:cSld>
  <p:clrMapOvr>
    <a:masterClrMapping/>
  </p:clrMapOvr>
  <p:transition spd="slow">
    <p:diamon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E9A60C9-0A2A-4349-9FEB-812AADE6D788}"/>
              </a:ext>
            </a:extLst>
          </p:cNvPr>
          <p:cNvSpPr/>
          <p:nvPr/>
        </p:nvSpPr>
        <p:spPr>
          <a:xfrm>
            <a:off x="7892717" y="336884"/>
            <a:ext cx="10058400" cy="1876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31A02B"/>
                </a:solidFill>
                <a:latin typeface="#9Slide07 Cadena" panose="02000503000000020004" pitchFamily="2" charset="0"/>
              </a:rPr>
              <a:t>VẬN DỤNG </a:t>
            </a:r>
          </a:p>
        </p:txBody>
      </p:sp>
      <p:sp>
        <p:nvSpPr>
          <p:cNvPr id="6" name="Rectangle 5">
            <a:extLst>
              <a:ext uri="{FF2B5EF4-FFF2-40B4-BE49-F238E27FC236}">
                <a16:creationId xmlns:a16="http://schemas.microsoft.com/office/drawing/2014/main" id="{9DD53BDD-D3D4-491D-AADB-3B5919786088}"/>
              </a:ext>
            </a:extLst>
          </p:cNvPr>
          <p:cNvSpPr/>
          <p:nvPr/>
        </p:nvSpPr>
        <p:spPr>
          <a:xfrm>
            <a:off x="8991600" y="2324100"/>
            <a:ext cx="8229600" cy="4126832"/>
          </a:xfrm>
          <a:prstGeom prst="rect">
            <a:avLst/>
          </a:prstGeom>
          <a:solidFill>
            <a:srgbClr val="FF3399"/>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FFFFFF"/>
                </a:solidFill>
                <a:latin typeface="#9Slide07 IcielBaliho Script" pitchFamily="2" charset="0"/>
              </a:rPr>
              <a:t>Em đang sống ở miền nào của n</a:t>
            </a:r>
            <a:r>
              <a:rPr lang="vi-VN" sz="5400">
                <a:solidFill>
                  <a:srgbClr val="FFFFFF"/>
                </a:solidFill>
                <a:latin typeface="#9Slide07 IcielBaliho Script" pitchFamily="2" charset="0"/>
              </a:rPr>
              <a:t>ư</a:t>
            </a:r>
            <a:r>
              <a:rPr lang="en-US" sz="5400">
                <a:solidFill>
                  <a:srgbClr val="FFFFFF"/>
                </a:solidFill>
                <a:latin typeface="#9Slide07 IcielBaliho Script" pitchFamily="2" charset="0"/>
              </a:rPr>
              <a:t>ớc ta? Hãy mô tả đặc điểm thời tiết trong các mùa khí hậu ở địa ph</a:t>
            </a:r>
            <a:r>
              <a:rPr lang="vi-VN" sz="5400">
                <a:solidFill>
                  <a:srgbClr val="FFFFFF"/>
                </a:solidFill>
                <a:latin typeface="#9Slide07 IcielBaliho Script" pitchFamily="2" charset="0"/>
              </a:rPr>
              <a:t>ư</a:t>
            </a:r>
            <a:r>
              <a:rPr lang="en-US" sz="5400">
                <a:solidFill>
                  <a:srgbClr val="FFFFFF"/>
                </a:solidFill>
                <a:latin typeface="#9Slide07 IcielBaliho Script" pitchFamily="2" charset="0"/>
              </a:rPr>
              <a:t>ơng em?</a:t>
            </a:r>
          </a:p>
        </p:txBody>
      </p:sp>
      <p:pic>
        <p:nvPicPr>
          <p:cNvPr id="7" name="Picture 6">
            <a:extLst>
              <a:ext uri="{FF2B5EF4-FFF2-40B4-BE49-F238E27FC236}">
                <a16:creationId xmlns:a16="http://schemas.microsoft.com/office/drawing/2014/main" id="{8F74BA8C-8E06-4232-94D2-577C2A2C7F59}"/>
              </a:ext>
            </a:extLst>
          </p:cNvPr>
          <p:cNvPicPr>
            <a:picLocks noChangeAspect="1"/>
          </p:cNvPicPr>
          <p:nvPr/>
        </p:nvPicPr>
        <p:blipFill rotWithShape="1">
          <a:blip r:embed="rId2"/>
          <a:srcRect l="10211" t="54040" r="9158" b="7116"/>
          <a:stretch/>
        </p:blipFill>
        <p:spPr>
          <a:xfrm>
            <a:off x="8534400" y="6787457"/>
            <a:ext cx="9176084" cy="3150685"/>
          </a:xfrm>
          <a:prstGeom prst="rect">
            <a:avLst/>
          </a:prstGeom>
        </p:spPr>
      </p:pic>
      <p:pic>
        <p:nvPicPr>
          <p:cNvPr id="8" name="Picture 7">
            <a:extLst>
              <a:ext uri="{FF2B5EF4-FFF2-40B4-BE49-F238E27FC236}">
                <a16:creationId xmlns:a16="http://schemas.microsoft.com/office/drawing/2014/main" id="{DB3465C4-E923-46B0-A0A5-4EC3A7F35126}"/>
              </a:ext>
            </a:extLst>
          </p:cNvPr>
          <p:cNvPicPr>
            <a:picLocks noChangeAspect="1"/>
          </p:cNvPicPr>
          <p:nvPr/>
        </p:nvPicPr>
        <p:blipFill>
          <a:blip r:embed="rId3"/>
          <a:stretch>
            <a:fillRect/>
          </a:stretch>
        </p:blipFill>
        <p:spPr>
          <a:xfrm>
            <a:off x="317289" y="336884"/>
            <a:ext cx="6431837" cy="9547163"/>
          </a:xfrm>
          <a:prstGeom prst="rect">
            <a:avLst/>
          </a:prstGeom>
        </p:spPr>
      </p:pic>
    </p:spTree>
    <p:extLst>
      <p:ext uri="{BB962C8B-B14F-4D97-AF65-F5344CB8AC3E}">
        <p14:creationId xmlns:p14="http://schemas.microsoft.com/office/powerpoint/2010/main" val="1776826239"/>
      </p:ext>
    </p:extLst>
  </p:cSld>
  <p:clrMapOvr>
    <a:masterClrMapping/>
  </p:clrMapOvr>
  <p:transition spd="slow">
    <p:diamon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2933700"/>
            <a:ext cx="8598252" cy="8598252"/>
          </a:xfrm>
          <a:prstGeom prst="rect">
            <a:avLst/>
          </a:prstGeom>
        </p:spPr>
      </p:pic>
      <p:sp>
        <p:nvSpPr>
          <p:cNvPr id="37" name="TextBox 36">
            <a:extLst>
              <a:ext uri="{FF2B5EF4-FFF2-40B4-BE49-F238E27FC236}">
                <a16:creationId xmlns:a16="http://schemas.microsoft.com/office/drawing/2014/main" id="{D33C1F48-53BD-46FE-9ED8-E3ED76E38B2E}"/>
              </a:ext>
            </a:extLst>
          </p:cNvPr>
          <p:cNvSpPr txBox="1"/>
          <p:nvPr/>
        </p:nvSpPr>
        <p:spPr>
          <a:xfrm>
            <a:off x="1827182" y="1082399"/>
            <a:ext cx="11881320" cy="1338828"/>
          </a:xfrm>
          <a:prstGeom prst="rect">
            <a:avLst/>
          </a:prstGeom>
          <a:noFill/>
          <a:ln>
            <a:noFill/>
          </a:ln>
        </p:spPr>
        <p:txBody>
          <a:bodyPr wrap="square" rtlCol="0">
            <a:spAutoFit/>
          </a:bodyPr>
          <a:lstStyle/>
          <a:p>
            <a:pPr algn="ctr"/>
            <a:r>
              <a:rPr lang="en-US" sz="8100">
                <a:solidFill>
                  <a:srgbClr val="00B050"/>
                </a:solidFill>
                <a:latin typeface="#9Slide07 IcielCadena" panose="02000503000000020004" pitchFamily="2" charset="0"/>
              </a:rPr>
              <a:t>H</a:t>
            </a:r>
            <a:r>
              <a:rPr lang="vi-VN" sz="8100">
                <a:solidFill>
                  <a:srgbClr val="00B050"/>
                </a:solidFill>
                <a:latin typeface="#9Slide07 IcielCadena" panose="02000503000000020004" pitchFamily="2" charset="0"/>
              </a:rPr>
              <a:t>Ư</a:t>
            </a:r>
            <a:r>
              <a:rPr lang="en-US" sz="8100">
                <a:solidFill>
                  <a:srgbClr val="00B050"/>
                </a:solidFill>
                <a:latin typeface="#9Slide07 IcielCadena" panose="02000503000000020004" pitchFamily="2" charset="0"/>
              </a:rPr>
              <a:t>ỚNG DẪN VỀ NHÀ</a:t>
            </a:r>
          </a:p>
        </p:txBody>
      </p:sp>
      <p:sp>
        <p:nvSpPr>
          <p:cNvPr id="39" name="Text Box 26">
            <a:extLst>
              <a:ext uri="{FF2B5EF4-FFF2-40B4-BE49-F238E27FC236}">
                <a16:creationId xmlns:a16="http://schemas.microsoft.com/office/drawing/2014/main" id="{D6C0D474-BEDE-4F80-99D8-57F3B9195E66}"/>
              </a:ext>
            </a:extLst>
          </p:cNvPr>
          <p:cNvSpPr txBox="1">
            <a:spLocks noChangeArrowheads="1"/>
          </p:cNvSpPr>
          <p:nvPr/>
        </p:nvSpPr>
        <p:spPr bwMode="auto">
          <a:xfrm>
            <a:off x="1004296" y="3266832"/>
            <a:ext cx="1161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lang="en-US" altLang="vi-VN" sz="420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1.</a:t>
            </a:r>
            <a:r>
              <a:rPr lang="vi-VN" altLang="vi-VN" sz="420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 Làm bài trong vở bài tập</a:t>
            </a:r>
            <a:r>
              <a:rPr lang="en-US" altLang="vi-VN" sz="420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lang="en-US" altLang="vi-VN" sz="4200" dirty="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0" name="Text Box 27">
            <a:extLst>
              <a:ext uri="{FF2B5EF4-FFF2-40B4-BE49-F238E27FC236}">
                <a16:creationId xmlns:a16="http://schemas.microsoft.com/office/drawing/2014/main" id="{E5F1D9FA-FB61-4537-B0D1-21195BAD01E7}"/>
              </a:ext>
            </a:extLst>
          </p:cNvPr>
          <p:cNvSpPr txBox="1">
            <a:spLocks noChangeArrowheads="1"/>
          </p:cNvSpPr>
          <p:nvPr/>
        </p:nvSpPr>
        <p:spPr bwMode="auto">
          <a:xfrm>
            <a:off x="1195498" y="4329718"/>
            <a:ext cx="137634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371600" eaLnBrk="1" hangingPunct="1">
              <a:spcBef>
                <a:spcPct val="50000"/>
              </a:spcBef>
              <a:defRPr/>
            </a:pPr>
            <a:r>
              <a:rPr lang="en-US" altLang="vi-VN" sz="4200" dirty="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2. </a:t>
            </a:r>
            <a:r>
              <a:rPr lang="en-US" altLang="vi-VN" sz="4200" dirty="0" err="1">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Tìm</a:t>
            </a:r>
            <a:r>
              <a:rPr lang="en-US" altLang="vi-VN" sz="4200" dirty="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altLang="vi-VN" sz="4200" err="1">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hiểu</a:t>
            </a:r>
            <a:r>
              <a:rPr lang="en-US" altLang="vi-VN" sz="420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 bài</a:t>
            </a:r>
            <a:r>
              <a:rPr lang="vi-VN" altLang="vi-VN" sz="420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 </a:t>
            </a:r>
            <a:r>
              <a:rPr lang="en-US" altLang="vi-VN" sz="420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 mới</a:t>
            </a:r>
            <a:endParaRPr lang="vi-VN" altLang="vi-VN" sz="420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a:p>
            <a:pPr defTabSz="1371600" eaLnBrk="1" hangingPunct="1">
              <a:spcBef>
                <a:spcPct val="50000"/>
              </a:spcBef>
              <a:defRPr/>
            </a:pPr>
            <a:r>
              <a:rPr lang="vi-VN" altLang="vi-VN" sz="420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 Ôn tập các kiến thức đã học về biểu đồ khí hậu</a:t>
            </a:r>
          </a:p>
          <a:p>
            <a:pPr defTabSz="1371600" eaLnBrk="1" hangingPunct="1">
              <a:spcBef>
                <a:spcPct val="50000"/>
              </a:spcBef>
              <a:defRPr/>
            </a:pPr>
            <a:r>
              <a:rPr lang="vi-VN" altLang="vi-VN" sz="420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rPr>
              <a:t>- Chuẩn bị: thước, bút chì, máy tính.</a:t>
            </a:r>
            <a:endParaRPr lang="en-US" altLang="vi-VN" sz="4200" dirty="0">
              <a:solidFill>
                <a:srgbClr val="FF3399"/>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F1A415A3-3C5E-4865-A9EA-1C1435CEA3C2}"/>
              </a:ext>
            </a:extLst>
          </p:cNvPr>
          <p:cNvPicPr>
            <a:picLocks noChangeAspect="1"/>
          </p:cNvPicPr>
          <p:nvPr/>
        </p:nvPicPr>
        <p:blipFill>
          <a:blip r:embed="rId3"/>
          <a:stretch>
            <a:fillRect/>
          </a:stretch>
        </p:blipFill>
        <p:spPr>
          <a:xfrm>
            <a:off x="9144000" y="6044753"/>
            <a:ext cx="3559050" cy="3559050"/>
          </a:xfrm>
          <a:prstGeom prst="rect">
            <a:avLst/>
          </a:prstGeom>
        </p:spPr>
      </p:pic>
      <p:sp>
        <p:nvSpPr>
          <p:cNvPr id="3" name="Title 2">
            <a:extLst>
              <a:ext uri="{FF2B5EF4-FFF2-40B4-BE49-F238E27FC236}">
                <a16:creationId xmlns:a16="http://schemas.microsoft.com/office/drawing/2014/main" id="{FBE9448B-E95C-4FEC-9852-4A3808FDEEE9}"/>
              </a:ext>
            </a:extLst>
          </p:cNvPr>
          <p:cNvSpPr>
            <a:spLocks noGrp="1"/>
          </p:cNvSpPr>
          <p:nvPr>
            <p:ph type="ctrTitle"/>
          </p:nvPr>
        </p:nvSpPr>
        <p:spPr>
          <a:xfrm>
            <a:off x="9772249" y="2765250"/>
            <a:ext cx="6997194" cy="3867600"/>
          </a:xfrm>
        </p:spPr>
        <p:txBody>
          <a:bodyPr/>
          <a:lstStyle/>
          <a:p>
            <a:br>
              <a:rPr lang="vi-VN"/>
            </a:br>
            <a:endParaRPr lang="en-US"/>
          </a:p>
        </p:txBody>
      </p:sp>
    </p:spTree>
    <p:extLst>
      <p:ext uri="{BB962C8B-B14F-4D97-AF65-F5344CB8AC3E}">
        <p14:creationId xmlns:p14="http://schemas.microsoft.com/office/powerpoint/2010/main" val="4281507594"/>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from="(-#ppt_w/2)" to="(#ppt_x)" calcmode="lin" valueType="num">
                                      <p:cBhvr>
                                        <p:cTn id="12" dur="600" fill="hold">
                                          <p:stCondLst>
                                            <p:cond delay="0"/>
                                          </p:stCondLst>
                                        </p:cTn>
                                        <p:tgtEl>
                                          <p:spTgt spid="39"/>
                                        </p:tgtEl>
                                        <p:attrNameLst>
                                          <p:attrName>ppt_x</p:attrName>
                                        </p:attrNameLst>
                                      </p:cBhvr>
                                    </p:anim>
                                    <p:anim from="0" to="-1.0" calcmode="lin" valueType="num">
                                      <p:cBhvr>
                                        <p:cTn id="13" dur="200" decel="50000" autoRev="1" fill="hold">
                                          <p:stCondLst>
                                            <p:cond delay="600"/>
                                          </p:stCondLst>
                                        </p:cTn>
                                        <p:tgtEl>
                                          <p:spTgt spid="39"/>
                                        </p:tgtEl>
                                        <p:attrNameLst>
                                          <p:attrName>xshear</p:attrName>
                                        </p:attrNameLst>
                                      </p:cBhvr>
                                    </p:anim>
                                    <p:animScale>
                                      <p:cBhvr>
                                        <p:cTn id="14" dur="200" decel="100000" autoRev="1" fill="hold">
                                          <p:stCondLst>
                                            <p:cond delay="600"/>
                                          </p:stCondLst>
                                        </p:cTn>
                                        <p:tgtEl>
                                          <p:spTgt spid="39"/>
                                        </p:tgtEl>
                                      </p:cBhvr>
                                      <p:from x="100000" y="100000"/>
                                      <p:to x="80000" y="100000"/>
                                    </p:animScale>
                                    <p:anim by="(#ppt_h/3+#ppt_w*0.1)" calcmode="lin" valueType="num">
                                      <p:cBhvr additive="sum">
                                        <p:cTn id="15" dur="200" decel="100000" autoRev="1" fill="hold">
                                          <p:stCondLst>
                                            <p:cond delay="600"/>
                                          </p:stCondLst>
                                        </p:cTn>
                                        <p:tgtEl>
                                          <p:spTgt spid="39"/>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800" decel="100000"/>
                                        <p:tgtEl>
                                          <p:spTgt spid="40"/>
                                        </p:tgtEl>
                                      </p:cBhvr>
                                    </p:animEffect>
                                    <p:anim calcmode="lin" valueType="num">
                                      <p:cBhvr>
                                        <p:cTn id="21" dur="800" decel="100000" fill="hold"/>
                                        <p:tgtEl>
                                          <p:spTgt spid="40"/>
                                        </p:tgtEl>
                                        <p:attrNameLst>
                                          <p:attrName>style.rotation</p:attrName>
                                        </p:attrNameLst>
                                      </p:cBhvr>
                                      <p:tavLst>
                                        <p:tav tm="0">
                                          <p:val>
                                            <p:fltVal val="-90"/>
                                          </p:val>
                                        </p:tav>
                                        <p:tav tm="100000">
                                          <p:val>
                                            <p:fltVal val="0"/>
                                          </p:val>
                                        </p:tav>
                                      </p:tavLst>
                                    </p:anim>
                                    <p:anim calcmode="lin" valueType="num">
                                      <p:cBhvr>
                                        <p:cTn id="22" dur="800" decel="100000" fill="hold"/>
                                        <p:tgtEl>
                                          <p:spTgt spid="40"/>
                                        </p:tgtEl>
                                        <p:attrNameLst>
                                          <p:attrName>ppt_x</p:attrName>
                                        </p:attrNameLst>
                                      </p:cBhvr>
                                      <p:tavLst>
                                        <p:tav tm="0">
                                          <p:val>
                                            <p:strVal val="#ppt_x+0.4"/>
                                          </p:val>
                                        </p:tav>
                                        <p:tav tm="100000">
                                          <p:val>
                                            <p:strVal val="#ppt_x-0.05"/>
                                          </p:val>
                                        </p:tav>
                                      </p:tavLst>
                                    </p:anim>
                                    <p:anim calcmode="lin" valueType="num">
                                      <p:cBhvr>
                                        <p:cTn id="23" dur="800" decel="100000" fill="hold"/>
                                        <p:tgtEl>
                                          <p:spTgt spid="4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00581" y="787821"/>
            <a:ext cx="1035783" cy="922789"/>
          </a:xfrm>
          <a:custGeom>
            <a:avLst/>
            <a:gdLst/>
            <a:ahLst/>
            <a:cxnLst/>
            <a:rect l="l" t="t" r="r" b="b"/>
            <a:pathLst>
              <a:path w="1035783" h="922789">
                <a:moveTo>
                  <a:pt x="0" y="0"/>
                </a:moveTo>
                <a:lnTo>
                  <a:pt x="1035783" y="0"/>
                </a:lnTo>
                <a:lnTo>
                  <a:pt x="1035783" y="922788"/>
                </a:lnTo>
                <a:lnTo>
                  <a:pt x="0" y="9227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620194" y="9258300"/>
            <a:ext cx="1035783" cy="922789"/>
          </a:xfrm>
          <a:custGeom>
            <a:avLst/>
            <a:gdLst/>
            <a:ahLst/>
            <a:cxnLst/>
            <a:rect l="l" t="t" r="r" b="b"/>
            <a:pathLst>
              <a:path w="1035783" h="922789">
                <a:moveTo>
                  <a:pt x="0" y="0"/>
                </a:moveTo>
                <a:lnTo>
                  <a:pt x="1035783" y="0"/>
                </a:lnTo>
                <a:lnTo>
                  <a:pt x="1035783" y="922789"/>
                </a:lnTo>
                <a:lnTo>
                  <a:pt x="0" y="922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150823" y="8106247"/>
            <a:ext cx="1035783" cy="922789"/>
          </a:xfrm>
          <a:custGeom>
            <a:avLst/>
            <a:gdLst/>
            <a:ahLst/>
            <a:cxnLst/>
            <a:rect l="l" t="t" r="r" b="b"/>
            <a:pathLst>
              <a:path w="1035783" h="922789">
                <a:moveTo>
                  <a:pt x="0" y="0"/>
                </a:moveTo>
                <a:lnTo>
                  <a:pt x="1035783" y="0"/>
                </a:lnTo>
                <a:lnTo>
                  <a:pt x="1035783" y="922789"/>
                </a:lnTo>
                <a:lnTo>
                  <a:pt x="0" y="9227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7770108" y="7644853"/>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5393456" y="1365935"/>
            <a:ext cx="1035783" cy="922789"/>
          </a:xfrm>
          <a:custGeom>
            <a:avLst/>
            <a:gdLst/>
            <a:ahLst/>
            <a:cxnLst/>
            <a:rect l="l" t="t" r="r" b="b"/>
            <a:pathLst>
              <a:path w="1035783" h="922789">
                <a:moveTo>
                  <a:pt x="0" y="0"/>
                </a:moveTo>
                <a:lnTo>
                  <a:pt x="1035784" y="0"/>
                </a:lnTo>
                <a:lnTo>
                  <a:pt x="1035784" y="922789"/>
                </a:lnTo>
                <a:lnTo>
                  <a:pt x="0" y="922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2457160" y="8927624"/>
            <a:ext cx="2261312" cy="1776158"/>
          </a:xfrm>
          <a:custGeom>
            <a:avLst/>
            <a:gdLst/>
            <a:ahLst/>
            <a:cxnLst/>
            <a:rect l="l" t="t" r="r" b="b"/>
            <a:pathLst>
              <a:path w="2261312" h="1776158">
                <a:moveTo>
                  <a:pt x="0" y="0"/>
                </a:moveTo>
                <a:lnTo>
                  <a:pt x="2261312" y="0"/>
                </a:lnTo>
                <a:lnTo>
                  <a:pt x="2261312" y="1776158"/>
                </a:lnTo>
                <a:lnTo>
                  <a:pt x="0" y="17761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1138086" y="-298001"/>
            <a:ext cx="2353824" cy="1326701"/>
          </a:xfrm>
          <a:custGeom>
            <a:avLst/>
            <a:gdLst/>
            <a:ahLst/>
            <a:cxnLst/>
            <a:rect l="l" t="t" r="r" b="b"/>
            <a:pathLst>
              <a:path w="2353824" h="1326701">
                <a:moveTo>
                  <a:pt x="0" y="0"/>
                </a:moveTo>
                <a:lnTo>
                  <a:pt x="2353824" y="0"/>
                </a:lnTo>
                <a:lnTo>
                  <a:pt x="2353824" y="1326701"/>
                </a:lnTo>
                <a:lnTo>
                  <a:pt x="0" y="13267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9" name="Group 9"/>
          <p:cNvGrpSpPr/>
          <p:nvPr/>
        </p:nvGrpSpPr>
        <p:grpSpPr>
          <a:xfrm>
            <a:off x="1624595" y="2941916"/>
            <a:ext cx="15038810" cy="4974716"/>
            <a:chOff x="0" y="0"/>
            <a:chExt cx="20051747" cy="6632955"/>
          </a:xfrm>
        </p:grpSpPr>
        <p:grpSp>
          <p:nvGrpSpPr>
            <p:cNvPr id="10" name="Group 10"/>
            <p:cNvGrpSpPr/>
            <p:nvPr/>
          </p:nvGrpSpPr>
          <p:grpSpPr>
            <a:xfrm>
              <a:off x="0" y="0"/>
              <a:ext cx="20051747" cy="6632955"/>
              <a:chOff x="0" y="0"/>
              <a:chExt cx="20387384" cy="6743981"/>
            </a:xfrm>
          </p:grpSpPr>
          <p:sp>
            <p:nvSpPr>
              <p:cNvPr id="11" name="Freeform 11"/>
              <p:cNvSpPr/>
              <p:nvPr/>
            </p:nvSpPr>
            <p:spPr>
              <a:xfrm>
                <a:off x="31750" y="31750"/>
                <a:ext cx="20323883" cy="6680481"/>
              </a:xfrm>
              <a:custGeom>
                <a:avLst/>
                <a:gdLst/>
                <a:ahLst/>
                <a:cxnLst/>
                <a:rect l="l" t="t" r="r" b="b"/>
                <a:pathLst>
                  <a:path w="20323883" h="6680481">
                    <a:moveTo>
                      <a:pt x="20231174" y="6680481"/>
                    </a:moveTo>
                    <a:lnTo>
                      <a:pt x="92710" y="6680481"/>
                    </a:lnTo>
                    <a:cubicBezTo>
                      <a:pt x="41910" y="6680481"/>
                      <a:pt x="0" y="6638571"/>
                      <a:pt x="0" y="6587771"/>
                    </a:cubicBezTo>
                    <a:lnTo>
                      <a:pt x="0" y="92710"/>
                    </a:lnTo>
                    <a:cubicBezTo>
                      <a:pt x="0" y="41910"/>
                      <a:pt x="41910" y="0"/>
                      <a:pt x="92710" y="0"/>
                    </a:cubicBezTo>
                    <a:lnTo>
                      <a:pt x="20229903" y="0"/>
                    </a:lnTo>
                    <a:cubicBezTo>
                      <a:pt x="20280703" y="0"/>
                      <a:pt x="20322614" y="41910"/>
                      <a:pt x="20322614" y="92710"/>
                    </a:cubicBezTo>
                    <a:lnTo>
                      <a:pt x="20322614" y="6586501"/>
                    </a:lnTo>
                    <a:cubicBezTo>
                      <a:pt x="20323883" y="6638571"/>
                      <a:pt x="20281974" y="6680481"/>
                      <a:pt x="20231174" y="6680481"/>
                    </a:cubicBezTo>
                    <a:close/>
                  </a:path>
                </a:pathLst>
              </a:custGeom>
              <a:solidFill>
                <a:srgbClr val="FFFFFF"/>
              </a:solidFill>
            </p:spPr>
          </p:sp>
          <p:sp>
            <p:nvSpPr>
              <p:cNvPr id="12" name="Freeform 12"/>
              <p:cNvSpPr/>
              <p:nvPr/>
            </p:nvSpPr>
            <p:spPr>
              <a:xfrm>
                <a:off x="0" y="0"/>
                <a:ext cx="20387383" cy="6743981"/>
              </a:xfrm>
              <a:custGeom>
                <a:avLst/>
                <a:gdLst/>
                <a:ahLst/>
                <a:cxnLst/>
                <a:rect l="l" t="t" r="r" b="b"/>
                <a:pathLst>
                  <a:path w="20387383" h="6743981">
                    <a:moveTo>
                      <a:pt x="20262924" y="59690"/>
                    </a:moveTo>
                    <a:cubicBezTo>
                      <a:pt x="20298483" y="59690"/>
                      <a:pt x="20327694" y="88900"/>
                      <a:pt x="20327694" y="124460"/>
                    </a:cubicBezTo>
                    <a:lnTo>
                      <a:pt x="20327694" y="6619521"/>
                    </a:lnTo>
                    <a:cubicBezTo>
                      <a:pt x="20327694" y="6655081"/>
                      <a:pt x="20298483" y="6684291"/>
                      <a:pt x="20262924" y="6684291"/>
                    </a:cubicBezTo>
                    <a:lnTo>
                      <a:pt x="124460" y="6684291"/>
                    </a:lnTo>
                    <a:cubicBezTo>
                      <a:pt x="88900" y="6684291"/>
                      <a:pt x="59690" y="6655081"/>
                      <a:pt x="59690" y="6619521"/>
                    </a:cubicBezTo>
                    <a:lnTo>
                      <a:pt x="59690" y="124460"/>
                    </a:lnTo>
                    <a:cubicBezTo>
                      <a:pt x="59690" y="88900"/>
                      <a:pt x="88900" y="59690"/>
                      <a:pt x="124460" y="59690"/>
                    </a:cubicBezTo>
                    <a:lnTo>
                      <a:pt x="20262924" y="59690"/>
                    </a:lnTo>
                    <a:moveTo>
                      <a:pt x="20262924" y="0"/>
                    </a:moveTo>
                    <a:lnTo>
                      <a:pt x="124460" y="0"/>
                    </a:lnTo>
                    <a:cubicBezTo>
                      <a:pt x="55880" y="0"/>
                      <a:pt x="0" y="55880"/>
                      <a:pt x="0" y="124460"/>
                    </a:cubicBezTo>
                    <a:lnTo>
                      <a:pt x="0" y="6619521"/>
                    </a:lnTo>
                    <a:cubicBezTo>
                      <a:pt x="0" y="6688101"/>
                      <a:pt x="55880" y="6743981"/>
                      <a:pt x="124460" y="6743981"/>
                    </a:cubicBezTo>
                    <a:lnTo>
                      <a:pt x="20262924" y="6743981"/>
                    </a:lnTo>
                    <a:cubicBezTo>
                      <a:pt x="20331505" y="6743981"/>
                      <a:pt x="20387383" y="6688101"/>
                      <a:pt x="20387383" y="6619521"/>
                    </a:cubicBezTo>
                    <a:lnTo>
                      <a:pt x="20387383" y="124460"/>
                    </a:lnTo>
                    <a:cubicBezTo>
                      <a:pt x="20387383" y="55880"/>
                      <a:pt x="20331505" y="0"/>
                      <a:pt x="20262924" y="0"/>
                    </a:cubicBezTo>
                    <a:close/>
                  </a:path>
                </a:pathLst>
              </a:custGeom>
              <a:solidFill>
                <a:srgbClr val="000000"/>
              </a:solidFill>
            </p:spPr>
          </p:sp>
        </p:grpSp>
        <p:sp>
          <p:nvSpPr>
            <p:cNvPr id="13" name="TextBox 13"/>
            <p:cNvSpPr txBox="1"/>
            <p:nvPr/>
          </p:nvSpPr>
          <p:spPr>
            <a:xfrm>
              <a:off x="2177291" y="997169"/>
              <a:ext cx="15697166" cy="4886325"/>
            </a:xfrm>
            <a:prstGeom prst="rect">
              <a:avLst/>
            </a:prstGeom>
          </p:spPr>
          <p:txBody>
            <a:bodyPr lIns="0" tIns="0" rIns="0" bIns="0" rtlCol="0" anchor="t">
              <a:spAutoFit/>
            </a:bodyPr>
            <a:lstStyle/>
            <a:p>
              <a:pPr algn="ctr">
                <a:lnSpc>
                  <a:spcPts val="14400"/>
                </a:lnSpc>
              </a:pPr>
              <a:r>
                <a:rPr lang="en-US" sz="12000">
                  <a:solidFill>
                    <a:srgbClr val="000000"/>
                  </a:solidFill>
                  <a:latin typeface="Baloo"/>
                </a:rPr>
                <a:t>Bạn đã sẵn sàng để chơi chưa?</a:t>
              </a:r>
            </a:p>
          </p:txBody>
        </p:sp>
      </p:grpSp>
      <p:sp>
        <p:nvSpPr>
          <p:cNvPr id="14" name="Freeform 14"/>
          <p:cNvSpPr/>
          <p:nvPr/>
        </p:nvSpPr>
        <p:spPr>
          <a:xfrm rot="422648" flipH="1">
            <a:off x="15149742" y="5025020"/>
            <a:ext cx="2176595" cy="5783223"/>
          </a:xfrm>
          <a:custGeom>
            <a:avLst/>
            <a:gdLst/>
            <a:ahLst/>
            <a:cxnLst/>
            <a:rect l="l" t="t" r="r" b="b"/>
            <a:pathLst>
              <a:path w="2176595" h="5783223">
                <a:moveTo>
                  <a:pt x="2176595" y="0"/>
                </a:moveTo>
                <a:lnTo>
                  <a:pt x="0" y="0"/>
                </a:lnTo>
                <a:lnTo>
                  <a:pt x="0" y="5783223"/>
                </a:lnTo>
                <a:lnTo>
                  <a:pt x="2176595" y="5783223"/>
                </a:lnTo>
                <a:lnTo>
                  <a:pt x="2176595"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rot="-231912">
            <a:off x="705043" y="1113175"/>
            <a:ext cx="2693542" cy="5548494"/>
          </a:xfrm>
          <a:custGeom>
            <a:avLst/>
            <a:gdLst/>
            <a:ahLst/>
            <a:cxnLst/>
            <a:rect l="l" t="t" r="r" b="b"/>
            <a:pathLst>
              <a:path w="2693542" h="5548494">
                <a:moveTo>
                  <a:pt x="0" y="0"/>
                </a:moveTo>
                <a:lnTo>
                  <a:pt x="2693542" y="0"/>
                </a:lnTo>
                <a:lnTo>
                  <a:pt x="2693542" y="5548494"/>
                </a:lnTo>
                <a:lnTo>
                  <a:pt x="0" y="554849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13509622" y="7198954"/>
            <a:ext cx="2855614" cy="2803693"/>
          </a:xfrm>
          <a:custGeom>
            <a:avLst/>
            <a:gdLst/>
            <a:ahLst/>
            <a:cxnLst/>
            <a:rect l="l" t="t" r="r" b="b"/>
            <a:pathLst>
              <a:path w="2855614" h="2803693">
                <a:moveTo>
                  <a:pt x="0" y="0"/>
                </a:moveTo>
                <a:lnTo>
                  <a:pt x="2855613" y="0"/>
                </a:lnTo>
                <a:lnTo>
                  <a:pt x="2855613" y="2803693"/>
                </a:lnTo>
                <a:lnTo>
                  <a:pt x="0" y="28036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rot="1180867">
            <a:off x="109567" y="4276770"/>
            <a:ext cx="3334533" cy="4366650"/>
          </a:xfrm>
          <a:custGeom>
            <a:avLst/>
            <a:gdLst/>
            <a:ahLst/>
            <a:cxnLst/>
            <a:rect l="l" t="t" r="r" b="b"/>
            <a:pathLst>
              <a:path w="3334533" h="4366650">
                <a:moveTo>
                  <a:pt x="0" y="0"/>
                </a:moveTo>
                <a:lnTo>
                  <a:pt x="3334533" y="0"/>
                </a:lnTo>
                <a:lnTo>
                  <a:pt x="3334533" y="4366650"/>
                </a:lnTo>
                <a:lnTo>
                  <a:pt x="0" y="43666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17685" y="4934839"/>
            <a:ext cx="22193250" cy="3086100"/>
            <a:chOff x="0" y="0"/>
            <a:chExt cx="5845136" cy="812800"/>
          </a:xfrm>
        </p:grpSpPr>
        <p:sp>
          <p:nvSpPr>
            <p:cNvPr id="3" name="Freeform 3"/>
            <p:cNvSpPr/>
            <p:nvPr/>
          </p:nvSpPr>
          <p:spPr>
            <a:xfrm>
              <a:off x="2517981"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B93C"/>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0" y="6153150"/>
            <a:ext cx="18288000" cy="4133850"/>
            <a:chOff x="0" y="0"/>
            <a:chExt cx="4816593" cy="1088751"/>
          </a:xfrm>
        </p:grpSpPr>
        <p:sp>
          <p:nvSpPr>
            <p:cNvPr id="6" name="Freeform 6"/>
            <p:cNvSpPr/>
            <p:nvPr/>
          </p:nvSpPr>
          <p:spPr>
            <a:xfrm>
              <a:off x="0" y="0"/>
              <a:ext cx="4816592" cy="1088751"/>
            </a:xfrm>
            <a:custGeom>
              <a:avLst/>
              <a:gdLst/>
              <a:ahLst/>
              <a:cxnLst/>
              <a:rect l="l" t="t" r="r" b="b"/>
              <a:pathLst>
                <a:path w="4816592" h="1088751">
                  <a:moveTo>
                    <a:pt x="0" y="0"/>
                  </a:moveTo>
                  <a:lnTo>
                    <a:pt x="4816592" y="0"/>
                  </a:lnTo>
                  <a:lnTo>
                    <a:pt x="4816592" y="1088751"/>
                  </a:lnTo>
                  <a:lnTo>
                    <a:pt x="0" y="1088751"/>
                  </a:lnTo>
                  <a:close/>
                </a:path>
              </a:pathLst>
            </a:custGeom>
            <a:solidFill>
              <a:srgbClr val="41B93C"/>
            </a:solidFill>
          </p:spPr>
        </p:sp>
        <p:sp>
          <p:nvSpPr>
            <p:cNvPr id="7" name="TextBox 7"/>
            <p:cNvSpPr txBox="1"/>
            <p:nvPr/>
          </p:nvSpPr>
          <p:spPr>
            <a:xfrm>
              <a:off x="0" y="-66675"/>
              <a:ext cx="812800" cy="879475"/>
            </a:xfrm>
            <a:prstGeom prst="rect">
              <a:avLst/>
            </a:prstGeom>
          </p:spPr>
          <p:txBody>
            <a:bodyPr lIns="50800" tIns="50800" rIns="50800" bIns="50800" rtlCol="0" anchor="ctr"/>
            <a:lstStyle/>
            <a:p>
              <a:pPr algn="ctr">
                <a:lnSpc>
                  <a:spcPts val="3079"/>
                </a:lnSpc>
              </a:pPr>
              <a:endParaRPr/>
            </a:p>
          </p:txBody>
        </p:sp>
      </p:grpSp>
      <p:sp>
        <p:nvSpPr>
          <p:cNvPr id="8" name="Freeform 8"/>
          <p:cNvSpPr/>
          <p:nvPr/>
        </p:nvSpPr>
        <p:spPr>
          <a:xfrm>
            <a:off x="9914728" y="2680522"/>
            <a:ext cx="4096850" cy="3543603"/>
          </a:xfrm>
          <a:custGeom>
            <a:avLst/>
            <a:gdLst/>
            <a:ahLst/>
            <a:cxnLst/>
            <a:rect l="l" t="t" r="r" b="b"/>
            <a:pathLst>
              <a:path w="4096850" h="3543603">
                <a:moveTo>
                  <a:pt x="0" y="0"/>
                </a:moveTo>
                <a:lnTo>
                  <a:pt x="4096850" y="0"/>
                </a:lnTo>
                <a:lnTo>
                  <a:pt x="4096850" y="3543603"/>
                </a:lnTo>
                <a:lnTo>
                  <a:pt x="0" y="3543603"/>
                </a:lnTo>
                <a:lnTo>
                  <a:pt x="0" y="0"/>
                </a:lnTo>
                <a:close/>
              </a:path>
            </a:pathLst>
          </a:custGeom>
          <a:blipFill>
            <a:blip r:embed="rId2">
              <a:extLst>
                <a:ext uri="{96DAC541-7B7A-43D3-8B79-37D633B846F1}">
                  <asvg:svgBlip xmlns:asvg="http://schemas.microsoft.com/office/drawing/2016/SVG/main" r:embed="rId3"/>
                </a:ext>
              </a:extLst>
            </a:blip>
            <a:stretch>
              <a:fillRect b="-26352"/>
            </a:stretch>
          </a:blipFill>
        </p:spPr>
      </p:sp>
      <p:sp>
        <p:nvSpPr>
          <p:cNvPr id="9" name="Freeform 9"/>
          <p:cNvSpPr/>
          <p:nvPr/>
        </p:nvSpPr>
        <p:spPr>
          <a:xfrm flipH="1">
            <a:off x="4276422" y="2680522"/>
            <a:ext cx="4096850" cy="3543603"/>
          </a:xfrm>
          <a:custGeom>
            <a:avLst/>
            <a:gdLst/>
            <a:ahLst/>
            <a:cxnLst/>
            <a:rect l="l" t="t" r="r" b="b"/>
            <a:pathLst>
              <a:path w="4096850" h="3543603">
                <a:moveTo>
                  <a:pt x="4096850" y="0"/>
                </a:moveTo>
                <a:lnTo>
                  <a:pt x="0" y="0"/>
                </a:lnTo>
                <a:lnTo>
                  <a:pt x="0" y="3543603"/>
                </a:lnTo>
                <a:lnTo>
                  <a:pt x="4096850" y="3543603"/>
                </a:lnTo>
                <a:lnTo>
                  <a:pt x="4096850" y="0"/>
                </a:lnTo>
                <a:close/>
              </a:path>
            </a:pathLst>
          </a:custGeom>
          <a:blipFill>
            <a:blip r:embed="rId2">
              <a:extLst>
                <a:ext uri="{96DAC541-7B7A-43D3-8B79-37D633B846F1}">
                  <asvg:svgBlip xmlns:asvg="http://schemas.microsoft.com/office/drawing/2016/SVG/main" r:embed="rId3"/>
                </a:ext>
              </a:extLst>
            </a:blip>
            <a:stretch>
              <a:fillRect b="-26352"/>
            </a:stretch>
          </a:blipFill>
        </p:spPr>
      </p:sp>
      <p:sp>
        <p:nvSpPr>
          <p:cNvPr id="10" name="Freeform 10"/>
          <p:cNvSpPr/>
          <p:nvPr/>
        </p:nvSpPr>
        <p:spPr>
          <a:xfrm>
            <a:off x="6135437" y="1028700"/>
            <a:ext cx="6017126" cy="5377806"/>
          </a:xfrm>
          <a:custGeom>
            <a:avLst/>
            <a:gdLst/>
            <a:ahLst/>
            <a:cxnLst/>
            <a:rect l="l" t="t" r="r" b="b"/>
            <a:pathLst>
              <a:path w="6017126" h="5377806">
                <a:moveTo>
                  <a:pt x="0" y="0"/>
                </a:moveTo>
                <a:lnTo>
                  <a:pt x="6017126" y="0"/>
                </a:lnTo>
                <a:lnTo>
                  <a:pt x="6017126" y="5377806"/>
                </a:lnTo>
                <a:lnTo>
                  <a:pt x="0" y="5377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3568023">
            <a:off x="-969416" y="-1232018"/>
            <a:ext cx="3370526" cy="4521437"/>
          </a:xfrm>
          <a:custGeom>
            <a:avLst/>
            <a:gdLst/>
            <a:ahLst/>
            <a:cxnLst/>
            <a:rect l="l" t="t" r="r" b="b"/>
            <a:pathLst>
              <a:path w="3370526" h="4521437">
                <a:moveTo>
                  <a:pt x="0" y="0"/>
                </a:moveTo>
                <a:lnTo>
                  <a:pt x="3370526" y="0"/>
                </a:lnTo>
                <a:lnTo>
                  <a:pt x="3370526" y="4521436"/>
                </a:lnTo>
                <a:lnTo>
                  <a:pt x="0" y="45214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3598901" flipH="1">
            <a:off x="15872572" y="-1240663"/>
            <a:ext cx="3383415" cy="4538727"/>
          </a:xfrm>
          <a:custGeom>
            <a:avLst/>
            <a:gdLst/>
            <a:ahLst/>
            <a:cxnLst/>
            <a:rect l="l" t="t" r="r" b="b"/>
            <a:pathLst>
              <a:path w="3383415" h="4538727">
                <a:moveTo>
                  <a:pt x="3383414" y="0"/>
                </a:moveTo>
                <a:lnTo>
                  <a:pt x="0" y="0"/>
                </a:lnTo>
                <a:lnTo>
                  <a:pt x="0" y="4538726"/>
                </a:lnTo>
                <a:lnTo>
                  <a:pt x="3383414" y="4538726"/>
                </a:lnTo>
                <a:lnTo>
                  <a:pt x="338341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2546245" y="7165363"/>
            <a:ext cx="13465385" cy="2123059"/>
          </a:xfrm>
          <a:prstGeom prst="rect">
            <a:avLst/>
          </a:prstGeom>
        </p:spPr>
        <p:txBody>
          <a:bodyPr lIns="0" tIns="0" rIns="0" bIns="0" rtlCol="0" anchor="t">
            <a:spAutoFit/>
          </a:bodyPr>
          <a:lstStyle/>
          <a:p>
            <a:pPr marL="0" lvl="0" indent="0" algn="ctr">
              <a:lnSpc>
                <a:spcPts val="16411"/>
              </a:lnSpc>
              <a:spcBef>
                <a:spcPct val="0"/>
              </a:spcBef>
            </a:pPr>
            <a:r>
              <a:rPr lang="en-US" sz="14919" u="none">
                <a:solidFill>
                  <a:srgbClr val="FFFFFF"/>
                </a:solidFill>
                <a:latin typeface="#9Slide07 Cadena" panose="02000503000000020004" pitchFamily="2" charset="0"/>
              </a:rPr>
              <a:t>THANK YOU</a:t>
            </a:r>
          </a:p>
        </p:txBody>
      </p:sp>
      <p:sp>
        <p:nvSpPr>
          <p:cNvPr id="16" name="Freeform 16"/>
          <p:cNvSpPr/>
          <p:nvPr/>
        </p:nvSpPr>
        <p:spPr>
          <a:xfrm>
            <a:off x="805121" y="5449189"/>
            <a:ext cx="3141510" cy="1028700"/>
          </a:xfrm>
          <a:custGeom>
            <a:avLst/>
            <a:gdLst/>
            <a:ahLst/>
            <a:cxnLst/>
            <a:rect l="l" t="t" r="r" b="b"/>
            <a:pathLst>
              <a:path w="3141510" h="1028700">
                <a:moveTo>
                  <a:pt x="0" y="0"/>
                </a:moveTo>
                <a:lnTo>
                  <a:pt x="3141510" y="0"/>
                </a:lnTo>
                <a:lnTo>
                  <a:pt x="3141510" y="1028700"/>
                </a:lnTo>
                <a:lnTo>
                  <a:pt x="0" y="1028700"/>
                </a:lnTo>
                <a:lnTo>
                  <a:pt x="0" y="0"/>
                </a:lnTo>
                <a:close/>
              </a:path>
            </a:pathLst>
          </a:custGeom>
          <a:blipFill>
            <a:blip r:embed="rId8">
              <a:extLst>
                <a:ext uri="{96DAC541-7B7A-43D3-8B79-37D633B846F1}">
                  <asvg:svgBlip xmlns:asvg="http://schemas.microsoft.com/office/drawing/2016/SVG/main" r:embed="rId9"/>
                </a:ext>
              </a:extLst>
            </a:blip>
            <a:stretch>
              <a:fillRect t="-23681"/>
            </a:stretch>
          </a:blipFill>
        </p:spPr>
      </p:sp>
      <p:sp>
        <p:nvSpPr>
          <p:cNvPr id="17" name="Freeform 17"/>
          <p:cNvSpPr/>
          <p:nvPr/>
        </p:nvSpPr>
        <p:spPr>
          <a:xfrm flipH="1">
            <a:off x="14505239" y="5449189"/>
            <a:ext cx="3141510" cy="1028700"/>
          </a:xfrm>
          <a:custGeom>
            <a:avLst/>
            <a:gdLst/>
            <a:ahLst/>
            <a:cxnLst/>
            <a:rect l="l" t="t" r="r" b="b"/>
            <a:pathLst>
              <a:path w="3141510" h="1028700">
                <a:moveTo>
                  <a:pt x="3141510" y="0"/>
                </a:moveTo>
                <a:lnTo>
                  <a:pt x="0" y="0"/>
                </a:lnTo>
                <a:lnTo>
                  <a:pt x="0" y="1028700"/>
                </a:lnTo>
                <a:lnTo>
                  <a:pt x="3141510" y="1028700"/>
                </a:lnTo>
                <a:lnTo>
                  <a:pt x="3141510" y="0"/>
                </a:lnTo>
                <a:close/>
              </a:path>
            </a:pathLst>
          </a:custGeom>
          <a:blipFill>
            <a:blip r:embed="rId8">
              <a:extLst>
                <a:ext uri="{96DAC541-7B7A-43D3-8B79-37D633B846F1}">
                  <asvg:svgBlip xmlns:asvg="http://schemas.microsoft.com/office/drawing/2016/SVG/main" r:embed="rId9"/>
                </a:ext>
              </a:extLst>
            </a:blip>
            <a:stretch>
              <a:fillRect t="-23681"/>
            </a:stretch>
          </a:blipFill>
        </p:spPr>
      </p:sp>
    </p:spTree>
  </p:cSld>
  <p:clrMapOvr>
    <a:masterClrMapping/>
  </p:clrMapOvr>
  <p:transition spd="slow">
    <p:diamon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65+ Background Tím Nhạt, Pastel Đẹp 'Ther' Mộng, Lãng Mạn Nhất - Trường  THPT Phan Đình Phùng">
            <a:extLst>
              <a:ext uri="{FF2B5EF4-FFF2-40B4-BE49-F238E27FC236}">
                <a16:creationId xmlns:a16="http://schemas.microsoft.com/office/drawing/2014/main" id="{ECB6BC11-C084-4201-981E-C3A060057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67" y="-1049498"/>
            <a:ext cx="19202400" cy="127935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a:extLst>
              <a:ext uri="{FF2B5EF4-FFF2-40B4-BE49-F238E27FC236}">
                <a16:creationId xmlns:a16="http://schemas.microsoft.com/office/drawing/2014/main" id="{D3A4BEE9-BAF7-4BEA-9F84-C84B746FC23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5724" y="7086600"/>
            <a:ext cx="3200400" cy="3200400"/>
          </a:xfrm>
          <a:prstGeom prst="rect">
            <a:avLst/>
          </a:prstGeom>
        </p:spPr>
      </p:pic>
      <p:sp>
        <p:nvSpPr>
          <p:cNvPr id="10" name="Rectangle 9">
            <a:extLst>
              <a:ext uri="{FF2B5EF4-FFF2-40B4-BE49-F238E27FC236}">
                <a16:creationId xmlns:a16="http://schemas.microsoft.com/office/drawing/2014/main" id="{8AF16F2D-9C52-4513-BB30-E26EADD931A2}"/>
              </a:ext>
            </a:extLst>
          </p:cNvPr>
          <p:cNvSpPr/>
          <p:nvPr/>
        </p:nvSpPr>
        <p:spPr>
          <a:xfrm>
            <a:off x="1295400" y="732940"/>
            <a:ext cx="16078200" cy="1569660"/>
          </a:xfrm>
          <a:prstGeom prst="rect">
            <a:avLst/>
          </a:prstGeom>
          <a:solidFill>
            <a:schemeClr val="bg1"/>
          </a:solidFill>
        </p:spPr>
        <p:txBody>
          <a:bodyPr wrap="square">
            <a:spAutoFit/>
          </a:bodyPr>
          <a:lstStyle/>
          <a:p>
            <a:pPr algn="ctr" defTabSz="1371600"/>
            <a:r>
              <a:rPr lang="en-US" sz="4800">
                <a:solidFill>
                  <a:srgbClr val="FF3399"/>
                </a:solidFill>
                <a:latin typeface="#9Slide02 Noi dung rat dai" panose="02000000000000000000" pitchFamily="2" charset="0"/>
                <a:ea typeface="#9Slide02 Noi dung rat dai" panose="02000000000000000000" pitchFamily="2" charset="0"/>
              </a:rPr>
              <a:t>Câu 1:</a:t>
            </a:r>
            <a:r>
              <a:rPr lang="vi-VN" sz="4800">
                <a:solidFill>
                  <a:srgbClr val="FF3399"/>
                </a:solidFill>
                <a:latin typeface="#9Slide02 Noi dung rat dai" panose="02000000000000000000" pitchFamily="2" charset="0"/>
                <a:ea typeface="#9Slide02 Noi dung rat dai" panose="02000000000000000000" pitchFamily="2" charset="0"/>
              </a:rPr>
              <a:t> Nhiệt độ trung bình năm trên 20</a:t>
            </a:r>
            <a:r>
              <a:rPr lang="vi-VN" sz="4800" baseline="30000">
                <a:solidFill>
                  <a:srgbClr val="FF3399"/>
                </a:solidFill>
                <a:latin typeface="#9Slide02 Noi dung rat dai" panose="02000000000000000000" pitchFamily="2" charset="0"/>
                <a:ea typeface="#9Slide02 Noi dung rat dai" panose="02000000000000000000" pitchFamily="2" charset="0"/>
              </a:rPr>
              <a:t>0</a:t>
            </a:r>
            <a:r>
              <a:rPr lang="vi-VN" sz="4800">
                <a:solidFill>
                  <a:srgbClr val="FF3399"/>
                </a:solidFill>
                <a:latin typeface="#9Slide02 Noi dung rat dai" panose="02000000000000000000" pitchFamily="2" charset="0"/>
                <a:ea typeface="#9Slide02 Noi dung rat dai" panose="02000000000000000000" pitchFamily="2" charset="0"/>
              </a:rPr>
              <a:t>C là biểu hiện cho tính chất nào của khí hậu nước ta?</a:t>
            </a:r>
            <a:endParaRPr lang="en-US" sz="4800">
              <a:solidFill>
                <a:srgbClr val="FF3399"/>
              </a:solidFill>
              <a:latin typeface="#9Slide02 Noi dung rat dai" panose="02000000000000000000" pitchFamily="2" charset="0"/>
              <a:ea typeface="#9Slide02 Noi dung rat dai" panose="02000000000000000000" pitchFamily="2" charset="0"/>
            </a:endParaRPr>
          </a:p>
        </p:txBody>
      </p:sp>
      <p:sp>
        <p:nvSpPr>
          <p:cNvPr id="4" name="Heart 3">
            <a:extLst>
              <a:ext uri="{FF2B5EF4-FFF2-40B4-BE49-F238E27FC236}">
                <a16:creationId xmlns:a16="http://schemas.microsoft.com/office/drawing/2014/main" id="{1DCED5A2-11AF-4A90-A4D4-7178F47004FD}"/>
              </a:ext>
            </a:extLst>
          </p:cNvPr>
          <p:cNvSpPr/>
          <p:nvPr/>
        </p:nvSpPr>
        <p:spPr>
          <a:xfrm rot="1202949">
            <a:off x="431131" y="3657601"/>
            <a:ext cx="5626769" cy="4293674"/>
          </a:xfrm>
          <a:prstGeom prst="heart">
            <a:avLst/>
          </a:prstGeom>
          <a:solidFill>
            <a:srgbClr val="FBA0AF"/>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schemeClr val="bg1"/>
                </a:solidFill>
                <a:latin typeface="#9Slide07 IcielBaliho Script" pitchFamily="2" charset="0"/>
              </a:rPr>
              <a:t>Chúc mừng em, đã đ</a:t>
            </a:r>
            <a:r>
              <a:rPr lang="vi-VN" sz="4800">
                <a:solidFill>
                  <a:schemeClr val="bg1"/>
                </a:solidFill>
                <a:latin typeface="#9Slide07 IcielBaliho Script" pitchFamily="2" charset="0"/>
              </a:rPr>
              <a:t>ư</a:t>
            </a:r>
            <a:r>
              <a:rPr lang="en-US" sz="4800">
                <a:solidFill>
                  <a:schemeClr val="bg1"/>
                </a:solidFill>
                <a:latin typeface="#9Slide07 IcielBaliho Script" pitchFamily="2" charset="0"/>
              </a:rPr>
              <a:t>ợc 1 chiếc bút chì.</a:t>
            </a:r>
          </a:p>
        </p:txBody>
      </p:sp>
      <p:sp>
        <p:nvSpPr>
          <p:cNvPr id="17" name="Flowchart: Terminator 16">
            <a:extLst>
              <a:ext uri="{FF2B5EF4-FFF2-40B4-BE49-F238E27FC236}">
                <a16:creationId xmlns:a16="http://schemas.microsoft.com/office/drawing/2014/main" id="{0B2B052F-492F-4D09-AF53-2E271B19B753}"/>
              </a:ext>
            </a:extLst>
          </p:cNvPr>
          <p:cNvSpPr/>
          <p:nvPr/>
        </p:nvSpPr>
        <p:spPr>
          <a:xfrm>
            <a:off x="8020942" y="4457700"/>
            <a:ext cx="4876800" cy="3964449"/>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a:solidFill>
                  <a:srgbClr val="1B3DCD"/>
                </a:solidFill>
                <a:latin typeface="#9Slide07 IcielBaliho Script" pitchFamily="2" charset="0"/>
              </a:rPr>
              <a:t>Tính chất nhiệt đới</a:t>
            </a:r>
            <a:endParaRPr lang="en-US" sz="8100">
              <a:solidFill>
                <a:srgbClr val="1B3DCD"/>
              </a:solidFill>
              <a:latin typeface="#9Slide07 IcielBaliho Script" pitchFamily="2" charset="0"/>
            </a:endParaRPr>
          </a:p>
        </p:txBody>
      </p:sp>
      <p:pic>
        <p:nvPicPr>
          <p:cNvPr id="18" name="Picture 2" descr="Teacher PNG Images With Transparent Background | Free Download On Lovepik">
            <a:hlinkClick r:id="rId3" action="ppaction://hlinksldjump"/>
            <a:extLst>
              <a:ext uri="{FF2B5EF4-FFF2-40B4-BE49-F238E27FC236}">
                <a16:creationId xmlns:a16="http://schemas.microsoft.com/office/drawing/2014/main" id="{697BECDC-E09F-499A-BFAC-40BB58B7ECD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474180" y="5070051"/>
            <a:ext cx="8172450" cy="81724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653270"/>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65+ Background Tím Nhạt, Pastel Đẹp 'Ther' Mộng, Lãng Mạn Nhất - Trường  THPT Phan Đình Phùng">
            <a:extLst>
              <a:ext uri="{FF2B5EF4-FFF2-40B4-BE49-F238E27FC236}">
                <a16:creationId xmlns:a16="http://schemas.microsoft.com/office/drawing/2014/main" id="{DBE463FC-C19E-4E83-B36B-F34F4644E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67" y="-1049498"/>
            <a:ext cx="19202400" cy="12793599"/>
          </a:xfrm>
          <a:prstGeom prst="rect">
            <a:avLst/>
          </a:prstGeom>
          <a:noFill/>
          <a:extLst>
            <a:ext uri="{909E8E84-426E-40DD-AFC4-6F175D3DCCD1}">
              <a14:hiddenFill xmlns:a14="http://schemas.microsoft.com/office/drawing/2010/main">
                <a:solidFill>
                  <a:srgbClr val="FFFFFF"/>
                </a:solidFill>
              </a14:hiddenFill>
            </a:ext>
          </a:extLst>
        </p:spPr>
      </p:pic>
      <p:sp>
        <p:nvSpPr>
          <p:cNvPr id="4" name="Heart 3">
            <a:extLst>
              <a:ext uri="{FF2B5EF4-FFF2-40B4-BE49-F238E27FC236}">
                <a16:creationId xmlns:a16="http://schemas.microsoft.com/office/drawing/2014/main" id="{1DCED5A2-11AF-4A90-A4D4-7178F47004FD}"/>
              </a:ext>
            </a:extLst>
          </p:cNvPr>
          <p:cNvSpPr/>
          <p:nvPr/>
        </p:nvSpPr>
        <p:spPr>
          <a:xfrm rot="1202949">
            <a:off x="607610" y="3732505"/>
            <a:ext cx="5626769" cy="4293674"/>
          </a:xfrm>
          <a:prstGeom prst="heart">
            <a:avLst/>
          </a:prstGeom>
          <a:solidFill>
            <a:srgbClr val="FF33CC"/>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white"/>
                </a:solidFill>
                <a:latin typeface="#9Slide07 IcielBaliho Script" pitchFamily="2" charset="0"/>
              </a:rPr>
              <a:t>Chúc mừng em, đã đ</a:t>
            </a:r>
            <a:r>
              <a:rPr lang="vi-VN" sz="4800">
                <a:solidFill>
                  <a:prstClr val="white"/>
                </a:solidFill>
                <a:latin typeface="#9Slide07 IcielBaliho Script" pitchFamily="2" charset="0"/>
              </a:rPr>
              <a:t>ư</a:t>
            </a:r>
            <a:r>
              <a:rPr lang="en-US" sz="4800">
                <a:solidFill>
                  <a:prstClr val="white"/>
                </a:solidFill>
                <a:latin typeface="#9Slide07 IcielBaliho Script" pitchFamily="2" charset="0"/>
              </a:rPr>
              <a:t>ợc </a:t>
            </a:r>
            <a:r>
              <a:rPr lang="vi-VN" sz="4800">
                <a:solidFill>
                  <a:prstClr val="white"/>
                </a:solidFill>
                <a:latin typeface="#9Slide07 IcielBaliho Script" pitchFamily="2" charset="0"/>
              </a:rPr>
              <a:t>.........</a:t>
            </a:r>
            <a:endParaRPr lang="en-US" sz="4800">
              <a:solidFill>
                <a:prstClr val="white"/>
              </a:solidFill>
              <a:latin typeface="#9Slide07 IcielBaliho Script" pitchFamily="2" charset="0"/>
            </a:endParaRPr>
          </a:p>
        </p:txBody>
      </p:sp>
      <p:pic>
        <p:nvPicPr>
          <p:cNvPr id="12" name="Picture 11">
            <a:hlinkClick r:id="rId3" action="ppaction://hlinksldjump"/>
            <a:extLst>
              <a:ext uri="{FF2B5EF4-FFF2-40B4-BE49-F238E27FC236}">
                <a16:creationId xmlns:a16="http://schemas.microsoft.com/office/drawing/2014/main" id="{95F9F2FA-9DB1-462D-9646-F69C82BDEE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71500" y="6544802"/>
            <a:ext cx="4243388" cy="4243388"/>
          </a:xfrm>
          <a:prstGeom prst="rect">
            <a:avLst/>
          </a:prstGeom>
        </p:spPr>
      </p:pic>
      <p:sp>
        <p:nvSpPr>
          <p:cNvPr id="16" name="Flowchart: Terminator 15">
            <a:extLst>
              <a:ext uri="{FF2B5EF4-FFF2-40B4-BE49-F238E27FC236}">
                <a16:creationId xmlns:a16="http://schemas.microsoft.com/office/drawing/2014/main" id="{98B813C4-6209-4C2B-AABE-4CDEA055BA73}"/>
              </a:ext>
            </a:extLst>
          </p:cNvPr>
          <p:cNvSpPr/>
          <p:nvPr/>
        </p:nvSpPr>
        <p:spPr>
          <a:xfrm>
            <a:off x="6019800" y="7137838"/>
            <a:ext cx="7828658" cy="2416222"/>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000">
                <a:solidFill>
                  <a:srgbClr val="1B3DCD"/>
                </a:solidFill>
                <a:latin typeface="#9Slide07 IcielBaliho Script" pitchFamily="2" charset="0"/>
              </a:rPr>
              <a:t>1500-&gt;2000 mm</a:t>
            </a:r>
            <a:endParaRPr lang="en-US" sz="8000">
              <a:solidFill>
                <a:srgbClr val="1B3DCD"/>
              </a:solidFill>
              <a:latin typeface="#9Slide07 IcielBaliho Script" pitchFamily="2" charset="0"/>
            </a:endParaRPr>
          </a:p>
        </p:txBody>
      </p:sp>
      <p:pic>
        <p:nvPicPr>
          <p:cNvPr id="18" name="Picture 2" descr="Teacher PNG Images With Transparent Background | Free Download On Lovepik">
            <a:hlinkClick r:id="rId3" action="ppaction://hlinksldjump"/>
            <a:extLst>
              <a:ext uri="{FF2B5EF4-FFF2-40B4-BE49-F238E27FC236}">
                <a16:creationId xmlns:a16="http://schemas.microsoft.com/office/drawing/2014/main" id="{3208E83E-B43C-44E7-9EB7-F8FF8E0196A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474180" y="5070051"/>
            <a:ext cx="8172450" cy="81724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377CE89-C4E2-436A-9293-B0D4C5FB1FF9}"/>
              </a:ext>
            </a:extLst>
          </p:cNvPr>
          <p:cNvSpPr/>
          <p:nvPr/>
        </p:nvSpPr>
        <p:spPr>
          <a:xfrm>
            <a:off x="1295400" y="732940"/>
            <a:ext cx="16078200" cy="1569660"/>
          </a:xfrm>
          <a:prstGeom prst="rect">
            <a:avLst/>
          </a:prstGeom>
          <a:solidFill>
            <a:schemeClr val="bg1"/>
          </a:solidFill>
        </p:spPr>
        <p:txBody>
          <a:bodyPr wrap="square">
            <a:spAutoFit/>
          </a:bodyPr>
          <a:lstStyle/>
          <a:p>
            <a:pPr algn="ctr" defTabSz="1371600"/>
            <a:r>
              <a:rPr lang="en-US" sz="4800">
                <a:solidFill>
                  <a:srgbClr val="FF3399"/>
                </a:solidFill>
                <a:latin typeface="#9Slide02 Noi dung rat dai" panose="02000000000000000000" pitchFamily="2" charset="0"/>
                <a:ea typeface="#9Slide02 Noi dung rat dai" panose="02000000000000000000" pitchFamily="2" charset="0"/>
              </a:rPr>
              <a:t>Câu </a:t>
            </a:r>
            <a:r>
              <a:rPr lang="vi-VN" sz="4800">
                <a:solidFill>
                  <a:srgbClr val="FF3399"/>
                </a:solidFill>
                <a:latin typeface="#9Slide02 Noi dung rat dai" panose="02000000000000000000" pitchFamily="2" charset="0"/>
                <a:ea typeface="#9Slide02 Noi dung rat dai" panose="02000000000000000000" pitchFamily="2" charset="0"/>
              </a:rPr>
              <a:t>2</a:t>
            </a:r>
            <a:r>
              <a:rPr lang="en-US" sz="4800">
                <a:solidFill>
                  <a:srgbClr val="FF3399"/>
                </a:solidFill>
                <a:latin typeface="#9Slide02 Noi dung rat dai" panose="02000000000000000000" pitchFamily="2" charset="0"/>
                <a:ea typeface="#9Slide02 Noi dung rat dai" panose="02000000000000000000" pitchFamily="2" charset="0"/>
              </a:rPr>
              <a:t>:</a:t>
            </a:r>
            <a:r>
              <a:rPr lang="vi-VN" sz="4800">
                <a:solidFill>
                  <a:srgbClr val="FF3399"/>
                </a:solidFill>
                <a:latin typeface="#9Slide02 Noi dung rat dai" panose="02000000000000000000" pitchFamily="2" charset="0"/>
                <a:ea typeface="#9Slide02 Noi dung rat dai" panose="02000000000000000000" pitchFamily="2" charset="0"/>
              </a:rPr>
              <a:t> Điền từ còn thiếu vào chỗ trống?</a:t>
            </a:r>
          </a:p>
          <a:p>
            <a:pPr algn="ctr" defTabSz="1371600"/>
            <a:r>
              <a:rPr lang="vi-VN" sz="4800">
                <a:solidFill>
                  <a:srgbClr val="FF3399"/>
                </a:solidFill>
                <a:latin typeface="#9Slide02 Noi dung rat dai" panose="02000000000000000000" pitchFamily="2" charset="0"/>
                <a:ea typeface="#9Slide02 Noi dung rat dai" panose="02000000000000000000" pitchFamily="2" charset="0"/>
              </a:rPr>
              <a:t>Lượng mưa trung bình năm của nước ta là ...................</a:t>
            </a:r>
            <a:endParaRPr lang="en-US" sz="4800">
              <a:solidFill>
                <a:srgbClr val="FF3399"/>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938382430"/>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65+ Background Tím Nhạt, Pastel Đẹp 'Ther' Mộng, Lãng Mạn Nhất - Trường  THPT Phan Đình Phùng">
            <a:extLst>
              <a:ext uri="{FF2B5EF4-FFF2-40B4-BE49-F238E27FC236}">
                <a16:creationId xmlns:a16="http://schemas.microsoft.com/office/drawing/2014/main" id="{ECE868AA-17BC-49CF-8E2B-DFA13813F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67" y="-1049498"/>
            <a:ext cx="19202400" cy="12793599"/>
          </a:xfrm>
          <a:prstGeom prst="rect">
            <a:avLst/>
          </a:prstGeom>
          <a:noFill/>
          <a:extLst>
            <a:ext uri="{909E8E84-426E-40DD-AFC4-6F175D3DCCD1}">
              <a14:hiddenFill xmlns:a14="http://schemas.microsoft.com/office/drawing/2010/main">
                <a:solidFill>
                  <a:srgbClr val="FFFFFF"/>
                </a:solidFill>
              </a14:hiddenFill>
            </a:ext>
          </a:extLst>
        </p:spPr>
      </p:pic>
      <p:sp>
        <p:nvSpPr>
          <p:cNvPr id="4" name="Heart 3">
            <a:extLst>
              <a:ext uri="{FF2B5EF4-FFF2-40B4-BE49-F238E27FC236}">
                <a16:creationId xmlns:a16="http://schemas.microsoft.com/office/drawing/2014/main" id="{1DCED5A2-11AF-4A90-A4D4-7178F47004FD}"/>
              </a:ext>
            </a:extLst>
          </p:cNvPr>
          <p:cNvSpPr/>
          <p:nvPr/>
        </p:nvSpPr>
        <p:spPr>
          <a:xfrm rot="1202949">
            <a:off x="607610" y="3732505"/>
            <a:ext cx="5626769" cy="4293674"/>
          </a:xfrm>
          <a:prstGeom prst="heart">
            <a:avLst/>
          </a:prstGeom>
          <a:solidFill>
            <a:srgbClr val="FED92A"/>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schemeClr val="bg1"/>
                </a:solidFill>
                <a:latin typeface="#9Slide07 IcielBaliho Script" pitchFamily="2" charset="0"/>
              </a:rPr>
              <a:t>Chúc mừng em, đã đ</a:t>
            </a:r>
            <a:r>
              <a:rPr lang="vi-VN" sz="4800">
                <a:solidFill>
                  <a:schemeClr val="bg1"/>
                </a:solidFill>
                <a:latin typeface="#9Slide07 IcielBaliho Script" pitchFamily="2" charset="0"/>
              </a:rPr>
              <a:t>ư</a:t>
            </a:r>
            <a:r>
              <a:rPr lang="en-US" sz="4800">
                <a:solidFill>
                  <a:schemeClr val="bg1"/>
                </a:solidFill>
                <a:latin typeface="#9Slide07 IcielBaliho Script" pitchFamily="2" charset="0"/>
              </a:rPr>
              <a:t>ợc </a:t>
            </a:r>
            <a:r>
              <a:rPr lang="vi-VN" sz="4800">
                <a:solidFill>
                  <a:schemeClr val="bg1"/>
                </a:solidFill>
                <a:latin typeface="#9Slide07 IcielBaliho Script" pitchFamily="2" charset="0"/>
              </a:rPr>
              <a:t>.........</a:t>
            </a:r>
            <a:endParaRPr lang="en-US" sz="4800">
              <a:solidFill>
                <a:schemeClr val="bg1"/>
              </a:solidFill>
              <a:latin typeface="#9Slide07 IcielBaliho Script" pitchFamily="2" charset="0"/>
            </a:endParaRPr>
          </a:p>
        </p:txBody>
      </p:sp>
      <p:pic>
        <p:nvPicPr>
          <p:cNvPr id="9" name="Picture 8">
            <a:hlinkClick r:id="rId3" action="ppaction://hlinksldjump"/>
            <a:extLst>
              <a:ext uri="{FF2B5EF4-FFF2-40B4-BE49-F238E27FC236}">
                <a16:creationId xmlns:a16="http://schemas.microsoft.com/office/drawing/2014/main" id="{67F32CF8-36B3-4EB2-9CA0-08127F6D936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2663" y="6034232"/>
            <a:ext cx="4281212" cy="4945737"/>
          </a:xfrm>
          <a:prstGeom prst="rect">
            <a:avLst/>
          </a:prstGeom>
        </p:spPr>
      </p:pic>
      <p:sp>
        <p:nvSpPr>
          <p:cNvPr id="15" name="Flowchart: Terminator 14">
            <a:extLst>
              <a:ext uri="{FF2B5EF4-FFF2-40B4-BE49-F238E27FC236}">
                <a16:creationId xmlns:a16="http://schemas.microsoft.com/office/drawing/2014/main" id="{4E7D1822-BDF9-459B-97CF-3B63391DDF01}"/>
              </a:ext>
            </a:extLst>
          </p:cNvPr>
          <p:cNvSpPr/>
          <p:nvPr/>
        </p:nvSpPr>
        <p:spPr>
          <a:xfrm>
            <a:off x="8020942" y="4128580"/>
            <a:ext cx="4876800" cy="4935373"/>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a:solidFill>
                  <a:srgbClr val="1B3DCD"/>
                </a:solidFill>
                <a:latin typeface="#9Slide07 IcielBaliho Script" pitchFamily="2" charset="0"/>
              </a:rPr>
              <a:t>Dãy núi Bạch Mã</a:t>
            </a:r>
            <a:endParaRPr lang="en-US" sz="8100">
              <a:solidFill>
                <a:srgbClr val="1B3DCD"/>
              </a:solidFill>
              <a:latin typeface="#9Slide07 IcielBaliho Script" pitchFamily="2" charset="0"/>
            </a:endParaRPr>
          </a:p>
        </p:txBody>
      </p:sp>
      <p:pic>
        <p:nvPicPr>
          <p:cNvPr id="17" name="Picture 2" descr="Teacher PNG Images With Transparent Background | Free Download On Lovepik">
            <a:hlinkClick r:id="rId3" action="ppaction://hlinksldjump"/>
            <a:extLst>
              <a:ext uri="{FF2B5EF4-FFF2-40B4-BE49-F238E27FC236}">
                <a16:creationId xmlns:a16="http://schemas.microsoft.com/office/drawing/2014/main" id="{9F701C9C-9BDD-4835-9F0C-0854E71AE6D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474180" y="5070051"/>
            <a:ext cx="8172450" cy="81724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7B717A1-C36D-49C1-BADA-088E89F650C1}"/>
              </a:ext>
            </a:extLst>
          </p:cNvPr>
          <p:cNvSpPr/>
          <p:nvPr/>
        </p:nvSpPr>
        <p:spPr>
          <a:xfrm>
            <a:off x="1295400" y="732940"/>
            <a:ext cx="16078200" cy="830997"/>
          </a:xfrm>
          <a:prstGeom prst="rect">
            <a:avLst/>
          </a:prstGeom>
          <a:solidFill>
            <a:schemeClr val="bg1"/>
          </a:solidFill>
        </p:spPr>
        <p:txBody>
          <a:bodyPr wrap="square">
            <a:spAutoFit/>
          </a:bodyPr>
          <a:lstStyle/>
          <a:p>
            <a:pPr algn="ctr" defTabSz="1371600"/>
            <a:r>
              <a:rPr lang="en-US" sz="4800">
                <a:solidFill>
                  <a:srgbClr val="FF3399"/>
                </a:solidFill>
                <a:latin typeface="#9Slide02 Noi dung rat dai" panose="02000000000000000000" pitchFamily="2" charset="0"/>
                <a:ea typeface="#9Slide02 Noi dung rat dai" panose="02000000000000000000" pitchFamily="2" charset="0"/>
              </a:rPr>
              <a:t>Câu </a:t>
            </a:r>
            <a:r>
              <a:rPr lang="vi-VN" sz="4800">
                <a:solidFill>
                  <a:srgbClr val="FF3399"/>
                </a:solidFill>
                <a:latin typeface="#9Slide02 Noi dung rat dai" panose="02000000000000000000" pitchFamily="2" charset="0"/>
                <a:ea typeface="#9Slide02 Noi dung rat dai" panose="02000000000000000000" pitchFamily="2" charset="0"/>
              </a:rPr>
              <a:t>3</a:t>
            </a:r>
            <a:r>
              <a:rPr lang="en-US" sz="4800">
                <a:solidFill>
                  <a:srgbClr val="FF3399"/>
                </a:solidFill>
                <a:latin typeface="#9Slide02 Noi dung rat dai" panose="02000000000000000000" pitchFamily="2" charset="0"/>
                <a:ea typeface="#9Slide02 Noi dung rat dai" panose="02000000000000000000" pitchFamily="2" charset="0"/>
              </a:rPr>
              <a:t>:</a:t>
            </a:r>
            <a:r>
              <a:rPr lang="vi-VN" sz="4800">
                <a:solidFill>
                  <a:srgbClr val="FF3399"/>
                </a:solidFill>
                <a:latin typeface="#9Slide02 Noi dung rat dai" panose="02000000000000000000" pitchFamily="2" charset="0"/>
                <a:ea typeface="#9Slide02 Noi dung rat dai" panose="02000000000000000000" pitchFamily="2" charset="0"/>
              </a:rPr>
              <a:t> Ranh giới tự nhiên phân chia hai miền khí hậu nam- bắc?</a:t>
            </a:r>
            <a:endParaRPr lang="en-US" sz="4800">
              <a:solidFill>
                <a:srgbClr val="FF3399"/>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170049036"/>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65+ Background Tím Nhạt, Pastel Đẹp 'Ther' Mộng, Lãng Mạn Nhất - Trường  THPT Phan Đình Phùng">
            <a:extLst>
              <a:ext uri="{FF2B5EF4-FFF2-40B4-BE49-F238E27FC236}">
                <a16:creationId xmlns:a16="http://schemas.microsoft.com/office/drawing/2014/main" id="{C35E7DA7-DE5F-4BDD-A177-91F8EAFFB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67" y="-1049498"/>
            <a:ext cx="19202400" cy="12793599"/>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Terminator 14">
            <a:extLst>
              <a:ext uri="{FF2B5EF4-FFF2-40B4-BE49-F238E27FC236}">
                <a16:creationId xmlns:a16="http://schemas.microsoft.com/office/drawing/2014/main" id="{5E3B9187-3EC6-49D0-984B-677D7EF64597}"/>
              </a:ext>
            </a:extLst>
          </p:cNvPr>
          <p:cNvSpPr/>
          <p:nvPr/>
        </p:nvSpPr>
        <p:spPr>
          <a:xfrm>
            <a:off x="8020942" y="4128580"/>
            <a:ext cx="4876800" cy="4935373"/>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a:solidFill>
                  <a:srgbClr val="1B3DCD"/>
                </a:solidFill>
                <a:latin typeface="#9Slide07 IcielBaliho Script" pitchFamily="2" charset="0"/>
              </a:rPr>
              <a:t>Khí hậu mát mẻ</a:t>
            </a:r>
            <a:endParaRPr lang="en-US" sz="8100">
              <a:solidFill>
                <a:srgbClr val="1B3DCD"/>
              </a:solidFill>
              <a:latin typeface="#9Slide07 IcielBaliho Script" pitchFamily="2" charset="0"/>
            </a:endParaRPr>
          </a:p>
        </p:txBody>
      </p:sp>
      <p:sp>
        <p:nvSpPr>
          <p:cNvPr id="4" name="Heart 3">
            <a:extLst>
              <a:ext uri="{FF2B5EF4-FFF2-40B4-BE49-F238E27FC236}">
                <a16:creationId xmlns:a16="http://schemas.microsoft.com/office/drawing/2014/main" id="{1DCED5A2-11AF-4A90-A4D4-7178F47004FD}"/>
              </a:ext>
            </a:extLst>
          </p:cNvPr>
          <p:cNvSpPr/>
          <p:nvPr/>
        </p:nvSpPr>
        <p:spPr>
          <a:xfrm rot="1298822">
            <a:off x="593528" y="3784517"/>
            <a:ext cx="5626769" cy="4293674"/>
          </a:xfrm>
          <a:prstGeom prst="heart">
            <a:avLst/>
          </a:prstGeom>
          <a:solidFill>
            <a:srgbClr val="17CE00"/>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a:solidFill>
                  <a:prstClr val="white"/>
                </a:solidFill>
                <a:latin typeface="#9Slide07 IcielBaliho Script" pitchFamily="2" charset="0"/>
              </a:rPr>
              <a:t>Chúc mừng em, đã đ</a:t>
            </a:r>
            <a:r>
              <a:rPr lang="vi-VN" sz="4800">
                <a:solidFill>
                  <a:prstClr val="white"/>
                </a:solidFill>
                <a:latin typeface="#9Slide07 IcielBaliho Script" pitchFamily="2" charset="0"/>
              </a:rPr>
              <a:t>ư</a:t>
            </a:r>
            <a:r>
              <a:rPr lang="en-US" sz="4800">
                <a:solidFill>
                  <a:prstClr val="white"/>
                </a:solidFill>
                <a:latin typeface="#9Slide07 IcielBaliho Script" pitchFamily="2" charset="0"/>
              </a:rPr>
              <a:t>ợc </a:t>
            </a:r>
            <a:r>
              <a:rPr lang="vi-VN" sz="4800">
                <a:solidFill>
                  <a:prstClr val="white"/>
                </a:solidFill>
                <a:latin typeface="#9Slide07 IcielBaliho Script" pitchFamily="2" charset="0"/>
              </a:rPr>
              <a:t>.......</a:t>
            </a:r>
            <a:endParaRPr lang="en-US" sz="4800">
              <a:solidFill>
                <a:prstClr val="white"/>
              </a:solidFill>
              <a:latin typeface="#9Slide07 IcielBaliho Script" pitchFamily="2" charset="0"/>
            </a:endParaRPr>
          </a:p>
        </p:txBody>
      </p:sp>
      <p:pic>
        <p:nvPicPr>
          <p:cNvPr id="12" name="Picture 11">
            <a:hlinkClick r:id="rId3" action="ppaction://hlinksldjump"/>
            <a:extLst>
              <a:ext uri="{FF2B5EF4-FFF2-40B4-BE49-F238E27FC236}">
                <a16:creationId xmlns:a16="http://schemas.microsoft.com/office/drawing/2014/main" id="{B4217296-B0D7-4C94-A1C7-BF1FF48268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6772127"/>
            <a:ext cx="3771900" cy="3788739"/>
          </a:xfrm>
          <a:prstGeom prst="rect">
            <a:avLst/>
          </a:prstGeom>
        </p:spPr>
      </p:pic>
      <p:pic>
        <p:nvPicPr>
          <p:cNvPr id="16" name="Picture 2" descr="Teacher PNG Images With Transparent Background | Free Download On Lovepik">
            <a:hlinkClick r:id="rId3" action="ppaction://hlinksldjump"/>
            <a:extLst>
              <a:ext uri="{FF2B5EF4-FFF2-40B4-BE49-F238E27FC236}">
                <a16:creationId xmlns:a16="http://schemas.microsoft.com/office/drawing/2014/main" id="{0EEE2E55-83E3-45B2-A2F8-660C20E385B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474180" y="5070051"/>
            <a:ext cx="8172450" cy="81724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3901AEB-5B9E-4B60-AFC1-A711BC3C89D4}"/>
              </a:ext>
            </a:extLst>
          </p:cNvPr>
          <p:cNvSpPr/>
          <p:nvPr/>
        </p:nvSpPr>
        <p:spPr>
          <a:xfrm>
            <a:off x="1295400" y="732940"/>
            <a:ext cx="16078200" cy="1569660"/>
          </a:xfrm>
          <a:prstGeom prst="rect">
            <a:avLst/>
          </a:prstGeom>
          <a:solidFill>
            <a:schemeClr val="bg1"/>
          </a:solidFill>
        </p:spPr>
        <p:txBody>
          <a:bodyPr wrap="square">
            <a:spAutoFit/>
          </a:bodyPr>
          <a:lstStyle/>
          <a:p>
            <a:pPr algn="ctr" defTabSz="1371600"/>
            <a:r>
              <a:rPr lang="en-US" sz="4800">
                <a:solidFill>
                  <a:srgbClr val="FF3399"/>
                </a:solidFill>
                <a:latin typeface="#9Slide02 Noi dung rat dai" panose="02000000000000000000" pitchFamily="2" charset="0"/>
                <a:ea typeface="#9Slide02 Noi dung rat dai" panose="02000000000000000000" pitchFamily="2" charset="0"/>
              </a:rPr>
              <a:t>Câu </a:t>
            </a:r>
            <a:r>
              <a:rPr lang="vi-VN" sz="4800">
                <a:solidFill>
                  <a:srgbClr val="FF3399"/>
                </a:solidFill>
                <a:latin typeface="#9Slide02 Noi dung rat dai" panose="02000000000000000000" pitchFamily="2" charset="0"/>
                <a:ea typeface="#9Slide02 Noi dung rat dai" panose="02000000000000000000" pitchFamily="2" charset="0"/>
              </a:rPr>
              <a:t>4</a:t>
            </a:r>
            <a:r>
              <a:rPr lang="en-US" sz="4800">
                <a:solidFill>
                  <a:srgbClr val="FF3399"/>
                </a:solidFill>
                <a:latin typeface="#9Slide02 Noi dung rat dai" panose="02000000000000000000" pitchFamily="2" charset="0"/>
                <a:ea typeface="#9Slide02 Noi dung rat dai" panose="02000000000000000000" pitchFamily="2" charset="0"/>
              </a:rPr>
              <a:t>:</a:t>
            </a:r>
            <a:r>
              <a:rPr lang="vi-VN" sz="4800">
                <a:solidFill>
                  <a:srgbClr val="FF3399"/>
                </a:solidFill>
                <a:latin typeface="#9Slide02 Noi dung rat dai" panose="02000000000000000000" pitchFamily="2" charset="0"/>
                <a:ea typeface="#9Slide02 Noi dung rat dai" panose="02000000000000000000" pitchFamily="2" charset="0"/>
              </a:rPr>
              <a:t> Tại sao mùa hè chúng ta thường đi du lịch, nghỉ dưỡng ở các địa điểm ven biển và đồi núi?</a:t>
            </a:r>
            <a:endParaRPr lang="en-US" sz="4800">
              <a:solidFill>
                <a:srgbClr val="FF3399"/>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803353164"/>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85E9ED93-3501-42D3-AE66-3DFFB6FDF959}"/>
              </a:ext>
            </a:extLst>
          </p:cNvPr>
          <p:cNvSpPr/>
          <p:nvPr/>
        </p:nvSpPr>
        <p:spPr>
          <a:xfrm>
            <a:off x="439470" y="414635"/>
            <a:ext cx="17409060" cy="9442490"/>
          </a:xfrm>
          <a:prstGeom prst="roundRect">
            <a:avLst>
              <a:gd name="adj" fmla="val 431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43D2B95-B37F-4DDE-9F87-9C047B38551A}"/>
              </a:ext>
            </a:extLst>
          </p:cNvPr>
          <p:cNvSpPr txBox="1"/>
          <p:nvPr/>
        </p:nvSpPr>
        <p:spPr>
          <a:xfrm>
            <a:off x="907911" y="3771900"/>
            <a:ext cx="7315200" cy="5262979"/>
          </a:xfrm>
          <a:prstGeom prst="rect">
            <a:avLst/>
          </a:prstGeom>
          <a:noFill/>
        </p:spPr>
        <p:txBody>
          <a:bodyPr wrap="square" rtlCol="0">
            <a:spAutoFit/>
          </a:bodyPr>
          <a:lstStyle/>
          <a:p>
            <a:pPr algn="just" defTabSz="1371600">
              <a:defRPr/>
            </a:pPr>
            <a:r>
              <a:rPr lang="vi-VN" sz="3600" dirty="0">
                <a:solidFill>
                  <a:srgbClr val="0070C0"/>
                </a:solidFill>
                <a:latin typeface="Times New Roman" panose="02020603050405020304" pitchFamily="18" charset="0"/>
                <a:cs typeface="Times New Roman" panose="02020603050405020304" pitchFamily="18" charset="0"/>
              </a:rPr>
              <a:t>          </a:t>
            </a:r>
            <a:r>
              <a:rPr lang="vi-VN" sz="4800" dirty="0">
                <a:solidFill>
                  <a:srgbClr val="0070C0"/>
                </a:solidFill>
                <a:latin typeface="#9Slide07 IcielBaliho Script" pitchFamily="2" charset="0"/>
                <a:cs typeface="Times New Roman" panose="02020603050405020304" pitchFamily="18" charset="0"/>
              </a:rPr>
              <a:t>Em hãy tìm </a:t>
            </a:r>
            <a:r>
              <a:rPr lang="vi-VN" sz="4800">
                <a:solidFill>
                  <a:srgbClr val="0070C0"/>
                </a:solidFill>
                <a:latin typeface="#9Slide07 IcielBaliho Script" pitchFamily="2" charset="0"/>
                <a:cs typeface="Times New Roman" panose="02020603050405020304" pitchFamily="18" charset="0"/>
              </a:rPr>
              <a:t>các từ/ cụm từ có nghĩa </a:t>
            </a:r>
            <a:r>
              <a:rPr lang="vi-VN" sz="4800" dirty="0">
                <a:solidFill>
                  <a:srgbClr val="0070C0"/>
                </a:solidFill>
                <a:latin typeface="#9Slide07 IcielBaliho Script" pitchFamily="2" charset="0"/>
                <a:cs typeface="Times New Roman" panose="02020603050405020304" pitchFamily="18" charset="0"/>
              </a:rPr>
              <a:t>trong bảng sau (hàng ngang, hàng dọc, hàng chéo), và lấy bút màu tô lên đáp án mình tìm được, bạn nào tìm được nhanh nhất sẽ trở </a:t>
            </a:r>
            <a:r>
              <a:rPr lang="vi-VN" sz="4800">
                <a:solidFill>
                  <a:srgbClr val="0070C0"/>
                </a:solidFill>
                <a:latin typeface="#9Slide07 IcielBaliho Script" pitchFamily="2" charset="0"/>
                <a:cs typeface="Times New Roman" panose="02020603050405020304" pitchFamily="18" charset="0"/>
              </a:rPr>
              <a:t>thành </a:t>
            </a:r>
          </a:p>
          <a:p>
            <a:pPr algn="ctr" defTabSz="1371600">
              <a:defRPr/>
            </a:pPr>
            <a:r>
              <a:rPr lang="vi-VN" sz="4800">
                <a:solidFill>
                  <a:srgbClr val="0070C0"/>
                </a:solidFill>
                <a:latin typeface="#9Slide07 IcielBaliho Script" pitchFamily="2" charset="0"/>
                <a:cs typeface="Times New Roman" panose="02020603050405020304" pitchFamily="18" charset="0"/>
              </a:rPr>
              <a:t>“</a:t>
            </a:r>
            <a:r>
              <a:rPr lang="vi-VN" sz="4800" dirty="0">
                <a:solidFill>
                  <a:srgbClr val="FF9933"/>
                </a:solidFill>
                <a:latin typeface="#9Slide07 IcielBaliho Script" pitchFamily="2" charset="0"/>
                <a:cs typeface="Times New Roman" panose="02020603050405020304" pitchFamily="18" charset="0"/>
              </a:rPr>
              <a:t>VUA TÌM KIẾM”</a:t>
            </a:r>
            <a:endParaRPr lang="en-US" sz="3000" dirty="0">
              <a:solidFill>
                <a:srgbClr val="FF9933"/>
              </a:solidFill>
              <a:latin typeface="#9Slide07 IcielBaliho Script" pitchFamily="2" charset="0"/>
              <a:cs typeface="Times New Roman" panose="02020603050405020304" pitchFamily="18" charset="0"/>
            </a:endParaRPr>
          </a:p>
        </p:txBody>
      </p:sp>
      <p:pic>
        <p:nvPicPr>
          <p:cNvPr id="19" name="Picture 4" descr="Searches GIFs - Get the best gif on GIFER">
            <a:extLst>
              <a:ext uri="{FF2B5EF4-FFF2-40B4-BE49-F238E27FC236}">
                <a16:creationId xmlns:a16="http://schemas.microsoft.com/office/drawing/2014/main" id="{70AFBE2A-4C15-420F-9556-C8F92B399B1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36820" y="904528"/>
            <a:ext cx="1863357" cy="1863357"/>
          </a:xfrm>
          <a:prstGeom prst="rect">
            <a:avLst/>
          </a:prstGeom>
          <a:noFill/>
          <a:extLst>
            <a:ext uri="{909E8E84-426E-40DD-AFC4-6F175D3DCCD1}">
              <a14:hiddenFill xmlns:a14="http://schemas.microsoft.com/office/drawing/2010/main">
                <a:solidFill>
                  <a:srgbClr val="FFFFFF"/>
                </a:solidFill>
              </a14:hiddenFill>
            </a:ext>
          </a:extLst>
        </p:spPr>
      </p:pic>
      <p:pic>
        <p:nvPicPr>
          <p:cNvPr id="20" name="2 Minute Countdown Timer - 4K">
            <a:hlinkClick r:id="" action="ppaction://media"/>
            <a:extLst>
              <a:ext uri="{FF2B5EF4-FFF2-40B4-BE49-F238E27FC236}">
                <a16:creationId xmlns:a16="http://schemas.microsoft.com/office/drawing/2014/main" id="{AFFA696D-6EF1-4895-9D62-9D5F35A968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43400" y="1093257"/>
            <a:ext cx="2641601" cy="1485900"/>
          </a:xfrm>
          <a:prstGeom prst="rect">
            <a:avLst/>
          </a:prstGeom>
        </p:spPr>
      </p:pic>
      <p:graphicFrame>
        <p:nvGraphicFramePr>
          <p:cNvPr id="23" name="Table 22">
            <a:extLst>
              <a:ext uri="{FF2B5EF4-FFF2-40B4-BE49-F238E27FC236}">
                <a16:creationId xmlns:a16="http://schemas.microsoft.com/office/drawing/2014/main" id="{D5489990-E477-482E-B80A-DA16978C4581}"/>
              </a:ext>
            </a:extLst>
          </p:cNvPr>
          <p:cNvGraphicFramePr>
            <a:graphicFrameLocks noGrp="1"/>
          </p:cNvGraphicFramePr>
          <p:nvPr>
            <p:extLst>
              <p:ext uri="{D42A27DB-BD31-4B8C-83A1-F6EECF244321}">
                <p14:modId xmlns:p14="http://schemas.microsoft.com/office/powerpoint/2010/main" val="1586387430"/>
              </p:ext>
            </p:extLst>
          </p:nvPr>
        </p:nvGraphicFramePr>
        <p:xfrm>
          <a:off x="8534400" y="422255"/>
          <a:ext cx="9314130" cy="9442490"/>
        </p:xfrm>
        <a:graphic>
          <a:graphicData uri="http://schemas.openxmlformats.org/drawingml/2006/table">
            <a:tbl>
              <a:tblPr firstRow="1" bandRow="1"/>
              <a:tblGrid>
                <a:gridCol w="931413">
                  <a:extLst>
                    <a:ext uri="{9D8B030D-6E8A-4147-A177-3AD203B41FA5}">
                      <a16:colId xmlns:a16="http://schemas.microsoft.com/office/drawing/2014/main" val="1731208597"/>
                    </a:ext>
                  </a:extLst>
                </a:gridCol>
                <a:gridCol w="931413">
                  <a:extLst>
                    <a:ext uri="{9D8B030D-6E8A-4147-A177-3AD203B41FA5}">
                      <a16:colId xmlns:a16="http://schemas.microsoft.com/office/drawing/2014/main" val="2307640048"/>
                    </a:ext>
                  </a:extLst>
                </a:gridCol>
                <a:gridCol w="931413">
                  <a:extLst>
                    <a:ext uri="{9D8B030D-6E8A-4147-A177-3AD203B41FA5}">
                      <a16:colId xmlns:a16="http://schemas.microsoft.com/office/drawing/2014/main" val="68190387"/>
                    </a:ext>
                  </a:extLst>
                </a:gridCol>
                <a:gridCol w="931413">
                  <a:extLst>
                    <a:ext uri="{9D8B030D-6E8A-4147-A177-3AD203B41FA5}">
                      <a16:colId xmlns:a16="http://schemas.microsoft.com/office/drawing/2014/main" val="3306990814"/>
                    </a:ext>
                  </a:extLst>
                </a:gridCol>
                <a:gridCol w="931413">
                  <a:extLst>
                    <a:ext uri="{9D8B030D-6E8A-4147-A177-3AD203B41FA5}">
                      <a16:colId xmlns:a16="http://schemas.microsoft.com/office/drawing/2014/main" val="1993905538"/>
                    </a:ext>
                  </a:extLst>
                </a:gridCol>
                <a:gridCol w="931413">
                  <a:extLst>
                    <a:ext uri="{9D8B030D-6E8A-4147-A177-3AD203B41FA5}">
                      <a16:colId xmlns:a16="http://schemas.microsoft.com/office/drawing/2014/main" val="3313614559"/>
                    </a:ext>
                  </a:extLst>
                </a:gridCol>
                <a:gridCol w="931413">
                  <a:extLst>
                    <a:ext uri="{9D8B030D-6E8A-4147-A177-3AD203B41FA5}">
                      <a16:colId xmlns:a16="http://schemas.microsoft.com/office/drawing/2014/main" val="820986931"/>
                    </a:ext>
                  </a:extLst>
                </a:gridCol>
                <a:gridCol w="931413">
                  <a:extLst>
                    <a:ext uri="{9D8B030D-6E8A-4147-A177-3AD203B41FA5}">
                      <a16:colId xmlns:a16="http://schemas.microsoft.com/office/drawing/2014/main" val="1383100252"/>
                    </a:ext>
                  </a:extLst>
                </a:gridCol>
                <a:gridCol w="931413">
                  <a:extLst>
                    <a:ext uri="{9D8B030D-6E8A-4147-A177-3AD203B41FA5}">
                      <a16:colId xmlns:a16="http://schemas.microsoft.com/office/drawing/2014/main" val="3858490857"/>
                    </a:ext>
                  </a:extLst>
                </a:gridCol>
                <a:gridCol w="931413">
                  <a:extLst>
                    <a:ext uri="{9D8B030D-6E8A-4147-A177-3AD203B41FA5}">
                      <a16:colId xmlns:a16="http://schemas.microsoft.com/office/drawing/2014/main" val="27453688"/>
                    </a:ext>
                  </a:extLst>
                </a:gridCol>
              </a:tblGrid>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B</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Ă</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C</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M</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T</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H</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U</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N</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6656107"/>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L</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Đ</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H</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I</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Đ</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M</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1674723"/>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B</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A</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Ô</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Â</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M</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A</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94363"/>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C</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B</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U</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T</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D</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4096073"/>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E</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Ê</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V</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B</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M</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R</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U</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T</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4656389"/>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T</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O</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T</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Ô</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I</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4680680"/>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Đ</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E</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T</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G</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U</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7279736"/>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A</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Ơ</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G</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N</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U</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T</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Â</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M</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X</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R</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4988521"/>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N</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Đ</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Ô</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G</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T</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Â</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Y</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Ê</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1620048"/>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O</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G</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B</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T</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U</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S</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O</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T</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9658558"/>
                  </a:ext>
                </a:extLst>
              </a:tr>
            </a:tbl>
          </a:graphicData>
        </a:graphic>
      </p:graphicFrame>
    </p:spTree>
    <p:extLst>
      <p:ext uri="{BB962C8B-B14F-4D97-AF65-F5344CB8AC3E}">
        <p14:creationId xmlns:p14="http://schemas.microsoft.com/office/powerpoint/2010/main" val="3076981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1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85E9ED93-3501-42D3-AE66-3DFFB6FDF959}"/>
              </a:ext>
            </a:extLst>
          </p:cNvPr>
          <p:cNvSpPr/>
          <p:nvPr/>
        </p:nvSpPr>
        <p:spPr>
          <a:xfrm>
            <a:off x="468285" y="422255"/>
            <a:ext cx="17526000" cy="9442490"/>
          </a:xfrm>
          <a:prstGeom prst="roundRect">
            <a:avLst>
              <a:gd name="adj" fmla="val 431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medallion_burst_animation.gif -">
            <a:extLst>
              <a:ext uri="{FF2B5EF4-FFF2-40B4-BE49-F238E27FC236}">
                <a16:creationId xmlns:a16="http://schemas.microsoft.com/office/drawing/2014/main" id="{83247561-65BB-4FB7-B1DC-4DA6BE96AEA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3715" y="422254"/>
            <a:ext cx="10920947" cy="9442489"/>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id="{54223E4C-FA40-4B0F-AF71-94FEA75A476A}"/>
              </a:ext>
            </a:extLst>
          </p:cNvPr>
          <p:cNvSpPr/>
          <p:nvPr/>
        </p:nvSpPr>
        <p:spPr>
          <a:xfrm>
            <a:off x="1030763" y="953162"/>
            <a:ext cx="6655242" cy="984945"/>
          </a:xfrm>
          <a:prstGeom prst="roundRect">
            <a:avLst/>
          </a:prstGeom>
          <a:no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vi-VN" sz="7200" b="1" i="0" u="none" strike="noStrike" kern="0" cap="none" spc="0" normalizeH="0" baseline="0" noProof="0" dirty="0">
                <a:ln>
                  <a:noFill/>
                </a:ln>
                <a:solidFill>
                  <a:srgbClr val="FF9933"/>
                </a:solidFill>
                <a:effectLst/>
                <a:uLnTx/>
                <a:uFillTx/>
                <a:latin typeface="#9Slide07 IcielCadena" panose="02000503000000020004" pitchFamily="2" charset="0"/>
                <a:ea typeface="+mn-ea"/>
                <a:cs typeface="Times New Roman" panose="02020603050405020304" pitchFamily="18" charset="0"/>
              </a:rPr>
              <a:t>TÔI LÀ </a:t>
            </a:r>
            <a:r>
              <a:rPr kumimoji="0" lang="vi-VN" sz="7200" b="1" i="0" u="none" strike="noStrike" kern="0" cap="none" spc="0" normalizeH="0" baseline="0" noProof="0">
                <a:ln>
                  <a:noFill/>
                </a:ln>
                <a:solidFill>
                  <a:srgbClr val="FF9933"/>
                </a:solidFill>
                <a:effectLst/>
                <a:uLnTx/>
                <a:uFillTx/>
                <a:latin typeface="#9Slide07 IcielCadena" panose="02000503000000020004" pitchFamily="2" charset="0"/>
                <a:ea typeface="+mn-ea"/>
                <a:cs typeface="Times New Roman" panose="02020603050405020304" pitchFamily="18" charset="0"/>
              </a:rPr>
              <a:t>VUA </a:t>
            </a:r>
          </a:p>
          <a:p>
            <a:pPr marL="0" marR="0" lvl="0" indent="0" algn="ctr" defTabSz="1371600" eaLnBrk="1" fontAlgn="auto" latinLnBrk="0" hangingPunct="1">
              <a:lnSpc>
                <a:spcPct val="100000"/>
              </a:lnSpc>
              <a:spcBef>
                <a:spcPts val="0"/>
              </a:spcBef>
              <a:spcAft>
                <a:spcPts val="0"/>
              </a:spcAft>
              <a:buClrTx/>
              <a:buSzTx/>
              <a:buFontTx/>
              <a:buNone/>
              <a:tabLst/>
              <a:defRPr/>
            </a:pPr>
            <a:r>
              <a:rPr kumimoji="0" lang="vi-VN" sz="7200" b="1" i="0" u="none" strike="noStrike" kern="0" cap="none" spc="0" normalizeH="0" baseline="0" noProof="0">
                <a:ln>
                  <a:noFill/>
                </a:ln>
                <a:solidFill>
                  <a:srgbClr val="FF9933"/>
                </a:solidFill>
                <a:effectLst/>
                <a:uLnTx/>
                <a:uFillTx/>
                <a:latin typeface="#9Slide07 IcielCadena" panose="02000503000000020004" pitchFamily="2" charset="0"/>
                <a:ea typeface="+mn-ea"/>
                <a:cs typeface="Times New Roman" panose="02020603050405020304" pitchFamily="18" charset="0"/>
              </a:rPr>
              <a:t>TÌM </a:t>
            </a:r>
            <a:r>
              <a:rPr kumimoji="0" lang="vi-VN" sz="7200" b="1" i="0" u="none" strike="noStrike" kern="0" cap="none" spc="0" normalizeH="0" baseline="0" noProof="0" dirty="0">
                <a:ln>
                  <a:noFill/>
                </a:ln>
                <a:solidFill>
                  <a:srgbClr val="FF9933"/>
                </a:solidFill>
                <a:effectLst/>
                <a:uLnTx/>
                <a:uFillTx/>
                <a:latin typeface="#9Slide07 IcielCadena" panose="02000503000000020004" pitchFamily="2" charset="0"/>
                <a:ea typeface="+mn-ea"/>
                <a:cs typeface="Times New Roman" panose="02020603050405020304" pitchFamily="18" charset="0"/>
              </a:rPr>
              <a:t>KIẾM</a:t>
            </a:r>
            <a:endParaRPr kumimoji="0" lang="en-US" sz="7200" b="1" i="0" u="none" strike="noStrike" kern="0" cap="none" spc="0" normalizeH="0" baseline="0" noProof="0" dirty="0">
              <a:ln>
                <a:noFill/>
              </a:ln>
              <a:solidFill>
                <a:srgbClr val="FF9933"/>
              </a:solidFill>
              <a:effectLst/>
              <a:uLnTx/>
              <a:uFillTx/>
              <a:latin typeface="#9Slide07 IcielCadena" panose="02000503000000020004" pitchFamily="2" charset="0"/>
              <a:ea typeface="+mn-ea"/>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8F63D71B-55F9-47F5-AFBC-B0C57ADB7051}"/>
              </a:ext>
            </a:extLst>
          </p:cNvPr>
          <p:cNvGraphicFramePr>
            <a:graphicFrameLocks noGrp="1"/>
          </p:cNvGraphicFramePr>
          <p:nvPr>
            <p:extLst>
              <p:ext uri="{D42A27DB-BD31-4B8C-83A1-F6EECF244321}">
                <p14:modId xmlns:p14="http://schemas.microsoft.com/office/powerpoint/2010/main" val="2239602243"/>
              </p:ext>
            </p:extLst>
          </p:nvPr>
        </p:nvGraphicFramePr>
        <p:xfrm>
          <a:off x="8680155" y="422255"/>
          <a:ext cx="9314130" cy="9442490"/>
        </p:xfrm>
        <a:graphic>
          <a:graphicData uri="http://schemas.openxmlformats.org/drawingml/2006/table">
            <a:tbl>
              <a:tblPr firstRow="1" bandRow="1"/>
              <a:tblGrid>
                <a:gridCol w="931413">
                  <a:extLst>
                    <a:ext uri="{9D8B030D-6E8A-4147-A177-3AD203B41FA5}">
                      <a16:colId xmlns:a16="http://schemas.microsoft.com/office/drawing/2014/main" val="1731208597"/>
                    </a:ext>
                  </a:extLst>
                </a:gridCol>
                <a:gridCol w="931413">
                  <a:extLst>
                    <a:ext uri="{9D8B030D-6E8A-4147-A177-3AD203B41FA5}">
                      <a16:colId xmlns:a16="http://schemas.microsoft.com/office/drawing/2014/main" val="2307640048"/>
                    </a:ext>
                  </a:extLst>
                </a:gridCol>
                <a:gridCol w="931413">
                  <a:extLst>
                    <a:ext uri="{9D8B030D-6E8A-4147-A177-3AD203B41FA5}">
                      <a16:colId xmlns:a16="http://schemas.microsoft.com/office/drawing/2014/main" val="68190387"/>
                    </a:ext>
                  </a:extLst>
                </a:gridCol>
                <a:gridCol w="931413">
                  <a:extLst>
                    <a:ext uri="{9D8B030D-6E8A-4147-A177-3AD203B41FA5}">
                      <a16:colId xmlns:a16="http://schemas.microsoft.com/office/drawing/2014/main" val="3306990814"/>
                    </a:ext>
                  </a:extLst>
                </a:gridCol>
                <a:gridCol w="931413">
                  <a:extLst>
                    <a:ext uri="{9D8B030D-6E8A-4147-A177-3AD203B41FA5}">
                      <a16:colId xmlns:a16="http://schemas.microsoft.com/office/drawing/2014/main" val="1993905538"/>
                    </a:ext>
                  </a:extLst>
                </a:gridCol>
                <a:gridCol w="931413">
                  <a:extLst>
                    <a:ext uri="{9D8B030D-6E8A-4147-A177-3AD203B41FA5}">
                      <a16:colId xmlns:a16="http://schemas.microsoft.com/office/drawing/2014/main" val="3313614559"/>
                    </a:ext>
                  </a:extLst>
                </a:gridCol>
                <a:gridCol w="931413">
                  <a:extLst>
                    <a:ext uri="{9D8B030D-6E8A-4147-A177-3AD203B41FA5}">
                      <a16:colId xmlns:a16="http://schemas.microsoft.com/office/drawing/2014/main" val="820986931"/>
                    </a:ext>
                  </a:extLst>
                </a:gridCol>
                <a:gridCol w="931413">
                  <a:extLst>
                    <a:ext uri="{9D8B030D-6E8A-4147-A177-3AD203B41FA5}">
                      <a16:colId xmlns:a16="http://schemas.microsoft.com/office/drawing/2014/main" val="1383100252"/>
                    </a:ext>
                  </a:extLst>
                </a:gridCol>
                <a:gridCol w="931413">
                  <a:extLst>
                    <a:ext uri="{9D8B030D-6E8A-4147-A177-3AD203B41FA5}">
                      <a16:colId xmlns:a16="http://schemas.microsoft.com/office/drawing/2014/main" val="3858490857"/>
                    </a:ext>
                  </a:extLst>
                </a:gridCol>
                <a:gridCol w="931413">
                  <a:extLst>
                    <a:ext uri="{9D8B030D-6E8A-4147-A177-3AD203B41FA5}">
                      <a16:colId xmlns:a16="http://schemas.microsoft.com/office/drawing/2014/main" val="27453688"/>
                    </a:ext>
                  </a:extLst>
                </a:gridCol>
              </a:tblGrid>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B</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66FF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Ă</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C</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66FF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66FF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66FF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M</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66FF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T</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H</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U</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N</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06656107"/>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33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L</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Đ</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H</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I</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Đ</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66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M</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51674723"/>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B</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33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A</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Ô</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Â</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CC00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M</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CC00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A</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66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5594363"/>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33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C</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B</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U</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T</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D</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66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14096073"/>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E</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Ê</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33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V</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B</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M</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R</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U</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66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T</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64656389"/>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T</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33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O</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T</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Ô</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I</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66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44680680"/>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Đ</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33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E</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H</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T</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G</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66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U</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47279736"/>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A</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Ơ</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33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G</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N</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U</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T</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Â</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M</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X</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R</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04988521"/>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N</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I</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33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Đ</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Ô</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G</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T</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Â</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Y</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00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Ê</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81620048"/>
                  </a:ext>
                </a:extLst>
              </a:tr>
              <a:tr h="9442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O</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G</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B</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T</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U</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S</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A</a:t>
                      </a:r>
                      <a:endParaRPr lang="en-US" sz="3600" b="1" dirty="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O</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3600" b="1">
                          <a:solidFill>
                            <a:srgbClr val="002060"/>
                          </a:solidFill>
                          <a:latin typeface="#9Slide02 Noi dung dai" panose="02000000000000000000" pitchFamily="2" charset="0"/>
                          <a:ea typeface="#9Slide02 Noi dung dai" panose="02000000000000000000" pitchFamily="2" charset="0"/>
                        </a:rPr>
                        <a:t>T</a:t>
                      </a:r>
                      <a:endParaRPr lang="en-US" sz="3600" b="1" dirty="0">
                        <a:solidFill>
                          <a:srgbClr val="002060"/>
                        </a:solidFill>
                        <a:latin typeface="#9Slide02 Noi dung dai" panose="02000000000000000000" pitchFamily="2" charset="0"/>
                        <a:ea typeface="#9Slide02 Noi dung dai" panose="02000000000000000000" pitchFamily="2" charset="0"/>
                      </a:endParaRPr>
                    </a:p>
                  </a:txBody>
                  <a:tcPr marL="137160" marR="137160" marT="68580" marB="6858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59658558"/>
                  </a:ext>
                </a:extLst>
              </a:tr>
            </a:tbl>
          </a:graphicData>
        </a:graphic>
      </p:graphicFrame>
    </p:spTree>
    <p:extLst>
      <p:ext uri="{BB962C8B-B14F-4D97-AF65-F5344CB8AC3E}">
        <p14:creationId xmlns:p14="http://schemas.microsoft.com/office/powerpoint/2010/main" val="1866907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2951" y="944632"/>
            <a:ext cx="4685809" cy="8207627"/>
          </a:xfrm>
          <a:custGeom>
            <a:avLst/>
            <a:gdLst/>
            <a:ahLst/>
            <a:cxnLst/>
            <a:rect l="l" t="t" r="r" b="b"/>
            <a:pathLst>
              <a:path w="4685809" h="8207627">
                <a:moveTo>
                  <a:pt x="0" y="0"/>
                </a:moveTo>
                <a:lnTo>
                  <a:pt x="4685809" y="0"/>
                </a:lnTo>
                <a:lnTo>
                  <a:pt x="4685809" y="8207627"/>
                </a:lnTo>
                <a:lnTo>
                  <a:pt x="0" y="8207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24595" y="2111083"/>
            <a:ext cx="10920470" cy="6062636"/>
            <a:chOff x="0" y="-7164"/>
            <a:chExt cx="14560627" cy="8083515"/>
          </a:xfrm>
        </p:grpSpPr>
        <p:grpSp>
          <p:nvGrpSpPr>
            <p:cNvPr id="4" name="Group 4"/>
            <p:cNvGrpSpPr/>
            <p:nvPr/>
          </p:nvGrpSpPr>
          <p:grpSpPr>
            <a:xfrm>
              <a:off x="0" y="-7164"/>
              <a:ext cx="14560627" cy="8083515"/>
              <a:chOff x="0" y="-7284"/>
              <a:chExt cx="14804351" cy="8218821"/>
            </a:xfrm>
          </p:grpSpPr>
          <p:sp>
            <p:nvSpPr>
              <p:cNvPr id="5" name="Freeform 5"/>
              <p:cNvSpPr/>
              <p:nvPr/>
            </p:nvSpPr>
            <p:spPr>
              <a:xfrm>
                <a:off x="63500" y="-7284"/>
                <a:ext cx="14740851" cy="8148037"/>
              </a:xfrm>
              <a:custGeom>
                <a:avLst/>
                <a:gdLst/>
                <a:ahLst/>
                <a:cxnLst/>
                <a:rect l="l" t="t" r="r" b="b"/>
                <a:pathLst>
                  <a:path w="14740851" h="8148037">
                    <a:moveTo>
                      <a:pt x="14648140" y="8148037"/>
                    </a:moveTo>
                    <a:lnTo>
                      <a:pt x="92710" y="8148037"/>
                    </a:lnTo>
                    <a:cubicBezTo>
                      <a:pt x="41910" y="8148037"/>
                      <a:pt x="0" y="8106127"/>
                      <a:pt x="0" y="8055327"/>
                    </a:cubicBezTo>
                    <a:lnTo>
                      <a:pt x="0" y="92710"/>
                    </a:lnTo>
                    <a:cubicBezTo>
                      <a:pt x="0" y="41910"/>
                      <a:pt x="41910" y="0"/>
                      <a:pt x="92710" y="0"/>
                    </a:cubicBezTo>
                    <a:lnTo>
                      <a:pt x="14646870" y="0"/>
                    </a:lnTo>
                    <a:cubicBezTo>
                      <a:pt x="14697670" y="0"/>
                      <a:pt x="14739581" y="41910"/>
                      <a:pt x="14739581" y="92710"/>
                    </a:cubicBezTo>
                    <a:lnTo>
                      <a:pt x="14739581" y="8054057"/>
                    </a:lnTo>
                    <a:cubicBezTo>
                      <a:pt x="14740851" y="8106127"/>
                      <a:pt x="14698940" y="8148037"/>
                      <a:pt x="14648140" y="8148037"/>
                    </a:cubicBezTo>
                    <a:close/>
                  </a:path>
                </a:pathLst>
              </a:custGeom>
              <a:solidFill>
                <a:srgbClr val="FFFFFF"/>
              </a:solidFill>
            </p:spPr>
          </p:sp>
          <p:sp>
            <p:nvSpPr>
              <p:cNvPr id="6" name="Freeform 6"/>
              <p:cNvSpPr/>
              <p:nvPr/>
            </p:nvSpPr>
            <p:spPr>
              <a:xfrm>
                <a:off x="0" y="0"/>
                <a:ext cx="14804351" cy="8211537"/>
              </a:xfrm>
              <a:custGeom>
                <a:avLst/>
                <a:gdLst/>
                <a:ahLst/>
                <a:cxnLst/>
                <a:rect l="l" t="t" r="r" b="b"/>
                <a:pathLst>
                  <a:path w="14804351" h="8211537">
                    <a:moveTo>
                      <a:pt x="14679890" y="59690"/>
                    </a:moveTo>
                    <a:cubicBezTo>
                      <a:pt x="14715451" y="59690"/>
                      <a:pt x="14744661" y="88900"/>
                      <a:pt x="14744661" y="124460"/>
                    </a:cubicBezTo>
                    <a:lnTo>
                      <a:pt x="14744661" y="8087077"/>
                    </a:lnTo>
                    <a:cubicBezTo>
                      <a:pt x="14744661" y="8122637"/>
                      <a:pt x="14715451" y="8151847"/>
                      <a:pt x="14679890" y="8151847"/>
                    </a:cubicBezTo>
                    <a:lnTo>
                      <a:pt x="124460" y="8151847"/>
                    </a:lnTo>
                    <a:cubicBezTo>
                      <a:pt x="88900" y="8151847"/>
                      <a:pt x="59690" y="8122637"/>
                      <a:pt x="59690" y="8087077"/>
                    </a:cubicBezTo>
                    <a:lnTo>
                      <a:pt x="59690" y="124460"/>
                    </a:lnTo>
                    <a:cubicBezTo>
                      <a:pt x="59690" y="88900"/>
                      <a:pt x="88900" y="59690"/>
                      <a:pt x="124460" y="59690"/>
                    </a:cubicBezTo>
                    <a:lnTo>
                      <a:pt x="14679890" y="59690"/>
                    </a:lnTo>
                    <a:moveTo>
                      <a:pt x="14679890" y="0"/>
                    </a:moveTo>
                    <a:lnTo>
                      <a:pt x="124460" y="0"/>
                    </a:lnTo>
                    <a:cubicBezTo>
                      <a:pt x="55880" y="0"/>
                      <a:pt x="0" y="55880"/>
                      <a:pt x="0" y="124460"/>
                    </a:cubicBezTo>
                    <a:lnTo>
                      <a:pt x="0" y="8087077"/>
                    </a:lnTo>
                    <a:cubicBezTo>
                      <a:pt x="0" y="8155657"/>
                      <a:pt x="55880" y="8211537"/>
                      <a:pt x="124460" y="8211537"/>
                    </a:cubicBezTo>
                    <a:lnTo>
                      <a:pt x="14679890" y="8211537"/>
                    </a:lnTo>
                    <a:cubicBezTo>
                      <a:pt x="14748470" y="8211537"/>
                      <a:pt x="14804351" y="8155657"/>
                      <a:pt x="14804351" y="8087077"/>
                    </a:cubicBezTo>
                    <a:lnTo>
                      <a:pt x="14804351" y="124460"/>
                    </a:lnTo>
                    <a:cubicBezTo>
                      <a:pt x="14804351" y="55880"/>
                      <a:pt x="14748470" y="0"/>
                      <a:pt x="14679890" y="0"/>
                    </a:cubicBezTo>
                    <a:close/>
                  </a:path>
                </a:pathLst>
              </a:custGeom>
              <a:solidFill>
                <a:srgbClr val="000000"/>
              </a:solidFill>
            </p:spPr>
          </p:sp>
        </p:grpSp>
        <p:sp>
          <p:nvSpPr>
            <p:cNvPr id="7" name="TextBox 7"/>
            <p:cNvSpPr txBox="1"/>
            <p:nvPr/>
          </p:nvSpPr>
          <p:spPr>
            <a:xfrm>
              <a:off x="1355251" y="5042802"/>
              <a:ext cx="11614004" cy="924100"/>
            </a:xfrm>
            <a:prstGeom prst="rect">
              <a:avLst/>
            </a:prstGeom>
          </p:spPr>
          <p:txBody>
            <a:bodyPr lIns="0" tIns="0" rIns="0" bIns="0" rtlCol="0" anchor="t">
              <a:spAutoFit/>
            </a:bodyPr>
            <a:lstStyle/>
            <a:p>
              <a:pPr algn="ctr">
                <a:lnSpc>
                  <a:spcPts val="5850"/>
                </a:lnSpc>
              </a:pPr>
              <a:endParaRPr lang="en-US" sz="4500">
                <a:solidFill>
                  <a:srgbClr val="000000"/>
                </a:solidFill>
                <a:latin typeface="Be Vietnam"/>
              </a:endParaRPr>
            </a:p>
          </p:txBody>
        </p:sp>
        <p:sp>
          <p:nvSpPr>
            <p:cNvPr id="8" name="TextBox 8"/>
            <p:cNvSpPr txBox="1"/>
            <p:nvPr/>
          </p:nvSpPr>
          <p:spPr>
            <a:xfrm>
              <a:off x="1355249" y="1549431"/>
              <a:ext cx="11614004" cy="3624924"/>
            </a:xfrm>
            <a:prstGeom prst="rect">
              <a:avLst/>
            </a:prstGeom>
          </p:spPr>
          <p:txBody>
            <a:bodyPr lIns="0" tIns="0" rIns="0" bIns="0" rtlCol="0" anchor="t">
              <a:spAutoFit/>
            </a:bodyPr>
            <a:lstStyle/>
            <a:p>
              <a:pPr algn="ctr">
                <a:lnSpc>
                  <a:spcPts val="10559"/>
                </a:lnSpc>
              </a:pPr>
              <a:r>
                <a:rPr lang="en-US" sz="8799">
                  <a:solidFill>
                    <a:srgbClr val="000000"/>
                  </a:solidFill>
                  <a:latin typeface="Baloo"/>
                </a:rPr>
                <a:t>Và ng</a:t>
              </a:r>
              <a:r>
                <a:rPr lang="vi-VN" sz="8799">
                  <a:solidFill>
                    <a:srgbClr val="000000"/>
                  </a:solidFill>
                  <a:latin typeface="Baloo"/>
                </a:rPr>
                <a:t>ư</a:t>
              </a:r>
              <a:r>
                <a:rPr lang="en-US" sz="8799">
                  <a:solidFill>
                    <a:srgbClr val="000000"/>
                  </a:solidFill>
                  <a:latin typeface="Baloo"/>
                </a:rPr>
                <a:t>ời chiến thắng là .....</a:t>
              </a:r>
            </a:p>
          </p:txBody>
        </p:sp>
      </p:grpSp>
      <p:sp>
        <p:nvSpPr>
          <p:cNvPr id="9" name="Freeform 9"/>
          <p:cNvSpPr/>
          <p:nvPr/>
        </p:nvSpPr>
        <p:spPr>
          <a:xfrm>
            <a:off x="12410030" y="-296294"/>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428992" y="3595633"/>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891808" y="8796906"/>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7417566" y="6228833"/>
            <a:ext cx="1035783" cy="922789"/>
          </a:xfrm>
          <a:custGeom>
            <a:avLst/>
            <a:gdLst/>
            <a:ahLst/>
            <a:cxnLst/>
            <a:rect l="l" t="t" r="r" b="b"/>
            <a:pathLst>
              <a:path w="1035783" h="922789">
                <a:moveTo>
                  <a:pt x="0" y="0"/>
                </a:moveTo>
                <a:lnTo>
                  <a:pt x="1035783" y="0"/>
                </a:lnTo>
                <a:lnTo>
                  <a:pt x="1035783" y="922789"/>
                </a:lnTo>
                <a:lnTo>
                  <a:pt x="0" y="9227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9442679" y="8831615"/>
            <a:ext cx="2261312" cy="1776158"/>
          </a:xfrm>
          <a:custGeom>
            <a:avLst/>
            <a:gdLst/>
            <a:ahLst/>
            <a:cxnLst/>
            <a:rect l="l" t="t" r="r" b="b"/>
            <a:pathLst>
              <a:path w="2261312" h="1776158">
                <a:moveTo>
                  <a:pt x="0" y="0"/>
                </a:moveTo>
                <a:lnTo>
                  <a:pt x="2261312" y="0"/>
                </a:lnTo>
                <a:lnTo>
                  <a:pt x="2261312" y="1776158"/>
                </a:lnTo>
                <a:lnTo>
                  <a:pt x="0" y="17761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3108871" y="-298001"/>
            <a:ext cx="2353824" cy="1326701"/>
          </a:xfrm>
          <a:custGeom>
            <a:avLst/>
            <a:gdLst/>
            <a:ahLst/>
            <a:cxnLst/>
            <a:rect l="l" t="t" r="r" b="b"/>
            <a:pathLst>
              <a:path w="2353824" h="1326701">
                <a:moveTo>
                  <a:pt x="0" y="0"/>
                </a:moveTo>
                <a:lnTo>
                  <a:pt x="2353823" y="0"/>
                </a:lnTo>
                <a:lnTo>
                  <a:pt x="2353823" y="1326701"/>
                </a:lnTo>
                <a:lnTo>
                  <a:pt x="0" y="13267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5" name="Group 15"/>
          <p:cNvGrpSpPr/>
          <p:nvPr/>
        </p:nvGrpSpPr>
        <p:grpSpPr>
          <a:xfrm>
            <a:off x="1028700" y="1028700"/>
            <a:ext cx="506753" cy="454605"/>
            <a:chOff x="0" y="0"/>
            <a:chExt cx="675671" cy="606139"/>
          </a:xfrm>
        </p:grpSpPr>
        <p:sp>
          <p:nvSpPr>
            <p:cNvPr id="16" name="AutoShape 16"/>
            <p:cNvSpPr/>
            <p:nvPr/>
          </p:nvSpPr>
          <p:spPr>
            <a:xfrm>
              <a:off x="0" y="0"/>
              <a:ext cx="675671" cy="0"/>
            </a:xfrm>
            <a:prstGeom prst="line">
              <a:avLst/>
            </a:prstGeom>
            <a:ln w="63500" cap="flat">
              <a:solidFill>
                <a:srgbClr val="FFF9EC"/>
              </a:solidFill>
              <a:prstDash val="solid"/>
              <a:headEnd type="none" w="sm" len="sm"/>
              <a:tailEnd type="none" w="sm" len="sm"/>
            </a:ln>
          </p:spPr>
        </p:sp>
        <p:sp>
          <p:nvSpPr>
            <p:cNvPr id="17" name="AutoShape 17"/>
            <p:cNvSpPr/>
            <p:nvPr/>
          </p:nvSpPr>
          <p:spPr>
            <a:xfrm>
              <a:off x="0" y="264970"/>
              <a:ext cx="675626" cy="0"/>
            </a:xfrm>
            <a:prstGeom prst="line">
              <a:avLst/>
            </a:prstGeom>
            <a:ln w="76200" cap="flat">
              <a:solidFill>
                <a:srgbClr val="FFF9EC"/>
              </a:solidFill>
              <a:prstDash val="solid"/>
              <a:headEnd type="none" w="sm" len="sm"/>
              <a:tailEnd type="none" w="sm" len="sm"/>
            </a:ln>
          </p:spPr>
        </p:sp>
        <p:sp>
          <p:nvSpPr>
            <p:cNvPr id="18" name="AutoShape 18"/>
            <p:cNvSpPr/>
            <p:nvPr/>
          </p:nvSpPr>
          <p:spPr>
            <a:xfrm>
              <a:off x="0" y="542639"/>
              <a:ext cx="675626" cy="0"/>
            </a:xfrm>
            <a:prstGeom prst="line">
              <a:avLst/>
            </a:prstGeom>
            <a:ln w="63500" cap="flat">
              <a:solidFill>
                <a:srgbClr val="FFF9EC"/>
              </a:solidFill>
              <a:prstDash val="solid"/>
              <a:headEnd type="none" w="sm" len="sm"/>
              <a:tailEnd type="none" w="sm" len="sm"/>
            </a:ln>
          </p:spPr>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2625" y="8743950"/>
            <a:ext cx="22193250" cy="3086100"/>
            <a:chOff x="0" y="0"/>
            <a:chExt cx="5845136" cy="812800"/>
          </a:xfrm>
        </p:grpSpPr>
        <p:sp>
          <p:nvSpPr>
            <p:cNvPr id="3" name="Freeform 3"/>
            <p:cNvSpPr/>
            <p:nvPr/>
          </p:nvSpPr>
          <p:spPr>
            <a:xfrm>
              <a:off x="2517981"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4763D"/>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028608" y="7523931"/>
            <a:ext cx="2068778" cy="2230489"/>
          </a:xfrm>
          <a:custGeom>
            <a:avLst/>
            <a:gdLst/>
            <a:ahLst/>
            <a:cxnLst/>
            <a:rect l="l" t="t" r="r" b="b"/>
            <a:pathLst>
              <a:path w="2068778" h="2230489">
                <a:moveTo>
                  <a:pt x="0" y="0"/>
                </a:moveTo>
                <a:lnTo>
                  <a:pt x="2068779" y="0"/>
                </a:lnTo>
                <a:lnTo>
                  <a:pt x="2068779" y="2230488"/>
                </a:lnTo>
                <a:lnTo>
                  <a:pt x="0" y="2230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5190522" y="7523931"/>
            <a:ext cx="2068778" cy="2230489"/>
          </a:xfrm>
          <a:custGeom>
            <a:avLst/>
            <a:gdLst/>
            <a:ahLst/>
            <a:cxnLst/>
            <a:rect l="l" t="t" r="r" b="b"/>
            <a:pathLst>
              <a:path w="2068778" h="2230489">
                <a:moveTo>
                  <a:pt x="2068778" y="0"/>
                </a:moveTo>
                <a:lnTo>
                  <a:pt x="0" y="0"/>
                </a:lnTo>
                <a:lnTo>
                  <a:pt x="0" y="2230488"/>
                </a:lnTo>
                <a:lnTo>
                  <a:pt x="2068778" y="2230488"/>
                </a:lnTo>
                <a:lnTo>
                  <a:pt x="2068778"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0" name="Group 20"/>
          <p:cNvGrpSpPr/>
          <p:nvPr/>
        </p:nvGrpSpPr>
        <p:grpSpPr>
          <a:xfrm>
            <a:off x="6015468" y="6323933"/>
            <a:ext cx="6617713" cy="6518465"/>
            <a:chOff x="0" y="0"/>
            <a:chExt cx="660400" cy="650496"/>
          </a:xfrm>
        </p:grpSpPr>
        <p:sp>
          <p:nvSpPr>
            <p:cNvPr id="21" name="Freeform 21"/>
            <p:cNvSpPr/>
            <p:nvPr/>
          </p:nvSpPr>
          <p:spPr>
            <a:xfrm>
              <a:off x="0" y="0"/>
              <a:ext cx="660400" cy="650496"/>
            </a:xfrm>
            <a:custGeom>
              <a:avLst/>
              <a:gdLst/>
              <a:ahLst/>
              <a:cxnLst/>
              <a:rect l="l" t="t" r="r" b="b"/>
              <a:pathLst>
                <a:path w="660400" h="650496">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4897"/>
                  </a:cubicBezTo>
                  <a:lnTo>
                    <a:pt x="660400" y="650496"/>
                  </a:lnTo>
                  <a:lnTo>
                    <a:pt x="0" y="650496"/>
                  </a:lnTo>
                  <a:lnTo>
                    <a:pt x="0" y="325138"/>
                  </a:lnTo>
                  <a:cubicBezTo>
                    <a:pt x="1782" y="185660"/>
                    <a:pt x="93019" y="64045"/>
                    <a:pt x="220252" y="19070"/>
                  </a:cubicBezTo>
                  <a:close/>
                </a:path>
              </a:pathLst>
            </a:custGeom>
            <a:solidFill>
              <a:srgbClr val="FDECE4"/>
            </a:solidFill>
          </p:spPr>
        </p:sp>
        <p:sp>
          <p:nvSpPr>
            <p:cNvPr id="22" name="TextBox 22"/>
            <p:cNvSpPr txBox="1"/>
            <p:nvPr/>
          </p:nvSpPr>
          <p:spPr>
            <a:xfrm>
              <a:off x="0" y="88900"/>
              <a:ext cx="660400" cy="7239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flipH="1">
            <a:off x="2297963" y="8522781"/>
            <a:ext cx="5496025" cy="1799696"/>
          </a:xfrm>
          <a:custGeom>
            <a:avLst/>
            <a:gdLst/>
            <a:ahLst/>
            <a:cxnLst/>
            <a:rect l="l" t="t" r="r" b="b"/>
            <a:pathLst>
              <a:path w="5496025" h="1799696">
                <a:moveTo>
                  <a:pt x="5496025" y="0"/>
                </a:moveTo>
                <a:lnTo>
                  <a:pt x="0" y="0"/>
                </a:lnTo>
                <a:lnTo>
                  <a:pt x="0" y="1799695"/>
                </a:lnTo>
                <a:lnTo>
                  <a:pt x="5496025" y="1799695"/>
                </a:lnTo>
                <a:lnTo>
                  <a:pt x="5496025" y="0"/>
                </a:lnTo>
                <a:close/>
              </a:path>
            </a:pathLst>
          </a:custGeom>
          <a:blipFill>
            <a:blip r:embed="rId4">
              <a:extLst>
                <a:ext uri="{96DAC541-7B7A-43D3-8B79-37D633B846F1}">
                  <asvg:svgBlip xmlns:asvg="http://schemas.microsoft.com/office/drawing/2016/SVG/main" r:embed="rId5"/>
                </a:ext>
              </a:extLst>
            </a:blip>
            <a:stretch>
              <a:fillRect t="-23681"/>
            </a:stretch>
          </a:blipFill>
        </p:spPr>
      </p:sp>
      <p:sp>
        <p:nvSpPr>
          <p:cNvPr id="24" name="Freeform 24"/>
          <p:cNvSpPr/>
          <p:nvPr/>
        </p:nvSpPr>
        <p:spPr>
          <a:xfrm>
            <a:off x="10632772" y="8522781"/>
            <a:ext cx="5496025" cy="1799696"/>
          </a:xfrm>
          <a:custGeom>
            <a:avLst/>
            <a:gdLst/>
            <a:ahLst/>
            <a:cxnLst/>
            <a:rect l="l" t="t" r="r" b="b"/>
            <a:pathLst>
              <a:path w="5496025" h="1799696">
                <a:moveTo>
                  <a:pt x="0" y="0"/>
                </a:moveTo>
                <a:lnTo>
                  <a:pt x="5496025" y="0"/>
                </a:lnTo>
                <a:lnTo>
                  <a:pt x="5496025" y="1799695"/>
                </a:lnTo>
                <a:lnTo>
                  <a:pt x="0" y="1799695"/>
                </a:lnTo>
                <a:lnTo>
                  <a:pt x="0" y="0"/>
                </a:lnTo>
                <a:close/>
              </a:path>
            </a:pathLst>
          </a:custGeom>
          <a:blipFill>
            <a:blip r:embed="rId4">
              <a:extLst>
                <a:ext uri="{96DAC541-7B7A-43D3-8B79-37D633B846F1}">
                  <asvg:svgBlip xmlns:asvg="http://schemas.microsoft.com/office/drawing/2016/SVG/main" r:embed="rId5"/>
                </a:ext>
              </a:extLst>
            </a:blip>
            <a:stretch>
              <a:fillRect t="-23681"/>
            </a:stretch>
          </a:blipFill>
        </p:spPr>
      </p:sp>
      <p:sp>
        <p:nvSpPr>
          <p:cNvPr id="25" name="Freeform 25"/>
          <p:cNvSpPr/>
          <p:nvPr/>
        </p:nvSpPr>
        <p:spPr>
          <a:xfrm>
            <a:off x="9570242" y="7998686"/>
            <a:ext cx="4151230" cy="3590639"/>
          </a:xfrm>
          <a:custGeom>
            <a:avLst/>
            <a:gdLst/>
            <a:ahLst/>
            <a:cxnLst/>
            <a:rect l="l" t="t" r="r" b="b"/>
            <a:pathLst>
              <a:path w="4151230" h="3590639">
                <a:moveTo>
                  <a:pt x="0" y="0"/>
                </a:moveTo>
                <a:lnTo>
                  <a:pt x="4151230" y="0"/>
                </a:lnTo>
                <a:lnTo>
                  <a:pt x="4151230" y="3590639"/>
                </a:lnTo>
                <a:lnTo>
                  <a:pt x="0" y="3590639"/>
                </a:lnTo>
                <a:lnTo>
                  <a:pt x="0" y="0"/>
                </a:lnTo>
                <a:close/>
              </a:path>
            </a:pathLst>
          </a:custGeom>
          <a:blipFill>
            <a:blip r:embed="rId6">
              <a:extLst>
                <a:ext uri="{96DAC541-7B7A-43D3-8B79-37D633B846F1}">
                  <asvg:svgBlip xmlns:asvg="http://schemas.microsoft.com/office/drawing/2016/SVG/main" r:embed="rId7"/>
                </a:ext>
              </a:extLst>
            </a:blip>
            <a:stretch>
              <a:fillRect b="-26352"/>
            </a:stretch>
          </a:blipFill>
        </p:spPr>
      </p:sp>
      <p:sp>
        <p:nvSpPr>
          <p:cNvPr id="26" name="Freeform 26"/>
          <p:cNvSpPr/>
          <p:nvPr/>
        </p:nvSpPr>
        <p:spPr>
          <a:xfrm flipH="1">
            <a:off x="5205723" y="8115645"/>
            <a:ext cx="4151230" cy="3590639"/>
          </a:xfrm>
          <a:custGeom>
            <a:avLst/>
            <a:gdLst/>
            <a:ahLst/>
            <a:cxnLst/>
            <a:rect l="l" t="t" r="r" b="b"/>
            <a:pathLst>
              <a:path w="4151230" h="3590639">
                <a:moveTo>
                  <a:pt x="4151230" y="0"/>
                </a:moveTo>
                <a:lnTo>
                  <a:pt x="0" y="0"/>
                </a:lnTo>
                <a:lnTo>
                  <a:pt x="0" y="3590639"/>
                </a:lnTo>
                <a:lnTo>
                  <a:pt x="4151230" y="3590639"/>
                </a:lnTo>
                <a:lnTo>
                  <a:pt x="4151230" y="0"/>
                </a:lnTo>
                <a:close/>
              </a:path>
            </a:pathLst>
          </a:custGeom>
          <a:blipFill>
            <a:blip r:embed="rId6">
              <a:extLst>
                <a:ext uri="{96DAC541-7B7A-43D3-8B79-37D633B846F1}">
                  <asvg:svgBlip xmlns:asvg="http://schemas.microsoft.com/office/drawing/2016/SVG/main" r:embed="rId7"/>
                </a:ext>
              </a:extLst>
            </a:blip>
            <a:stretch>
              <a:fillRect b="-26352"/>
            </a:stretch>
          </a:blipFill>
        </p:spPr>
      </p:sp>
      <p:sp>
        <p:nvSpPr>
          <p:cNvPr id="27" name="Freeform 27"/>
          <p:cNvSpPr/>
          <p:nvPr/>
        </p:nvSpPr>
        <p:spPr>
          <a:xfrm>
            <a:off x="6667001" y="6744684"/>
            <a:ext cx="5379903" cy="6019472"/>
          </a:xfrm>
          <a:custGeom>
            <a:avLst/>
            <a:gdLst/>
            <a:ahLst/>
            <a:cxnLst/>
            <a:rect l="l" t="t" r="r" b="b"/>
            <a:pathLst>
              <a:path w="5379903" h="6019472">
                <a:moveTo>
                  <a:pt x="0" y="0"/>
                </a:moveTo>
                <a:lnTo>
                  <a:pt x="5379902" y="0"/>
                </a:lnTo>
                <a:lnTo>
                  <a:pt x="5379902" y="6019472"/>
                </a:lnTo>
                <a:lnTo>
                  <a:pt x="0" y="60194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rot="8100000">
            <a:off x="13394179" y="-2117445"/>
            <a:ext cx="2910850" cy="3904799"/>
          </a:xfrm>
          <a:custGeom>
            <a:avLst/>
            <a:gdLst/>
            <a:ahLst/>
            <a:cxnLst/>
            <a:rect l="l" t="t" r="r" b="b"/>
            <a:pathLst>
              <a:path w="2910850" h="3904799">
                <a:moveTo>
                  <a:pt x="0" y="0"/>
                </a:moveTo>
                <a:lnTo>
                  <a:pt x="2910850" y="0"/>
                </a:lnTo>
                <a:lnTo>
                  <a:pt x="2910850" y="3904799"/>
                </a:lnTo>
                <a:lnTo>
                  <a:pt x="0" y="39047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rot="-8100000" flipH="1">
            <a:off x="1982971" y="-2117445"/>
            <a:ext cx="2910850" cy="3904799"/>
          </a:xfrm>
          <a:custGeom>
            <a:avLst/>
            <a:gdLst/>
            <a:ahLst/>
            <a:cxnLst/>
            <a:rect l="l" t="t" r="r" b="b"/>
            <a:pathLst>
              <a:path w="2910850" h="3904799">
                <a:moveTo>
                  <a:pt x="2910850" y="0"/>
                </a:moveTo>
                <a:lnTo>
                  <a:pt x="0" y="0"/>
                </a:lnTo>
                <a:lnTo>
                  <a:pt x="0" y="3904799"/>
                </a:lnTo>
                <a:lnTo>
                  <a:pt x="2910850" y="3904799"/>
                </a:lnTo>
                <a:lnTo>
                  <a:pt x="291085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Freeform 30"/>
          <p:cNvSpPr/>
          <p:nvPr/>
        </p:nvSpPr>
        <p:spPr>
          <a:xfrm rot="-10800000">
            <a:off x="15818424" y="-1419567"/>
            <a:ext cx="2875429" cy="3829263"/>
          </a:xfrm>
          <a:custGeom>
            <a:avLst/>
            <a:gdLst/>
            <a:ahLst/>
            <a:cxnLst/>
            <a:rect l="l" t="t" r="r" b="b"/>
            <a:pathLst>
              <a:path w="2875429" h="3829263">
                <a:moveTo>
                  <a:pt x="0" y="0"/>
                </a:moveTo>
                <a:lnTo>
                  <a:pt x="2875428" y="0"/>
                </a:lnTo>
                <a:lnTo>
                  <a:pt x="2875428" y="3829263"/>
                </a:lnTo>
                <a:lnTo>
                  <a:pt x="0" y="38292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31"/>
          <p:cNvSpPr/>
          <p:nvPr/>
        </p:nvSpPr>
        <p:spPr>
          <a:xfrm rot="-10800000" flipH="1">
            <a:off x="-409014" y="-1419567"/>
            <a:ext cx="2875429" cy="3829263"/>
          </a:xfrm>
          <a:custGeom>
            <a:avLst/>
            <a:gdLst/>
            <a:ahLst/>
            <a:cxnLst/>
            <a:rect l="l" t="t" r="r" b="b"/>
            <a:pathLst>
              <a:path w="2875429" h="3829263">
                <a:moveTo>
                  <a:pt x="2875428" y="0"/>
                </a:moveTo>
                <a:lnTo>
                  <a:pt x="0" y="0"/>
                </a:lnTo>
                <a:lnTo>
                  <a:pt x="0" y="3829263"/>
                </a:lnTo>
                <a:lnTo>
                  <a:pt x="2875428" y="3829263"/>
                </a:lnTo>
                <a:lnTo>
                  <a:pt x="287542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32"/>
          <p:cNvSpPr/>
          <p:nvPr/>
        </p:nvSpPr>
        <p:spPr>
          <a:xfrm rot="7223693">
            <a:off x="16055162" y="-320048"/>
            <a:ext cx="3261171" cy="2695902"/>
          </a:xfrm>
          <a:custGeom>
            <a:avLst/>
            <a:gdLst/>
            <a:ahLst/>
            <a:cxnLst/>
            <a:rect l="l" t="t" r="r" b="b"/>
            <a:pathLst>
              <a:path w="3261171" h="2695902">
                <a:moveTo>
                  <a:pt x="0" y="0"/>
                </a:moveTo>
                <a:lnTo>
                  <a:pt x="3261172" y="0"/>
                </a:lnTo>
                <a:lnTo>
                  <a:pt x="3261172" y="2695902"/>
                </a:lnTo>
                <a:lnTo>
                  <a:pt x="0" y="26959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33"/>
          <p:cNvSpPr/>
          <p:nvPr/>
        </p:nvSpPr>
        <p:spPr>
          <a:xfrm rot="-7215640" flipH="1">
            <a:off x="-1030036" y="-319251"/>
            <a:ext cx="3261171" cy="2695902"/>
          </a:xfrm>
          <a:custGeom>
            <a:avLst/>
            <a:gdLst/>
            <a:ahLst/>
            <a:cxnLst/>
            <a:rect l="l" t="t" r="r" b="b"/>
            <a:pathLst>
              <a:path w="3261171" h="2695902">
                <a:moveTo>
                  <a:pt x="3261171" y="0"/>
                </a:moveTo>
                <a:lnTo>
                  <a:pt x="0" y="0"/>
                </a:lnTo>
                <a:lnTo>
                  <a:pt x="0" y="2695902"/>
                </a:lnTo>
                <a:lnTo>
                  <a:pt x="3261171" y="2695902"/>
                </a:lnTo>
                <a:lnTo>
                  <a:pt x="3261171"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6" name="Rectangle 35">
            <a:extLst>
              <a:ext uri="{FF2B5EF4-FFF2-40B4-BE49-F238E27FC236}">
                <a16:creationId xmlns:a16="http://schemas.microsoft.com/office/drawing/2014/main" id="{25DDE1E4-A69F-4D43-A75E-474AFFAA03AE}"/>
              </a:ext>
            </a:extLst>
          </p:cNvPr>
          <p:cNvSpPr/>
          <p:nvPr/>
        </p:nvSpPr>
        <p:spPr>
          <a:xfrm>
            <a:off x="3113288" y="2341541"/>
            <a:ext cx="12433580" cy="297004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a:ln>
                  <a:noFill/>
                </a:ln>
                <a:solidFill>
                  <a:srgbClr val="FFFF00"/>
                </a:solidFill>
                <a:effectLst/>
                <a:uLnTx/>
                <a:uFillTx/>
                <a:latin typeface="#9Slide03 Arima Madurai" panose="00000500000000000000" pitchFamily="2" charset="0"/>
                <a:cs typeface="#9Slide03 Arima Madurai" panose="00000500000000000000" pitchFamily="2" charset="0"/>
                <a:sym typeface="Fira Sans Extra Condensed Medium"/>
              </a:rPr>
              <a:t>Bài 3</a:t>
            </a:r>
            <a:br>
              <a:rPr kumimoji="0" lang="en-US" sz="8801" b="0" i="0" u="none" strike="noStrike" kern="0" cap="none" spc="0" normalizeH="0" baseline="0" noProof="0">
                <a:ln>
                  <a:noFill/>
                </a:ln>
                <a:solidFill>
                  <a:srgbClr val="FFFF00"/>
                </a:solidFill>
                <a:effectLst/>
                <a:uLnTx/>
                <a:uFillTx/>
                <a:latin typeface="#9Slide03 AllRoundGothic" panose="020B0703020202020104" pitchFamily="34" charset="0"/>
                <a:sym typeface="Fira Sans Extra Condensed Medium"/>
              </a:rPr>
            </a:br>
            <a:r>
              <a:rPr lang="en-US" sz="11500" kern="0">
                <a:solidFill>
                  <a:schemeClr val="bg1"/>
                </a:solidFill>
                <a:latin typeface="#9Slide07 IcielCadena" panose="02000503000000020004" pitchFamily="2" charset="0"/>
                <a:sym typeface="Fira Sans Extra Condensed Medium"/>
              </a:rPr>
              <a:t>K</a:t>
            </a:r>
            <a:r>
              <a:rPr kumimoji="0" lang="en-US" sz="11500" b="0" i="0" u="none" strike="noStrike" kern="0" cap="none" spc="0" normalizeH="0" baseline="0" noProof="0">
                <a:ln>
                  <a:noFill/>
                </a:ln>
                <a:solidFill>
                  <a:schemeClr val="bg1"/>
                </a:solidFill>
                <a:effectLst/>
                <a:uLnTx/>
                <a:uFillTx/>
                <a:latin typeface="#9Slide07 IcielCadena" panose="02000503000000020004" pitchFamily="2" charset="0"/>
                <a:sym typeface="Fira Sans Extra Condensed Medium"/>
              </a:rPr>
              <a:t>hí hậu Việt Nam</a:t>
            </a:r>
            <a:endParaRPr kumimoji="0" lang="en-US" sz="1800" b="0" i="0" u="none" strike="noStrike" kern="0" cap="none" spc="0" normalizeH="0" baseline="0" noProof="0">
              <a:ln>
                <a:noFill/>
              </a:ln>
              <a:solidFill>
                <a:schemeClr val="bg1"/>
              </a:solidFill>
              <a:effectLst/>
              <a:uLnTx/>
              <a:uFillTx/>
              <a:latin typeface="#9Slide07 IcielCadena" panose="02000503000000020004" pitchFamily="2"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ee Infographics by Slidesgo">
  <a:themeElements>
    <a:clrScheme name="Simple Light">
      <a:dk1>
        <a:srgbClr val="595959"/>
      </a:dk1>
      <a:lt1>
        <a:srgbClr val="EEEEEE"/>
      </a:lt1>
      <a:dk2>
        <a:srgbClr val="BF9164"/>
      </a:dk2>
      <a:lt2>
        <a:srgbClr val="957552"/>
      </a:lt2>
      <a:accent1>
        <a:srgbClr val="39B54A"/>
      </a:accent1>
      <a:accent2>
        <a:srgbClr val="61C46E"/>
      </a:accent2>
      <a:accent3>
        <a:srgbClr val="22B573"/>
      </a:accent3>
      <a:accent4>
        <a:srgbClr val="4EC48F"/>
      </a:accent4>
      <a:accent5>
        <a:srgbClr val="7DC144"/>
      </a:accent5>
      <a:accent6>
        <a:srgbClr val="97CD6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5.xml><?xml version="1.0" encoding="utf-8"?>
<a:theme xmlns:a="http://schemas.openxmlformats.org/drawingml/2006/main" name="1_Tree Infographics by Slidesgo">
  <a:themeElements>
    <a:clrScheme name="Simple Light">
      <a:dk1>
        <a:srgbClr val="595959"/>
      </a:dk1>
      <a:lt1>
        <a:srgbClr val="EEEEEE"/>
      </a:lt1>
      <a:dk2>
        <a:srgbClr val="BF9164"/>
      </a:dk2>
      <a:lt2>
        <a:srgbClr val="957552"/>
      </a:lt2>
      <a:accent1>
        <a:srgbClr val="39B54A"/>
      </a:accent1>
      <a:accent2>
        <a:srgbClr val="61C46E"/>
      </a:accent2>
      <a:accent3>
        <a:srgbClr val="22B573"/>
      </a:accent3>
      <a:accent4>
        <a:srgbClr val="4EC48F"/>
      </a:accent4>
      <a:accent5>
        <a:srgbClr val="7DC144"/>
      </a:accent5>
      <a:accent6>
        <a:srgbClr val="97CD6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2330</TotalTime>
  <Words>2783</Words>
  <Application>Microsoft Office PowerPoint</Application>
  <PresentationFormat>Custom</PresentationFormat>
  <Paragraphs>550</Paragraphs>
  <Slides>54</Slides>
  <Notes>6</Notes>
  <HiddenSlides>0</HiddenSlides>
  <MMClips>1</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54</vt:i4>
      </vt:variant>
    </vt:vector>
  </HeadingPairs>
  <TitlesOfParts>
    <vt:vector size="81" baseType="lpstr">
      <vt:lpstr>Cambria</vt:lpstr>
      <vt:lpstr>Baloo</vt:lpstr>
      <vt:lpstr>#9Slide03 Arima Madurai</vt:lpstr>
      <vt:lpstr>Arimo</vt:lpstr>
      <vt:lpstr>Be Vietnam Bold</vt:lpstr>
      <vt:lpstr>#9Slide01 Tieu de ngan</vt:lpstr>
      <vt:lpstr>#9Slide07 Cadena</vt:lpstr>
      <vt:lpstr>#9Slide01 Noi dung ngan</vt:lpstr>
      <vt:lpstr>Times New Roman</vt:lpstr>
      <vt:lpstr>#9Slide07 Dorayaki</vt:lpstr>
      <vt:lpstr>#9Slide02 Noi dung rat dai</vt:lpstr>
      <vt:lpstr>#9Slide03 AllRoundGothic</vt:lpstr>
      <vt:lpstr>Fira Sans Extra Condensed Medium</vt:lpstr>
      <vt:lpstr>#9Slide05 Claudia</vt:lpstr>
      <vt:lpstr>#9Slide03 Roboto Medium</vt:lpstr>
      <vt:lpstr>#9Slide07 IcielCadena</vt:lpstr>
      <vt:lpstr>Arial</vt:lpstr>
      <vt:lpstr>Calibri</vt:lpstr>
      <vt:lpstr>Roboto</vt:lpstr>
      <vt:lpstr>#9Slide02 Noi dung dai</vt:lpstr>
      <vt:lpstr>Be Vietnam</vt:lpstr>
      <vt:lpstr>#9Slide07 IcielBaliho Script</vt:lpstr>
      <vt:lpstr>Office Theme</vt:lpstr>
      <vt:lpstr>Tree Infographics by Slidesgo</vt:lpstr>
      <vt:lpstr>1_Office Theme</vt:lpstr>
      <vt:lpstr>2_Office Theme</vt:lpstr>
      <vt:lpstr>1_Tree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huong pham</cp:lastModifiedBy>
  <cp:revision>81</cp:revision>
  <dcterms:created xsi:type="dcterms:W3CDTF">2006-08-16T00:00:00Z</dcterms:created>
  <dcterms:modified xsi:type="dcterms:W3CDTF">2023-07-14T08:52:33Z</dcterms:modified>
  <dc:identifier>DAFmeo3XkfE</dc:identifier>
</cp:coreProperties>
</file>