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4" r:id="rId8"/>
    <p:sldId id="260" r:id="rId9"/>
    <p:sldId id="267" r:id="rId10"/>
    <p:sldId id="272" r:id="rId11"/>
    <p:sldId id="269" r:id="rId12"/>
    <p:sldId id="273" r:id="rId13"/>
    <p:sldId id="268" r:id="rId14"/>
    <p:sldId id="270" r:id="rId15"/>
    <p:sldId id="271" r:id="rId16"/>
    <p:sldId id="266"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5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12/1/2026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13</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12/1/2026</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12/1/2026</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pic>
        <p:nvPicPr>
          <p:cNvPr id="9" name="Hailuo_Video_Create a realistic 3D animatio_46689552497246618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1492" y="2025854"/>
            <a:ext cx="4454129" cy="4832146"/>
          </a:xfrm>
          <a:prstGeom prst="rect">
            <a:avLst/>
          </a:prstGeom>
        </p:spPr>
      </p:pic>
    </p:spTree>
    <p:extLst>
      <p:ext uri="{BB962C8B-B14F-4D97-AF65-F5344CB8AC3E}">
        <p14:creationId xmlns:p14="http://schemas.microsoft.com/office/powerpoint/2010/main" val="3830542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tin trong SGK,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r>
              <a:rPr lang="en-US" sz="2800" b="1" i="1" dirty="0" smtClean="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Đ</a:t>
            </a:r>
            <a:r>
              <a:rPr lang="vi-VN" sz="2800" b="1" dirty="0" smtClean="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smtClean="0">
                <a:latin typeface="Times New Roman" pitchFamily="18" charset="0"/>
                <a:cs typeface="Times New Roman" pitchFamily="18" charset="0"/>
              </a:rPr>
              <a:t>- C</a:t>
            </a:r>
            <a:r>
              <a:rPr lang="vi-VN" sz="2000" i="1" dirty="0" smtClean="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smtClean="0">
                <a:latin typeface="Times New Roman" pitchFamily="18" charset="0"/>
                <a:cs typeface="Times New Roman" pitchFamily="18" charset="0"/>
              </a:rPr>
              <a:t>củ</a:t>
            </a:r>
            <a:r>
              <a:rPr lang="vi-VN" sz="2000" i="1" dirty="0" smtClean="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smtClean="0">
                <a:latin typeface="Times New Roman" pitchFamily="18" charset="0"/>
                <a:cs typeface="Times New Roman" pitchFamily="18" charset="0"/>
              </a:rPr>
              <a:t>y Á đến châu Âu (con đường tơ lụa) củng bị thương nhân Áp-ga-ni-xtan chiếm giữ. </a:t>
            </a: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7086599">
                  <a:extLst>
                    <a:ext uri="{9D8B030D-6E8A-4147-A177-3AD203B41FA5}">
                      <a16:colId xmlns:a16="http://schemas.microsoft.com/office/drawing/2014/main" val="20001"/>
                    </a:ext>
                  </a:extLst>
                </a:gridCol>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spTree>
    <p:extLst>
      <p:ext uri="{BB962C8B-B14F-4D97-AF65-F5344CB8AC3E}">
        <p14:creationId xmlns:p14="http://schemas.microsoft.com/office/powerpoint/2010/main" val="84678085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1084</Words>
  <Application>Microsoft Office PowerPoint</Application>
  <PresentationFormat>Custom</PresentationFormat>
  <Paragraphs>70</Paragraphs>
  <Slides>16</Slides>
  <Notes>5</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微软雅黑</vt:lpstr>
      <vt:lpstr>#9Slide03 SVNKelson Sans</vt:lpstr>
      <vt:lpstr>#9Slide05 FS Blonde Script</vt:lpstr>
      <vt:lpstr>#9Slide05 Lobster</vt:lpstr>
      <vt:lpstr>Arial</vt:lpstr>
      <vt:lpstr>Calibri</vt:lpstr>
      <vt:lpstr>Kids</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23</cp:revision>
  <dcterms:created xsi:type="dcterms:W3CDTF">2022-07-25T03:13:08Z</dcterms:created>
  <dcterms:modified xsi:type="dcterms:W3CDTF">2026-01-11T23:14:38Z</dcterms:modified>
</cp:coreProperties>
</file>