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4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Barlow" pitchFamily="2" charset="77"/>
      <p:regular r:id="rId22"/>
      <p:bold r:id="rId23"/>
      <p:italic r:id="rId24"/>
      <p:boldItalic r:id="rId25"/>
    </p:embeddedFont>
    <p:embeddedFont>
      <p:font typeface="Barlow Medium" panose="00000600000000000000" pitchFamily="2" charset="77"/>
      <p:regular r:id="rId26"/>
      <p:bold r:id="rId27"/>
      <p:italic r:id="rId28"/>
      <p:boldItalic r:id="rId29"/>
    </p:embeddedFont>
    <p:embeddedFont>
      <p:font typeface="Cormorant Upright" pitchFamily="2" charset="77"/>
      <p:regular r:id="rId30"/>
      <p:bold r:id="rId31"/>
    </p:embeddedFont>
    <p:embeddedFont>
      <p:font typeface="ZCOOL XiaoWei" pitchFamily="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AAABA-EA23-4B44-AD32-AAB423D5A517}">
  <a:tblStyle styleId="{D65AAABA-EA23-4B44-AD32-AAB423D5A5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18"/>
  </p:normalViewPr>
  <p:slideViewPr>
    <p:cSldViewPr snapToGrid="0">
      <p:cViewPr varScale="1">
        <p:scale>
          <a:sx n="155" d="100"/>
          <a:sy n="155" d="100"/>
        </p:scale>
        <p:origin x="8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9ea303ae1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9ea303ae1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9ea303ae1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9ea303ae11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ea303ae1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9ea303ae1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ea303ae1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9ea303ae1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>
          <a:extLst>
            <a:ext uri="{FF2B5EF4-FFF2-40B4-BE49-F238E27FC236}">
              <a16:creationId xmlns:a16="http://schemas.microsoft.com/office/drawing/2014/main" id="{0B1C1825-F384-5017-209B-ACFD243CB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9ea303ae11_0_212:notes">
            <a:extLst>
              <a:ext uri="{FF2B5EF4-FFF2-40B4-BE49-F238E27FC236}">
                <a16:creationId xmlns:a16="http://schemas.microsoft.com/office/drawing/2014/main" id="{92BC0048-B74E-FCA2-2242-D6E5F5BD94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9ea303ae11_0_212:notes">
            <a:extLst>
              <a:ext uri="{FF2B5EF4-FFF2-40B4-BE49-F238E27FC236}">
                <a16:creationId xmlns:a16="http://schemas.microsoft.com/office/drawing/2014/main" id="{F2209B5B-B024-102C-C91B-F03D0350B8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832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9ea303ae1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9ea303ae1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9ea303ae1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9ea303ae1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>
          <a:extLst>
            <a:ext uri="{FF2B5EF4-FFF2-40B4-BE49-F238E27FC236}">
              <a16:creationId xmlns:a16="http://schemas.microsoft.com/office/drawing/2014/main" id="{A912BFCB-DAD8-D17F-5802-49FF7770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9ea303ae11_0_212:notes">
            <a:extLst>
              <a:ext uri="{FF2B5EF4-FFF2-40B4-BE49-F238E27FC236}">
                <a16:creationId xmlns:a16="http://schemas.microsoft.com/office/drawing/2014/main" id="{7741DB3E-4215-C20C-1804-197AF93DA4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9ea303ae11_0_212:notes">
            <a:extLst>
              <a:ext uri="{FF2B5EF4-FFF2-40B4-BE49-F238E27FC236}">
                <a16:creationId xmlns:a16="http://schemas.microsoft.com/office/drawing/2014/main" id="{8390BCED-961F-FADB-92A5-665F5846F5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490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ea303ae1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9ea303ae1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9ea303ae1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9ea303ae1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9ea303ae1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9ea303ae1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4cda17e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e4cda17e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9ea303ae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9ea303ae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9ea303ae11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9ea303ae11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9ea303ae1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9ea303ae1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9ea303ae1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9ea303ae1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9ea303ae1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9ea303ae1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9ea303ae1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9ea303ae1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9ea303ae11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9ea303ae11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4103851"/>
            <a:ext cx="3126826" cy="10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21025"/>
            <a:ext cx="1819518" cy="7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245388"/>
            <a:ext cx="5863500" cy="17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350" y="3240275"/>
            <a:ext cx="44100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1390" y="1"/>
            <a:ext cx="104367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725" y="4287973"/>
            <a:ext cx="1726326" cy="11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4">
            <a:alphaModFix/>
          </a:blip>
          <a:srcRect l="28795"/>
          <a:stretch/>
        </p:blipFill>
        <p:spPr>
          <a:xfrm flipH="1">
            <a:off x="-446874" y="915950"/>
            <a:ext cx="1229224" cy="6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1"/>
          </p:nvPr>
        </p:nvSpPr>
        <p:spPr>
          <a:xfrm>
            <a:off x="1112600" y="2287950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2"/>
          </p:nvPr>
        </p:nvSpPr>
        <p:spPr>
          <a:xfrm>
            <a:off x="3582450" y="2287950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3"/>
          </p:nvPr>
        </p:nvSpPr>
        <p:spPr>
          <a:xfrm>
            <a:off x="1112600" y="4025374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4"/>
          </p:nvPr>
        </p:nvSpPr>
        <p:spPr>
          <a:xfrm>
            <a:off x="3582448" y="4025374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5"/>
          </p:nvPr>
        </p:nvSpPr>
        <p:spPr>
          <a:xfrm>
            <a:off x="6052299" y="2287950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subTitle" idx="6"/>
          </p:nvPr>
        </p:nvSpPr>
        <p:spPr>
          <a:xfrm>
            <a:off x="6052297" y="4025374"/>
            <a:ext cx="19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1"/>
          <p:cNvSpPr txBox="1">
            <a:spLocks noGrp="1"/>
          </p:cNvSpPr>
          <p:nvPr>
            <p:ph type="subTitle" idx="7"/>
          </p:nvPr>
        </p:nvSpPr>
        <p:spPr>
          <a:xfrm>
            <a:off x="1111105" y="205323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subTitle" idx="8"/>
          </p:nvPr>
        </p:nvSpPr>
        <p:spPr>
          <a:xfrm>
            <a:off x="3580950" y="205323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subTitle" idx="9"/>
          </p:nvPr>
        </p:nvSpPr>
        <p:spPr>
          <a:xfrm>
            <a:off x="6050795" y="205323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subTitle" idx="13"/>
          </p:nvPr>
        </p:nvSpPr>
        <p:spPr>
          <a:xfrm>
            <a:off x="1111105" y="37770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subTitle" idx="14"/>
          </p:nvPr>
        </p:nvSpPr>
        <p:spPr>
          <a:xfrm>
            <a:off x="3580950" y="37770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15"/>
          </p:nvPr>
        </p:nvSpPr>
        <p:spPr>
          <a:xfrm>
            <a:off x="6050795" y="37770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32"/>
          <p:cNvSpPr txBox="1">
            <a:spLocks noGrp="1"/>
          </p:cNvSpPr>
          <p:nvPr>
            <p:ph type="subTitle" idx="1"/>
          </p:nvPr>
        </p:nvSpPr>
        <p:spPr>
          <a:xfrm>
            <a:off x="2223600" y="1428226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2"/>
          <p:cNvSpPr txBox="1">
            <a:spLocks noGrp="1"/>
          </p:cNvSpPr>
          <p:nvPr>
            <p:ph type="subTitle" idx="3"/>
          </p:nvPr>
        </p:nvSpPr>
        <p:spPr>
          <a:xfrm>
            <a:off x="2223600" y="2728503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32"/>
          <p:cNvSpPr txBox="1">
            <a:spLocks noGrp="1"/>
          </p:cNvSpPr>
          <p:nvPr>
            <p:ph type="subTitle" idx="5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3" name="Google Shape;283;p32"/>
          <p:cNvGrpSpPr/>
          <p:nvPr/>
        </p:nvGrpSpPr>
        <p:grpSpPr>
          <a:xfrm>
            <a:off x="-708672" y="-423632"/>
            <a:ext cx="10444577" cy="5567133"/>
            <a:chOff x="-708672" y="-423632"/>
            <a:chExt cx="10444577" cy="5567133"/>
          </a:xfrm>
        </p:grpSpPr>
        <p:pic>
          <p:nvPicPr>
            <p:cNvPr id="284" name="Google Shape;284;p32"/>
            <p:cNvPicPr preferRelativeResize="0"/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 flipH="1">
              <a:off x="821503" y="-423632"/>
              <a:ext cx="1131825" cy="1274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580531" y="3865926"/>
              <a:ext cx="1790575" cy="127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3414062"/>
              <a:ext cx="2544475" cy="1729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68401" y="155050"/>
              <a:ext cx="1262348" cy="76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-708672" y="1967921"/>
              <a:ext cx="2544475" cy="2632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197200" y="1541700"/>
              <a:ext cx="1538706" cy="2681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422381" y="3865926"/>
            <a:ext cx="1790575" cy="12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6750" y="3781032"/>
            <a:ext cx="2004564" cy="13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8954" y="95651"/>
            <a:ext cx="1030450" cy="62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63510" y="2549936"/>
            <a:ext cx="1867475" cy="19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2577" y="2184900"/>
            <a:ext cx="1188625" cy="20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5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flipH="1">
            <a:off x="7651878" y="-664607"/>
            <a:ext cx="1131825" cy="12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329928" y="4345591"/>
            <a:ext cx="2484149" cy="7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3">
            <a:alphaModFix/>
          </a:blip>
          <a:srcRect r="10378"/>
          <a:stretch/>
        </p:blipFill>
        <p:spPr>
          <a:xfrm flipH="1">
            <a:off x="-30123" y="2343950"/>
            <a:ext cx="1649642" cy="284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11417" y="4118467"/>
            <a:ext cx="404611" cy="97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5691" y="4603998"/>
            <a:ext cx="634763" cy="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3974" y="3464550"/>
            <a:ext cx="2410024" cy="17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30125" y="4021811"/>
            <a:ext cx="2553000" cy="114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 flipH="1">
            <a:off x="267200" y="-685571"/>
            <a:ext cx="1841475" cy="20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267215" y="730451"/>
            <a:ext cx="907431" cy="552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63175" y="2098963"/>
            <a:ext cx="5067600" cy="1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881275" y="1127738"/>
            <a:ext cx="1549500" cy="95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3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63175" y="364076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172981" y="4382922"/>
            <a:ext cx="2971026" cy="7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259" y="275641"/>
            <a:ext cx="768738" cy="373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3865926"/>
            <a:ext cx="1790575" cy="12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839" y="3781032"/>
            <a:ext cx="2004564" cy="13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3550" y="95651"/>
            <a:ext cx="1030450" cy="62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8989" y="2549936"/>
            <a:ext cx="1867475" cy="19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278248" y="2184900"/>
            <a:ext cx="1188625" cy="20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429251" y="-664607"/>
            <a:ext cx="1131825" cy="12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5055284" y="3836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1583300" y="3836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5055275" y="358915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1583075" y="358915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-15900" y="-12100"/>
            <a:ext cx="9159900" cy="5155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713225" y="2072075"/>
            <a:ext cx="4588500" cy="16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ZCOOL XiaoWei"/>
              <a:buNone/>
              <a:defRPr sz="36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46700"/>
            <a:ext cx="1873200" cy="94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100" i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ZCOOL XiaoWei"/>
              <a:buNone/>
              <a:defRPr sz="6000">
                <a:solidFill>
                  <a:schemeClr val="lt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713225" y="3637825"/>
            <a:ext cx="458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138900"/>
            <a:ext cx="3921349" cy="10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250" y="4201951"/>
            <a:ext cx="2930917" cy="9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l="32827"/>
          <a:stretch/>
        </p:blipFill>
        <p:spPr>
          <a:xfrm>
            <a:off x="0" y="3970175"/>
            <a:ext cx="1874324" cy="13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>
            <a:off x="8424000" y="187168"/>
            <a:ext cx="1131825" cy="12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77660" y="223922"/>
            <a:ext cx="788433" cy="38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686" y="3031876"/>
            <a:ext cx="1587539" cy="17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75" y="3970173"/>
            <a:ext cx="1300956" cy="152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720000" y="1354375"/>
            <a:ext cx="35193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720000" y="2986350"/>
            <a:ext cx="35193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>
            <a:spLocks noGrp="1"/>
          </p:cNvSpPr>
          <p:nvPr>
            <p:ph type="pic" idx="2"/>
          </p:nvPr>
        </p:nvSpPr>
        <p:spPr>
          <a:xfrm>
            <a:off x="4439750" y="690300"/>
            <a:ext cx="3659100" cy="3762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325805" y="2644952"/>
            <a:ext cx="981050" cy="188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6400" y="2845577"/>
            <a:ext cx="1239627" cy="92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16604" y="4253780"/>
            <a:ext cx="2438576" cy="12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26" y="3271000"/>
            <a:ext cx="1239625" cy="127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0026" y="4216901"/>
            <a:ext cx="2595215" cy="9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173" y="63197"/>
            <a:ext cx="981050" cy="47629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1"/>
          </p:nvPr>
        </p:nvSpPr>
        <p:spPr>
          <a:xfrm>
            <a:off x="4923247" y="26449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2"/>
          </p:nvPr>
        </p:nvSpPr>
        <p:spPr>
          <a:xfrm>
            <a:off x="1715375" y="26449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3"/>
          </p:nvPr>
        </p:nvSpPr>
        <p:spPr>
          <a:xfrm>
            <a:off x="1715375" y="225345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4"/>
          </p:nvPr>
        </p:nvSpPr>
        <p:spPr>
          <a:xfrm>
            <a:off x="4923250" y="225345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29924" y="4345591"/>
            <a:ext cx="2484149" cy="7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r="10378"/>
          <a:stretch/>
        </p:blipFill>
        <p:spPr>
          <a:xfrm>
            <a:off x="8103475" y="3351675"/>
            <a:ext cx="1040525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973" y="4118467"/>
            <a:ext cx="404611" cy="97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383548" y="4603998"/>
            <a:ext cx="634763" cy="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0" y="3970549"/>
            <a:ext cx="1701100" cy="12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3676" y="4409999"/>
            <a:ext cx="1610326" cy="7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7744976" y="-685582"/>
            <a:ext cx="1131825" cy="12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19057" y="184746"/>
            <a:ext cx="557734" cy="33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ZCOOL XiaoWei"/>
              <a:buNone/>
              <a:defRPr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1"/>
          </p:nvPr>
        </p:nvSpPr>
        <p:spPr>
          <a:xfrm>
            <a:off x="937626" y="265566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2"/>
          </p:nvPr>
        </p:nvSpPr>
        <p:spPr>
          <a:xfrm>
            <a:off x="3484347" y="265566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3"/>
          </p:nvPr>
        </p:nvSpPr>
        <p:spPr>
          <a:xfrm>
            <a:off x="6031074" y="265566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4"/>
          </p:nvPr>
        </p:nvSpPr>
        <p:spPr>
          <a:xfrm>
            <a:off x="937625" y="22762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5"/>
          </p:nvPr>
        </p:nvSpPr>
        <p:spPr>
          <a:xfrm>
            <a:off x="3484350" y="22762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6"/>
          </p:nvPr>
        </p:nvSpPr>
        <p:spPr>
          <a:xfrm>
            <a:off x="6031075" y="22762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ZCOOL XiaoWei"/>
              <a:buNone/>
              <a:defRPr sz="2400"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ZCOOL XiaoWei"/>
              <a:buNone/>
              <a:defRPr sz="33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8" r:id="rId5"/>
    <p:sldLayoutId id="2147483660" r:id="rId6"/>
    <p:sldLayoutId id="2147483664" r:id="rId7"/>
    <p:sldLayoutId id="2147483669" r:id="rId8"/>
    <p:sldLayoutId id="2147483673" r:id="rId9"/>
    <p:sldLayoutId id="2147483677" r:id="rId10"/>
    <p:sldLayoutId id="2147483678" r:id="rId11"/>
    <p:sldLayoutId id="2147483681" r:id="rId12"/>
    <p:sldLayoutId id="21474836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0" title="景山公园_(20315852831)-_cropped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77" b="7777"/>
          <a:stretch/>
        </p:blipFill>
        <p:spPr>
          <a:xfrm>
            <a:off x="-15900" y="-12100"/>
            <a:ext cx="9159900" cy="5155499"/>
          </a:xfrm>
          <a:prstGeom prst="rect">
            <a:avLst/>
          </a:prstGeom>
        </p:spPr>
      </p:pic>
      <p:sp>
        <p:nvSpPr>
          <p:cNvPr id="340" name="Google Shape;340;p4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rPr>
              <a:t>Con biết gì về công trình này?</a:t>
            </a:r>
            <a:endParaRPr>
              <a:solidFill>
                <a:schemeClr val="dk1"/>
              </a:solidFill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>
            <a:spLocks noGrp="1"/>
          </p:cNvSpPr>
          <p:nvPr>
            <p:ph type="subTitle" idx="3"/>
          </p:nvPr>
        </p:nvSpPr>
        <p:spPr>
          <a:xfrm>
            <a:off x="5055275" y="351600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Phổ Nghi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(1906 - 1967)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20" name="Google Shape;420;p49"/>
          <p:cNvSpPr txBox="1">
            <a:spLocks noGrp="1"/>
          </p:cNvSpPr>
          <p:nvPr>
            <p:ph type="subTitle" idx="4"/>
          </p:nvPr>
        </p:nvSpPr>
        <p:spPr>
          <a:xfrm>
            <a:off x="1583075" y="351600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“Miếng bánh ngọt Trung Quốc”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pic>
        <p:nvPicPr>
          <p:cNvPr id="421" name="Google Shape;421;p49" title="China_imperialism_cartoon.jpg"/>
          <p:cNvPicPr preferRelativeResize="0"/>
          <p:nvPr/>
        </p:nvPicPr>
        <p:blipFill rotWithShape="1">
          <a:blip r:embed="rId3">
            <a:alphaModFix/>
          </a:blip>
          <a:srcRect t="13449" b="13456"/>
          <a:stretch/>
        </p:blipFill>
        <p:spPr>
          <a:xfrm>
            <a:off x="1769229" y="1233000"/>
            <a:ext cx="2133300" cy="213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2" name="Google Shape;422;p49"/>
          <p:cNvSpPr txBox="1">
            <a:spLocks noGrp="1"/>
          </p:cNvSpPr>
          <p:nvPr>
            <p:ph type="title"/>
          </p:nvPr>
        </p:nvSpPr>
        <p:spPr>
          <a:xfrm>
            <a:off x="720000" y="5106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Con biết gì về hai hình ảnh này?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pic>
        <p:nvPicPr>
          <p:cNvPr id="423" name="Google Shape;423;p49" title="Pu_Yi,_Qing_dynasty,_China,_Last_emperor.jpg"/>
          <p:cNvPicPr preferRelativeResize="0"/>
          <p:nvPr/>
        </p:nvPicPr>
        <p:blipFill rotWithShape="1">
          <a:blip r:embed="rId4">
            <a:alphaModFix/>
          </a:blip>
          <a:srcRect t="15034" b="15034"/>
          <a:stretch/>
        </p:blipFill>
        <p:spPr>
          <a:xfrm>
            <a:off x="5241429" y="1233000"/>
            <a:ext cx="2133300" cy="213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>
            <a:spLocks noGrp="1"/>
          </p:cNvSpPr>
          <p:nvPr>
            <p:ph type="subTitle" idx="2"/>
          </p:nvPr>
        </p:nvSpPr>
        <p:spPr>
          <a:xfrm>
            <a:off x="3387150" y="1461550"/>
            <a:ext cx="28644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dirty="0" err="1"/>
              <a:t>Năm</a:t>
            </a:r>
            <a:r>
              <a:rPr lang="en" sz="1600" dirty="0"/>
              <a:t> 847, </a:t>
            </a:r>
            <a:r>
              <a:rPr lang="en" sz="1600" dirty="0" err="1"/>
              <a:t>cuộc</a:t>
            </a:r>
            <a:r>
              <a:rPr lang="en" sz="1600" dirty="0"/>
              <a:t> </a:t>
            </a:r>
            <a:r>
              <a:rPr lang="en" sz="1600" dirty="0" err="1"/>
              <a:t>khởi</a:t>
            </a:r>
            <a:r>
              <a:rPr lang="en" sz="1600" dirty="0"/>
              <a:t> </a:t>
            </a:r>
            <a:r>
              <a:rPr lang="en" sz="1600" dirty="0" err="1"/>
              <a:t>nghĩa</a:t>
            </a:r>
            <a:r>
              <a:rPr lang="en" sz="1600" dirty="0"/>
              <a:t> </a:t>
            </a:r>
            <a:r>
              <a:rPr lang="en" sz="1600" dirty="0" err="1"/>
              <a:t>nông</a:t>
            </a:r>
            <a:r>
              <a:rPr lang="en" sz="1600" dirty="0"/>
              <a:t> </a:t>
            </a:r>
            <a:r>
              <a:rPr lang="en" sz="1600" dirty="0" err="1"/>
              <a:t>dân</a:t>
            </a:r>
            <a:r>
              <a:rPr lang="en" sz="1600" dirty="0"/>
              <a:t> do Hoàng </a:t>
            </a:r>
            <a:r>
              <a:rPr lang="en" sz="1600" dirty="0" err="1"/>
              <a:t>Sào</a:t>
            </a:r>
            <a:r>
              <a:rPr lang="en" sz="1600" dirty="0"/>
              <a:t> </a:t>
            </a:r>
            <a:r>
              <a:rPr lang="en" sz="1600" dirty="0" err="1"/>
              <a:t>lãnh</a:t>
            </a:r>
            <a:r>
              <a:rPr lang="en" sz="1600" dirty="0"/>
              <a:t> </a:t>
            </a:r>
            <a:r>
              <a:rPr lang="en" sz="1600" dirty="0" err="1"/>
              <a:t>đạo</a:t>
            </a:r>
            <a:r>
              <a:rPr lang="en" sz="1600" dirty="0"/>
              <a:t> </a:t>
            </a:r>
            <a:r>
              <a:rPr lang="en" sz="1600" dirty="0" err="1"/>
              <a:t>làm</a:t>
            </a:r>
            <a:r>
              <a:rPr lang="en" sz="1600" dirty="0"/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Đường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suy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sụp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429" name="Google Shape;429;p50"/>
          <p:cNvSpPr txBox="1">
            <a:spLocks noGrp="1"/>
          </p:cNvSpPr>
          <p:nvPr>
            <p:ph type="subTitle" idx="5"/>
          </p:nvPr>
        </p:nvSpPr>
        <p:spPr>
          <a:xfrm>
            <a:off x="6498850" y="1461550"/>
            <a:ext cx="2369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dirty="0" err="1"/>
              <a:t>Đến</a:t>
            </a:r>
            <a:r>
              <a:rPr lang="en" sz="1600" dirty="0"/>
              <a:t> </a:t>
            </a:r>
            <a:r>
              <a:rPr lang="en" sz="1600" dirty="0" err="1"/>
              <a:t>năm</a:t>
            </a:r>
            <a:r>
              <a:rPr lang="en" sz="1600" dirty="0"/>
              <a:t> 960, Triệu </a:t>
            </a:r>
            <a:r>
              <a:rPr lang="en" sz="1600" dirty="0" err="1"/>
              <a:t>Khuông</a:t>
            </a:r>
            <a:r>
              <a:rPr lang="en" sz="1600" dirty="0"/>
              <a:t> </a:t>
            </a:r>
            <a:r>
              <a:rPr lang="en" sz="1600" dirty="0" err="1"/>
              <a:t>Dẫn</a:t>
            </a:r>
            <a:r>
              <a:rPr lang="en" sz="1600" dirty="0"/>
              <a:t> </a:t>
            </a:r>
            <a:r>
              <a:rPr lang="en" sz="1600" dirty="0" err="1"/>
              <a:t>dẹp</a:t>
            </a:r>
            <a:r>
              <a:rPr lang="en" sz="1600" dirty="0"/>
              <a:t> tan </a:t>
            </a:r>
            <a:r>
              <a:rPr lang="en" sz="1600" dirty="0" err="1"/>
              <a:t>các</a:t>
            </a:r>
            <a:r>
              <a:rPr lang="en" sz="1600" dirty="0"/>
              <a:t> </a:t>
            </a:r>
            <a:r>
              <a:rPr lang="en" sz="1600" dirty="0" err="1"/>
              <a:t>thế</a:t>
            </a:r>
            <a:r>
              <a:rPr lang="en" sz="1600" dirty="0"/>
              <a:t> </a:t>
            </a:r>
            <a:r>
              <a:rPr lang="en" sz="1600" dirty="0" err="1"/>
              <a:t>lực</a:t>
            </a:r>
            <a:r>
              <a:rPr lang="en" sz="1600" dirty="0"/>
              <a:t> </a:t>
            </a:r>
            <a:r>
              <a:rPr lang="en" sz="1600" dirty="0" err="1"/>
              <a:t>phong</a:t>
            </a:r>
            <a:r>
              <a:rPr lang="en" sz="1600" dirty="0"/>
              <a:t> </a:t>
            </a:r>
            <a:r>
              <a:rPr lang="en" sz="1600" dirty="0" err="1"/>
              <a:t>kiến</a:t>
            </a:r>
            <a:r>
              <a:rPr lang="en" sz="1600" dirty="0"/>
              <a:t> </a:t>
            </a:r>
            <a:r>
              <a:rPr lang="en" sz="1600" dirty="0" err="1"/>
              <a:t>đối</a:t>
            </a:r>
            <a:r>
              <a:rPr lang="en" sz="1600" dirty="0"/>
              <a:t> </a:t>
            </a:r>
            <a:r>
              <a:rPr lang="en" sz="1600" dirty="0" err="1"/>
              <a:t>lập</a:t>
            </a:r>
            <a:r>
              <a:rPr lang="en" sz="1600" dirty="0"/>
              <a:t>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lập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ra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Tống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430" name="Google Shape;430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rmorant Upright"/>
                <a:ea typeface="Cormorant Upright"/>
                <a:cs typeface="Cormorant Upright"/>
                <a:sym typeface="Cormorant Upright"/>
              </a:rPr>
              <a:t>1. Tiến trình phát triển của lịch sử Trung Quốc từ thế kỉ VII đến giữa thế kỉ XIX</a:t>
            </a:r>
            <a:endParaRPr sz="240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31" name="Google Shape;431;p50"/>
          <p:cNvSpPr txBox="1">
            <a:spLocks noGrp="1"/>
          </p:cNvSpPr>
          <p:nvPr>
            <p:ph type="subTitle" idx="1"/>
          </p:nvPr>
        </p:nvSpPr>
        <p:spPr>
          <a:xfrm>
            <a:off x="275450" y="1461450"/>
            <a:ext cx="28644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Cuối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Tùy</a:t>
            </a:r>
            <a:r>
              <a:rPr lang="en" sz="1600" dirty="0"/>
              <a:t>, </a:t>
            </a:r>
            <a:r>
              <a:rPr lang="en" sz="1600" dirty="0" err="1"/>
              <a:t>tình</a:t>
            </a:r>
            <a:r>
              <a:rPr lang="en" sz="1600" dirty="0"/>
              <a:t> </a:t>
            </a:r>
            <a:r>
              <a:rPr lang="en" sz="1600" dirty="0" err="1"/>
              <a:t>hình</a:t>
            </a:r>
            <a:r>
              <a:rPr lang="en" sz="1600" dirty="0"/>
              <a:t> </a:t>
            </a:r>
            <a:r>
              <a:rPr lang="en" sz="1600" dirty="0" err="1"/>
              <a:t>rối</a:t>
            </a:r>
            <a:r>
              <a:rPr lang="en" sz="1600" dirty="0"/>
              <a:t> ren, </a:t>
            </a:r>
            <a:r>
              <a:rPr lang="en" sz="1600" dirty="0" err="1"/>
              <a:t>năm</a:t>
            </a:r>
            <a:r>
              <a:rPr lang="en" sz="1600" dirty="0"/>
              <a:t> 618 Lý Uyên </a:t>
            </a:r>
            <a:r>
              <a:rPr lang="en" sz="1600" dirty="0" err="1"/>
              <a:t>xưng</a:t>
            </a:r>
            <a:r>
              <a:rPr lang="en" sz="1600" dirty="0"/>
              <a:t> Hoàng </a:t>
            </a:r>
            <a:r>
              <a:rPr lang="en" sz="1600" dirty="0" err="1"/>
              <a:t>đế</a:t>
            </a:r>
            <a:r>
              <a:rPr lang="en" sz="1600" dirty="0"/>
              <a:t>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đặt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tên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nước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Đường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432" name="Google Shape;432;p50"/>
          <p:cNvSpPr txBox="1">
            <a:spLocks noGrp="1"/>
          </p:cNvSpPr>
          <p:nvPr>
            <p:ph type="subTitle" idx="3"/>
          </p:nvPr>
        </p:nvSpPr>
        <p:spPr>
          <a:xfrm>
            <a:off x="275450" y="2874725"/>
            <a:ext cx="28644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dirty="0" err="1"/>
              <a:t>Đầu</a:t>
            </a:r>
            <a:r>
              <a:rPr lang="en" sz="1600" dirty="0"/>
              <a:t> </a:t>
            </a:r>
            <a:r>
              <a:rPr lang="en" sz="1600" dirty="0" err="1"/>
              <a:t>thế</a:t>
            </a:r>
            <a:r>
              <a:rPr lang="en" sz="1600" dirty="0"/>
              <a:t> </a:t>
            </a:r>
            <a:r>
              <a:rPr lang="en" sz="1600" dirty="0" err="1"/>
              <a:t>kỉ</a:t>
            </a:r>
            <a:r>
              <a:rPr lang="en" sz="1600" dirty="0"/>
              <a:t> XIII, Thành </a:t>
            </a:r>
            <a:r>
              <a:rPr lang="en" sz="1600" dirty="0" err="1"/>
              <a:t>Cát</a:t>
            </a:r>
            <a:r>
              <a:rPr lang="en" sz="1600" dirty="0"/>
              <a:t> </a:t>
            </a:r>
            <a:r>
              <a:rPr lang="en" sz="1600" dirty="0" err="1"/>
              <a:t>Tư</a:t>
            </a:r>
            <a:r>
              <a:rPr lang="en" sz="1600" dirty="0"/>
              <a:t> </a:t>
            </a:r>
            <a:r>
              <a:rPr lang="en" sz="1600" dirty="0" err="1"/>
              <a:t>Hãn</a:t>
            </a:r>
            <a:r>
              <a:rPr lang="en" sz="1600" dirty="0"/>
              <a:t> </a:t>
            </a:r>
            <a:r>
              <a:rPr lang="en" sz="1600" dirty="0" err="1"/>
              <a:t>lên</a:t>
            </a:r>
            <a:r>
              <a:rPr lang="en" sz="1600" dirty="0"/>
              <a:t> </a:t>
            </a:r>
            <a:r>
              <a:rPr lang="en" sz="1600" dirty="0" err="1"/>
              <a:t>ngôi</a:t>
            </a:r>
            <a:r>
              <a:rPr lang="en" sz="1600" dirty="0"/>
              <a:t> </a:t>
            </a:r>
            <a:r>
              <a:rPr lang="en" sz="1600" dirty="0" err="1"/>
              <a:t>Đại</a:t>
            </a:r>
            <a:r>
              <a:rPr lang="en" sz="1600" dirty="0"/>
              <a:t> </a:t>
            </a:r>
            <a:r>
              <a:rPr lang="en" sz="1600" dirty="0" err="1"/>
              <a:t>Hãn</a:t>
            </a:r>
            <a:r>
              <a:rPr lang="en" sz="1600" dirty="0"/>
              <a:t>, </a:t>
            </a:r>
            <a:r>
              <a:rPr lang="en" sz="1600" dirty="0" err="1"/>
              <a:t>tiến</a:t>
            </a:r>
            <a:r>
              <a:rPr lang="en" sz="1600" dirty="0"/>
              <a:t> </a:t>
            </a:r>
            <a:r>
              <a:rPr lang="en" sz="1600" dirty="0" err="1"/>
              <a:t>đánh</a:t>
            </a:r>
            <a:r>
              <a:rPr lang="en" sz="1600" dirty="0"/>
              <a:t> Bắc Trung Quốc. Sau </a:t>
            </a:r>
            <a:r>
              <a:rPr lang="en" sz="1600" dirty="0" err="1"/>
              <a:t>đó</a:t>
            </a:r>
            <a:r>
              <a:rPr lang="en" sz="1600" dirty="0"/>
              <a:t> </a:t>
            </a:r>
            <a:r>
              <a:rPr lang="en" sz="1600" dirty="0" err="1"/>
              <a:t>Hốt</a:t>
            </a:r>
            <a:r>
              <a:rPr lang="en" sz="1600" dirty="0"/>
              <a:t> </a:t>
            </a:r>
            <a:r>
              <a:rPr lang="en" sz="1600" dirty="0" err="1"/>
              <a:t>Tất</a:t>
            </a:r>
            <a:r>
              <a:rPr lang="en" sz="1600" dirty="0"/>
              <a:t> </a:t>
            </a:r>
            <a:r>
              <a:rPr lang="en" sz="1600" dirty="0" err="1"/>
              <a:t>Liệt</a:t>
            </a:r>
            <a:r>
              <a:rPr lang="en" sz="1600" dirty="0"/>
              <a:t> </a:t>
            </a:r>
            <a:r>
              <a:rPr lang="en" sz="1600" dirty="0" err="1"/>
              <a:t>lên</a:t>
            </a:r>
            <a:r>
              <a:rPr lang="en" sz="1600" dirty="0"/>
              <a:t> </a:t>
            </a:r>
            <a:r>
              <a:rPr lang="en" sz="1600" dirty="0" err="1"/>
              <a:t>ngôi</a:t>
            </a:r>
            <a:r>
              <a:rPr lang="en" sz="1600" dirty="0"/>
              <a:t> Hoàng </a:t>
            </a:r>
            <a:r>
              <a:rPr lang="en" sz="1600" dirty="0" err="1"/>
              <a:t>đế</a:t>
            </a:r>
            <a:r>
              <a:rPr lang="en" sz="1600" dirty="0"/>
              <a:t>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thiết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lập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triều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Nguyên</a:t>
            </a:r>
            <a:r>
              <a:rPr lang="en" sz="1600" dirty="0"/>
              <a:t> </a:t>
            </a:r>
            <a:r>
              <a:rPr lang="en" sz="1600" dirty="0" err="1"/>
              <a:t>ở</a:t>
            </a:r>
            <a:r>
              <a:rPr lang="en" sz="1600" dirty="0"/>
              <a:t> Trung Quốc </a:t>
            </a:r>
            <a:r>
              <a:rPr lang="en" sz="1600" dirty="0" err="1"/>
              <a:t>vào</a:t>
            </a:r>
            <a:r>
              <a:rPr lang="en" sz="1600" dirty="0"/>
              <a:t> </a:t>
            </a:r>
            <a:r>
              <a:rPr lang="en" sz="1600" dirty="0" err="1"/>
              <a:t>năm</a:t>
            </a:r>
            <a:r>
              <a:rPr lang="en" sz="1600" dirty="0"/>
              <a:t> 1279.</a:t>
            </a:r>
            <a:endParaRPr sz="1600" dirty="0"/>
          </a:p>
        </p:txBody>
      </p:sp>
      <p:sp>
        <p:nvSpPr>
          <p:cNvPr id="433" name="Google Shape;433;p50"/>
          <p:cNvSpPr txBox="1">
            <a:spLocks noGrp="1"/>
          </p:cNvSpPr>
          <p:nvPr>
            <p:ph type="subTitle" idx="4"/>
          </p:nvPr>
        </p:nvSpPr>
        <p:spPr>
          <a:xfrm>
            <a:off x="3387150" y="2874725"/>
            <a:ext cx="28644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dirty="0" err="1"/>
              <a:t>Giữa</a:t>
            </a:r>
            <a:r>
              <a:rPr lang="en" sz="1600" dirty="0"/>
              <a:t> </a:t>
            </a:r>
            <a:r>
              <a:rPr lang="en" sz="1600" dirty="0" err="1"/>
              <a:t>thế</a:t>
            </a:r>
            <a:r>
              <a:rPr lang="en" sz="1600" dirty="0"/>
              <a:t> </a:t>
            </a:r>
            <a:r>
              <a:rPr lang="en" sz="1600" dirty="0" err="1"/>
              <a:t>kỉ</a:t>
            </a:r>
            <a:r>
              <a:rPr lang="en" sz="1600" dirty="0"/>
              <a:t> XIV, Chu Nguyên </a:t>
            </a:r>
            <a:r>
              <a:rPr lang="en" sz="1600" dirty="0" err="1"/>
              <a:t>Chương</a:t>
            </a:r>
            <a:r>
              <a:rPr lang="en" sz="1600" dirty="0"/>
              <a:t>, </a:t>
            </a:r>
            <a:r>
              <a:rPr lang="en" sz="1600" dirty="0" err="1"/>
              <a:t>lãnh</a:t>
            </a:r>
            <a:r>
              <a:rPr lang="en" sz="1600" dirty="0"/>
              <a:t> </a:t>
            </a:r>
            <a:r>
              <a:rPr lang="en" sz="1600" dirty="0" err="1"/>
              <a:t>tụ</a:t>
            </a:r>
            <a:r>
              <a:rPr lang="en" sz="1600" dirty="0"/>
              <a:t> </a:t>
            </a:r>
            <a:r>
              <a:rPr lang="en" sz="1600" dirty="0" err="1"/>
              <a:t>của</a:t>
            </a:r>
            <a:r>
              <a:rPr lang="en" sz="1600" dirty="0"/>
              <a:t> </a:t>
            </a:r>
            <a:r>
              <a:rPr lang="en" sz="1600" dirty="0" err="1"/>
              <a:t>phong</a:t>
            </a:r>
            <a:r>
              <a:rPr lang="en" sz="1600" dirty="0"/>
              <a:t> </a:t>
            </a:r>
            <a:r>
              <a:rPr lang="en" sz="1600" dirty="0" err="1"/>
              <a:t>trào</a:t>
            </a:r>
            <a:r>
              <a:rPr lang="en" sz="1600" dirty="0"/>
              <a:t> </a:t>
            </a:r>
            <a:r>
              <a:rPr lang="en" sz="1600" dirty="0" err="1"/>
              <a:t>nông</a:t>
            </a:r>
            <a:r>
              <a:rPr lang="en" sz="1600" dirty="0"/>
              <a:t> </a:t>
            </a:r>
            <a:r>
              <a:rPr lang="en" sz="1600" dirty="0" err="1"/>
              <a:t>dân</a:t>
            </a:r>
            <a:r>
              <a:rPr lang="en" sz="1600" dirty="0"/>
              <a:t>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lật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đổ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Nguyên</a:t>
            </a:r>
            <a:r>
              <a:rPr lang="en" sz="1600" dirty="0"/>
              <a:t>, </a:t>
            </a:r>
            <a:r>
              <a:rPr lang="en" sz="1600" dirty="0" err="1"/>
              <a:t>lên</a:t>
            </a:r>
            <a:r>
              <a:rPr lang="en" sz="1600" dirty="0"/>
              <a:t> </a:t>
            </a:r>
            <a:r>
              <a:rPr lang="en" sz="1600" dirty="0" err="1"/>
              <a:t>ngôi</a:t>
            </a:r>
            <a:r>
              <a:rPr lang="en" sz="1600" dirty="0"/>
              <a:t> Hoàng </a:t>
            </a:r>
            <a:r>
              <a:rPr lang="en" sz="1600" dirty="0" err="1"/>
              <a:t>đế</a:t>
            </a:r>
            <a:r>
              <a:rPr lang="en" sz="1600" dirty="0"/>
              <a:t>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lập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ra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Minh</a:t>
            </a:r>
            <a:r>
              <a:rPr lang="en" sz="1600" dirty="0"/>
              <a:t> </a:t>
            </a:r>
            <a:r>
              <a:rPr lang="en" sz="1600" dirty="0" err="1"/>
              <a:t>vào</a:t>
            </a:r>
            <a:r>
              <a:rPr lang="en" sz="1600" dirty="0"/>
              <a:t> </a:t>
            </a:r>
            <a:r>
              <a:rPr lang="en" sz="1600" dirty="0" err="1"/>
              <a:t>năm</a:t>
            </a:r>
            <a:r>
              <a:rPr lang="en" sz="1600" dirty="0"/>
              <a:t> 1368.</a:t>
            </a:r>
            <a:endParaRPr sz="1600" dirty="0"/>
          </a:p>
        </p:txBody>
      </p:sp>
      <p:sp>
        <p:nvSpPr>
          <p:cNvPr id="434" name="Google Shape;434;p50"/>
          <p:cNvSpPr txBox="1">
            <a:spLocks noGrp="1"/>
          </p:cNvSpPr>
          <p:nvPr>
            <p:ph type="subTitle" idx="6"/>
          </p:nvPr>
        </p:nvSpPr>
        <p:spPr>
          <a:xfrm>
            <a:off x="6498850" y="2874725"/>
            <a:ext cx="2369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- </a:t>
            </a:r>
            <a:r>
              <a:rPr lang="en" sz="1600" dirty="0" err="1"/>
              <a:t>Năm</a:t>
            </a:r>
            <a:r>
              <a:rPr lang="en" sz="1600" dirty="0"/>
              <a:t> 1644, </a:t>
            </a:r>
            <a:r>
              <a:rPr lang="en" sz="1600" dirty="0" err="1"/>
              <a:t>tộc</a:t>
            </a:r>
            <a:r>
              <a:rPr lang="en" sz="1600" dirty="0"/>
              <a:t> </a:t>
            </a:r>
            <a:r>
              <a:rPr lang="en" sz="1600" dirty="0" err="1"/>
              <a:t>người</a:t>
            </a:r>
            <a:r>
              <a:rPr lang="en" sz="1600" dirty="0"/>
              <a:t> </a:t>
            </a:r>
            <a:r>
              <a:rPr lang="en" sz="1600" dirty="0" err="1"/>
              <a:t>Mãn</a:t>
            </a:r>
            <a:r>
              <a:rPr lang="en" sz="1600" dirty="0"/>
              <a:t> </a:t>
            </a:r>
            <a:r>
              <a:rPr lang="en" sz="1600" dirty="0" err="1"/>
              <a:t>ở</a:t>
            </a:r>
            <a:r>
              <a:rPr lang="en" sz="1600" dirty="0"/>
              <a:t> </a:t>
            </a:r>
            <a:r>
              <a:rPr lang="en" sz="1600" dirty="0" err="1"/>
              <a:t>phương</a:t>
            </a:r>
            <a:r>
              <a:rPr lang="en" sz="1600" dirty="0"/>
              <a:t> Bắc </a:t>
            </a:r>
            <a:r>
              <a:rPr lang="en" sz="1600" dirty="0" err="1"/>
              <a:t>kéo</a:t>
            </a:r>
            <a:r>
              <a:rPr lang="en" sz="1600" dirty="0"/>
              <a:t> </a:t>
            </a:r>
            <a:r>
              <a:rPr lang="en" sz="1600" dirty="0" err="1"/>
              <a:t>vào</a:t>
            </a:r>
            <a:r>
              <a:rPr lang="en" sz="1600" dirty="0"/>
              <a:t> </a:t>
            </a:r>
            <a:r>
              <a:rPr lang="en" sz="1600" dirty="0" err="1"/>
              <a:t>xâm</a:t>
            </a:r>
            <a:r>
              <a:rPr lang="en" sz="1600" dirty="0"/>
              <a:t> </a:t>
            </a:r>
            <a:r>
              <a:rPr lang="en" sz="1600" dirty="0" err="1"/>
              <a:t>lược</a:t>
            </a:r>
            <a:r>
              <a:rPr lang="en" sz="1600" dirty="0"/>
              <a:t> </a:t>
            </a:r>
            <a:r>
              <a:rPr lang="en" sz="1600" dirty="0" err="1"/>
              <a:t>nước</a:t>
            </a:r>
            <a:r>
              <a:rPr lang="en" sz="1600" dirty="0"/>
              <a:t> Minh,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lập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ra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b="1" dirty="0" err="1">
                <a:latin typeface="Barlow"/>
                <a:ea typeface="Barlow"/>
                <a:cs typeface="Barlow"/>
                <a:sym typeface="Barlow"/>
              </a:rPr>
              <a:t>nhà</a:t>
            </a:r>
            <a:r>
              <a:rPr lang="en" sz="1600" b="1" dirty="0">
                <a:latin typeface="Barlow"/>
                <a:ea typeface="Barlow"/>
                <a:cs typeface="Barlow"/>
                <a:sym typeface="Barlow"/>
              </a:rPr>
              <a:t> Thanh</a:t>
            </a:r>
            <a:r>
              <a:rPr lang="en" sz="1600" dirty="0"/>
              <a:t> (1644 - 1911).</a:t>
            </a:r>
            <a:endParaRPr sz="16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build="p"/>
      <p:bldP spid="429" grpId="0" build="p"/>
      <p:bldP spid="431" grpId="0" build="p"/>
      <p:bldP spid="432" grpId="0" build="p"/>
      <p:bldP spid="433" grpId="0" build="p"/>
      <p:bldP spid="4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1"/>
          <p:cNvSpPr txBox="1">
            <a:spLocks noGrp="1"/>
          </p:cNvSpPr>
          <p:nvPr>
            <p:ph type="title"/>
          </p:nvPr>
        </p:nvSpPr>
        <p:spPr>
          <a:xfrm>
            <a:off x="713225" y="2072075"/>
            <a:ext cx="4588500" cy="1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Trung Quốc dưới thời Đường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40" name="Google Shape;440;p51"/>
          <p:cNvSpPr txBox="1">
            <a:spLocks noGrp="1"/>
          </p:cNvSpPr>
          <p:nvPr>
            <p:ph type="title" idx="2"/>
          </p:nvPr>
        </p:nvSpPr>
        <p:spPr>
          <a:xfrm>
            <a:off x="713225" y="1146700"/>
            <a:ext cx="1873200" cy="9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41" name="Google Shape;441;p51"/>
          <p:cNvGrpSpPr/>
          <p:nvPr/>
        </p:nvGrpSpPr>
        <p:grpSpPr>
          <a:xfrm>
            <a:off x="5360613" y="539502"/>
            <a:ext cx="3859211" cy="4898034"/>
            <a:chOff x="5360613" y="539502"/>
            <a:chExt cx="3859211" cy="4898034"/>
          </a:xfrm>
        </p:grpSpPr>
        <p:pic>
          <p:nvPicPr>
            <p:cNvPr id="442" name="Google Shape;442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90598" y="658947"/>
              <a:ext cx="1140173" cy="128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4212" y="1131877"/>
              <a:ext cx="2375612" cy="971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400" y="2324182"/>
              <a:ext cx="3355424" cy="123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38628" y="2801940"/>
              <a:ext cx="2930925" cy="2272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60613" y="3561474"/>
              <a:ext cx="590675" cy="141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6485339" y="539502"/>
              <a:ext cx="1344275" cy="65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51861" y="3782736"/>
              <a:ext cx="1692128" cy="165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>
          <a:extLst>
            <a:ext uri="{FF2B5EF4-FFF2-40B4-BE49-F238E27FC236}">
              <a16:creationId xmlns:a16="http://schemas.microsoft.com/office/drawing/2014/main" id="{B55209DE-EF08-9330-FACA-C6DBE0C01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BFD59CC2-7ED8-CC57-3218-510A2BC9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0"/>
            <a:ext cx="8572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506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2"/>
          <p:cNvSpPr txBox="1">
            <a:spLocks noGrp="1"/>
          </p:cNvSpPr>
          <p:nvPr>
            <p:ph type="title"/>
          </p:nvPr>
        </p:nvSpPr>
        <p:spPr>
          <a:xfrm>
            <a:off x="720000" y="114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2. Trung Quốc dưới thời Đường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54" name="Google Shape;454;p52"/>
          <p:cNvSpPr txBox="1">
            <a:spLocks noGrp="1"/>
          </p:cNvSpPr>
          <p:nvPr>
            <p:ph type="subTitle" idx="1"/>
          </p:nvPr>
        </p:nvSpPr>
        <p:spPr>
          <a:xfrm>
            <a:off x="4571999" y="1968325"/>
            <a:ext cx="3672975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Nhà</a:t>
            </a:r>
            <a:r>
              <a:rPr lang="en" sz="1800" dirty="0"/>
              <a:t> </a:t>
            </a:r>
            <a:r>
              <a:rPr lang="en" sz="1800" dirty="0" err="1"/>
              <a:t>nước</a:t>
            </a:r>
            <a:r>
              <a:rPr lang="en" sz="1800" dirty="0"/>
              <a:t> </a:t>
            </a:r>
            <a:r>
              <a:rPr lang="en" sz="1800" dirty="0" err="1"/>
              <a:t>thực</a:t>
            </a:r>
            <a:r>
              <a:rPr lang="en" sz="1800" dirty="0"/>
              <a:t> </a:t>
            </a:r>
            <a:r>
              <a:rPr lang="en" sz="1800" dirty="0" err="1"/>
              <a:t>hiện</a:t>
            </a:r>
            <a:r>
              <a:rPr lang="en" sz="1800" dirty="0"/>
              <a:t> </a:t>
            </a:r>
            <a:r>
              <a:rPr lang="en" sz="1800" dirty="0" err="1"/>
              <a:t>chính</a:t>
            </a:r>
            <a:r>
              <a:rPr lang="en" sz="1800" dirty="0"/>
              <a:t> </a:t>
            </a:r>
            <a:r>
              <a:rPr lang="en" sz="1800" dirty="0" err="1"/>
              <a:t>sách</a:t>
            </a:r>
            <a:r>
              <a:rPr lang="en" sz="1800" dirty="0"/>
              <a:t> </a:t>
            </a:r>
            <a:r>
              <a:rPr lang="en" sz="1800" dirty="0" err="1"/>
              <a:t>giảm</a:t>
            </a:r>
            <a:r>
              <a:rPr lang="en" sz="1800" dirty="0"/>
              <a:t> </a:t>
            </a:r>
            <a:r>
              <a:rPr lang="en" sz="1800" dirty="0" err="1"/>
              <a:t>thuế</a:t>
            </a:r>
            <a:r>
              <a:rPr lang="en" sz="1800" dirty="0"/>
              <a:t>, </a:t>
            </a:r>
            <a:r>
              <a:rPr lang="en" sz="1800" dirty="0" err="1"/>
              <a:t>quân</a:t>
            </a:r>
            <a:r>
              <a:rPr lang="en" sz="1800" dirty="0"/>
              <a:t> </a:t>
            </a:r>
            <a:r>
              <a:rPr lang="en" sz="1800" dirty="0" err="1"/>
              <a:t>điền</a:t>
            </a:r>
            <a:r>
              <a:rPr lang="en" sz="1800" dirty="0"/>
              <a:t>, </a:t>
            </a:r>
            <a:r>
              <a:rPr lang="en" sz="1800" dirty="0" err="1"/>
              <a:t>nhiều</a:t>
            </a:r>
            <a:r>
              <a:rPr lang="en" sz="1800" dirty="0"/>
              <a:t> </a:t>
            </a:r>
            <a:r>
              <a:rPr lang="en" sz="1800" dirty="0" err="1"/>
              <a:t>kỹ</a:t>
            </a:r>
            <a:r>
              <a:rPr lang="en" sz="1800" dirty="0"/>
              <a:t> </a:t>
            </a:r>
            <a:r>
              <a:rPr lang="en" sz="1800" dirty="0" err="1"/>
              <a:t>thuật</a:t>
            </a:r>
            <a:r>
              <a:rPr lang="en" sz="1800" dirty="0"/>
              <a:t> </a:t>
            </a:r>
            <a:r>
              <a:rPr lang="en" sz="1800" dirty="0" err="1"/>
              <a:t>canh</a:t>
            </a:r>
            <a:r>
              <a:rPr lang="en" sz="1800" dirty="0"/>
              <a:t> </a:t>
            </a:r>
            <a:r>
              <a:rPr lang="en" sz="1800" dirty="0" err="1"/>
              <a:t>tác</a:t>
            </a:r>
            <a:r>
              <a:rPr lang="en" sz="1800" dirty="0"/>
              <a:t> </a:t>
            </a:r>
            <a:r>
              <a:rPr lang="en" sz="1800" dirty="0" err="1"/>
              <a:t>mới</a:t>
            </a:r>
            <a:r>
              <a:rPr lang="en" sz="1800" dirty="0"/>
              <a:t> </a:t>
            </a:r>
            <a:r>
              <a:rPr lang="en" sz="1800" dirty="0" err="1"/>
              <a:t>được</a:t>
            </a:r>
            <a:r>
              <a:rPr lang="en" sz="1800" dirty="0"/>
              <a:t> </a:t>
            </a:r>
            <a:r>
              <a:rPr lang="en" sz="1800" dirty="0" err="1"/>
              <a:t>áp</a:t>
            </a:r>
            <a:r>
              <a:rPr lang="en" sz="1800" dirty="0"/>
              <a:t> </a:t>
            </a:r>
            <a:r>
              <a:rPr lang="en" sz="1800" dirty="0" err="1"/>
              <a:t>dụng</a:t>
            </a:r>
            <a:r>
              <a:rPr lang="en" sz="1800" dirty="0"/>
              <a:t>. </a:t>
            </a:r>
            <a:r>
              <a:rPr lang="en" sz="1800" dirty="0" err="1"/>
              <a:t>Nông</a:t>
            </a:r>
            <a:r>
              <a:rPr lang="en" sz="1800" dirty="0"/>
              <a:t> </a:t>
            </a:r>
            <a:r>
              <a:rPr lang="en" sz="1800" dirty="0" err="1"/>
              <a:t>nghiệp</a:t>
            </a:r>
            <a:r>
              <a:rPr lang="en" sz="1800" dirty="0"/>
              <a:t> </a:t>
            </a:r>
            <a:r>
              <a:rPr lang="en" sz="1800" dirty="0" err="1"/>
              <a:t>có</a:t>
            </a:r>
            <a:r>
              <a:rPr lang="en" sz="1800" dirty="0"/>
              <a:t> </a:t>
            </a:r>
            <a:r>
              <a:rPr lang="en" sz="1800" dirty="0" err="1"/>
              <a:t>bước</a:t>
            </a:r>
            <a:r>
              <a:rPr lang="en" sz="1800" dirty="0"/>
              <a:t> </a:t>
            </a:r>
            <a:r>
              <a:rPr lang="en" sz="1800" dirty="0" err="1"/>
              <a:t>phát</a:t>
            </a:r>
            <a:r>
              <a:rPr lang="en" sz="1800" dirty="0"/>
              <a:t> </a:t>
            </a:r>
            <a:r>
              <a:rPr lang="en" sz="1800" dirty="0" err="1"/>
              <a:t>triển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Thủ</a:t>
            </a:r>
            <a:r>
              <a:rPr lang="en" sz="1800" dirty="0"/>
              <a:t> </a:t>
            </a:r>
            <a:r>
              <a:rPr lang="en" sz="1800" dirty="0" err="1"/>
              <a:t>công</a:t>
            </a:r>
            <a:r>
              <a:rPr lang="en" sz="1800" dirty="0"/>
              <a:t> </a:t>
            </a:r>
            <a:r>
              <a:rPr lang="en" sz="1800" dirty="0" err="1"/>
              <a:t>nghiệp</a:t>
            </a:r>
            <a:r>
              <a:rPr lang="en" sz="1800" dirty="0"/>
              <a:t> </a:t>
            </a:r>
            <a:r>
              <a:rPr lang="en" sz="1800" dirty="0" err="1"/>
              <a:t>phát</a:t>
            </a:r>
            <a:r>
              <a:rPr lang="en" sz="1800" dirty="0"/>
              <a:t> </a:t>
            </a:r>
            <a:r>
              <a:rPr lang="en" sz="1800" dirty="0" err="1"/>
              <a:t>triển</a:t>
            </a:r>
            <a:r>
              <a:rPr lang="en" sz="1800" dirty="0"/>
              <a:t>. </a:t>
            </a:r>
            <a:r>
              <a:rPr lang="en" sz="1800" dirty="0" err="1"/>
              <a:t>Nhiều</a:t>
            </a:r>
            <a:r>
              <a:rPr lang="en" sz="1800" dirty="0"/>
              <a:t> </a:t>
            </a:r>
            <a:r>
              <a:rPr lang="en" sz="1800" dirty="0" err="1"/>
              <a:t>thành</a:t>
            </a:r>
            <a:r>
              <a:rPr lang="en" sz="1800" dirty="0"/>
              <a:t> </a:t>
            </a:r>
            <a:r>
              <a:rPr lang="en" sz="1800" dirty="0" err="1"/>
              <a:t>thị</a:t>
            </a:r>
            <a:r>
              <a:rPr lang="en" sz="1800" dirty="0"/>
              <a:t> </a:t>
            </a:r>
            <a:r>
              <a:rPr lang="en" sz="1800" dirty="0" err="1"/>
              <a:t>xuất</a:t>
            </a:r>
            <a:r>
              <a:rPr lang="en" sz="1800" dirty="0"/>
              <a:t> </a:t>
            </a:r>
            <a:r>
              <a:rPr lang="en" sz="1800" dirty="0" err="1"/>
              <a:t>hiện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ngày</a:t>
            </a:r>
            <a:r>
              <a:rPr lang="en" sz="1800" dirty="0"/>
              <a:t> </a:t>
            </a:r>
            <a:r>
              <a:rPr lang="en" sz="1800" dirty="0" err="1"/>
              <a:t>càng</a:t>
            </a:r>
            <a:r>
              <a:rPr lang="en" sz="1800" dirty="0"/>
              <a:t> </a:t>
            </a:r>
            <a:r>
              <a:rPr lang="en" sz="1800" dirty="0" err="1"/>
              <a:t>phồn</a:t>
            </a:r>
            <a:r>
              <a:rPr lang="en" sz="1800" dirty="0"/>
              <a:t> </a:t>
            </a:r>
            <a:r>
              <a:rPr lang="en" sz="1800" dirty="0" err="1"/>
              <a:t>thịnh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Thương </a:t>
            </a:r>
            <a:r>
              <a:rPr lang="en" sz="1800" dirty="0" err="1"/>
              <a:t>nghiệp</a:t>
            </a:r>
            <a:r>
              <a:rPr lang="en" sz="1800" dirty="0"/>
              <a:t> </a:t>
            </a:r>
            <a:r>
              <a:rPr lang="en" sz="1800" dirty="0" err="1"/>
              <a:t>phát</a:t>
            </a:r>
            <a:r>
              <a:rPr lang="en" sz="1800" dirty="0"/>
              <a:t> </a:t>
            </a:r>
            <a:r>
              <a:rPr lang="en" sz="1800" dirty="0" err="1"/>
              <a:t>triển</a:t>
            </a:r>
            <a:r>
              <a:rPr lang="en" sz="1800" dirty="0"/>
              <a:t> </a:t>
            </a:r>
            <a:r>
              <a:rPr lang="en" sz="1800" dirty="0" err="1"/>
              <a:t>mạnh</a:t>
            </a:r>
            <a:r>
              <a:rPr lang="en" sz="1800" dirty="0"/>
              <a:t>.</a:t>
            </a:r>
            <a:endParaRPr sz="1800" dirty="0"/>
          </a:p>
        </p:txBody>
      </p:sp>
      <p:sp>
        <p:nvSpPr>
          <p:cNvPr id="455" name="Google Shape;455;p52"/>
          <p:cNvSpPr txBox="1">
            <a:spLocks noGrp="1"/>
          </p:cNvSpPr>
          <p:nvPr>
            <p:ph type="subTitle" idx="2"/>
          </p:nvPr>
        </p:nvSpPr>
        <p:spPr>
          <a:xfrm>
            <a:off x="816399" y="1968322"/>
            <a:ext cx="3207875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Bộ</a:t>
            </a:r>
            <a:r>
              <a:rPr lang="en" sz="1800" dirty="0"/>
              <a:t> </a:t>
            </a:r>
            <a:r>
              <a:rPr lang="en" sz="1800" dirty="0" err="1"/>
              <a:t>máy</a:t>
            </a:r>
            <a:r>
              <a:rPr lang="en" sz="1800" dirty="0"/>
              <a:t> </a:t>
            </a:r>
            <a:r>
              <a:rPr lang="en" sz="1800" dirty="0" err="1"/>
              <a:t>nhà</a:t>
            </a:r>
            <a:r>
              <a:rPr lang="en" sz="1800" dirty="0"/>
              <a:t> </a:t>
            </a:r>
            <a:r>
              <a:rPr lang="en" sz="1800" dirty="0" err="1"/>
              <a:t>nước</a:t>
            </a:r>
            <a:r>
              <a:rPr lang="en" sz="1800" dirty="0"/>
              <a:t> </a:t>
            </a:r>
            <a:r>
              <a:rPr lang="en" sz="1800" dirty="0" err="1"/>
              <a:t>được</a:t>
            </a:r>
            <a:r>
              <a:rPr lang="en" sz="1800" dirty="0"/>
              <a:t> </a:t>
            </a:r>
            <a:r>
              <a:rPr lang="en" sz="1800" dirty="0" err="1"/>
              <a:t>hoàn</a:t>
            </a:r>
            <a:r>
              <a:rPr lang="en" sz="1800" dirty="0"/>
              <a:t> </a:t>
            </a:r>
            <a:r>
              <a:rPr lang="en" sz="1800" dirty="0" err="1"/>
              <a:t>chỉnh</a:t>
            </a:r>
            <a:r>
              <a:rPr lang="en" sz="1800" dirty="0"/>
              <a:t>, </a:t>
            </a:r>
            <a:r>
              <a:rPr lang="en" sz="1800" dirty="0" err="1"/>
              <a:t>mở</a:t>
            </a:r>
            <a:r>
              <a:rPr lang="en" sz="1800" dirty="0"/>
              <a:t> khoa </a:t>
            </a:r>
            <a:r>
              <a:rPr lang="en" sz="1800" dirty="0" err="1"/>
              <a:t>thi</a:t>
            </a:r>
            <a:r>
              <a:rPr lang="en" sz="1800" dirty="0"/>
              <a:t> </a:t>
            </a:r>
            <a:r>
              <a:rPr lang="en" sz="1800" dirty="0" err="1"/>
              <a:t>chọn</a:t>
            </a:r>
            <a:r>
              <a:rPr lang="en" sz="1800" dirty="0"/>
              <a:t> </a:t>
            </a:r>
            <a:r>
              <a:rPr lang="en" sz="1800" dirty="0" err="1"/>
              <a:t>người</a:t>
            </a:r>
            <a:r>
              <a:rPr lang="en" sz="1800" dirty="0"/>
              <a:t> </a:t>
            </a:r>
            <a:r>
              <a:rPr lang="en" sz="1800" dirty="0" err="1"/>
              <a:t>tài</a:t>
            </a:r>
            <a:r>
              <a:rPr lang="en" sz="1800" dirty="0"/>
              <a:t> </a:t>
            </a:r>
            <a:r>
              <a:rPr lang="en" sz="1800" dirty="0" err="1"/>
              <a:t>để</a:t>
            </a:r>
            <a:r>
              <a:rPr lang="en" sz="1800" dirty="0"/>
              <a:t> </a:t>
            </a:r>
            <a:r>
              <a:rPr lang="en" sz="1800" dirty="0" err="1"/>
              <a:t>tuyển</a:t>
            </a:r>
            <a:r>
              <a:rPr lang="en" sz="1800" dirty="0"/>
              <a:t> </a:t>
            </a:r>
            <a:r>
              <a:rPr lang="en" sz="1800" dirty="0" err="1"/>
              <a:t>dụng</a:t>
            </a:r>
            <a:r>
              <a:rPr lang="en" sz="1800" dirty="0"/>
              <a:t> </a:t>
            </a:r>
            <a:r>
              <a:rPr lang="en" sz="1800" dirty="0" err="1"/>
              <a:t>làm</a:t>
            </a:r>
            <a:r>
              <a:rPr lang="en" sz="1800" dirty="0"/>
              <a:t> </a:t>
            </a:r>
            <a:r>
              <a:rPr lang="en" sz="1800" dirty="0" err="1"/>
              <a:t>quan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Các </a:t>
            </a:r>
            <a:r>
              <a:rPr lang="en" sz="1800" dirty="0" err="1"/>
              <a:t>hoàng</a:t>
            </a:r>
            <a:r>
              <a:rPr lang="en" sz="1800" dirty="0"/>
              <a:t> </a:t>
            </a:r>
            <a:r>
              <a:rPr lang="en" sz="1800" dirty="0" err="1"/>
              <a:t>đế</a:t>
            </a:r>
            <a:r>
              <a:rPr lang="en" sz="1800" dirty="0"/>
              <a:t> </a:t>
            </a:r>
            <a:r>
              <a:rPr lang="en" sz="1800" dirty="0" err="1"/>
              <a:t>thời</a:t>
            </a:r>
            <a:r>
              <a:rPr lang="en" sz="1800" dirty="0"/>
              <a:t> </a:t>
            </a:r>
            <a:r>
              <a:rPr lang="en" sz="1800" dirty="0" err="1"/>
              <a:t>Đường</a:t>
            </a:r>
            <a:r>
              <a:rPr lang="en" sz="1800" dirty="0"/>
              <a:t> </a:t>
            </a:r>
            <a:r>
              <a:rPr lang="en" sz="1800" dirty="0" err="1"/>
              <a:t>tiếp</a:t>
            </a:r>
            <a:r>
              <a:rPr lang="en" sz="1800" dirty="0"/>
              <a:t> </a:t>
            </a:r>
            <a:r>
              <a:rPr lang="en" sz="1800" dirty="0" err="1"/>
              <a:t>tục</a:t>
            </a:r>
            <a:r>
              <a:rPr lang="en" sz="1800" dirty="0"/>
              <a:t> </a:t>
            </a:r>
            <a:r>
              <a:rPr lang="en" sz="1800" dirty="0" err="1"/>
              <a:t>chính</a:t>
            </a:r>
            <a:r>
              <a:rPr lang="en" sz="1800" dirty="0"/>
              <a:t> </a:t>
            </a:r>
            <a:r>
              <a:rPr lang="en" sz="1800" dirty="0" err="1"/>
              <a:t>sách</a:t>
            </a:r>
            <a:r>
              <a:rPr lang="en" sz="1800" dirty="0"/>
              <a:t> </a:t>
            </a:r>
            <a:r>
              <a:rPr lang="en" sz="1800" dirty="0" err="1"/>
              <a:t>bành</a:t>
            </a:r>
            <a:r>
              <a:rPr lang="en" sz="1800" dirty="0"/>
              <a:t> </a:t>
            </a:r>
            <a:r>
              <a:rPr lang="en" sz="1800" dirty="0" err="1"/>
              <a:t>trướng</a:t>
            </a:r>
            <a:r>
              <a:rPr lang="en" sz="1800" dirty="0"/>
              <a:t>, </a:t>
            </a:r>
            <a:r>
              <a:rPr lang="en" sz="1800" dirty="0" err="1"/>
              <a:t>mở</a:t>
            </a:r>
            <a:r>
              <a:rPr lang="en" sz="1800" dirty="0"/>
              <a:t> </a:t>
            </a:r>
            <a:r>
              <a:rPr lang="en" sz="1800" dirty="0" err="1"/>
              <a:t>rộng</a:t>
            </a:r>
            <a:r>
              <a:rPr lang="en" sz="1800" dirty="0"/>
              <a:t> </a:t>
            </a:r>
            <a:r>
              <a:rPr lang="en" sz="1800" dirty="0" err="1"/>
              <a:t>lãnh</a:t>
            </a:r>
            <a:r>
              <a:rPr lang="en" sz="1800" dirty="0"/>
              <a:t> </a:t>
            </a:r>
            <a:r>
              <a:rPr lang="en" sz="1800" dirty="0" err="1"/>
              <a:t>thổ</a:t>
            </a:r>
            <a:r>
              <a:rPr lang="en" sz="1800" dirty="0"/>
              <a:t>,...</a:t>
            </a:r>
            <a:endParaRPr sz="1800" dirty="0"/>
          </a:p>
        </p:txBody>
      </p:sp>
      <p:sp>
        <p:nvSpPr>
          <p:cNvPr id="456" name="Google Shape;456;p52"/>
          <p:cNvSpPr txBox="1">
            <a:spLocks noGrp="1"/>
          </p:cNvSpPr>
          <p:nvPr>
            <p:ph type="subTitle" idx="3"/>
          </p:nvPr>
        </p:nvSpPr>
        <p:spPr>
          <a:xfrm>
            <a:off x="816400" y="1409425"/>
            <a:ext cx="3207874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u="sng" dirty="0" err="1"/>
              <a:t>Về</a:t>
            </a:r>
            <a:r>
              <a:rPr lang="en" u="sng" dirty="0"/>
              <a:t> </a:t>
            </a:r>
            <a:r>
              <a:rPr lang="en" u="sng" dirty="0" err="1"/>
              <a:t>chính</a:t>
            </a:r>
            <a:r>
              <a:rPr lang="en" u="sng" dirty="0"/>
              <a:t> </a:t>
            </a:r>
            <a:r>
              <a:rPr lang="en" u="sng" dirty="0" err="1"/>
              <a:t>trị</a:t>
            </a:r>
            <a:r>
              <a:rPr lang="en" dirty="0"/>
              <a:t>:</a:t>
            </a:r>
            <a:endParaRPr dirty="0"/>
          </a:p>
        </p:txBody>
      </p:sp>
      <p:sp>
        <p:nvSpPr>
          <p:cNvPr id="457" name="Google Shape;457;p52"/>
          <p:cNvSpPr txBox="1">
            <a:spLocks noGrp="1"/>
          </p:cNvSpPr>
          <p:nvPr>
            <p:ph type="subTitle" idx="4"/>
          </p:nvPr>
        </p:nvSpPr>
        <p:spPr>
          <a:xfrm>
            <a:off x="4571999" y="1409425"/>
            <a:ext cx="3672976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u="sng" dirty="0" err="1"/>
              <a:t>Về</a:t>
            </a:r>
            <a:r>
              <a:rPr lang="en" u="sng" dirty="0"/>
              <a:t> </a:t>
            </a:r>
            <a:r>
              <a:rPr lang="en" u="sng" dirty="0" err="1"/>
              <a:t>kinh</a:t>
            </a:r>
            <a:r>
              <a:rPr lang="en" u="sng" dirty="0"/>
              <a:t> </a:t>
            </a:r>
            <a:r>
              <a:rPr lang="en" u="sng" dirty="0" err="1"/>
              <a:t>tế</a:t>
            </a:r>
            <a:r>
              <a:rPr lang="en" dirty="0"/>
              <a:t>:</a:t>
            </a:r>
            <a:endParaRPr dirty="0"/>
          </a:p>
        </p:txBody>
      </p:sp>
      <p:grpSp>
        <p:nvGrpSpPr>
          <p:cNvPr id="458" name="Google Shape;458;p52"/>
          <p:cNvGrpSpPr/>
          <p:nvPr/>
        </p:nvGrpSpPr>
        <p:grpSpPr>
          <a:xfrm>
            <a:off x="2234639" y="1017788"/>
            <a:ext cx="371394" cy="452519"/>
            <a:chOff x="3020063" y="1265350"/>
            <a:chExt cx="295625" cy="360200"/>
          </a:xfrm>
        </p:grpSpPr>
        <p:sp>
          <p:nvSpPr>
            <p:cNvPr id="459" name="Google Shape;459;p52"/>
            <p:cNvSpPr/>
            <p:nvPr/>
          </p:nvSpPr>
          <p:spPr>
            <a:xfrm>
              <a:off x="3054013" y="1412425"/>
              <a:ext cx="11925" cy="10525"/>
            </a:xfrm>
            <a:custGeom>
              <a:avLst/>
              <a:gdLst/>
              <a:ahLst/>
              <a:cxnLst/>
              <a:rect l="l" t="t" r="r" b="b"/>
              <a:pathLst>
                <a:path w="477" h="421" extrusionOk="0">
                  <a:moveTo>
                    <a:pt x="236" y="1"/>
                  </a:moveTo>
                  <a:cubicBezTo>
                    <a:pt x="128" y="1"/>
                    <a:pt x="29" y="81"/>
                    <a:pt x="15" y="185"/>
                  </a:cubicBezTo>
                  <a:cubicBezTo>
                    <a:pt x="1" y="317"/>
                    <a:pt x="100" y="421"/>
                    <a:pt x="227" y="421"/>
                  </a:cubicBezTo>
                  <a:lnTo>
                    <a:pt x="246" y="421"/>
                  </a:lnTo>
                  <a:cubicBezTo>
                    <a:pt x="354" y="421"/>
                    <a:pt x="453" y="345"/>
                    <a:pt x="463" y="237"/>
                  </a:cubicBezTo>
                  <a:cubicBezTo>
                    <a:pt x="477" y="114"/>
                    <a:pt x="378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0" name="Google Shape;460;p52"/>
            <p:cNvSpPr/>
            <p:nvPr/>
          </p:nvSpPr>
          <p:spPr>
            <a:xfrm>
              <a:off x="3020063" y="1265350"/>
              <a:ext cx="295625" cy="360200"/>
            </a:xfrm>
            <a:custGeom>
              <a:avLst/>
              <a:gdLst/>
              <a:ahLst/>
              <a:cxnLst/>
              <a:rect l="l" t="t" r="r" b="b"/>
              <a:pathLst>
                <a:path w="11825" h="14408" extrusionOk="0">
                  <a:moveTo>
                    <a:pt x="7440" y="425"/>
                  </a:moveTo>
                  <a:cubicBezTo>
                    <a:pt x="7591" y="425"/>
                    <a:pt x="7737" y="529"/>
                    <a:pt x="7775" y="675"/>
                  </a:cubicBezTo>
                  <a:cubicBezTo>
                    <a:pt x="7826" y="901"/>
                    <a:pt x="7661" y="1094"/>
                    <a:pt x="7445" y="1094"/>
                  </a:cubicBezTo>
                  <a:lnTo>
                    <a:pt x="4404" y="1094"/>
                  </a:lnTo>
                  <a:cubicBezTo>
                    <a:pt x="4192" y="1094"/>
                    <a:pt x="4022" y="896"/>
                    <a:pt x="4074" y="675"/>
                  </a:cubicBezTo>
                  <a:cubicBezTo>
                    <a:pt x="4116" y="529"/>
                    <a:pt x="4258" y="425"/>
                    <a:pt x="4409" y="425"/>
                  </a:cubicBezTo>
                  <a:close/>
                  <a:moveTo>
                    <a:pt x="7228" y="1495"/>
                  </a:moveTo>
                  <a:lnTo>
                    <a:pt x="7228" y="2452"/>
                  </a:lnTo>
                  <a:lnTo>
                    <a:pt x="4611" y="2452"/>
                  </a:lnTo>
                  <a:lnTo>
                    <a:pt x="4611" y="1495"/>
                  </a:lnTo>
                  <a:close/>
                  <a:moveTo>
                    <a:pt x="7619" y="2876"/>
                  </a:moveTo>
                  <a:cubicBezTo>
                    <a:pt x="8449" y="2876"/>
                    <a:pt x="9236" y="3159"/>
                    <a:pt x="9863" y="3668"/>
                  </a:cubicBezTo>
                  <a:cubicBezTo>
                    <a:pt x="9486" y="3701"/>
                    <a:pt x="9104" y="3725"/>
                    <a:pt x="8722" y="3739"/>
                  </a:cubicBezTo>
                  <a:cubicBezTo>
                    <a:pt x="8614" y="3748"/>
                    <a:pt x="8519" y="3829"/>
                    <a:pt x="8515" y="3937"/>
                  </a:cubicBezTo>
                  <a:cubicBezTo>
                    <a:pt x="8505" y="4064"/>
                    <a:pt x="8604" y="4163"/>
                    <a:pt x="8727" y="4163"/>
                  </a:cubicBezTo>
                  <a:lnTo>
                    <a:pt x="8741" y="4163"/>
                  </a:lnTo>
                  <a:cubicBezTo>
                    <a:pt x="9260" y="4135"/>
                    <a:pt x="9769" y="4102"/>
                    <a:pt x="10278" y="4060"/>
                  </a:cubicBezTo>
                  <a:lnTo>
                    <a:pt x="10452" y="4272"/>
                  </a:lnTo>
                  <a:cubicBezTo>
                    <a:pt x="10495" y="4324"/>
                    <a:pt x="10532" y="4375"/>
                    <a:pt x="10570" y="4432"/>
                  </a:cubicBezTo>
                  <a:cubicBezTo>
                    <a:pt x="9071" y="4564"/>
                    <a:pt x="7506" y="4630"/>
                    <a:pt x="5927" y="4630"/>
                  </a:cubicBezTo>
                  <a:cubicBezTo>
                    <a:pt x="4347" y="4630"/>
                    <a:pt x="2787" y="4564"/>
                    <a:pt x="1283" y="4432"/>
                  </a:cubicBezTo>
                  <a:cubicBezTo>
                    <a:pt x="1321" y="4385"/>
                    <a:pt x="1359" y="4328"/>
                    <a:pt x="1396" y="4276"/>
                  </a:cubicBezTo>
                  <a:cubicBezTo>
                    <a:pt x="1458" y="4201"/>
                    <a:pt x="1514" y="4130"/>
                    <a:pt x="1575" y="4064"/>
                  </a:cubicBezTo>
                  <a:cubicBezTo>
                    <a:pt x="2990" y="4182"/>
                    <a:pt x="4451" y="4243"/>
                    <a:pt x="5922" y="4243"/>
                  </a:cubicBezTo>
                  <a:cubicBezTo>
                    <a:pt x="6554" y="4243"/>
                    <a:pt x="7190" y="4229"/>
                    <a:pt x="7822" y="4206"/>
                  </a:cubicBezTo>
                  <a:cubicBezTo>
                    <a:pt x="7925" y="4201"/>
                    <a:pt x="8020" y="4126"/>
                    <a:pt x="8034" y="4012"/>
                  </a:cubicBezTo>
                  <a:cubicBezTo>
                    <a:pt x="8043" y="3883"/>
                    <a:pt x="7944" y="3781"/>
                    <a:pt x="7821" y="3781"/>
                  </a:cubicBezTo>
                  <a:cubicBezTo>
                    <a:pt x="7818" y="3781"/>
                    <a:pt x="7815" y="3781"/>
                    <a:pt x="7812" y="3781"/>
                  </a:cubicBezTo>
                  <a:cubicBezTo>
                    <a:pt x="7190" y="3805"/>
                    <a:pt x="6554" y="3819"/>
                    <a:pt x="5922" y="3819"/>
                  </a:cubicBezTo>
                  <a:cubicBezTo>
                    <a:pt x="4592" y="3819"/>
                    <a:pt x="3268" y="3772"/>
                    <a:pt x="1981" y="3668"/>
                  </a:cubicBezTo>
                  <a:cubicBezTo>
                    <a:pt x="2613" y="3159"/>
                    <a:pt x="3395" y="2876"/>
                    <a:pt x="4225" y="2876"/>
                  </a:cubicBezTo>
                  <a:close/>
                  <a:moveTo>
                    <a:pt x="6257" y="6209"/>
                  </a:moveTo>
                  <a:lnTo>
                    <a:pt x="6224" y="6634"/>
                  </a:lnTo>
                  <a:cubicBezTo>
                    <a:pt x="6205" y="6822"/>
                    <a:pt x="6054" y="6968"/>
                    <a:pt x="5870" y="6968"/>
                  </a:cubicBezTo>
                  <a:cubicBezTo>
                    <a:pt x="5672" y="6964"/>
                    <a:pt x="5512" y="6803"/>
                    <a:pt x="5512" y="6605"/>
                  </a:cubicBezTo>
                  <a:cubicBezTo>
                    <a:pt x="5512" y="6417"/>
                    <a:pt x="5653" y="6256"/>
                    <a:pt x="5842" y="6247"/>
                  </a:cubicBezTo>
                  <a:lnTo>
                    <a:pt x="6257" y="6209"/>
                  </a:lnTo>
                  <a:close/>
                  <a:moveTo>
                    <a:pt x="4305" y="6558"/>
                  </a:moveTo>
                  <a:cubicBezTo>
                    <a:pt x="4343" y="6558"/>
                    <a:pt x="4380" y="6591"/>
                    <a:pt x="4380" y="6638"/>
                  </a:cubicBezTo>
                  <a:lnTo>
                    <a:pt x="4380" y="7520"/>
                  </a:lnTo>
                  <a:lnTo>
                    <a:pt x="3532" y="7520"/>
                  </a:lnTo>
                  <a:cubicBezTo>
                    <a:pt x="3489" y="7520"/>
                    <a:pt x="3456" y="7482"/>
                    <a:pt x="3456" y="7435"/>
                  </a:cubicBezTo>
                  <a:lnTo>
                    <a:pt x="3456" y="7237"/>
                  </a:lnTo>
                  <a:cubicBezTo>
                    <a:pt x="3456" y="7190"/>
                    <a:pt x="3489" y="7152"/>
                    <a:pt x="3532" y="7152"/>
                  </a:cubicBezTo>
                  <a:cubicBezTo>
                    <a:pt x="3810" y="7152"/>
                    <a:pt x="4032" y="6921"/>
                    <a:pt x="4032" y="6638"/>
                  </a:cubicBezTo>
                  <a:cubicBezTo>
                    <a:pt x="4032" y="6591"/>
                    <a:pt x="4069" y="6558"/>
                    <a:pt x="4107" y="6558"/>
                  </a:cubicBezTo>
                  <a:close/>
                  <a:moveTo>
                    <a:pt x="8603" y="6297"/>
                  </a:moveTo>
                  <a:cubicBezTo>
                    <a:pt x="8863" y="6297"/>
                    <a:pt x="9121" y="6374"/>
                    <a:pt x="9340" y="6530"/>
                  </a:cubicBezTo>
                  <a:lnTo>
                    <a:pt x="9340" y="6742"/>
                  </a:lnTo>
                  <a:lnTo>
                    <a:pt x="8845" y="7237"/>
                  </a:lnTo>
                  <a:cubicBezTo>
                    <a:pt x="8765" y="7317"/>
                    <a:pt x="8760" y="7463"/>
                    <a:pt x="8845" y="7548"/>
                  </a:cubicBezTo>
                  <a:cubicBezTo>
                    <a:pt x="8887" y="7581"/>
                    <a:pt x="8939" y="7605"/>
                    <a:pt x="8996" y="7605"/>
                  </a:cubicBezTo>
                  <a:cubicBezTo>
                    <a:pt x="9047" y="7605"/>
                    <a:pt x="9104" y="7581"/>
                    <a:pt x="9146" y="7539"/>
                  </a:cubicBezTo>
                  <a:lnTo>
                    <a:pt x="9646" y="7039"/>
                  </a:lnTo>
                  <a:lnTo>
                    <a:pt x="9854" y="7039"/>
                  </a:lnTo>
                  <a:cubicBezTo>
                    <a:pt x="10094" y="7383"/>
                    <a:pt x="10155" y="7831"/>
                    <a:pt x="10009" y="8222"/>
                  </a:cubicBezTo>
                  <a:lnTo>
                    <a:pt x="9891" y="8222"/>
                  </a:lnTo>
                  <a:lnTo>
                    <a:pt x="9462" y="7982"/>
                  </a:lnTo>
                  <a:cubicBezTo>
                    <a:pt x="9429" y="7963"/>
                    <a:pt x="9393" y="7954"/>
                    <a:pt x="9358" y="7954"/>
                  </a:cubicBezTo>
                  <a:cubicBezTo>
                    <a:pt x="9270" y="7954"/>
                    <a:pt x="9186" y="8010"/>
                    <a:pt x="9156" y="8104"/>
                  </a:cubicBezTo>
                  <a:cubicBezTo>
                    <a:pt x="9128" y="8203"/>
                    <a:pt x="9175" y="8307"/>
                    <a:pt x="9260" y="8354"/>
                  </a:cubicBezTo>
                  <a:lnTo>
                    <a:pt x="9623" y="8562"/>
                  </a:lnTo>
                  <a:lnTo>
                    <a:pt x="9623" y="8769"/>
                  </a:lnTo>
                  <a:lnTo>
                    <a:pt x="9594" y="8797"/>
                  </a:lnTo>
                  <a:cubicBezTo>
                    <a:pt x="9528" y="8863"/>
                    <a:pt x="9448" y="8896"/>
                    <a:pt x="9359" y="8896"/>
                  </a:cubicBezTo>
                  <a:cubicBezTo>
                    <a:pt x="9269" y="8896"/>
                    <a:pt x="9189" y="8863"/>
                    <a:pt x="9123" y="8797"/>
                  </a:cubicBezTo>
                  <a:lnTo>
                    <a:pt x="7586" y="7242"/>
                  </a:lnTo>
                  <a:cubicBezTo>
                    <a:pt x="7454" y="7110"/>
                    <a:pt x="7454" y="6893"/>
                    <a:pt x="7586" y="6766"/>
                  </a:cubicBezTo>
                  <a:lnTo>
                    <a:pt x="7614" y="6733"/>
                  </a:lnTo>
                  <a:lnTo>
                    <a:pt x="7822" y="6733"/>
                  </a:lnTo>
                  <a:lnTo>
                    <a:pt x="8020" y="7100"/>
                  </a:lnTo>
                  <a:cubicBezTo>
                    <a:pt x="8062" y="7171"/>
                    <a:pt x="8133" y="7204"/>
                    <a:pt x="8208" y="7204"/>
                  </a:cubicBezTo>
                  <a:cubicBezTo>
                    <a:pt x="8255" y="7204"/>
                    <a:pt x="8312" y="7190"/>
                    <a:pt x="8350" y="7152"/>
                  </a:cubicBezTo>
                  <a:cubicBezTo>
                    <a:pt x="8430" y="7086"/>
                    <a:pt x="8439" y="6978"/>
                    <a:pt x="8392" y="6888"/>
                  </a:cubicBezTo>
                  <a:lnTo>
                    <a:pt x="8156" y="6464"/>
                  </a:lnTo>
                  <a:lnTo>
                    <a:pt x="8156" y="6374"/>
                  </a:lnTo>
                  <a:cubicBezTo>
                    <a:pt x="8301" y="6323"/>
                    <a:pt x="8452" y="6297"/>
                    <a:pt x="8603" y="6297"/>
                  </a:cubicBezTo>
                  <a:close/>
                  <a:moveTo>
                    <a:pt x="5116" y="10669"/>
                  </a:moveTo>
                  <a:cubicBezTo>
                    <a:pt x="5158" y="10669"/>
                    <a:pt x="5191" y="10707"/>
                    <a:pt x="5191" y="10754"/>
                  </a:cubicBezTo>
                  <a:lnTo>
                    <a:pt x="5191" y="10952"/>
                  </a:lnTo>
                  <a:cubicBezTo>
                    <a:pt x="5191" y="10999"/>
                    <a:pt x="5158" y="11037"/>
                    <a:pt x="5116" y="11037"/>
                  </a:cubicBezTo>
                  <a:cubicBezTo>
                    <a:pt x="4838" y="11037"/>
                    <a:pt x="4616" y="11268"/>
                    <a:pt x="4616" y="11550"/>
                  </a:cubicBezTo>
                  <a:cubicBezTo>
                    <a:pt x="4616" y="11598"/>
                    <a:pt x="4578" y="11631"/>
                    <a:pt x="4541" y="11631"/>
                  </a:cubicBezTo>
                  <a:lnTo>
                    <a:pt x="4343" y="11631"/>
                  </a:lnTo>
                  <a:cubicBezTo>
                    <a:pt x="4305" y="11626"/>
                    <a:pt x="4267" y="11588"/>
                    <a:pt x="4267" y="11541"/>
                  </a:cubicBezTo>
                  <a:lnTo>
                    <a:pt x="4267" y="10669"/>
                  </a:lnTo>
                  <a:close/>
                  <a:moveTo>
                    <a:pt x="10796" y="4861"/>
                  </a:moveTo>
                  <a:cubicBezTo>
                    <a:pt x="11216" y="5639"/>
                    <a:pt x="11310" y="6558"/>
                    <a:pt x="11074" y="7449"/>
                  </a:cubicBezTo>
                  <a:lnTo>
                    <a:pt x="9943" y="11631"/>
                  </a:lnTo>
                  <a:cubicBezTo>
                    <a:pt x="9712" y="12484"/>
                    <a:pt x="8057" y="13092"/>
                    <a:pt x="8057" y="13092"/>
                  </a:cubicBezTo>
                  <a:lnTo>
                    <a:pt x="3796" y="13092"/>
                  </a:lnTo>
                  <a:cubicBezTo>
                    <a:pt x="3367" y="13092"/>
                    <a:pt x="2966" y="12951"/>
                    <a:pt x="2636" y="12701"/>
                  </a:cubicBezTo>
                  <a:lnTo>
                    <a:pt x="2636" y="11235"/>
                  </a:lnTo>
                  <a:lnTo>
                    <a:pt x="3277" y="10669"/>
                  </a:lnTo>
                  <a:lnTo>
                    <a:pt x="3843" y="10669"/>
                  </a:lnTo>
                  <a:lnTo>
                    <a:pt x="3843" y="11541"/>
                  </a:lnTo>
                  <a:cubicBezTo>
                    <a:pt x="3843" y="11824"/>
                    <a:pt x="4069" y="12050"/>
                    <a:pt x="4343" y="12050"/>
                  </a:cubicBezTo>
                  <a:lnTo>
                    <a:pt x="4541" y="12050"/>
                  </a:lnTo>
                  <a:cubicBezTo>
                    <a:pt x="4814" y="12050"/>
                    <a:pt x="5040" y="11819"/>
                    <a:pt x="5040" y="11541"/>
                  </a:cubicBezTo>
                  <a:cubicBezTo>
                    <a:pt x="5040" y="11494"/>
                    <a:pt x="5073" y="11461"/>
                    <a:pt x="5116" y="11461"/>
                  </a:cubicBezTo>
                  <a:cubicBezTo>
                    <a:pt x="5394" y="11461"/>
                    <a:pt x="5615" y="11230"/>
                    <a:pt x="5615" y="10952"/>
                  </a:cubicBezTo>
                  <a:lnTo>
                    <a:pt x="5615" y="10758"/>
                  </a:lnTo>
                  <a:cubicBezTo>
                    <a:pt x="5615" y="10476"/>
                    <a:pt x="5394" y="10249"/>
                    <a:pt x="5116" y="10249"/>
                  </a:cubicBezTo>
                  <a:lnTo>
                    <a:pt x="3768" y="10249"/>
                  </a:lnTo>
                  <a:lnTo>
                    <a:pt x="4677" y="9434"/>
                  </a:lnTo>
                  <a:lnTo>
                    <a:pt x="6954" y="9434"/>
                  </a:lnTo>
                  <a:cubicBezTo>
                    <a:pt x="7006" y="9434"/>
                    <a:pt x="7053" y="9415"/>
                    <a:pt x="7096" y="9382"/>
                  </a:cubicBezTo>
                  <a:lnTo>
                    <a:pt x="8180" y="8406"/>
                  </a:lnTo>
                  <a:lnTo>
                    <a:pt x="8831" y="9066"/>
                  </a:lnTo>
                  <a:cubicBezTo>
                    <a:pt x="8972" y="9217"/>
                    <a:pt x="9156" y="9292"/>
                    <a:pt x="9359" y="9292"/>
                  </a:cubicBezTo>
                  <a:cubicBezTo>
                    <a:pt x="9561" y="9292"/>
                    <a:pt x="9745" y="9207"/>
                    <a:pt x="9891" y="9066"/>
                  </a:cubicBezTo>
                  <a:lnTo>
                    <a:pt x="9976" y="8972"/>
                  </a:lnTo>
                  <a:cubicBezTo>
                    <a:pt x="10019" y="8929"/>
                    <a:pt x="10037" y="8878"/>
                    <a:pt x="10037" y="8826"/>
                  </a:cubicBezTo>
                  <a:lnTo>
                    <a:pt x="10037" y="8637"/>
                  </a:lnTo>
                  <a:lnTo>
                    <a:pt x="10118" y="8637"/>
                  </a:lnTo>
                  <a:cubicBezTo>
                    <a:pt x="10202" y="8637"/>
                    <a:pt x="10273" y="8590"/>
                    <a:pt x="10306" y="8519"/>
                  </a:cubicBezTo>
                  <a:cubicBezTo>
                    <a:pt x="10598" y="7916"/>
                    <a:pt x="10509" y="7199"/>
                    <a:pt x="10089" y="6685"/>
                  </a:cubicBezTo>
                  <a:cubicBezTo>
                    <a:pt x="10047" y="6638"/>
                    <a:pt x="9990" y="6610"/>
                    <a:pt x="9924" y="6610"/>
                  </a:cubicBezTo>
                  <a:lnTo>
                    <a:pt x="9750" y="6610"/>
                  </a:lnTo>
                  <a:lnTo>
                    <a:pt x="9750" y="6412"/>
                  </a:lnTo>
                  <a:cubicBezTo>
                    <a:pt x="9750" y="6346"/>
                    <a:pt x="9717" y="6280"/>
                    <a:pt x="9670" y="6238"/>
                  </a:cubicBezTo>
                  <a:cubicBezTo>
                    <a:pt x="9362" y="5973"/>
                    <a:pt x="8978" y="5835"/>
                    <a:pt x="8589" y="5835"/>
                  </a:cubicBezTo>
                  <a:cubicBezTo>
                    <a:pt x="8334" y="5835"/>
                    <a:pt x="8078" y="5895"/>
                    <a:pt x="7841" y="6016"/>
                  </a:cubicBezTo>
                  <a:cubicBezTo>
                    <a:pt x="7770" y="6049"/>
                    <a:pt x="7723" y="6129"/>
                    <a:pt x="7723" y="6214"/>
                  </a:cubicBezTo>
                  <a:lnTo>
                    <a:pt x="7723" y="6304"/>
                  </a:lnTo>
                  <a:lnTo>
                    <a:pt x="7520" y="6304"/>
                  </a:lnTo>
                  <a:cubicBezTo>
                    <a:pt x="7520" y="6304"/>
                    <a:pt x="7407" y="6327"/>
                    <a:pt x="7374" y="6370"/>
                  </a:cubicBezTo>
                  <a:lnTo>
                    <a:pt x="7284" y="6459"/>
                  </a:lnTo>
                  <a:cubicBezTo>
                    <a:pt x="6992" y="6751"/>
                    <a:pt x="6992" y="7228"/>
                    <a:pt x="7284" y="7529"/>
                  </a:cubicBezTo>
                  <a:lnTo>
                    <a:pt x="7869" y="8119"/>
                  </a:lnTo>
                  <a:lnTo>
                    <a:pt x="6860" y="9005"/>
                  </a:lnTo>
                  <a:lnTo>
                    <a:pt x="4767" y="9005"/>
                  </a:lnTo>
                  <a:lnTo>
                    <a:pt x="4767" y="7944"/>
                  </a:lnTo>
                  <a:lnTo>
                    <a:pt x="5460" y="7270"/>
                  </a:lnTo>
                  <a:cubicBezTo>
                    <a:pt x="5578" y="7341"/>
                    <a:pt x="5710" y="7383"/>
                    <a:pt x="5861" y="7383"/>
                  </a:cubicBezTo>
                  <a:cubicBezTo>
                    <a:pt x="6261" y="7383"/>
                    <a:pt x="6601" y="7063"/>
                    <a:pt x="6638" y="6662"/>
                  </a:cubicBezTo>
                  <a:lnTo>
                    <a:pt x="6686" y="6096"/>
                  </a:lnTo>
                  <a:cubicBezTo>
                    <a:pt x="6690" y="6011"/>
                    <a:pt x="6662" y="5922"/>
                    <a:pt x="6596" y="5856"/>
                  </a:cubicBezTo>
                  <a:cubicBezTo>
                    <a:pt x="6535" y="5794"/>
                    <a:pt x="6461" y="5766"/>
                    <a:pt x="6379" y="5766"/>
                  </a:cubicBezTo>
                  <a:cubicBezTo>
                    <a:pt x="6373" y="5766"/>
                    <a:pt x="6367" y="5766"/>
                    <a:pt x="6360" y="5766"/>
                  </a:cubicBezTo>
                  <a:lnTo>
                    <a:pt x="5799" y="5813"/>
                  </a:lnTo>
                  <a:cubicBezTo>
                    <a:pt x="5399" y="5851"/>
                    <a:pt x="5087" y="6190"/>
                    <a:pt x="5087" y="6596"/>
                  </a:cubicBezTo>
                  <a:cubicBezTo>
                    <a:pt x="5087" y="6728"/>
                    <a:pt x="5120" y="6850"/>
                    <a:pt x="5177" y="6964"/>
                  </a:cubicBezTo>
                  <a:lnTo>
                    <a:pt x="4805" y="7345"/>
                  </a:lnTo>
                  <a:lnTo>
                    <a:pt x="4805" y="6648"/>
                  </a:lnTo>
                  <a:cubicBezTo>
                    <a:pt x="4805" y="6370"/>
                    <a:pt x="4578" y="6139"/>
                    <a:pt x="4305" y="6139"/>
                  </a:cubicBezTo>
                  <a:lnTo>
                    <a:pt x="4107" y="6139"/>
                  </a:lnTo>
                  <a:cubicBezTo>
                    <a:pt x="3834" y="6139"/>
                    <a:pt x="3607" y="6370"/>
                    <a:pt x="3607" y="6648"/>
                  </a:cubicBezTo>
                  <a:cubicBezTo>
                    <a:pt x="3607" y="6690"/>
                    <a:pt x="3574" y="6728"/>
                    <a:pt x="3532" y="6728"/>
                  </a:cubicBezTo>
                  <a:cubicBezTo>
                    <a:pt x="3254" y="6728"/>
                    <a:pt x="3032" y="6959"/>
                    <a:pt x="3032" y="7237"/>
                  </a:cubicBezTo>
                  <a:lnTo>
                    <a:pt x="3032" y="7430"/>
                  </a:lnTo>
                  <a:cubicBezTo>
                    <a:pt x="3032" y="7708"/>
                    <a:pt x="3254" y="7935"/>
                    <a:pt x="3532" y="7935"/>
                  </a:cubicBezTo>
                  <a:lnTo>
                    <a:pt x="4380" y="7935"/>
                  </a:lnTo>
                  <a:lnTo>
                    <a:pt x="4380" y="9132"/>
                  </a:lnTo>
                  <a:lnTo>
                    <a:pt x="2919" y="10433"/>
                  </a:lnTo>
                  <a:lnTo>
                    <a:pt x="2919" y="8279"/>
                  </a:lnTo>
                  <a:cubicBezTo>
                    <a:pt x="2919" y="8218"/>
                    <a:pt x="2895" y="8166"/>
                    <a:pt x="2853" y="8123"/>
                  </a:cubicBezTo>
                  <a:lnTo>
                    <a:pt x="2353" y="7619"/>
                  </a:lnTo>
                  <a:lnTo>
                    <a:pt x="2353" y="6634"/>
                  </a:lnTo>
                  <a:cubicBezTo>
                    <a:pt x="2353" y="6525"/>
                    <a:pt x="2278" y="6426"/>
                    <a:pt x="2169" y="6417"/>
                  </a:cubicBezTo>
                  <a:cubicBezTo>
                    <a:pt x="2159" y="6415"/>
                    <a:pt x="2149" y="6414"/>
                    <a:pt x="2138" y="6414"/>
                  </a:cubicBezTo>
                  <a:cubicBezTo>
                    <a:pt x="2025" y="6414"/>
                    <a:pt x="1934" y="6508"/>
                    <a:pt x="1934" y="6629"/>
                  </a:cubicBezTo>
                  <a:lnTo>
                    <a:pt x="1934" y="7723"/>
                  </a:lnTo>
                  <a:cubicBezTo>
                    <a:pt x="1934" y="7774"/>
                    <a:pt x="1957" y="7831"/>
                    <a:pt x="1995" y="7869"/>
                  </a:cubicBezTo>
                  <a:lnTo>
                    <a:pt x="2471" y="8350"/>
                  </a:lnTo>
                  <a:lnTo>
                    <a:pt x="2471" y="9118"/>
                  </a:lnTo>
                  <a:lnTo>
                    <a:pt x="1764" y="8387"/>
                  </a:lnTo>
                  <a:cubicBezTo>
                    <a:pt x="1722" y="8347"/>
                    <a:pt x="1667" y="8327"/>
                    <a:pt x="1613" y="8327"/>
                  </a:cubicBezTo>
                  <a:cubicBezTo>
                    <a:pt x="1559" y="8327"/>
                    <a:pt x="1505" y="8347"/>
                    <a:pt x="1462" y="8387"/>
                  </a:cubicBezTo>
                  <a:cubicBezTo>
                    <a:pt x="1382" y="8472"/>
                    <a:pt x="1382" y="8609"/>
                    <a:pt x="1462" y="8689"/>
                  </a:cubicBezTo>
                  <a:lnTo>
                    <a:pt x="2499" y="9721"/>
                  </a:lnTo>
                  <a:lnTo>
                    <a:pt x="2499" y="10806"/>
                  </a:lnTo>
                  <a:lnTo>
                    <a:pt x="2283" y="10980"/>
                  </a:lnTo>
                  <a:lnTo>
                    <a:pt x="2278" y="10989"/>
                  </a:lnTo>
                  <a:lnTo>
                    <a:pt x="2268" y="10994"/>
                  </a:lnTo>
                  <a:lnTo>
                    <a:pt x="2264" y="10999"/>
                  </a:lnTo>
                  <a:lnTo>
                    <a:pt x="2259" y="11008"/>
                  </a:lnTo>
                  <a:lnTo>
                    <a:pt x="2254" y="11013"/>
                  </a:lnTo>
                  <a:lnTo>
                    <a:pt x="2245" y="11018"/>
                  </a:lnTo>
                  <a:cubicBezTo>
                    <a:pt x="2245" y="11022"/>
                    <a:pt x="2240" y="11022"/>
                    <a:pt x="2240" y="11032"/>
                  </a:cubicBezTo>
                  <a:lnTo>
                    <a:pt x="2235" y="11037"/>
                  </a:lnTo>
                  <a:cubicBezTo>
                    <a:pt x="2235" y="11041"/>
                    <a:pt x="2231" y="11041"/>
                    <a:pt x="2231" y="11046"/>
                  </a:cubicBezTo>
                  <a:cubicBezTo>
                    <a:pt x="2231" y="11055"/>
                    <a:pt x="2231" y="11055"/>
                    <a:pt x="2221" y="11060"/>
                  </a:cubicBezTo>
                  <a:cubicBezTo>
                    <a:pt x="2221" y="11065"/>
                    <a:pt x="2221" y="11065"/>
                    <a:pt x="2217" y="11070"/>
                  </a:cubicBezTo>
                  <a:cubicBezTo>
                    <a:pt x="2217" y="11079"/>
                    <a:pt x="2217" y="11079"/>
                    <a:pt x="2212" y="11084"/>
                  </a:cubicBezTo>
                  <a:lnTo>
                    <a:pt x="2212" y="11093"/>
                  </a:lnTo>
                  <a:lnTo>
                    <a:pt x="2212" y="11107"/>
                  </a:lnTo>
                  <a:lnTo>
                    <a:pt x="2212" y="11117"/>
                  </a:lnTo>
                  <a:lnTo>
                    <a:pt x="2212" y="11131"/>
                  </a:lnTo>
                  <a:lnTo>
                    <a:pt x="2212" y="11140"/>
                  </a:lnTo>
                  <a:cubicBezTo>
                    <a:pt x="2212" y="11140"/>
                    <a:pt x="2212" y="11150"/>
                    <a:pt x="2217" y="11150"/>
                  </a:cubicBezTo>
                  <a:lnTo>
                    <a:pt x="2217" y="12281"/>
                  </a:lnTo>
                  <a:cubicBezTo>
                    <a:pt x="2075" y="12093"/>
                    <a:pt x="1971" y="11871"/>
                    <a:pt x="1905" y="11645"/>
                  </a:cubicBezTo>
                  <a:lnTo>
                    <a:pt x="774" y="7459"/>
                  </a:lnTo>
                  <a:cubicBezTo>
                    <a:pt x="534" y="6577"/>
                    <a:pt x="633" y="5658"/>
                    <a:pt x="1038" y="4861"/>
                  </a:cubicBezTo>
                  <a:cubicBezTo>
                    <a:pt x="2617" y="5007"/>
                    <a:pt x="4263" y="5083"/>
                    <a:pt x="5917" y="5083"/>
                  </a:cubicBezTo>
                  <a:cubicBezTo>
                    <a:pt x="7581" y="5083"/>
                    <a:pt x="9217" y="5007"/>
                    <a:pt x="10796" y="4861"/>
                  </a:cubicBezTo>
                  <a:close/>
                  <a:moveTo>
                    <a:pt x="8298" y="13507"/>
                  </a:moveTo>
                  <a:lnTo>
                    <a:pt x="8298" y="13507"/>
                  </a:lnTo>
                  <a:cubicBezTo>
                    <a:pt x="8241" y="13780"/>
                    <a:pt x="7996" y="13992"/>
                    <a:pt x="7709" y="13992"/>
                  </a:cubicBezTo>
                  <a:lnTo>
                    <a:pt x="4145" y="13992"/>
                  </a:lnTo>
                  <a:cubicBezTo>
                    <a:pt x="3857" y="13992"/>
                    <a:pt x="3607" y="13780"/>
                    <a:pt x="3555" y="13507"/>
                  </a:cubicBezTo>
                  <a:lnTo>
                    <a:pt x="3555" y="13507"/>
                  </a:lnTo>
                  <a:cubicBezTo>
                    <a:pt x="3631" y="13512"/>
                    <a:pt x="3716" y="13516"/>
                    <a:pt x="3796" y="13516"/>
                  </a:cubicBezTo>
                  <a:lnTo>
                    <a:pt x="8057" y="13516"/>
                  </a:lnTo>
                  <a:cubicBezTo>
                    <a:pt x="8138" y="13516"/>
                    <a:pt x="8218" y="13512"/>
                    <a:pt x="8298" y="13507"/>
                  </a:cubicBezTo>
                  <a:close/>
                  <a:moveTo>
                    <a:pt x="4409" y="1"/>
                  </a:moveTo>
                  <a:cubicBezTo>
                    <a:pt x="4032" y="1"/>
                    <a:pt x="3697" y="269"/>
                    <a:pt x="3645" y="647"/>
                  </a:cubicBezTo>
                  <a:cubicBezTo>
                    <a:pt x="3588" y="1038"/>
                    <a:pt x="3834" y="1377"/>
                    <a:pt x="4178" y="1486"/>
                  </a:cubicBezTo>
                  <a:lnTo>
                    <a:pt x="4178" y="2462"/>
                  </a:lnTo>
                  <a:cubicBezTo>
                    <a:pt x="3084" y="2466"/>
                    <a:pt x="2056" y="2914"/>
                    <a:pt x="1307" y="3706"/>
                  </a:cubicBezTo>
                  <a:cubicBezTo>
                    <a:pt x="1212" y="3805"/>
                    <a:pt x="1118" y="3913"/>
                    <a:pt x="1033" y="4022"/>
                  </a:cubicBezTo>
                  <a:cubicBezTo>
                    <a:pt x="255" y="5031"/>
                    <a:pt x="1" y="6322"/>
                    <a:pt x="336" y="7553"/>
                  </a:cubicBezTo>
                  <a:lnTo>
                    <a:pt x="1467" y="11739"/>
                  </a:lnTo>
                  <a:cubicBezTo>
                    <a:pt x="1684" y="12550"/>
                    <a:pt x="2316" y="13177"/>
                    <a:pt x="3089" y="13403"/>
                  </a:cubicBezTo>
                  <a:cubicBezTo>
                    <a:pt x="3108" y="13959"/>
                    <a:pt x="3560" y="14407"/>
                    <a:pt x="4116" y="14407"/>
                  </a:cubicBezTo>
                  <a:lnTo>
                    <a:pt x="7694" y="14407"/>
                  </a:lnTo>
                  <a:cubicBezTo>
                    <a:pt x="8251" y="14407"/>
                    <a:pt x="8703" y="13959"/>
                    <a:pt x="8722" y="13403"/>
                  </a:cubicBezTo>
                  <a:cubicBezTo>
                    <a:pt x="9500" y="13177"/>
                    <a:pt x="10127" y="12550"/>
                    <a:pt x="10344" y="11739"/>
                  </a:cubicBezTo>
                  <a:lnTo>
                    <a:pt x="11475" y="7553"/>
                  </a:lnTo>
                  <a:cubicBezTo>
                    <a:pt x="11824" y="6327"/>
                    <a:pt x="11569" y="5045"/>
                    <a:pt x="10792" y="4031"/>
                  </a:cubicBezTo>
                  <a:cubicBezTo>
                    <a:pt x="10033" y="3041"/>
                    <a:pt x="8887" y="2476"/>
                    <a:pt x="7643" y="2462"/>
                  </a:cubicBezTo>
                  <a:lnTo>
                    <a:pt x="7643" y="1486"/>
                  </a:lnTo>
                  <a:cubicBezTo>
                    <a:pt x="7958" y="1387"/>
                    <a:pt x="8185" y="1099"/>
                    <a:pt x="8185" y="760"/>
                  </a:cubicBezTo>
                  <a:cubicBezTo>
                    <a:pt x="8185" y="340"/>
                    <a:pt x="7845" y="1"/>
                    <a:pt x="7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1" name="Google Shape;461;p52"/>
            <p:cNvSpPr/>
            <p:nvPr/>
          </p:nvSpPr>
          <p:spPr>
            <a:xfrm>
              <a:off x="3179538" y="1511075"/>
              <a:ext cx="11925" cy="10400"/>
            </a:xfrm>
            <a:custGeom>
              <a:avLst/>
              <a:gdLst/>
              <a:ahLst/>
              <a:cxnLst/>
              <a:rect l="l" t="t" r="r" b="b"/>
              <a:pathLst>
                <a:path w="477" h="416" extrusionOk="0">
                  <a:moveTo>
                    <a:pt x="236" y="1"/>
                  </a:moveTo>
                  <a:cubicBezTo>
                    <a:pt x="127" y="1"/>
                    <a:pt x="28" y="76"/>
                    <a:pt x="14" y="180"/>
                  </a:cubicBezTo>
                  <a:cubicBezTo>
                    <a:pt x="0" y="312"/>
                    <a:pt x="99" y="416"/>
                    <a:pt x="226" y="416"/>
                  </a:cubicBezTo>
                  <a:lnTo>
                    <a:pt x="245" y="416"/>
                  </a:lnTo>
                  <a:cubicBezTo>
                    <a:pt x="349" y="416"/>
                    <a:pt x="453" y="340"/>
                    <a:pt x="462" y="236"/>
                  </a:cubicBezTo>
                  <a:cubicBezTo>
                    <a:pt x="476" y="104"/>
                    <a:pt x="377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2" name="Google Shape;462;p52"/>
            <p:cNvSpPr/>
            <p:nvPr/>
          </p:nvSpPr>
          <p:spPr>
            <a:xfrm>
              <a:off x="3281013" y="1418800"/>
              <a:ext cx="11925" cy="10525"/>
            </a:xfrm>
            <a:custGeom>
              <a:avLst/>
              <a:gdLst/>
              <a:ahLst/>
              <a:cxnLst/>
              <a:rect l="l" t="t" r="r" b="b"/>
              <a:pathLst>
                <a:path w="477" h="421" extrusionOk="0">
                  <a:moveTo>
                    <a:pt x="222" y="1"/>
                  </a:moveTo>
                  <a:cubicBezTo>
                    <a:pt x="99" y="1"/>
                    <a:pt x="0" y="114"/>
                    <a:pt x="10" y="236"/>
                  </a:cubicBezTo>
                  <a:cubicBezTo>
                    <a:pt x="24" y="345"/>
                    <a:pt x="123" y="420"/>
                    <a:pt x="231" y="420"/>
                  </a:cubicBezTo>
                  <a:lnTo>
                    <a:pt x="241" y="420"/>
                  </a:lnTo>
                  <a:cubicBezTo>
                    <a:pt x="349" y="420"/>
                    <a:pt x="448" y="345"/>
                    <a:pt x="457" y="236"/>
                  </a:cubicBezTo>
                  <a:cubicBezTo>
                    <a:pt x="476" y="109"/>
                    <a:pt x="377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3" name="Google Shape;463;p52"/>
            <p:cNvSpPr/>
            <p:nvPr/>
          </p:nvSpPr>
          <p:spPr>
            <a:xfrm>
              <a:off x="3192838" y="1511075"/>
              <a:ext cx="12175" cy="10400"/>
            </a:xfrm>
            <a:custGeom>
              <a:avLst/>
              <a:gdLst/>
              <a:ahLst/>
              <a:cxnLst/>
              <a:rect l="l" t="t" r="r" b="b"/>
              <a:pathLst>
                <a:path w="487" h="416" extrusionOk="0">
                  <a:moveTo>
                    <a:pt x="237" y="1"/>
                  </a:moveTo>
                  <a:cubicBezTo>
                    <a:pt x="133" y="1"/>
                    <a:pt x="34" y="76"/>
                    <a:pt x="20" y="180"/>
                  </a:cubicBezTo>
                  <a:cubicBezTo>
                    <a:pt x="1" y="312"/>
                    <a:pt x="105" y="416"/>
                    <a:pt x="232" y="416"/>
                  </a:cubicBezTo>
                  <a:lnTo>
                    <a:pt x="251" y="416"/>
                  </a:lnTo>
                  <a:cubicBezTo>
                    <a:pt x="354" y="416"/>
                    <a:pt x="458" y="340"/>
                    <a:pt x="468" y="236"/>
                  </a:cubicBezTo>
                  <a:cubicBezTo>
                    <a:pt x="486" y="104"/>
                    <a:pt x="387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464" name="Google Shape;464;p52"/>
          <p:cNvGrpSpPr/>
          <p:nvPr/>
        </p:nvGrpSpPr>
        <p:grpSpPr>
          <a:xfrm>
            <a:off x="6194754" y="1017726"/>
            <a:ext cx="424661" cy="452645"/>
            <a:chOff x="7272863" y="1913550"/>
            <a:chExt cx="338025" cy="360300"/>
          </a:xfrm>
        </p:grpSpPr>
        <p:sp>
          <p:nvSpPr>
            <p:cNvPr id="465" name="Google Shape;465;p52"/>
            <p:cNvSpPr/>
            <p:nvPr/>
          </p:nvSpPr>
          <p:spPr>
            <a:xfrm>
              <a:off x="7371138" y="1960700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227" y="0"/>
                  </a:moveTo>
                  <a:cubicBezTo>
                    <a:pt x="123" y="0"/>
                    <a:pt x="24" y="76"/>
                    <a:pt x="10" y="179"/>
                  </a:cubicBezTo>
                  <a:cubicBezTo>
                    <a:pt x="1" y="311"/>
                    <a:pt x="100" y="415"/>
                    <a:pt x="222" y="415"/>
                  </a:cubicBezTo>
                  <a:lnTo>
                    <a:pt x="486" y="415"/>
                  </a:lnTo>
                  <a:cubicBezTo>
                    <a:pt x="595" y="415"/>
                    <a:pt x="694" y="340"/>
                    <a:pt x="708" y="236"/>
                  </a:cubicBezTo>
                  <a:cubicBezTo>
                    <a:pt x="722" y="104"/>
                    <a:pt x="623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6" name="Google Shape;466;p52"/>
            <p:cNvSpPr/>
            <p:nvPr/>
          </p:nvSpPr>
          <p:spPr>
            <a:xfrm>
              <a:off x="7272863" y="1913550"/>
              <a:ext cx="338025" cy="360300"/>
            </a:xfrm>
            <a:custGeom>
              <a:avLst/>
              <a:gdLst/>
              <a:ahLst/>
              <a:cxnLst/>
              <a:rect l="l" t="t" r="r" b="b"/>
              <a:pathLst>
                <a:path w="13521" h="14412" extrusionOk="0">
                  <a:moveTo>
                    <a:pt x="1857" y="411"/>
                  </a:moveTo>
                  <a:cubicBezTo>
                    <a:pt x="2192" y="411"/>
                    <a:pt x="2466" y="689"/>
                    <a:pt x="2466" y="1024"/>
                  </a:cubicBezTo>
                  <a:lnTo>
                    <a:pt x="2466" y="2080"/>
                  </a:lnTo>
                  <a:lnTo>
                    <a:pt x="1542" y="2080"/>
                  </a:lnTo>
                  <a:cubicBezTo>
                    <a:pt x="1461" y="1990"/>
                    <a:pt x="1362" y="1924"/>
                    <a:pt x="1249" y="1872"/>
                  </a:cubicBezTo>
                  <a:lnTo>
                    <a:pt x="1249" y="1024"/>
                  </a:lnTo>
                  <a:cubicBezTo>
                    <a:pt x="1249" y="689"/>
                    <a:pt x="1523" y="411"/>
                    <a:pt x="1857" y="411"/>
                  </a:cubicBezTo>
                  <a:close/>
                  <a:moveTo>
                    <a:pt x="11762" y="2504"/>
                  </a:moveTo>
                  <a:cubicBezTo>
                    <a:pt x="11753" y="2565"/>
                    <a:pt x="11738" y="2631"/>
                    <a:pt x="11738" y="2697"/>
                  </a:cubicBezTo>
                  <a:cubicBezTo>
                    <a:pt x="11738" y="2763"/>
                    <a:pt x="11743" y="2834"/>
                    <a:pt x="11762" y="2890"/>
                  </a:cubicBezTo>
                  <a:lnTo>
                    <a:pt x="11305" y="2890"/>
                  </a:lnTo>
                  <a:lnTo>
                    <a:pt x="11305" y="2504"/>
                  </a:lnTo>
                  <a:close/>
                  <a:moveTo>
                    <a:pt x="2466" y="2509"/>
                  </a:moveTo>
                  <a:lnTo>
                    <a:pt x="2466" y="2900"/>
                  </a:lnTo>
                  <a:lnTo>
                    <a:pt x="1787" y="2900"/>
                  </a:lnTo>
                  <a:cubicBezTo>
                    <a:pt x="1796" y="2834"/>
                    <a:pt x="1810" y="2768"/>
                    <a:pt x="1810" y="2702"/>
                  </a:cubicBezTo>
                  <a:cubicBezTo>
                    <a:pt x="1810" y="2641"/>
                    <a:pt x="1801" y="2570"/>
                    <a:pt x="1787" y="2509"/>
                  </a:cubicBezTo>
                  <a:close/>
                  <a:moveTo>
                    <a:pt x="896" y="2221"/>
                  </a:moveTo>
                  <a:cubicBezTo>
                    <a:pt x="1150" y="2221"/>
                    <a:pt x="1362" y="2433"/>
                    <a:pt x="1362" y="2697"/>
                  </a:cubicBezTo>
                  <a:cubicBezTo>
                    <a:pt x="1367" y="2961"/>
                    <a:pt x="1155" y="3173"/>
                    <a:pt x="896" y="3173"/>
                  </a:cubicBezTo>
                  <a:cubicBezTo>
                    <a:pt x="636" y="3173"/>
                    <a:pt x="429" y="2961"/>
                    <a:pt x="429" y="2697"/>
                  </a:cubicBezTo>
                  <a:cubicBezTo>
                    <a:pt x="429" y="2438"/>
                    <a:pt x="641" y="2221"/>
                    <a:pt x="896" y="2221"/>
                  </a:cubicBezTo>
                  <a:close/>
                  <a:moveTo>
                    <a:pt x="12629" y="2226"/>
                  </a:moveTo>
                  <a:cubicBezTo>
                    <a:pt x="12889" y="2226"/>
                    <a:pt x="13091" y="2438"/>
                    <a:pt x="13091" y="2702"/>
                  </a:cubicBezTo>
                  <a:cubicBezTo>
                    <a:pt x="13091" y="2961"/>
                    <a:pt x="12879" y="3178"/>
                    <a:pt x="12629" y="3178"/>
                  </a:cubicBezTo>
                  <a:cubicBezTo>
                    <a:pt x="12375" y="3178"/>
                    <a:pt x="12163" y="2966"/>
                    <a:pt x="12163" y="2702"/>
                  </a:cubicBezTo>
                  <a:cubicBezTo>
                    <a:pt x="12163" y="2438"/>
                    <a:pt x="12370" y="2226"/>
                    <a:pt x="12629" y="2226"/>
                  </a:cubicBezTo>
                  <a:close/>
                  <a:moveTo>
                    <a:pt x="8067" y="4236"/>
                  </a:moveTo>
                  <a:cubicBezTo>
                    <a:pt x="8327" y="4236"/>
                    <a:pt x="8586" y="4313"/>
                    <a:pt x="8806" y="4465"/>
                  </a:cubicBezTo>
                  <a:lnTo>
                    <a:pt x="8806" y="4677"/>
                  </a:lnTo>
                  <a:lnTo>
                    <a:pt x="8311" y="5172"/>
                  </a:lnTo>
                  <a:cubicBezTo>
                    <a:pt x="8226" y="5257"/>
                    <a:pt x="8222" y="5403"/>
                    <a:pt x="8311" y="5479"/>
                  </a:cubicBezTo>
                  <a:cubicBezTo>
                    <a:pt x="8349" y="5512"/>
                    <a:pt x="8405" y="5540"/>
                    <a:pt x="8457" y="5540"/>
                  </a:cubicBezTo>
                  <a:cubicBezTo>
                    <a:pt x="8509" y="5540"/>
                    <a:pt x="8570" y="5512"/>
                    <a:pt x="8608" y="5474"/>
                  </a:cubicBezTo>
                  <a:lnTo>
                    <a:pt x="9113" y="4974"/>
                  </a:lnTo>
                  <a:lnTo>
                    <a:pt x="9315" y="4974"/>
                  </a:lnTo>
                  <a:cubicBezTo>
                    <a:pt x="9560" y="5314"/>
                    <a:pt x="9617" y="5761"/>
                    <a:pt x="9471" y="6157"/>
                  </a:cubicBezTo>
                  <a:lnTo>
                    <a:pt x="9334" y="6157"/>
                  </a:lnTo>
                  <a:lnTo>
                    <a:pt x="8933" y="5917"/>
                  </a:lnTo>
                  <a:cubicBezTo>
                    <a:pt x="8899" y="5897"/>
                    <a:pt x="8862" y="5887"/>
                    <a:pt x="8825" y="5887"/>
                  </a:cubicBezTo>
                  <a:cubicBezTo>
                    <a:pt x="8739" y="5887"/>
                    <a:pt x="8657" y="5939"/>
                    <a:pt x="8627" y="6035"/>
                  </a:cubicBezTo>
                  <a:cubicBezTo>
                    <a:pt x="8599" y="6129"/>
                    <a:pt x="8641" y="6233"/>
                    <a:pt x="8726" y="6285"/>
                  </a:cubicBezTo>
                  <a:lnTo>
                    <a:pt x="9094" y="6506"/>
                  </a:lnTo>
                  <a:lnTo>
                    <a:pt x="9094" y="6704"/>
                  </a:lnTo>
                  <a:lnTo>
                    <a:pt x="9065" y="6733"/>
                  </a:lnTo>
                  <a:cubicBezTo>
                    <a:pt x="8999" y="6799"/>
                    <a:pt x="8915" y="6836"/>
                    <a:pt x="8830" y="6836"/>
                  </a:cubicBezTo>
                  <a:cubicBezTo>
                    <a:pt x="8740" y="6836"/>
                    <a:pt x="8655" y="6799"/>
                    <a:pt x="8594" y="6733"/>
                  </a:cubicBezTo>
                  <a:lnTo>
                    <a:pt x="7052" y="5177"/>
                  </a:lnTo>
                  <a:cubicBezTo>
                    <a:pt x="6925" y="5050"/>
                    <a:pt x="6925" y="4833"/>
                    <a:pt x="7052" y="4701"/>
                  </a:cubicBezTo>
                  <a:lnTo>
                    <a:pt x="7085" y="4672"/>
                  </a:lnTo>
                  <a:lnTo>
                    <a:pt x="7279" y="4672"/>
                  </a:lnTo>
                  <a:lnTo>
                    <a:pt x="7491" y="5045"/>
                  </a:lnTo>
                  <a:cubicBezTo>
                    <a:pt x="7533" y="5116"/>
                    <a:pt x="7604" y="5149"/>
                    <a:pt x="7675" y="5149"/>
                  </a:cubicBezTo>
                  <a:cubicBezTo>
                    <a:pt x="7708" y="5149"/>
                    <a:pt x="7745" y="5139"/>
                    <a:pt x="7778" y="5120"/>
                  </a:cubicBezTo>
                  <a:cubicBezTo>
                    <a:pt x="7877" y="5059"/>
                    <a:pt x="7915" y="4932"/>
                    <a:pt x="7854" y="4833"/>
                  </a:cubicBezTo>
                  <a:lnTo>
                    <a:pt x="7618" y="4413"/>
                  </a:lnTo>
                  <a:lnTo>
                    <a:pt x="7618" y="4314"/>
                  </a:lnTo>
                  <a:cubicBezTo>
                    <a:pt x="7764" y="4262"/>
                    <a:pt x="7916" y="4236"/>
                    <a:pt x="8067" y="4236"/>
                  </a:cubicBezTo>
                  <a:close/>
                  <a:moveTo>
                    <a:pt x="9598" y="8076"/>
                  </a:moveTo>
                  <a:lnTo>
                    <a:pt x="9565" y="8510"/>
                  </a:lnTo>
                  <a:cubicBezTo>
                    <a:pt x="9546" y="8698"/>
                    <a:pt x="9395" y="8844"/>
                    <a:pt x="9202" y="8844"/>
                  </a:cubicBezTo>
                  <a:cubicBezTo>
                    <a:pt x="9004" y="8844"/>
                    <a:pt x="8844" y="8679"/>
                    <a:pt x="8844" y="8477"/>
                  </a:cubicBezTo>
                  <a:cubicBezTo>
                    <a:pt x="8844" y="8288"/>
                    <a:pt x="8995" y="8133"/>
                    <a:pt x="9174" y="8114"/>
                  </a:cubicBezTo>
                  <a:lnTo>
                    <a:pt x="9598" y="8076"/>
                  </a:lnTo>
                  <a:close/>
                  <a:moveTo>
                    <a:pt x="5091" y="9174"/>
                  </a:moveTo>
                  <a:cubicBezTo>
                    <a:pt x="5134" y="9174"/>
                    <a:pt x="5167" y="9207"/>
                    <a:pt x="5167" y="9255"/>
                  </a:cubicBezTo>
                  <a:lnTo>
                    <a:pt x="5167" y="10065"/>
                  </a:lnTo>
                  <a:lnTo>
                    <a:pt x="5167" y="10127"/>
                  </a:lnTo>
                  <a:lnTo>
                    <a:pt x="4328" y="10127"/>
                  </a:lnTo>
                  <a:cubicBezTo>
                    <a:pt x="4281" y="10127"/>
                    <a:pt x="4243" y="10094"/>
                    <a:pt x="4243" y="10047"/>
                  </a:cubicBezTo>
                  <a:lnTo>
                    <a:pt x="4243" y="9844"/>
                  </a:lnTo>
                  <a:cubicBezTo>
                    <a:pt x="4243" y="9797"/>
                    <a:pt x="4281" y="9764"/>
                    <a:pt x="4318" y="9764"/>
                  </a:cubicBezTo>
                  <a:cubicBezTo>
                    <a:pt x="4596" y="9764"/>
                    <a:pt x="4823" y="9533"/>
                    <a:pt x="4823" y="9255"/>
                  </a:cubicBezTo>
                  <a:cubicBezTo>
                    <a:pt x="4823" y="9207"/>
                    <a:pt x="4856" y="9174"/>
                    <a:pt x="4898" y="9174"/>
                  </a:cubicBezTo>
                  <a:close/>
                  <a:moveTo>
                    <a:pt x="9169" y="9985"/>
                  </a:moveTo>
                  <a:cubicBezTo>
                    <a:pt x="9212" y="9985"/>
                    <a:pt x="9245" y="10023"/>
                    <a:pt x="9245" y="10070"/>
                  </a:cubicBezTo>
                  <a:lnTo>
                    <a:pt x="9245" y="10268"/>
                  </a:lnTo>
                  <a:cubicBezTo>
                    <a:pt x="9245" y="10315"/>
                    <a:pt x="9212" y="10353"/>
                    <a:pt x="9169" y="10353"/>
                  </a:cubicBezTo>
                  <a:cubicBezTo>
                    <a:pt x="8891" y="10353"/>
                    <a:pt x="8669" y="10584"/>
                    <a:pt x="8669" y="10857"/>
                  </a:cubicBezTo>
                  <a:cubicBezTo>
                    <a:pt x="8669" y="10905"/>
                    <a:pt x="8632" y="10942"/>
                    <a:pt x="8594" y="10942"/>
                  </a:cubicBezTo>
                  <a:lnTo>
                    <a:pt x="8396" y="10942"/>
                  </a:lnTo>
                  <a:cubicBezTo>
                    <a:pt x="8358" y="10942"/>
                    <a:pt x="8321" y="10905"/>
                    <a:pt x="8321" y="10857"/>
                  </a:cubicBezTo>
                  <a:lnTo>
                    <a:pt x="8321" y="9985"/>
                  </a:lnTo>
                  <a:close/>
                  <a:moveTo>
                    <a:pt x="12450" y="12045"/>
                  </a:moveTo>
                  <a:cubicBezTo>
                    <a:pt x="12488" y="12045"/>
                    <a:pt x="12512" y="12074"/>
                    <a:pt x="12512" y="12107"/>
                  </a:cubicBezTo>
                  <a:lnTo>
                    <a:pt x="12512" y="13370"/>
                  </a:lnTo>
                  <a:cubicBezTo>
                    <a:pt x="12512" y="13705"/>
                    <a:pt x="12238" y="13983"/>
                    <a:pt x="11903" y="13983"/>
                  </a:cubicBezTo>
                  <a:cubicBezTo>
                    <a:pt x="11569" y="13983"/>
                    <a:pt x="11295" y="13705"/>
                    <a:pt x="11295" y="13370"/>
                  </a:cubicBezTo>
                  <a:lnTo>
                    <a:pt x="11295" y="12045"/>
                  </a:lnTo>
                  <a:close/>
                  <a:moveTo>
                    <a:pt x="1843" y="1"/>
                  </a:moveTo>
                  <a:cubicBezTo>
                    <a:pt x="1278" y="1"/>
                    <a:pt x="820" y="463"/>
                    <a:pt x="820" y="1028"/>
                  </a:cubicBezTo>
                  <a:lnTo>
                    <a:pt x="820" y="1801"/>
                  </a:lnTo>
                  <a:cubicBezTo>
                    <a:pt x="363" y="1844"/>
                    <a:pt x="0" y="2226"/>
                    <a:pt x="0" y="2697"/>
                  </a:cubicBezTo>
                  <a:cubicBezTo>
                    <a:pt x="0" y="3192"/>
                    <a:pt x="401" y="3593"/>
                    <a:pt x="891" y="3593"/>
                  </a:cubicBezTo>
                  <a:cubicBezTo>
                    <a:pt x="1141" y="3593"/>
                    <a:pt x="1367" y="3489"/>
                    <a:pt x="1532" y="3315"/>
                  </a:cubicBezTo>
                  <a:lnTo>
                    <a:pt x="2447" y="3315"/>
                  </a:lnTo>
                  <a:lnTo>
                    <a:pt x="2447" y="4314"/>
                  </a:lnTo>
                  <a:cubicBezTo>
                    <a:pt x="2447" y="4366"/>
                    <a:pt x="2470" y="4423"/>
                    <a:pt x="2503" y="4460"/>
                  </a:cubicBezTo>
                  <a:lnTo>
                    <a:pt x="2899" y="4861"/>
                  </a:lnTo>
                  <a:lnTo>
                    <a:pt x="2503" y="5262"/>
                  </a:lnTo>
                  <a:cubicBezTo>
                    <a:pt x="2461" y="5304"/>
                    <a:pt x="2447" y="5356"/>
                    <a:pt x="2447" y="5408"/>
                  </a:cubicBezTo>
                  <a:lnTo>
                    <a:pt x="2447" y="13375"/>
                  </a:lnTo>
                  <a:cubicBezTo>
                    <a:pt x="2447" y="13945"/>
                    <a:pt x="2904" y="14412"/>
                    <a:pt x="3470" y="14412"/>
                  </a:cubicBezTo>
                  <a:lnTo>
                    <a:pt x="11885" y="14412"/>
                  </a:lnTo>
                  <a:cubicBezTo>
                    <a:pt x="12450" y="14412"/>
                    <a:pt x="12912" y="13945"/>
                    <a:pt x="12912" y="13375"/>
                  </a:cubicBezTo>
                  <a:lnTo>
                    <a:pt x="12912" y="12107"/>
                  </a:lnTo>
                  <a:cubicBezTo>
                    <a:pt x="12912" y="11838"/>
                    <a:pt x="12691" y="11621"/>
                    <a:pt x="12427" y="11621"/>
                  </a:cubicBezTo>
                  <a:lnTo>
                    <a:pt x="11276" y="11621"/>
                  </a:lnTo>
                  <a:lnTo>
                    <a:pt x="11276" y="10900"/>
                  </a:lnTo>
                  <a:cubicBezTo>
                    <a:pt x="11276" y="10900"/>
                    <a:pt x="11243" y="10796"/>
                    <a:pt x="11206" y="10754"/>
                  </a:cubicBezTo>
                  <a:lnTo>
                    <a:pt x="10814" y="10353"/>
                  </a:lnTo>
                  <a:lnTo>
                    <a:pt x="11206" y="9952"/>
                  </a:lnTo>
                  <a:cubicBezTo>
                    <a:pt x="11267" y="9915"/>
                    <a:pt x="11291" y="9863"/>
                    <a:pt x="11305" y="9806"/>
                  </a:cubicBezTo>
                  <a:lnTo>
                    <a:pt x="11305" y="3315"/>
                  </a:lnTo>
                  <a:lnTo>
                    <a:pt x="11988" y="3315"/>
                  </a:lnTo>
                  <a:cubicBezTo>
                    <a:pt x="12144" y="3494"/>
                    <a:pt x="12375" y="3598"/>
                    <a:pt x="12629" y="3598"/>
                  </a:cubicBezTo>
                  <a:cubicBezTo>
                    <a:pt x="13120" y="3598"/>
                    <a:pt x="13520" y="3197"/>
                    <a:pt x="13520" y="2702"/>
                  </a:cubicBezTo>
                  <a:cubicBezTo>
                    <a:pt x="13520" y="2207"/>
                    <a:pt x="13120" y="1806"/>
                    <a:pt x="12629" y="1806"/>
                  </a:cubicBezTo>
                  <a:cubicBezTo>
                    <a:pt x="12375" y="1806"/>
                    <a:pt x="12149" y="1915"/>
                    <a:pt x="11988" y="2084"/>
                  </a:cubicBezTo>
                  <a:lnTo>
                    <a:pt x="11305" y="2084"/>
                  </a:lnTo>
                  <a:lnTo>
                    <a:pt x="11305" y="1038"/>
                  </a:lnTo>
                  <a:cubicBezTo>
                    <a:pt x="11305" y="463"/>
                    <a:pt x="10843" y="5"/>
                    <a:pt x="10277" y="5"/>
                  </a:cubicBezTo>
                  <a:lnTo>
                    <a:pt x="9018" y="5"/>
                  </a:lnTo>
                  <a:cubicBezTo>
                    <a:pt x="8910" y="5"/>
                    <a:pt x="8811" y="81"/>
                    <a:pt x="8797" y="189"/>
                  </a:cubicBezTo>
                  <a:cubicBezTo>
                    <a:pt x="8783" y="317"/>
                    <a:pt x="8882" y="425"/>
                    <a:pt x="9009" y="425"/>
                  </a:cubicBezTo>
                  <a:lnTo>
                    <a:pt x="10277" y="425"/>
                  </a:lnTo>
                  <a:cubicBezTo>
                    <a:pt x="10607" y="425"/>
                    <a:pt x="10880" y="698"/>
                    <a:pt x="10880" y="1038"/>
                  </a:cubicBezTo>
                  <a:lnTo>
                    <a:pt x="10880" y="9721"/>
                  </a:lnTo>
                  <a:lnTo>
                    <a:pt x="10395" y="10212"/>
                  </a:lnTo>
                  <a:cubicBezTo>
                    <a:pt x="10315" y="10292"/>
                    <a:pt x="10315" y="10424"/>
                    <a:pt x="10395" y="10504"/>
                  </a:cubicBezTo>
                  <a:lnTo>
                    <a:pt x="10880" y="10994"/>
                  </a:lnTo>
                  <a:lnTo>
                    <a:pt x="10880" y="13375"/>
                  </a:lnTo>
                  <a:cubicBezTo>
                    <a:pt x="10880" y="13606"/>
                    <a:pt x="10956" y="13818"/>
                    <a:pt x="11078" y="13988"/>
                  </a:cubicBezTo>
                  <a:lnTo>
                    <a:pt x="3489" y="13988"/>
                  </a:lnTo>
                  <a:cubicBezTo>
                    <a:pt x="3159" y="13988"/>
                    <a:pt x="2890" y="13710"/>
                    <a:pt x="2890" y="13375"/>
                  </a:cubicBezTo>
                  <a:lnTo>
                    <a:pt x="2890" y="12187"/>
                  </a:lnTo>
                  <a:lnTo>
                    <a:pt x="4785" y="12187"/>
                  </a:lnTo>
                  <a:cubicBezTo>
                    <a:pt x="4790" y="12187"/>
                    <a:pt x="4799" y="12187"/>
                    <a:pt x="4809" y="12177"/>
                  </a:cubicBezTo>
                  <a:lnTo>
                    <a:pt x="4813" y="12177"/>
                  </a:lnTo>
                  <a:cubicBezTo>
                    <a:pt x="4823" y="12177"/>
                    <a:pt x="4827" y="12177"/>
                    <a:pt x="4832" y="12173"/>
                  </a:cubicBezTo>
                  <a:lnTo>
                    <a:pt x="4837" y="12173"/>
                  </a:lnTo>
                  <a:cubicBezTo>
                    <a:pt x="4846" y="12173"/>
                    <a:pt x="4851" y="12168"/>
                    <a:pt x="4851" y="12168"/>
                  </a:cubicBezTo>
                  <a:cubicBezTo>
                    <a:pt x="4851" y="12168"/>
                    <a:pt x="4856" y="12168"/>
                    <a:pt x="4856" y="12163"/>
                  </a:cubicBezTo>
                  <a:cubicBezTo>
                    <a:pt x="4860" y="12163"/>
                    <a:pt x="4860" y="12154"/>
                    <a:pt x="4870" y="12154"/>
                  </a:cubicBezTo>
                  <a:lnTo>
                    <a:pt x="4875" y="12149"/>
                  </a:lnTo>
                  <a:cubicBezTo>
                    <a:pt x="4879" y="12149"/>
                    <a:pt x="4879" y="12144"/>
                    <a:pt x="4884" y="12144"/>
                  </a:cubicBezTo>
                  <a:lnTo>
                    <a:pt x="4893" y="12140"/>
                  </a:lnTo>
                  <a:cubicBezTo>
                    <a:pt x="4898" y="12140"/>
                    <a:pt x="4898" y="12130"/>
                    <a:pt x="4903" y="12130"/>
                  </a:cubicBezTo>
                  <a:lnTo>
                    <a:pt x="4908" y="12126"/>
                  </a:lnTo>
                  <a:lnTo>
                    <a:pt x="4922" y="12116"/>
                  </a:lnTo>
                  <a:lnTo>
                    <a:pt x="4926" y="12107"/>
                  </a:lnTo>
                  <a:lnTo>
                    <a:pt x="5106" y="11904"/>
                  </a:lnTo>
                  <a:lnTo>
                    <a:pt x="6129" y="11904"/>
                  </a:lnTo>
                  <a:lnTo>
                    <a:pt x="7123" y="12908"/>
                  </a:lnTo>
                  <a:cubicBezTo>
                    <a:pt x="7166" y="12951"/>
                    <a:pt x="7217" y="12969"/>
                    <a:pt x="7274" y="12969"/>
                  </a:cubicBezTo>
                  <a:cubicBezTo>
                    <a:pt x="7326" y="12969"/>
                    <a:pt x="7378" y="12951"/>
                    <a:pt x="7420" y="12908"/>
                  </a:cubicBezTo>
                  <a:cubicBezTo>
                    <a:pt x="7500" y="12828"/>
                    <a:pt x="7500" y="12696"/>
                    <a:pt x="7420" y="12621"/>
                  </a:cubicBezTo>
                  <a:lnTo>
                    <a:pt x="6708" y="11904"/>
                  </a:lnTo>
                  <a:lnTo>
                    <a:pt x="7448" y="11904"/>
                  </a:lnTo>
                  <a:lnTo>
                    <a:pt x="7915" y="12375"/>
                  </a:lnTo>
                  <a:cubicBezTo>
                    <a:pt x="7958" y="12413"/>
                    <a:pt x="8009" y="12437"/>
                    <a:pt x="8061" y="12437"/>
                  </a:cubicBezTo>
                  <a:lnTo>
                    <a:pt x="9164" y="12437"/>
                  </a:lnTo>
                  <a:cubicBezTo>
                    <a:pt x="9268" y="12437"/>
                    <a:pt x="9372" y="12361"/>
                    <a:pt x="9381" y="12258"/>
                  </a:cubicBezTo>
                  <a:cubicBezTo>
                    <a:pt x="9400" y="12126"/>
                    <a:pt x="9301" y="12022"/>
                    <a:pt x="9169" y="12022"/>
                  </a:cubicBezTo>
                  <a:lnTo>
                    <a:pt x="8160" y="12022"/>
                  </a:lnTo>
                  <a:lnTo>
                    <a:pt x="7698" y="11550"/>
                  </a:lnTo>
                  <a:cubicBezTo>
                    <a:pt x="7656" y="11508"/>
                    <a:pt x="7599" y="11484"/>
                    <a:pt x="7547" y="11484"/>
                  </a:cubicBezTo>
                  <a:lnTo>
                    <a:pt x="5398" y="11484"/>
                  </a:lnTo>
                  <a:lnTo>
                    <a:pt x="6689" y="9995"/>
                  </a:lnTo>
                  <a:lnTo>
                    <a:pt x="7859" y="9995"/>
                  </a:lnTo>
                  <a:lnTo>
                    <a:pt x="7859" y="10867"/>
                  </a:lnTo>
                  <a:cubicBezTo>
                    <a:pt x="7859" y="11150"/>
                    <a:pt x="8085" y="11371"/>
                    <a:pt x="8368" y="11371"/>
                  </a:cubicBezTo>
                  <a:lnTo>
                    <a:pt x="8585" y="11371"/>
                  </a:lnTo>
                  <a:cubicBezTo>
                    <a:pt x="8863" y="11371"/>
                    <a:pt x="9084" y="11140"/>
                    <a:pt x="9084" y="10867"/>
                  </a:cubicBezTo>
                  <a:cubicBezTo>
                    <a:pt x="9084" y="10820"/>
                    <a:pt x="9122" y="10782"/>
                    <a:pt x="9169" y="10782"/>
                  </a:cubicBezTo>
                  <a:cubicBezTo>
                    <a:pt x="9447" y="10782"/>
                    <a:pt x="9669" y="10551"/>
                    <a:pt x="9669" y="10278"/>
                  </a:cubicBezTo>
                  <a:lnTo>
                    <a:pt x="9669" y="10080"/>
                  </a:lnTo>
                  <a:cubicBezTo>
                    <a:pt x="9669" y="9806"/>
                    <a:pt x="9447" y="9575"/>
                    <a:pt x="9169" y="9575"/>
                  </a:cubicBezTo>
                  <a:lnTo>
                    <a:pt x="8471" y="9575"/>
                  </a:lnTo>
                  <a:lnTo>
                    <a:pt x="8858" y="9184"/>
                  </a:lnTo>
                  <a:cubicBezTo>
                    <a:pt x="8962" y="9245"/>
                    <a:pt x="9084" y="9273"/>
                    <a:pt x="9216" y="9273"/>
                  </a:cubicBezTo>
                  <a:cubicBezTo>
                    <a:pt x="9617" y="9273"/>
                    <a:pt x="9956" y="8958"/>
                    <a:pt x="9994" y="8547"/>
                  </a:cubicBezTo>
                  <a:lnTo>
                    <a:pt x="10041" y="7982"/>
                  </a:lnTo>
                  <a:cubicBezTo>
                    <a:pt x="10046" y="7930"/>
                    <a:pt x="10037" y="7878"/>
                    <a:pt x="10018" y="7831"/>
                  </a:cubicBezTo>
                  <a:cubicBezTo>
                    <a:pt x="9960" y="7716"/>
                    <a:pt x="9853" y="7651"/>
                    <a:pt x="9739" y="7651"/>
                  </a:cubicBezTo>
                  <a:cubicBezTo>
                    <a:pt x="9731" y="7651"/>
                    <a:pt x="9724" y="7651"/>
                    <a:pt x="9716" y="7652"/>
                  </a:cubicBezTo>
                  <a:lnTo>
                    <a:pt x="9155" y="7699"/>
                  </a:lnTo>
                  <a:cubicBezTo>
                    <a:pt x="8754" y="7737"/>
                    <a:pt x="8443" y="8076"/>
                    <a:pt x="8443" y="8491"/>
                  </a:cubicBezTo>
                  <a:cubicBezTo>
                    <a:pt x="8443" y="8642"/>
                    <a:pt x="8486" y="8783"/>
                    <a:pt x="8556" y="8901"/>
                  </a:cubicBezTo>
                  <a:lnTo>
                    <a:pt x="7892" y="9580"/>
                  </a:lnTo>
                  <a:lnTo>
                    <a:pt x="6836" y="9580"/>
                  </a:lnTo>
                  <a:lnTo>
                    <a:pt x="6836" y="7525"/>
                  </a:lnTo>
                  <a:lnTo>
                    <a:pt x="7741" y="6473"/>
                  </a:lnTo>
                  <a:lnTo>
                    <a:pt x="8297" y="7034"/>
                  </a:lnTo>
                  <a:cubicBezTo>
                    <a:pt x="8438" y="7176"/>
                    <a:pt x="8627" y="7261"/>
                    <a:pt x="8825" y="7261"/>
                  </a:cubicBezTo>
                  <a:cubicBezTo>
                    <a:pt x="9028" y="7261"/>
                    <a:pt x="9216" y="7180"/>
                    <a:pt x="9358" y="7034"/>
                  </a:cubicBezTo>
                  <a:lnTo>
                    <a:pt x="9447" y="6945"/>
                  </a:lnTo>
                  <a:cubicBezTo>
                    <a:pt x="9485" y="6907"/>
                    <a:pt x="9504" y="6850"/>
                    <a:pt x="9504" y="6799"/>
                  </a:cubicBezTo>
                  <a:lnTo>
                    <a:pt x="9504" y="6601"/>
                  </a:lnTo>
                  <a:lnTo>
                    <a:pt x="9589" y="6601"/>
                  </a:lnTo>
                  <a:cubicBezTo>
                    <a:pt x="9669" y="6601"/>
                    <a:pt x="9740" y="6553"/>
                    <a:pt x="9777" y="6483"/>
                  </a:cubicBezTo>
                  <a:cubicBezTo>
                    <a:pt x="10065" y="5879"/>
                    <a:pt x="9975" y="5163"/>
                    <a:pt x="9565" y="4649"/>
                  </a:cubicBezTo>
                  <a:cubicBezTo>
                    <a:pt x="9523" y="4602"/>
                    <a:pt x="9461" y="4573"/>
                    <a:pt x="9400" y="4573"/>
                  </a:cubicBezTo>
                  <a:lnTo>
                    <a:pt x="9221" y="4573"/>
                  </a:lnTo>
                  <a:lnTo>
                    <a:pt x="9221" y="4371"/>
                  </a:lnTo>
                  <a:cubicBezTo>
                    <a:pt x="9221" y="4305"/>
                    <a:pt x="9193" y="4243"/>
                    <a:pt x="9146" y="4201"/>
                  </a:cubicBezTo>
                  <a:cubicBezTo>
                    <a:pt x="8835" y="3933"/>
                    <a:pt x="8450" y="3794"/>
                    <a:pt x="8061" y="3794"/>
                  </a:cubicBezTo>
                  <a:cubicBezTo>
                    <a:pt x="7806" y="3794"/>
                    <a:pt x="7550" y="3854"/>
                    <a:pt x="7312" y="3975"/>
                  </a:cubicBezTo>
                  <a:cubicBezTo>
                    <a:pt x="7241" y="4012"/>
                    <a:pt x="7194" y="4083"/>
                    <a:pt x="7194" y="4163"/>
                  </a:cubicBezTo>
                  <a:lnTo>
                    <a:pt x="7194" y="4258"/>
                  </a:lnTo>
                  <a:lnTo>
                    <a:pt x="6963" y="4258"/>
                  </a:lnTo>
                  <a:cubicBezTo>
                    <a:pt x="6906" y="4258"/>
                    <a:pt x="6854" y="4281"/>
                    <a:pt x="6812" y="4324"/>
                  </a:cubicBezTo>
                  <a:lnTo>
                    <a:pt x="6722" y="4413"/>
                  </a:lnTo>
                  <a:cubicBezTo>
                    <a:pt x="6435" y="4705"/>
                    <a:pt x="6435" y="5191"/>
                    <a:pt x="6722" y="5483"/>
                  </a:cubicBezTo>
                  <a:lnTo>
                    <a:pt x="7397" y="6176"/>
                  </a:lnTo>
                  <a:lnTo>
                    <a:pt x="6421" y="7312"/>
                  </a:lnTo>
                  <a:cubicBezTo>
                    <a:pt x="6388" y="7355"/>
                    <a:pt x="6369" y="7402"/>
                    <a:pt x="6369" y="7449"/>
                  </a:cubicBezTo>
                  <a:lnTo>
                    <a:pt x="6369" y="9702"/>
                  </a:lnTo>
                  <a:lnTo>
                    <a:pt x="5582" y="10631"/>
                  </a:lnTo>
                  <a:lnTo>
                    <a:pt x="5582" y="10353"/>
                  </a:lnTo>
                  <a:lnTo>
                    <a:pt x="5582" y="10075"/>
                  </a:lnTo>
                  <a:lnTo>
                    <a:pt x="5582" y="9269"/>
                  </a:lnTo>
                  <a:cubicBezTo>
                    <a:pt x="5582" y="8991"/>
                    <a:pt x="5355" y="8760"/>
                    <a:pt x="5077" y="8760"/>
                  </a:cubicBezTo>
                  <a:lnTo>
                    <a:pt x="4884" y="8760"/>
                  </a:lnTo>
                  <a:cubicBezTo>
                    <a:pt x="4606" y="8760"/>
                    <a:pt x="4384" y="8991"/>
                    <a:pt x="4384" y="9269"/>
                  </a:cubicBezTo>
                  <a:cubicBezTo>
                    <a:pt x="4384" y="9316"/>
                    <a:pt x="4347" y="9349"/>
                    <a:pt x="4309" y="9349"/>
                  </a:cubicBezTo>
                  <a:cubicBezTo>
                    <a:pt x="4031" y="9349"/>
                    <a:pt x="3804" y="9580"/>
                    <a:pt x="3804" y="9858"/>
                  </a:cubicBezTo>
                  <a:lnTo>
                    <a:pt x="3804" y="10051"/>
                  </a:lnTo>
                  <a:cubicBezTo>
                    <a:pt x="3804" y="10329"/>
                    <a:pt x="4031" y="10560"/>
                    <a:pt x="4309" y="10560"/>
                  </a:cubicBezTo>
                  <a:lnTo>
                    <a:pt x="5157" y="10560"/>
                  </a:lnTo>
                  <a:lnTo>
                    <a:pt x="5157" y="11126"/>
                  </a:lnTo>
                  <a:lnTo>
                    <a:pt x="4596" y="11767"/>
                  </a:lnTo>
                  <a:lnTo>
                    <a:pt x="2876" y="11767"/>
                  </a:lnTo>
                  <a:lnTo>
                    <a:pt x="2876" y="5507"/>
                  </a:lnTo>
                  <a:lnTo>
                    <a:pt x="3357" y="5021"/>
                  </a:lnTo>
                  <a:cubicBezTo>
                    <a:pt x="3441" y="4936"/>
                    <a:pt x="3441" y="4809"/>
                    <a:pt x="3357" y="4724"/>
                  </a:cubicBezTo>
                  <a:lnTo>
                    <a:pt x="2876" y="4234"/>
                  </a:lnTo>
                  <a:lnTo>
                    <a:pt x="2876" y="1028"/>
                  </a:lnTo>
                  <a:cubicBezTo>
                    <a:pt x="2876" y="802"/>
                    <a:pt x="2800" y="590"/>
                    <a:pt x="2673" y="416"/>
                  </a:cubicBezTo>
                  <a:lnTo>
                    <a:pt x="8203" y="416"/>
                  </a:lnTo>
                  <a:cubicBezTo>
                    <a:pt x="8306" y="416"/>
                    <a:pt x="8410" y="340"/>
                    <a:pt x="8420" y="236"/>
                  </a:cubicBezTo>
                  <a:cubicBezTo>
                    <a:pt x="8438" y="104"/>
                    <a:pt x="8339" y="1"/>
                    <a:pt x="8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7" name="Google Shape;467;p52"/>
            <p:cNvSpPr/>
            <p:nvPr/>
          </p:nvSpPr>
          <p:spPr>
            <a:xfrm>
              <a:off x="7401663" y="1940200"/>
              <a:ext cx="18050" cy="10375"/>
            </a:xfrm>
            <a:custGeom>
              <a:avLst/>
              <a:gdLst/>
              <a:ahLst/>
              <a:cxnLst/>
              <a:rect l="l" t="t" r="r" b="b"/>
              <a:pathLst>
                <a:path w="722" h="415" extrusionOk="0">
                  <a:moveTo>
                    <a:pt x="236" y="0"/>
                  </a:moveTo>
                  <a:cubicBezTo>
                    <a:pt x="128" y="0"/>
                    <a:pt x="29" y="76"/>
                    <a:pt x="15" y="179"/>
                  </a:cubicBezTo>
                  <a:cubicBezTo>
                    <a:pt x="1" y="311"/>
                    <a:pt x="100" y="415"/>
                    <a:pt x="227" y="415"/>
                  </a:cubicBezTo>
                  <a:lnTo>
                    <a:pt x="496" y="415"/>
                  </a:lnTo>
                  <a:cubicBezTo>
                    <a:pt x="599" y="415"/>
                    <a:pt x="698" y="340"/>
                    <a:pt x="713" y="236"/>
                  </a:cubicBezTo>
                  <a:cubicBezTo>
                    <a:pt x="722" y="113"/>
                    <a:pt x="623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8" name="Google Shape;468;p52"/>
            <p:cNvSpPr/>
            <p:nvPr/>
          </p:nvSpPr>
          <p:spPr>
            <a:xfrm>
              <a:off x="7504088" y="1998150"/>
              <a:ext cx="10500" cy="11275"/>
            </a:xfrm>
            <a:custGeom>
              <a:avLst/>
              <a:gdLst/>
              <a:ahLst/>
              <a:cxnLst/>
              <a:rect l="l" t="t" r="r" b="b"/>
              <a:pathLst>
                <a:path w="420" h="451" extrusionOk="0">
                  <a:moveTo>
                    <a:pt x="212" y="0"/>
                  </a:moveTo>
                  <a:cubicBezTo>
                    <a:pt x="95" y="0"/>
                    <a:pt x="0" y="94"/>
                    <a:pt x="0" y="214"/>
                  </a:cubicBezTo>
                  <a:lnTo>
                    <a:pt x="0" y="232"/>
                  </a:lnTo>
                  <a:cubicBezTo>
                    <a:pt x="0" y="336"/>
                    <a:pt x="80" y="440"/>
                    <a:pt x="184" y="449"/>
                  </a:cubicBezTo>
                  <a:cubicBezTo>
                    <a:pt x="192" y="450"/>
                    <a:pt x="200" y="451"/>
                    <a:pt x="207" y="451"/>
                  </a:cubicBezTo>
                  <a:cubicBezTo>
                    <a:pt x="324" y="451"/>
                    <a:pt x="420" y="352"/>
                    <a:pt x="420" y="237"/>
                  </a:cubicBezTo>
                  <a:lnTo>
                    <a:pt x="420" y="223"/>
                  </a:lnTo>
                  <a:cubicBezTo>
                    <a:pt x="420" y="115"/>
                    <a:pt x="344" y="16"/>
                    <a:pt x="236" y="1"/>
                  </a:cubicBezTo>
                  <a:cubicBezTo>
                    <a:pt x="228" y="1"/>
                    <a:pt x="220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469" name="Google Shape;469;p52"/>
            <p:cNvSpPr/>
            <p:nvPr/>
          </p:nvSpPr>
          <p:spPr>
            <a:xfrm>
              <a:off x="7401663" y="1960700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236" y="0"/>
                  </a:moveTo>
                  <a:cubicBezTo>
                    <a:pt x="128" y="0"/>
                    <a:pt x="29" y="76"/>
                    <a:pt x="15" y="179"/>
                  </a:cubicBezTo>
                  <a:cubicBezTo>
                    <a:pt x="1" y="311"/>
                    <a:pt x="100" y="415"/>
                    <a:pt x="227" y="415"/>
                  </a:cubicBezTo>
                  <a:lnTo>
                    <a:pt x="496" y="415"/>
                  </a:lnTo>
                  <a:cubicBezTo>
                    <a:pt x="599" y="415"/>
                    <a:pt x="698" y="340"/>
                    <a:pt x="713" y="236"/>
                  </a:cubicBezTo>
                  <a:cubicBezTo>
                    <a:pt x="722" y="104"/>
                    <a:pt x="623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0" name="Google Shape;470;p52"/>
            <p:cNvSpPr/>
            <p:nvPr/>
          </p:nvSpPr>
          <p:spPr>
            <a:xfrm>
              <a:off x="7510338" y="2228175"/>
              <a:ext cx="10500" cy="11300"/>
            </a:xfrm>
            <a:custGeom>
              <a:avLst/>
              <a:gdLst/>
              <a:ahLst/>
              <a:cxnLst/>
              <a:rect l="l" t="t" r="r" b="b"/>
              <a:pathLst>
                <a:path w="420" h="452" extrusionOk="0">
                  <a:moveTo>
                    <a:pt x="206" y="0"/>
                  </a:moveTo>
                  <a:cubicBezTo>
                    <a:pt x="95" y="0"/>
                    <a:pt x="0" y="94"/>
                    <a:pt x="0" y="215"/>
                  </a:cubicBezTo>
                  <a:lnTo>
                    <a:pt x="0" y="229"/>
                  </a:lnTo>
                  <a:cubicBezTo>
                    <a:pt x="0" y="337"/>
                    <a:pt x="76" y="436"/>
                    <a:pt x="184" y="450"/>
                  </a:cubicBezTo>
                  <a:cubicBezTo>
                    <a:pt x="192" y="451"/>
                    <a:pt x="200" y="452"/>
                    <a:pt x="208" y="452"/>
                  </a:cubicBezTo>
                  <a:cubicBezTo>
                    <a:pt x="325" y="452"/>
                    <a:pt x="420" y="357"/>
                    <a:pt x="420" y="238"/>
                  </a:cubicBezTo>
                  <a:lnTo>
                    <a:pt x="420" y="219"/>
                  </a:lnTo>
                  <a:cubicBezTo>
                    <a:pt x="420" y="111"/>
                    <a:pt x="344" y="12"/>
                    <a:pt x="236" y="3"/>
                  </a:cubicBezTo>
                  <a:cubicBezTo>
                    <a:pt x="226" y="1"/>
                    <a:pt x="216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1" name="Google Shape;471;p52"/>
            <p:cNvSpPr/>
            <p:nvPr/>
          </p:nvSpPr>
          <p:spPr>
            <a:xfrm>
              <a:off x="7415463" y="2221250"/>
              <a:ext cx="10500" cy="11300"/>
            </a:xfrm>
            <a:custGeom>
              <a:avLst/>
              <a:gdLst/>
              <a:ahLst/>
              <a:cxnLst/>
              <a:rect l="l" t="t" r="r" b="b"/>
              <a:pathLst>
                <a:path w="420" h="452" extrusionOk="0">
                  <a:moveTo>
                    <a:pt x="207" y="0"/>
                  </a:moveTo>
                  <a:cubicBezTo>
                    <a:pt x="199" y="0"/>
                    <a:pt x="192" y="1"/>
                    <a:pt x="184" y="1"/>
                  </a:cubicBezTo>
                  <a:cubicBezTo>
                    <a:pt x="76" y="11"/>
                    <a:pt x="0" y="115"/>
                    <a:pt x="0" y="218"/>
                  </a:cubicBezTo>
                  <a:lnTo>
                    <a:pt x="0" y="232"/>
                  </a:lnTo>
                  <a:cubicBezTo>
                    <a:pt x="0" y="336"/>
                    <a:pt x="76" y="435"/>
                    <a:pt x="184" y="449"/>
                  </a:cubicBezTo>
                  <a:cubicBezTo>
                    <a:pt x="194" y="451"/>
                    <a:pt x="204" y="451"/>
                    <a:pt x="214" y="451"/>
                  </a:cubicBezTo>
                  <a:cubicBezTo>
                    <a:pt x="328" y="451"/>
                    <a:pt x="420" y="354"/>
                    <a:pt x="420" y="237"/>
                  </a:cubicBezTo>
                  <a:lnTo>
                    <a:pt x="420" y="214"/>
                  </a:lnTo>
                  <a:cubicBezTo>
                    <a:pt x="420" y="99"/>
                    <a:pt x="320" y="0"/>
                    <a:pt x="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2" name="Google Shape;472;p52"/>
            <p:cNvSpPr/>
            <p:nvPr/>
          </p:nvSpPr>
          <p:spPr>
            <a:xfrm>
              <a:off x="7415338" y="2234925"/>
              <a:ext cx="10525" cy="11425"/>
            </a:xfrm>
            <a:custGeom>
              <a:avLst/>
              <a:gdLst/>
              <a:ahLst/>
              <a:cxnLst/>
              <a:rect l="l" t="t" r="r" b="b"/>
              <a:pathLst>
                <a:path w="421" h="457" extrusionOk="0">
                  <a:moveTo>
                    <a:pt x="201" y="1"/>
                  </a:moveTo>
                  <a:cubicBezTo>
                    <a:pt x="195" y="1"/>
                    <a:pt x="190" y="1"/>
                    <a:pt x="184" y="1"/>
                  </a:cubicBezTo>
                  <a:cubicBezTo>
                    <a:pt x="76" y="20"/>
                    <a:pt x="1" y="114"/>
                    <a:pt x="1" y="228"/>
                  </a:cubicBezTo>
                  <a:lnTo>
                    <a:pt x="1" y="237"/>
                  </a:lnTo>
                  <a:cubicBezTo>
                    <a:pt x="1" y="345"/>
                    <a:pt x="76" y="444"/>
                    <a:pt x="184" y="454"/>
                  </a:cubicBezTo>
                  <a:cubicBezTo>
                    <a:pt x="195" y="455"/>
                    <a:pt x="205" y="456"/>
                    <a:pt x="215" y="456"/>
                  </a:cubicBezTo>
                  <a:cubicBezTo>
                    <a:pt x="329" y="456"/>
                    <a:pt x="420" y="363"/>
                    <a:pt x="420" y="242"/>
                  </a:cubicBezTo>
                  <a:lnTo>
                    <a:pt x="420" y="213"/>
                  </a:lnTo>
                  <a:cubicBezTo>
                    <a:pt x="420" y="96"/>
                    <a:pt x="317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3" name="Google Shape;473;p52"/>
            <p:cNvSpPr/>
            <p:nvPr/>
          </p:nvSpPr>
          <p:spPr>
            <a:xfrm>
              <a:off x="7371138" y="2022700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227" y="0"/>
                  </a:moveTo>
                  <a:cubicBezTo>
                    <a:pt x="123" y="0"/>
                    <a:pt x="24" y="75"/>
                    <a:pt x="10" y="184"/>
                  </a:cubicBezTo>
                  <a:cubicBezTo>
                    <a:pt x="1" y="306"/>
                    <a:pt x="100" y="420"/>
                    <a:pt x="222" y="420"/>
                  </a:cubicBezTo>
                  <a:lnTo>
                    <a:pt x="486" y="420"/>
                  </a:lnTo>
                  <a:cubicBezTo>
                    <a:pt x="595" y="420"/>
                    <a:pt x="694" y="339"/>
                    <a:pt x="708" y="236"/>
                  </a:cubicBezTo>
                  <a:cubicBezTo>
                    <a:pt x="722" y="104"/>
                    <a:pt x="623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4" name="Google Shape;474;p52"/>
            <p:cNvSpPr/>
            <p:nvPr/>
          </p:nvSpPr>
          <p:spPr>
            <a:xfrm>
              <a:off x="7370788" y="1940300"/>
              <a:ext cx="18400" cy="10525"/>
            </a:xfrm>
            <a:custGeom>
              <a:avLst/>
              <a:gdLst/>
              <a:ahLst/>
              <a:cxnLst/>
              <a:rect l="l" t="t" r="r" b="b"/>
              <a:pathLst>
                <a:path w="736" h="421" extrusionOk="0">
                  <a:moveTo>
                    <a:pt x="241" y="1"/>
                  </a:moveTo>
                  <a:cubicBezTo>
                    <a:pt x="142" y="1"/>
                    <a:pt x="52" y="67"/>
                    <a:pt x="29" y="166"/>
                  </a:cubicBezTo>
                  <a:cubicBezTo>
                    <a:pt x="1" y="298"/>
                    <a:pt x="109" y="420"/>
                    <a:pt x="236" y="420"/>
                  </a:cubicBezTo>
                  <a:lnTo>
                    <a:pt x="500" y="420"/>
                  </a:lnTo>
                  <a:cubicBezTo>
                    <a:pt x="609" y="420"/>
                    <a:pt x="708" y="345"/>
                    <a:pt x="722" y="237"/>
                  </a:cubicBezTo>
                  <a:cubicBezTo>
                    <a:pt x="736" y="109"/>
                    <a:pt x="637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5" name="Google Shape;475;p52"/>
            <p:cNvSpPr/>
            <p:nvPr/>
          </p:nvSpPr>
          <p:spPr>
            <a:xfrm>
              <a:off x="7370788" y="1981075"/>
              <a:ext cx="18400" cy="10525"/>
            </a:xfrm>
            <a:custGeom>
              <a:avLst/>
              <a:gdLst/>
              <a:ahLst/>
              <a:cxnLst/>
              <a:rect l="l" t="t" r="r" b="b"/>
              <a:pathLst>
                <a:path w="736" h="421" extrusionOk="0">
                  <a:moveTo>
                    <a:pt x="241" y="1"/>
                  </a:moveTo>
                  <a:cubicBezTo>
                    <a:pt x="142" y="1"/>
                    <a:pt x="52" y="67"/>
                    <a:pt x="29" y="166"/>
                  </a:cubicBezTo>
                  <a:cubicBezTo>
                    <a:pt x="1" y="298"/>
                    <a:pt x="109" y="420"/>
                    <a:pt x="236" y="420"/>
                  </a:cubicBezTo>
                  <a:lnTo>
                    <a:pt x="500" y="420"/>
                  </a:lnTo>
                  <a:cubicBezTo>
                    <a:pt x="609" y="420"/>
                    <a:pt x="708" y="345"/>
                    <a:pt x="722" y="237"/>
                  </a:cubicBezTo>
                  <a:cubicBezTo>
                    <a:pt x="736" y="109"/>
                    <a:pt x="637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6" name="Google Shape;476;p52"/>
            <p:cNvSpPr/>
            <p:nvPr/>
          </p:nvSpPr>
          <p:spPr>
            <a:xfrm>
              <a:off x="7370788" y="2042950"/>
              <a:ext cx="18400" cy="10525"/>
            </a:xfrm>
            <a:custGeom>
              <a:avLst/>
              <a:gdLst/>
              <a:ahLst/>
              <a:cxnLst/>
              <a:rect l="l" t="t" r="r" b="b"/>
              <a:pathLst>
                <a:path w="736" h="421" extrusionOk="0">
                  <a:moveTo>
                    <a:pt x="241" y="1"/>
                  </a:moveTo>
                  <a:cubicBezTo>
                    <a:pt x="142" y="1"/>
                    <a:pt x="52" y="67"/>
                    <a:pt x="29" y="166"/>
                  </a:cubicBezTo>
                  <a:cubicBezTo>
                    <a:pt x="1" y="303"/>
                    <a:pt x="109" y="420"/>
                    <a:pt x="236" y="420"/>
                  </a:cubicBezTo>
                  <a:lnTo>
                    <a:pt x="500" y="420"/>
                  </a:lnTo>
                  <a:cubicBezTo>
                    <a:pt x="609" y="420"/>
                    <a:pt x="708" y="345"/>
                    <a:pt x="722" y="237"/>
                  </a:cubicBezTo>
                  <a:cubicBezTo>
                    <a:pt x="736" y="109"/>
                    <a:pt x="637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7" name="Google Shape;477;p52"/>
            <p:cNvSpPr/>
            <p:nvPr/>
          </p:nvSpPr>
          <p:spPr>
            <a:xfrm>
              <a:off x="7401663" y="1981075"/>
              <a:ext cx="18050" cy="10525"/>
            </a:xfrm>
            <a:custGeom>
              <a:avLst/>
              <a:gdLst/>
              <a:ahLst/>
              <a:cxnLst/>
              <a:rect l="l" t="t" r="r" b="b"/>
              <a:pathLst>
                <a:path w="722" h="421" extrusionOk="0">
                  <a:moveTo>
                    <a:pt x="227" y="1"/>
                  </a:moveTo>
                  <a:cubicBezTo>
                    <a:pt x="123" y="1"/>
                    <a:pt x="24" y="81"/>
                    <a:pt x="10" y="185"/>
                  </a:cubicBezTo>
                  <a:cubicBezTo>
                    <a:pt x="1" y="307"/>
                    <a:pt x="100" y="420"/>
                    <a:pt x="222" y="420"/>
                  </a:cubicBezTo>
                  <a:lnTo>
                    <a:pt x="486" y="420"/>
                  </a:lnTo>
                  <a:cubicBezTo>
                    <a:pt x="595" y="420"/>
                    <a:pt x="694" y="345"/>
                    <a:pt x="708" y="237"/>
                  </a:cubicBezTo>
                  <a:cubicBezTo>
                    <a:pt x="722" y="109"/>
                    <a:pt x="623" y="1"/>
                    <a:pt x="4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8" name="Google Shape;478;p52"/>
            <p:cNvSpPr/>
            <p:nvPr/>
          </p:nvSpPr>
          <p:spPr>
            <a:xfrm>
              <a:off x="7364663" y="2063575"/>
              <a:ext cx="37725" cy="38100"/>
            </a:xfrm>
            <a:custGeom>
              <a:avLst/>
              <a:gdLst/>
              <a:ahLst/>
              <a:cxnLst/>
              <a:rect l="l" t="t" r="r" b="b"/>
              <a:pathLst>
                <a:path w="1509" h="1524" extrusionOk="0">
                  <a:moveTo>
                    <a:pt x="755" y="420"/>
                  </a:moveTo>
                  <a:cubicBezTo>
                    <a:pt x="939" y="420"/>
                    <a:pt x="1085" y="571"/>
                    <a:pt x="1085" y="755"/>
                  </a:cubicBezTo>
                  <a:cubicBezTo>
                    <a:pt x="1085" y="944"/>
                    <a:pt x="939" y="1095"/>
                    <a:pt x="755" y="1095"/>
                  </a:cubicBezTo>
                  <a:cubicBezTo>
                    <a:pt x="571" y="1095"/>
                    <a:pt x="425" y="939"/>
                    <a:pt x="425" y="755"/>
                  </a:cubicBezTo>
                  <a:cubicBezTo>
                    <a:pt x="425" y="571"/>
                    <a:pt x="571" y="420"/>
                    <a:pt x="755" y="420"/>
                  </a:cubicBezTo>
                  <a:close/>
                  <a:moveTo>
                    <a:pt x="755" y="1"/>
                  </a:moveTo>
                  <a:cubicBezTo>
                    <a:pt x="340" y="1"/>
                    <a:pt x="0" y="345"/>
                    <a:pt x="0" y="765"/>
                  </a:cubicBezTo>
                  <a:cubicBezTo>
                    <a:pt x="0" y="1179"/>
                    <a:pt x="335" y="1524"/>
                    <a:pt x="755" y="1524"/>
                  </a:cubicBezTo>
                  <a:cubicBezTo>
                    <a:pt x="1174" y="1524"/>
                    <a:pt x="1509" y="1179"/>
                    <a:pt x="1509" y="765"/>
                  </a:cubicBezTo>
                  <a:cubicBezTo>
                    <a:pt x="1509" y="345"/>
                    <a:pt x="1174" y="1"/>
                    <a:pt x="7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38A4CE-0C21-8388-79FA-9ADB972B4DD9}"/>
              </a:ext>
            </a:extLst>
          </p:cNvPr>
          <p:cNvSpPr txBox="1"/>
          <p:nvPr/>
        </p:nvSpPr>
        <p:spPr>
          <a:xfrm>
            <a:off x="5552303" y="104620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build="p"/>
      <p:bldP spid="455" grpId="0" build="p"/>
      <p:bldP spid="456" grpId="0" build="p"/>
      <p:bldP spid="45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 txBox="1">
            <a:spLocks noGrp="1"/>
          </p:cNvSpPr>
          <p:nvPr>
            <p:ph type="title"/>
          </p:nvPr>
        </p:nvSpPr>
        <p:spPr>
          <a:xfrm>
            <a:off x="3363175" y="2098963"/>
            <a:ext cx="50676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rmorant Upright"/>
                <a:ea typeface="Cormorant Upright"/>
                <a:cs typeface="Cormorant Upright"/>
                <a:sym typeface="Cormorant Upright"/>
              </a:rPr>
              <a:t>Sự phát triển kinh tế thời Minh - Thanh</a:t>
            </a:r>
            <a:endParaRPr sz="480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84" name="Google Shape;484;p53"/>
          <p:cNvSpPr txBox="1">
            <a:spLocks noGrp="1"/>
          </p:cNvSpPr>
          <p:nvPr>
            <p:ph type="title" idx="2"/>
          </p:nvPr>
        </p:nvSpPr>
        <p:spPr>
          <a:xfrm>
            <a:off x="6881275" y="1127738"/>
            <a:ext cx="1549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85" name="Google Shape;485;p53"/>
          <p:cNvGrpSpPr/>
          <p:nvPr/>
        </p:nvGrpSpPr>
        <p:grpSpPr>
          <a:xfrm>
            <a:off x="1" y="332450"/>
            <a:ext cx="3885653" cy="4811044"/>
            <a:chOff x="1" y="332450"/>
            <a:chExt cx="3885653" cy="4811044"/>
          </a:xfrm>
        </p:grpSpPr>
        <p:pic>
          <p:nvPicPr>
            <p:cNvPr id="486" name="Google Shape;486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" y="332450"/>
              <a:ext cx="1795299" cy="174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796" y="1296275"/>
              <a:ext cx="2181326" cy="255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758576" y="2322000"/>
              <a:ext cx="2127078" cy="2296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" y="2847070"/>
              <a:ext cx="3696506" cy="229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5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53465" y="1472960"/>
              <a:ext cx="1639475" cy="796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>
          <a:extLst>
            <a:ext uri="{FF2B5EF4-FFF2-40B4-BE49-F238E27FC236}">
              <a16:creationId xmlns:a16="http://schemas.microsoft.com/office/drawing/2014/main" id="{CAD6FD71-DFC2-98F0-5AFB-AB3A5155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city&#10;&#10;AI-generated content may be incorrect.">
            <a:extLst>
              <a:ext uri="{FF2B5EF4-FFF2-40B4-BE49-F238E27FC236}">
                <a16:creationId xmlns:a16="http://schemas.microsoft.com/office/drawing/2014/main" id="{684D080A-4FF3-AF5F-C7E9-82914279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0"/>
            <a:ext cx="8629649" cy="51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859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3. Sự phát triển kinh tế thời Minh - Thanh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96" name="Google Shape;496;p54"/>
          <p:cNvSpPr txBox="1">
            <a:spLocks noGrp="1"/>
          </p:cNvSpPr>
          <p:nvPr>
            <p:ph type="subTitle" idx="1"/>
          </p:nvPr>
        </p:nvSpPr>
        <p:spPr>
          <a:xfrm>
            <a:off x="228700" y="1488575"/>
            <a:ext cx="2625799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-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Nông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nghiệp</a:t>
            </a:r>
            <a:r>
              <a:rPr lang="en" sz="1800" dirty="0"/>
              <a:t> </a:t>
            </a:r>
            <a:r>
              <a:rPr lang="en" sz="1800" dirty="0" err="1"/>
              <a:t>có</a:t>
            </a:r>
            <a:r>
              <a:rPr lang="en" sz="1800" dirty="0"/>
              <a:t> </a:t>
            </a:r>
            <a:r>
              <a:rPr lang="en" sz="1800" dirty="0" err="1"/>
              <a:t>những</a:t>
            </a:r>
            <a:r>
              <a:rPr lang="en" sz="1800" dirty="0"/>
              <a:t> </a:t>
            </a:r>
            <a:r>
              <a:rPr lang="en" sz="1800" dirty="0" err="1"/>
              <a:t>bước</a:t>
            </a:r>
            <a:r>
              <a:rPr lang="en" sz="1800" dirty="0"/>
              <a:t> </a:t>
            </a:r>
            <a:r>
              <a:rPr lang="en" sz="1800" dirty="0" err="1"/>
              <a:t>tiến</a:t>
            </a:r>
            <a:r>
              <a:rPr lang="en" sz="1800" dirty="0"/>
              <a:t> </a:t>
            </a:r>
            <a:r>
              <a:rPr lang="en" sz="1800" dirty="0" err="1"/>
              <a:t>về</a:t>
            </a:r>
            <a:r>
              <a:rPr lang="en" sz="1800" dirty="0"/>
              <a:t> </a:t>
            </a:r>
            <a:r>
              <a:rPr lang="en" sz="1800" dirty="0" err="1"/>
              <a:t>kỹ</a:t>
            </a:r>
            <a:r>
              <a:rPr lang="en" sz="1800" dirty="0"/>
              <a:t> </a:t>
            </a:r>
            <a:r>
              <a:rPr lang="en" sz="1800" dirty="0" err="1"/>
              <a:t>thuật</a:t>
            </a:r>
            <a:r>
              <a:rPr lang="en" sz="1800" dirty="0"/>
              <a:t> </a:t>
            </a:r>
            <a:r>
              <a:rPr lang="en" sz="1800" dirty="0" err="1"/>
              <a:t>gieo</a:t>
            </a:r>
            <a:r>
              <a:rPr lang="en" sz="1800" dirty="0"/>
              <a:t> </a:t>
            </a:r>
            <a:r>
              <a:rPr lang="en" sz="1800" dirty="0" err="1"/>
              <a:t>trồng</a:t>
            </a:r>
            <a:r>
              <a:rPr lang="en" sz="1800" dirty="0"/>
              <a:t>, </a:t>
            </a:r>
            <a:r>
              <a:rPr lang="en" sz="1800" dirty="0" err="1"/>
              <a:t>diện</a:t>
            </a:r>
            <a:r>
              <a:rPr lang="en" sz="1800" dirty="0"/>
              <a:t> </a:t>
            </a:r>
            <a:r>
              <a:rPr lang="en" sz="1800" dirty="0" err="1"/>
              <a:t>tích</a:t>
            </a:r>
            <a:r>
              <a:rPr lang="en" sz="1800" dirty="0"/>
              <a:t> </a:t>
            </a:r>
            <a:r>
              <a:rPr lang="en" sz="1800" dirty="0" err="1"/>
              <a:t>trồng</a:t>
            </a:r>
            <a:r>
              <a:rPr lang="en" sz="1800" dirty="0"/>
              <a:t> </a:t>
            </a:r>
            <a:r>
              <a:rPr lang="en" sz="1800" dirty="0" err="1"/>
              <a:t>trọt</a:t>
            </a:r>
            <a:r>
              <a:rPr lang="en" sz="1800" dirty="0"/>
              <a:t> </a:t>
            </a:r>
            <a:r>
              <a:rPr lang="en" sz="1800" dirty="0" err="1"/>
              <a:t>vượt</a:t>
            </a:r>
            <a:r>
              <a:rPr lang="en" sz="1800" dirty="0"/>
              <a:t> xa </a:t>
            </a:r>
            <a:r>
              <a:rPr lang="en" sz="1800" dirty="0" err="1"/>
              <a:t>thời</a:t>
            </a:r>
            <a:r>
              <a:rPr lang="en" sz="1800" dirty="0"/>
              <a:t> </a:t>
            </a:r>
            <a:r>
              <a:rPr lang="en" sz="1800" dirty="0" err="1"/>
              <a:t>kỳ</a:t>
            </a:r>
            <a:r>
              <a:rPr lang="en" sz="1800" dirty="0"/>
              <a:t> </a:t>
            </a:r>
            <a:r>
              <a:rPr lang="en" sz="1800" dirty="0" err="1"/>
              <a:t>trước</a:t>
            </a:r>
            <a:r>
              <a:rPr lang="en" sz="1800" dirty="0"/>
              <a:t>, </a:t>
            </a:r>
            <a:r>
              <a:rPr lang="en" sz="1800" dirty="0" err="1"/>
              <a:t>sản</a:t>
            </a:r>
            <a:r>
              <a:rPr lang="en" sz="1800" dirty="0"/>
              <a:t> </a:t>
            </a:r>
            <a:r>
              <a:rPr lang="en" sz="1800" dirty="0" err="1"/>
              <a:t>lượng</a:t>
            </a:r>
            <a:r>
              <a:rPr lang="en" sz="1800" dirty="0"/>
              <a:t> </a:t>
            </a:r>
            <a:r>
              <a:rPr lang="en" sz="1800" dirty="0" err="1"/>
              <a:t>lương</a:t>
            </a:r>
            <a:r>
              <a:rPr lang="en" sz="1800" dirty="0"/>
              <a:t> </a:t>
            </a:r>
            <a:r>
              <a:rPr lang="en" sz="1800" dirty="0" err="1"/>
              <a:t>thực</a:t>
            </a:r>
            <a:r>
              <a:rPr lang="en" sz="1800" dirty="0"/>
              <a:t> </a:t>
            </a:r>
            <a:r>
              <a:rPr lang="en" sz="1800" dirty="0" err="1"/>
              <a:t>tăng</a:t>
            </a:r>
            <a:r>
              <a:rPr lang="en" sz="1800" dirty="0"/>
              <a:t> </a:t>
            </a:r>
            <a:r>
              <a:rPr lang="en" sz="1800" dirty="0" err="1"/>
              <a:t>nhiều</a:t>
            </a:r>
            <a:r>
              <a:rPr lang="en" sz="1800" dirty="0"/>
              <a:t>,...</a:t>
            </a:r>
            <a:endParaRPr sz="1800" dirty="0"/>
          </a:p>
        </p:txBody>
      </p:sp>
      <p:sp>
        <p:nvSpPr>
          <p:cNvPr id="497" name="Google Shape;497;p54"/>
          <p:cNvSpPr txBox="1">
            <a:spLocks noGrp="1"/>
          </p:cNvSpPr>
          <p:nvPr>
            <p:ph type="subTitle" idx="2"/>
          </p:nvPr>
        </p:nvSpPr>
        <p:spPr>
          <a:xfrm>
            <a:off x="3138725" y="1491400"/>
            <a:ext cx="3320651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-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Thủ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công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nghiệp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và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thương</a:t>
            </a:r>
            <a:r>
              <a:rPr lang="en" sz="1800" b="1" u="sng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800" b="1" u="sng" dirty="0" err="1">
                <a:latin typeface="Barlow"/>
                <a:ea typeface="Barlow"/>
                <a:cs typeface="Barlow"/>
                <a:sym typeface="Barlow"/>
              </a:rPr>
              <a:t>nghiệp</a:t>
            </a:r>
            <a:r>
              <a:rPr lang="en" sz="1800" dirty="0"/>
              <a:t> </a:t>
            </a:r>
            <a:r>
              <a:rPr lang="en" sz="1800" dirty="0" err="1"/>
              <a:t>thời</a:t>
            </a:r>
            <a:r>
              <a:rPr lang="en" sz="1800" dirty="0"/>
              <a:t> Minh - Thanh </a:t>
            </a:r>
            <a:r>
              <a:rPr lang="en" sz="1800" dirty="0" err="1"/>
              <a:t>có</a:t>
            </a:r>
            <a:r>
              <a:rPr lang="en" sz="1800" dirty="0"/>
              <a:t> </a:t>
            </a:r>
            <a:r>
              <a:rPr lang="en" sz="1800" dirty="0" err="1"/>
              <a:t>bước</a:t>
            </a:r>
            <a:r>
              <a:rPr lang="en" sz="1800" dirty="0"/>
              <a:t> </a:t>
            </a:r>
            <a:r>
              <a:rPr lang="en" sz="1800" dirty="0" err="1"/>
              <a:t>phát</a:t>
            </a:r>
            <a:r>
              <a:rPr lang="en" sz="1800" dirty="0"/>
              <a:t> </a:t>
            </a:r>
            <a:r>
              <a:rPr lang="en" sz="1800" dirty="0" err="1"/>
              <a:t>triển</a:t>
            </a:r>
            <a:r>
              <a:rPr lang="en" sz="1800" dirty="0"/>
              <a:t> </a:t>
            </a:r>
            <a:r>
              <a:rPr lang="en" sz="1800" dirty="0" err="1"/>
              <a:t>vượt</a:t>
            </a:r>
            <a:r>
              <a:rPr lang="en" sz="1800" dirty="0"/>
              <a:t> </a:t>
            </a:r>
            <a:r>
              <a:rPr lang="en" sz="1800" dirty="0" err="1"/>
              <a:t>bậc</a:t>
            </a:r>
            <a:r>
              <a:rPr lang="en" sz="1800" dirty="0"/>
              <a:t>:</a:t>
            </a:r>
            <a:endParaRPr sz="18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Hình</a:t>
            </a:r>
            <a:r>
              <a:rPr lang="en" sz="1800" dirty="0"/>
              <a:t> </a:t>
            </a:r>
            <a:r>
              <a:rPr lang="en" sz="1800" dirty="0" err="1"/>
              <a:t>thành</a:t>
            </a:r>
            <a:r>
              <a:rPr lang="en" sz="1800" dirty="0"/>
              <a:t> </a:t>
            </a:r>
            <a:r>
              <a:rPr lang="en" sz="1800" dirty="0" err="1"/>
              <a:t>những</a:t>
            </a:r>
            <a:r>
              <a:rPr lang="en" sz="1800" dirty="0"/>
              <a:t> </a:t>
            </a:r>
            <a:r>
              <a:rPr lang="en" sz="1800" dirty="0" err="1"/>
              <a:t>xưởng</a:t>
            </a:r>
            <a:r>
              <a:rPr lang="en" sz="1800" dirty="0"/>
              <a:t> </a:t>
            </a:r>
            <a:r>
              <a:rPr lang="en" sz="1800" dirty="0" err="1"/>
              <a:t>thủ</a:t>
            </a:r>
            <a:r>
              <a:rPr lang="en" sz="1800" dirty="0"/>
              <a:t> </a:t>
            </a:r>
            <a:r>
              <a:rPr lang="en" sz="1800" dirty="0" err="1"/>
              <a:t>công</a:t>
            </a:r>
            <a:r>
              <a:rPr lang="en" sz="1800" dirty="0"/>
              <a:t> </a:t>
            </a:r>
            <a:r>
              <a:rPr lang="en" sz="1800" dirty="0" err="1"/>
              <a:t>tương</a:t>
            </a:r>
            <a:r>
              <a:rPr lang="en" sz="1800" dirty="0"/>
              <a:t> </a:t>
            </a:r>
            <a:r>
              <a:rPr lang="en" sz="1800" dirty="0" err="1"/>
              <a:t>đối</a:t>
            </a:r>
            <a:r>
              <a:rPr lang="en" sz="1800" dirty="0"/>
              <a:t> </a:t>
            </a:r>
            <a:r>
              <a:rPr lang="en" sz="1800" dirty="0" err="1"/>
              <a:t>lớn</a:t>
            </a:r>
            <a:r>
              <a:rPr lang="en" sz="1800" dirty="0"/>
              <a:t>, </a:t>
            </a:r>
            <a:r>
              <a:rPr lang="en" sz="1800" dirty="0" err="1"/>
              <a:t>thuê</a:t>
            </a:r>
            <a:r>
              <a:rPr lang="en" sz="1800" dirty="0"/>
              <a:t> </a:t>
            </a:r>
            <a:r>
              <a:rPr lang="en" sz="1800" dirty="0" err="1"/>
              <a:t>nhiều</a:t>
            </a:r>
            <a:r>
              <a:rPr lang="en" sz="1800" dirty="0"/>
              <a:t> </a:t>
            </a:r>
            <a:r>
              <a:rPr lang="en" sz="1800" dirty="0" err="1"/>
              <a:t>nhân</a:t>
            </a:r>
            <a:r>
              <a:rPr lang="en" sz="1800" dirty="0"/>
              <a:t> </a:t>
            </a:r>
            <a:r>
              <a:rPr lang="en" sz="1800" dirty="0" err="1"/>
              <a:t>công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sản</a:t>
            </a:r>
            <a:r>
              <a:rPr lang="en" sz="1800" dirty="0"/>
              <a:t> </a:t>
            </a:r>
            <a:r>
              <a:rPr lang="en" sz="1800" dirty="0" err="1"/>
              <a:t>phẩm</a:t>
            </a:r>
            <a:r>
              <a:rPr lang="en" sz="1800" dirty="0"/>
              <a:t> </a:t>
            </a:r>
            <a:r>
              <a:rPr lang="en" sz="1800" dirty="0" err="1"/>
              <a:t>rất</a:t>
            </a:r>
            <a:r>
              <a:rPr lang="en" sz="1800" dirty="0"/>
              <a:t> </a:t>
            </a:r>
            <a:r>
              <a:rPr lang="en" sz="1800" dirty="0" err="1"/>
              <a:t>đa</a:t>
            </a:r>
            <a:r>
              <a:rPr lang="en" sz="1800" dirty="0"/>
              <a:t> </a:t>
            </a:r>
            <a:r>
              <a:rPr lang="en" sz="1800" dirty="0" err="1"/>
              <a:t>dạng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Nhiều</a:t>
            </a:r>
            <a:r>
              <a:rPr lang="en" sz="1800" dirty="0"/>
              <a:t> </a:t>
            </a:r>
            <a:r>
              <a:rPr lang="en" sz="1800" dirty="0" err="1"/>
              <a:t>thành</a:t>
            </a:r>
            <a:r>
              <a:rPr lang="en" sz="1800" dirty="0"/>
              <a:t> </a:t>
            </a:r>
            <a:r>
              <a:rPr lang="en" sz="1800" dirty="0" err="1"/>
              <a:t>thị</a:t>
            </a:r>
            <a:r>
              <a:rPr lang="en" sz="1800" dirty="0"/>
              <a:t> </a:t>
            </a:r>
            <a:r>
              <a:rPr lang="en" sz="1800" dirty="0" err="1"/>
              <a:t>trở</a:t>
            </a:r>
            <a:r>
              <a:rPr lang="en" sz="1800" dirty="0"/>
              <a:t> </a:t>
            </a:r>
            <a:r>
              <a:rPr lang="en" sz="1800" dirty="0" err="1"/>
              <a:t>nên</a:t>
            </a:r>
            <a:r>
              <a:rPr lang="en" sz="1800" dirty="0"/>
              <a:t> </a:t>
            </a:r>
            <a:r>
              <a:rPr lang="en" sz="1800" dirty="0" err="1"/>
              <a:t>phồn</a:t>
            </a:r>
            <a:r>
              <a:rPr lang="en" sz="1800" dirty="0"/>
              <a:t> </a:t>
            </a:r>
            <a:r>
              <a:rPr lang="en" sz="1800" dirty="0" err="1"/>
              <a:t>thịnh</a:t>
            </a:r>
            <a:r>
              <a:rPr lang="en" sz="1800" dirty="0"/>
              <a:t>.</a:t>
            </a:r>
            <a:endParaRPr sz="1800" dirty="0"/>
          </a:p>
        </p:txBody>
      </p:sp>
      <p:sp>
        <p:nvSpPr>
          <p:cNvPr id="498" name="Google Shape;498;p54"/>
          <p:cNvSpPr txBox="1">
            <a:spLocks noGrp="1"/>
          </p:cNvSpPr>
          <p:nvPr>
            <p:ph type="subTitle" idx="3"/>
          </p:nvPr>
        </p:nvSpPr>
        <p:spPr>
          <a:xfrm>
            <a:off x="6743602" y="1488575"/>
            <a:ext cx="2171698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- </a:t>
            </a:r>
            <a:r>
              <a:rPr lang="en" sz="1800" dirty="0" err="1"/>
              <a:t>Đến</a:t>
            </a:r>
            <a:r>
              <a:rPr lang="en" sz="1800" dirty="0"/>
              <a:t> </a:t>
            </a:r>
            <a:r>
              <a:rPr lang="en" sz="1800" dirty="0" err="1"/>
              <a:t>thời</a:t>
            </a:r>
            <a:r>
              <a:rPr lang="en" sz="1800" dirty="0"/>
              <a:t> Minh - Thanh, </a:t>
            </a:r>
            <a:r>
              <a:rPr lang="en" sz="1800" dirty="0" err="1"/>
              <a:t>mầm</a:t>
            </a:r>
            <a:r>
              <a:rPr lang="en" sz="1800" dirty="0"/>
              <a:t> </a:t>
            </a:r>
            <a:r>
              <a:rPr lang="en" sz="1800" dirty="0" err="1"/>
              <a:t>mống</a:t>
            </a:r>
            <a:r>
              <a:rPr lang="en" sz="1800" dirty="0"/>
              <a:t> </a:t>
            </a:r>
            <a:r>
              <a:rPr lang="en" sz="1800" dirty="0" err="1"/>
              <a:t>kinh</a:t>
            </a:r>
            <a:r>
              <a:rPr lang="en" sz="1800" dirty="0"/>
              <a:t> </a:t>
            </a:r>
            <a:r>
              <a:rPr lang="en" sz="1800" dirty="0" err="1"/>
              <a:t>tế</a:t>
            </a:r>
            <a:r>
              <a:rPr lang="en" sz="1800" dirty="0"/>
              <a:t> </a:t>
            </a:r>
            <a:r>
              <a:rPr lang="en" sz="1800" dirty="0" err="1"/>
              <a:t>tư</a:t>
            </a:r>
            <a:r>
              <a:rPr lang="en" sz="1800" dirty="0"/>
              <a:t> </a:t>
            </a:r>
            <a:r>
              <a:rPr lang="en" sz="1800" dirty="0" err="1"/>
              <a:t>bản</a:t>
            </a:r>
            <a:r>
              <a:rPr lang="en" sz="1800" dirty="0"/>
              <a:t> </a:t>
            </a:r>
            <a:r>
              <a:rPr lang="en" sz="1800" dirty="0" err="1"/>
              <a:t>chủ</a:t>
            </a:r>
            <a:r>
              <a:rPr lang="en" sz="1800" dirty="0"/>
              <a:t> </a:t>
            </a:r>
            <a:r>
              <a:rPr lang="en" sz="1800" dirty="0" err="1"/>
              <a:t>nghĩa</a:t>
            </a:r>
            <a:r>
              <a:rPr lang="en" sz="1800" dirty="0"/>
              <a:t> </a:t>
            </a:r>
            <a:r>
              <a:rPr lang="en" sz="1800" dirty="0" err="1"/>
              <a:t>đã</a:t>
            </a:r>
            <a:r>
              <a:rPr lang="en" sz="1800" dirty="0"/>
              <a:t> </a:t>
            </a:r>
            <a:r>
              <a:rPr lang="en" sz="1800" dirty="0" err="1"/>
              <a:t>xuất</a:t>
            </a:r>
            <a:r>
              <a:rPr lang="en" sz="1800" dirty="0"/>
              <a:t> </a:t>
            </a:r>
            <a:r>
              <a:rPr lang="en" sz="1800" dirty="0" err="1"/>
              <a:t>hiện</a:t>
            </a:r>
            <a:r>
              <a:rPr lang="en" sz="1800" dirty="0"/>
              <a:t> </a:t>
            </a:r>
            <a:r>
              <a:rPr lang="en" sz="1800" dirty="0" err="1"/>
              <a:t>nhưng</a:t>
            </a:r>
            <a:r>
              <a:rPr lang="en" sz="1800" dirty="0"/>
              <a:t> </a:t>
            </a:r>
            <a:r>
              <a:rPr lang="en" sz="1800" dirty="0" err="1"/>
              <a:t>còn</a:t>
            </a:r>
            <a:r>
              <a:rPr lang="en" sz="1800" dirty="0"/>
              <a:t> </a:t>
            </a:r>
            <a:r>
              <a:rPr lang="en" sz="1800" dirty="0" err="1"/>
              <a:t>nhỏ</a:t>
            </a:r>
            <a:r>
              <a:rPr lang="en" sz="1800" dirty="0"/>
              <a:t> </a:t>
            </a:r>
            <a:r>
              <a:rPr lang="en" sz="1800" dirty="0" err="1"/>
              <a:t>bé</a:t>
            </a:r>
            <a:r>
              <a:rPr lang="en" sz="1800" dirty="0"/>
              <a:t>, </a:t>
            </a:r>
            <a:r>
              <a:rPr lang="en" sz="1800" dirty="0" err="1"/>
              <a:t>chưa</a:t>
            </a:r>
            <a:r>
              <a:rPr lang="en" sz="1800" dirty="0"/>
              <a:t> </a:t>
            </a:r>
            <a:r>
              <a:rPr lang="en" sz="1800" dirty="0" err="1"/>
              <a:t>đủ</a:t>
            </a:r>
            <a:r>
              <a:rPr lang="en" sz="1800" dirty="0"/>
              <a:t> </a:t>
            </a:r>
            <a:r>
              <a:rPr lang="en" sz="1800" dirty="0" err="1"/>
              <a:t>sức</a:t>
            </a:r>
            <a:r>
              <a:rPr lang="en" sz="1800" dirty="0"/>
              <a:t> </a:t>
            </a:r>
            <a:r>
              <a:rPr lang="en" sz="1800" dirty="0" err="1"/>
              <a:t>tạo</a:t>
            </a:r>
            <a:r>
              <a:rPr lang="en" sz="1800" dirty="0"/>
              <a:t> </a:t>
            </a:r>
            <a:r>
              <a:rPr lang="en" sz="1800" dirty="0" err="1"/>
              <a:t>nên</a:t>
            </a:r>
            <a:r>
              <a:rPr lang="en" sz="1800" dirty="0"/>
              <a:t> </a:t>
            </a:r>
            <a:r>
              <a:rPr lang="en" sz="1800" dirty="0" err="1"/>
              <a:t>ảnh</a:t>
            </a:r>
            <a:r>
              <a:rPr lang="en" sz="1800" dirty="0"/>
              <a:t> </a:t>
            </a:r>
            <a:r>
              <a:rPr lang="en" sz="1800" dirty="0" err="1"/>
              <a:t>hưởng</a:t>
            </a:r>
            <a:r>
              <a:rPr lang="en" sz="1800" dirty="0"/>
              <a:t>, chi </a:t>
            </a:r>
            <a:r>
              <a:rPr lang="en" sz="1800" dirty="0" err="1"/>
              <a:t>phối</a:t>
            </a:r>
            <a:r>
              <a:rPr lang="en" sz="1800" dirty="0"/>
              <a:t> </a:t>
            </a:r>
            <a:r>
              <a:rPr lang="en" sz="1800" dirty="0" err="1"/>
              <a:t>mạnh</a:t>
            </a:r>
            <a:r>
              <a:rPr lang="en" sz="1800" dirty="0"/>
              <a:t> </a:t>
            </a:r>
            <a:r>
              <a:rPr lang="en" sz="1800" dirty="0" err="1"/>
              <a:t>mẽ</a:t>
            </a:r>
            <a:r>
              <a:rPr lang="en" sz="1800" dirty="0"/>
              <a:t> </a:t>
            </a:r>
            <a:r>
              <a:rPr lang="en" sz="1800" dirty="0" err="1"/>
              <a:t>đối</a:t>
            </a:r>
            <a:r>
              <a:rPr lang="en" sz="1800" dirty="0"/>
              <a:t> </a:t>
            </a:r>
            <a:r>
              <a:rPr lang="en" sz="1800" dirty="0" err="1"/>
              <a:t>với</a:t>
            </a:r>
            <a:r>
              <a:rPr lang="en" sz="1800" dirty="0"/>
              <a:t> </a:t>
            </a:r>
            <a:r>
              <a:rPr lang="en" sz="1800" dirty="0" err="1"/>
              <a:t>nền</a:t>
            </a:r>
            <a:r>
              <a:rPr lang="en" sz="1800" dirty="0"/>
              <a:t> </a:t>
            </a:r>
            <a:r>
              <a:rPr lang="en" sz="1800" dirty="0" err="1"/>
              <a:t>kinh</a:t>
            </a:r>
            <a:r>
              <a:rPr lang="en" sz="1800" dirty="0"/>
              <a:t> </a:t>
            </a:r>
            <a:r>
              <a:rPr lang="en" sz="1800" dirty="0" err="1"/>
              <a:t>tế</a:t>
            </a:r>
            <a:r>
              <a:rPr lang="en" sz="1800" dirty="0"/>
              <a:t> - </a:t>
            </a:r>
            <a:r>
              <a:rPr lang="en" sz="1800" dirty="0" err="1"/>
              <a:t>xã</a:t>
            </a:r>
            <a:r>
              <a:rPr lang="en" sz="1800" dirty="0"/>
              <a:t> </a:t>
            </a:r>
            <a:r>
              <a:rPr lang="en" sz="1800" dirty="0" err="1"/>
              <a:t>hội</a:t>
            </a:r>
            <a:r>
              <a:rPr lang="en" sz="1800" dirty="0"/>
              <a:t> Trung Quốc.</a:t>
            </a:r>
            <a:endParaRPr sz="1800" dirty="0"/>
          </a:p>
        </p:txBody>
      </p:sp>
      <p:cxnSp>
        <p:nvCxnSpPr>
          <p:cNvPr id="499" name="Google Shape;499;p54"/>
          <p:cNvCxnSpPr>
            <a:cxnSpLocks/>
            <a:stCxn id="495" idx="2"/>
            <a:endCxn id="496" idx="0"/>
          </p:cNvCxnSpPr>
          <p:nvPr/>
        </p:nvCxnSpPr>
        <p:spPr>
          <a:xfrm flipH="1">
            <a:off x="1541600" y="1017725"/>
            <a:ext cx="3030400" cy="4708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0" name="Google Shape;500;p54"/>
          <p:cNvCxnSpPr>
            <a:cxnSpLocks/>
            <a:stCxn id="495" idx="2"/>
            <a:endCxn id="497" idx="0"/>
          </p:cNvCxnSpPr>
          <p:nvPr/>
        </p:nvCxnSpPr>
        <p:spPr>
          <a:xfrm>
            <a:off x="4572000" y="1017725"/>
            <a:ext cx="227051" cy="473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1" name="Google Shape;501;p54"/>
          <p:cNvCxnSpPr>
            <a:cxnSpLocks/>
            <a:stCxn id="495" idx="2"/>
            <a:endCxn id="498" idx="0"/>
          </p:cNvCxnSpPr>
          <p:nvPr/>
        </p:nvCxnSpPr>
        <p:spPr>
          <a:xfrm>
            <a:off x="4572000" y="1017725"/>
            <a:ext cx="3257451" cy="4708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0" build="p"/>
      <p:bldP spid="497" grpId="0" build="p"/>
      <p:bldP spid="4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5"/>
          <p:cNvSpPr txBox="1">
            <a:spLocks noGrp="1"/>
          </p:cNvSpPr>
          <p:nvPr>
            <p:ph type="title" idx="2"/>
          </p:nvPr>
        </p:nvSpPr>
        <p:spPr>
          <a:xfrm>
            <a:off x="713225" y="1146700"/>
            <a:ext cx="1873200" cy="9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507" name="Google Shape;507;p55"/>
          <p:cNvGrpSpPr/>
          <p:nvPr/>
        </p:nvGrpSpPr>
        <p:grpSpPr>
          <a:xfrm>
            <a:off x="5360613" y="539502"/>
            <a:ext cx="3859211" cy="4898034"/>
            <a:chOff x="5360613" y="539502"/>
            <a:chExt cx="3859211" cy="4898034"/>
          </a:xfrm>
        </p:grpSpPr>
        <p:pic>
          <p:nvPicPr>
            <p:cNvPr id="508" name="Google Shape;508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90598" y="658947"/>
              <a:ext cx="1140173" cy="128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4212" y="1131877"/>
              <a:ext cx="2375612" cy="971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400" y="2324182"/>
              <a:ext cx="3355424" cy="123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5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38628" y="2801940"/>
              <a:ext cx="2930925" cy="2272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5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60613" y="3561474"/>
              <a:ext cx="590675" cy="141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5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6485339" y="539502"/>
              <a:ext cx="1344275" cy="65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51861" y="3782736"/>
              <a:ext cx="1692128" cy="1654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" name="Google Shape;515;p55"/>
          <p:cNvSpPr txBox="1">
            <a:spLocks noGrp="1"/>
          </p:cNvSpPr>
          <p:nvPr>
            <p:ph type="title"/>
          </p:nvPr>
        </p:nvSpPr>
        <p:spPr>
          <a:xfrm>
            <a:off x="713225" y="2072075"/>
            <a:ext cx="5360400" cy="1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rmorant Upright"/>
                <a:ea typeface="Cormorant Upright"/>
                <a:cs typeface="Cormorant Upright"/>
                <a:sym typeface="Cormorant Upright"/>
              </a:rPr>
              <a:t>Những thành tựu chủ yếu của văn hoá Trung Quốc từ thế kỉ VII đến giữa thế kỉ XIX</a:t>
            </a:r>
            <a:endParaRPr sz="360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"/>
          <p:cNvSpPr txBox="1">
            <a:spLocks noGrp="1"/>
          </p:cNvSpPr>
          <p:nvPr>
            <p:ph type="subTitle" idx="1"/>
          </p:nvPr>
        </p:nvSpPr>
        <p:spPr>
          <a:xfrm>
            <a:off x="555900" y="758000"/>
            <a:ext cx="8032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Nho </a:t>
            </a:r>
            <a:r>
              <a:rPr lang="en" dirty="0" err="1"/>
              <a:t>giáo</a:t>
            </a:r>
            <a:r>
              <a:rPr lang="en" dirty="0"/>
              <a:t> </a:t>
            </a:r>
            <a:r>
              <a:rPr lang="en" dirty="0" err="1"/>
              <a:t>đã</a:t>
            </a:r>
            <a:r>
              <a:rPr lang="en" dirty="0"/>
              <a:t> </a:t>
            </a:r>
            <a:r>
              <a:rPr lang="en" dirty="0" err="1"/>
              <a:t>trở</a:t>
            </a:r>
            <a:r>
              <a:rPr lang="en" dirty="0"/>
              <a:t> </a:t>
            </a:r>
            <a:r>
              <a:rPr lang="en" dirty="0" err="1"/>
              <a:t>thành</a:t>
            </a:r>
            <a:r>
              <a:rPr lang="en" dirty="0"/>
              <a:t> </a:t>
            </a:r>
            <a:r>
              <a:rPr lang="en" dirty="0" err="1"/>
              <a:t>hệ</a:t>
            </a:r>
            <a:r>
              <a:rPr lang="en" dirty="0"/>
              <a:t> </a:t>
            </a:r>
            <a:r>
              <a:rPr lang="en" dirty="0" err="1"/>
              <a:t>tư</a:t>
            </a:r>
            <a:r>
              <a:rPr lang="en" dirty="0"/>
              <a:t> </a:t>
            </a:r>
            <a:r>
              <a:rPr lang="en" dirty="0" err="1"/>
              <a:t>tưởng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thống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chế</a:t>
            </a:r>
            <a:r>
              <a:rPr lang="en" dirty="0"/>
              <a:t> </a:t>
            </a:r>
            <a:r>
              <a:rPr lang="en" dirty="0" err="1"/>
              <a:t>độ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kiến</a:t>
            </a:r>
            <a:r>
              <a:rPr lang="en" dirty="0"/>
              <a:t> Trung Quốc, </a:t>
            </a:r>
            <a:r>
              <a:rPr lang="en" dirty="0" err="1"/>
              <a:t>Phật</a:t>
            </a:r>
            <a:r>
              <a:rPr lang="en" dirty="0"/>
              <a:t> </a:t>
            </a:r>
            <a:r>
              <a:rPr lang="en" dirty="0" err="1"/>
              <a:t>giáo</a:t>
            </a:r>
            <a:r>
              <a:rPr lang="en" dirty="0"/>
              <a:t> </a:t>
            </a:r>
            <a:r>
              <a:rPr lang="en" dirty="0" err="1"/>
              <a:t>tiếp</a:t>
            </a:r>
            <a:r>
              <a:rPr lang="en" dirty="0"/>
              <a:t> </a:t>
            </a:r>
            <a:r>
              <a:rPr lang="en" dirty="0" err="1"/>
              <a:t>tục</a:t>
            </a:r>
            <a:r>
              <a:rPr lang="en" dirty="0"/>
              <a:t> </a:t>
            </a:r>
            <a:r>
              <a:rPr lang="en" dirty="0" err="1"/>
              <a:t>thịnh</a:t>
            </a:r>
            <a:r>
              <a:rPr lang="en" dirty="0"/>
              <a:t> </a:t>
            </a:r>
            <a:r>
              <a:rPr lang="en" dirty="0" err="1"/>
              <a:t>hành</a:t>
            </a:r>
            <a:r>
              <a:rPr lang="en" dirty="0"/>
              <a:t> </a:t>
            </a:r>
            <a:r>
              <a:rPr lang="en" dirty="0" err="1"/>
              <a:t>nhất</a:t>
            </a:r>
            <a:r>
              <a:rPr lang="en" dirty="0"/>
              <a:t> </a:t>
            </a:r>
            <a:r>
              <a:rPr lang="en" dirty="0" err="1"/>
              <a:t>dưới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Đường</a:t>
            </a:r>
            <a:r>
              <a:rPr lang="en" dirty="0"/>
              <a:t>.</a:t>
            </a:r>
            <a:endParaRPr dirty="0"/>
          </a:p>
        </p:txBody>
      </p:sp>
      <p:sp>
        <p:nvSpPr>
          <p:cNvPr id="521" name="Google Shape;521;p56"/>
          <p:cNvSpPr txBox="1">
            <a:spLocks noGrp="1"/>
          </p:cNvSpPr>
          <p:nvPr>
            <p:ph type="title"/>
          </p:nvPr>
        </p:nvSpPr>
        <p:spPr>
          <a:xfrm>
            <a:off x="2223600" y="152650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a)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Tư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tưởng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,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tôn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giáo</a:t>
            </a:r>
            <a:endParaRPr sz="3600" dirty="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522" name="Google Shape;522;p56"/>
          <p:cNvSpPr txBox="1">
            <a:spLocks noGrp="1"/>
          </p:cNvSpPr>
          <p:nvPr>
            <p:ph type="title" idx="2"/>
          </p:nvPr>
        </p:nvSpPr>
        <p:spPr>
          <a:xfrm>
            <a:off x="2223600" y="1351500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b)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Sử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học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,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văn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học</a:t>
            </a:r>
            <a:endParaRPr sz="3600" dirty="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523" name="Google Shape;523;p56"/>
          <p:cNvSpPr txBox="1">
            <a:spLocks noGrp="1"/>
          </p:cNvSpPr>
          <p:nvPr>
            <p:ph type="subTitle" idx="3"/>
          </p:nvPr>
        </p:nvSpPr>
        <p:spPr>
          <a:xfrm>
            <a:off x="555900" y="2005824"/>
            <a:ext cx="8032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Từ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Đường</a:t>
            </a:r>
            <a:r>
              <a:rPr lang="en" dirty="0"/>
              <a:t>,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cơ</a:t>
            </a:r>
            <a:r>
              <a:rPr lang="en" dirty="0"/>
              <a:t> </a:t>
            </a:r>
            <a:r>
              <a:rPr lang="en" dirty="0" err="1"/>
              <a:t>quan</a:t>
            </a:r>
            <a:r>
              <a:rPr lang="en" dirty="0"/>
              <a:t> </a:t>
            </a:r>
            <a:r>
              <a:rPr lang="en" dirty="0" err="1"/>
              <a:t>chép</a:t>
            </a:r>
            <a:r>
              <a:rPr lang="en" dirty="0"/>
              <a:t> </a:t>
            </a:r>
            <a:r>
              <a:rPr lang="en" dirty="0" err="1"/>
              <a:t>sử</a:t>
            </a:r>
            <a:r>
              <a:rPr lang="en" dirty="0"/>
              <a:t>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thành</a:t>
            </a:r>
            <a:r>
              <a:rPr lang="en" dirty="0"/>
              <a:t> </a:t>
            </a:r>
            <a:r>
              <a:rPr lang="en" dirty="0" err="1"/>
              <a:t>lập</a:t>
            </a:r>
            <a:r>
              <a:rPr lang="en" dirty="0"/>
              <a:t>, </a:t>
            </a:r>
            <a:r>
              <a:rPr lang="en" dirty="0" err="1"/>
              <a:t>nhiều</a:t>
            </a:r>
            <a:r>
              <a:rPr lang="en" dirty="0"/>
              <a:t> </a:t>
            </a:r>
            <a:r>
              <a:rPr lang="en" dirty="0" err="1"/>
              <a:t>bộ</a:t>
            </a:r>
            <a:r>
              <a:rPr lang="en" dirty="0"/>
              <a:t> </a:t>
            </a:r>
            <a:r>
              <a:rPr lang="en" dirty="0" err="1"/>
              <a:t>sử</a:t>
            </a:r>
            <a:r>
              <a:rPr lang="en" dirty="0"/>
              <a:t> </a:t>
            </a:r>
            <a:r>
              <a:rPr lang="en" dirty="0" err="1"/>
              <a:t>lớn</a:t>
            </a:r>
            <a:r>
              <a:rPr lang="en" dirty="0"/>
              <a:t>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biên</a:t>
            </a:r>
            <a:r>
              <a:rPr lang="en" dirty="0"/>
              <a:t> </a:t>
            </a:r>
            <a:r>
              <a:rPr lang="en" dirty="0" err="1"/>
              <a:t>soạn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Đường</a:t>
            </a:r>
            <a:r>
              <a:rPr lang="en" dirty="0"/>
              <a:t>, </a:t>
            </a:r>
            <a:r>
              <a:rPr lang="en" dirty="0" err="1"/>
              <a:t>xuất</a:t>
            </a:r>
            <a:r>
              <a:rPr lang="en" dirty="0"/>
              <a:t> </a:t>
            </a:r>
            <a:r>
              <a:rPr lang="en" dirty="0" err="1"/>
              <a:t>hiện</a:t>
            </a:r>
            <a:r>
              <a:rPr lang="en" dirty="0"/>
              <a:t> </a:t>
            </a:r>
            <a:r>
              <a:rPr lang="en" dirty="0" err="1"/>
              <a:t>nhiều</a:t>
            </a:r>
            <a:r>
              <a:rPr lang="en" dirty="0"/>
              <a:t> </a:t>
            </a:r>
            <a:r>
              <a:rPr lang="en" dirty="0" err="1"/>
              <a:t>nhà</a:t>
            </a:r>
            <a:r>
              <a:rPr lang="en" dirty="0"/>
              <a:t> </a:t>
            </a:r>
            <a:r>
              <a:rPr lang="en" dirty="0" err="1"/>
              <a:t>thơ</a:t>
            </a:r>
            <a:r>
              <a:rPr lang="en" dirty="0"/>
              <a:t> </a:t>
            </a:r>
            <a:r>
              <a:rPr lang="en" dirty="0" err="1"/>
              <a:t>nổi</a:t>
            </a:r>
            <a:r>
              <a:rPr lang="en" dirty="0"/>
              <a:t> </a:t>
            </a:r>
            <a:r>
              <a:rPr lang="en" dirty="0" err="1"/>
              <a:t>tiếng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Từ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Nguyên </a:t>
            </a:r>
            <a:r>
              <a:rPr lang="en" dirty="0" err="1"/>
              <a:t>đến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Thanh, </a:t>
            </a:r>
            <a:r>
              <a:rPr lang="en" dirty="0" err="1"/>
              <a:t>xuất</a:t>
            </a:r>
            <a:r>
              <a:rPr lang="en" dirty="0"/>
              <a:t> </a:t>
            </a:r>
            <a:r>
              <a:rPr lang="en" dirty="0" err="1"/>
              <a:t>hiện</a:t>
            </a:r>
            <a:r>
              <a:rPr lang="en" dirty="0"/>
              <a:t> </a:t>
            </a:r>
            <a:r>
              <a:rPr lang="en" dirty="0" err="1"/>
              <a:t>nhiều</a:t>
            </a:r>
            <a:r>
              <a:rPr lang="en" dirty="0"/>
              <a:t> </a:t>
            </a:r>
            <a:r>
              <a:rPr lang="en" dirty="0" err="1"/>
              <a:t>tiểu</a:t>
            </a:r>
            <a:r>
              <a:rPr lang="en" dirty="0"/>
              <a:t> </a:t>
            </a:r>
            <a:r>
              <a:rPr lang="en" dirty="0" err="1"/>
              <a:t>thuyết</a:t>
            </a:r>
            <a:r>
              <a:rPr lang="en" dirty="0"/>
              <a:t> </a:t>
            </a:r>
            <a:r>
              <a:rPr lang="en" dirty="0" err="1"/>
              <a:t>đồ</a:t>
            </a:r>
            <a:r>
              <a:rPr lang="en" dirty="0"/>
              <a:t> </a:t>
            </a:r>
            <a:r>
              <a:rPr lang="en" dirty="0" err="1"/>
              <a:t>sộ</a:t>
            </a:r>
            <a:r>
              <a:rPr lang="en" dirty="0"/>
              <a:t>, </a:t>
            </a:r>
            <a:r>
              <a:rPr lang="en" dirty="0" err="1"/>
              <a:t>có</a:t>
            </a:r>
            <a:r>
              <a:rPr lang="en" dirty="0"/>
              <a:t> </a:t>
            </a:r>
            <a:r>
              <a:rPr lang="en" dirty="0" err="1"/>
              <a:t>ảnh</a:t>
            </a:r>
            <a:r>
              <a:rPr lang="en" dirty="0"/>
              <a:t> </a:t>
            </a:r>
            <a:r>
              <a:rPr lang="en" dirty="0" err="1"/>
              <a:t>hưởng</a:t>
            </a:r>
            <a:r>
              <a:rPr lang="en" dirty="0"/>
              <a:t> </a:t>
            </a:r>
            <a:r>
              <a:rPr lang="en" dirty="0" err="1"/>
              <a:t>sâu</a:t>
            </a:r>
            <a:r>
              <a:rPr lang="en" dirty="0"/>
              <a:t> </a:t>
            </a:r>
            <a:r>
              <a:rPr lang="en" dirty="0" err="1"/>
              <a:t>sắc</a:t>
            </a:r>
            <a:r>
              <a:rPr lang="en" dirty="0"/>
              <a:t> </a:t>
            </a:r>
            <a:r>
              <a:rPr lang="en" dirty="0" err="1"/>
              <a:t>đến</a:t>
            </a:r>
            <a:r>
              <a:rPr lang="en" dirty="0"/>
              <a:t> </a:t>
            </a:r>
            <a:r>
              <a:rPr lang="en" dirty="0" err="1"/>
              <a:t>văn</a:t>
            </a:r>
            <a:r>
              <a:rPr lang="en" dirty="0"/>
              <a:t> </a:t>
            </a:r>
            <a:r>
              <a:rPr lang="en" dirty="0" err="1"/>
              <a:t>học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nước</a:t>
            </a:r>
            <a:r>
              <a:rPr lang="en" dirty="0"/>
              <a:t> </a:t>
            </a:r>
            <a:r>
              <a:rPr lang="en" dirty="0" err="1"/>
              <a:t>khác</a:t>
            </a:r>
            <a:r>
              <a:rPr lang="en" dirty="0"/>
              <a:t>.</a:t>
            </a:r>
            <a:endParaRPr dirty="0"/>
          </a:p>
        </p:txBody>
      </p:sp>
      <p:sp>
        <p:nvSpPr>
          <p:cNvPr id="524" name="Google Shape;524;p56"/>
          <p:cNvSpPr txBox="1">
            <a:spLocks noGrp="1"/>
          </p:cNvSpPr>
          <p:nvPr>
            <p:ph type="title" idx="4"/>
          </p:nvPr>
        </p:nvSpPr>
        <p:spPr>
          <a:xfrm>
            <a:off x="2223600" y="3137676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c)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Kiến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trúc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,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điêu</a:t>
            </a:r>
            <a:r>
              <a:rPr lang="en" sz="3600" dirty="0">
                <a:latin typeface="Cormorant Upright"/>
                <a:ea typeface="Cormorant Upright"/>
                <a:cs typeface="Cormorant Upright"/>
                <a:sym typeface="Cormorant Upright"/>
              </a:rPr>
              <a:t> </a:t>
            </a:r>
            <a:r>
              <a:rPr lang="en" sz="3600" dirty="0" err="1">
                <a:latin typeface="Cormorant Upright"/>
                <a:ea typeface="Cormorant Upright"/>
                <a:cs typeface="Cormorant Upright"/>
                <a:sym typeface="Cormorant Upright"/>
              </a:rPr>
              <a:t>khắc</a:t>
            </a:r>
            <a:endParaRPr sz="3600" dirty="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525" name="Google Shape;525;p56"/>
          <p:cNvSpPr txBox="1">
            <a:spLocks noGrp="1"/>
          </p:cNvSpPr>
          <p:nvPr>
            <p:ph type="subTitle" idx="5"/>
          </p:nvPr>
        </p:nvSpPr>
        <p:spPr>
          <a:xfrm>
            <a:off x="555900" y="3720276"/>
            <a:ext cx="8032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Các </a:t>
            </a:r>
            <a:r>
              <a:rPr lang="en" dirty="0" err="1"/>
              <a:t>triều</a:t>
            </a:r>
            <a:r>
              <a:rPr lang="en" dirty="0"/>
              <a:t> </a:t>
            </a:r>
            <a:r>
              <a:rPr lang="en" dirty="0" err="1"/>
              <a:t>đại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kiến</a:t>
            </a:r>
            <a:r>
              <a:rPr lang="en" dirty="0"/>
              <a:t> </a:t>
            </a:r>
            <a:r>
              <a:rPr lang="en" dirty="0" err="1"/>
              <a:t>đã</a:t>
            </a:r>
            <a:r>
              <a:rPr lang="en" dirty="0"/>
              <a:t> </a:t>
            </a:r>
            <a:r>
              <a:rPr lang="en" dirty="0" err="1"/>
              <a:t>xây</a:t>
            </a:r>
            <a:r>
              <a:rPr lang="en" dirty="0"/>
              <a:t> </a:t>
            </a:r>
            <a:r>
              <a:rPr lang="en" dirty="0" err="1"/>
              <a:t>dựng</a:t>
            </a:r>
            <a:r>
              <a:rPr lang="en" dirty="0"/>
              <a:t> </a:t>
            </a:r>
            <a:r>
              <a:rPr lang="en" dirty="0" err="1"/>
              <a:t>nhiều</a:t>
            </a:r>
            <a:r>
              <a:rPr lang="en" dirty="0"/>
              <a:t> </a:t>
            </a:r>
            <a:r>
              <a:rPr lang="en" dirty="0" err="1"/>
              <a:t>cung</a:t>
            </a:r>
            <a:r>
              <a:rPr lang="en" dirty="0"/>
              <a:t> </a:t>
            </a:r>
            <a:r>
              <a:rPr lang="en" dirty="0" err="1"/>
              <a:t>điện</a:t>
            </a:r>
            <a:r>
              <a:rPr lang="en" dirty="0"/>
              <a:t> </a:t>
            </a:r>
            <a:r>
              <a:rPr lang="en" dirty="0" err="1"/>
              <a:t>cổ</a:t>
            </a:r>
            <a:r>
              <a:rPr lang="en" dirty="0"/>
              <a:t> </a:t>
            </a:r>
            <a:r>
              <a:rPr lang="en" dirty="0" err="1"/>
              <a:t>kính</a:t>
            </a:r>
            <a:r>
              <a:rPr lang="en" dirty="0"/>
              <a:t>, </a:t>
            </a:r>
            <a:r>
              <a:rPr lang="en" dirty="0" err="1"/>
              <a:t>nổi</a:t>
            </a:r>
            <a:r>
              <a:rPr lang="en" dirty="0"/>
              <a:t> </a:t>
            </a:r>
            <a:r>
              <a:rPr lang="en" dirty="0" err="1"/>
              <a:t>tiếng</a:t>
            </a:r>
            <a:r>
              <a:rPr lang="en" dirty="0"/>
              <a:t> </a:t>
            </a:r>
            <a:r>
              <a:rPr lang="en" dirty="0" err="1"/>
              <a:t>với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cách</a:t>
            </a:r>
            <a:r>
              <a:rPr lang="en" dirty="0"/>
              <a:t> </a:t>
            </a:r>
            <a:r>
              <a:rPr lang="en" dirty="0" err="1"/>
              <a:t>đặc</a:t>
            </a:r>
            <a:r>
              <a:rPr lang="en" dirty="0"/>
              <a:t> </a:t>
            </a:r>
            <a:r>
              <a:rPr lang="en" dirty="0" err="1"/>
              <a:t>sắc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</a:t>
            </a:r>
            <a:r>
              <a:rPr lang="en"/>
              <a:t>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bức</a:t>
            </a:r>
            <a:r>
              <a:rPr lang="en" dirty="0"/>
              <a:t> </a:t>
            </a:r>
            <a:r>
              <a:rPr lang="en" dirty="0" err="1"/>
              <a:t>hoạ</a:t>
            </a:r>
            <a:r>
              <a:rPr lang="en" dirty="0"/>
              <a:t> </a:t>
            </a:r>
            <a:r>
              <a:rPr lang="en" dirty="0" err="1"/>
              <a:t>đạt</a:t>
            </a:r>
            <a:r>
              <a:rPr lang="en" dirty="0"/>
              <a:t> </a:t>
            </a:r>
            <a:r>
              <a:rPr lang="en" dirty="0" err="1"/>
              <a:t>tới</a:t>
            </a:r>
            <a:r>
              <a:rPr lang="en" dirty="0"/>
              <a:t> </a:t>
            </a:r>
            <a:r>
              <a:rPr lang="en" dirty="0" err="1"/>
              <a:t>đỉnh</a:t>
            </a:r>
            <a:r>
              <a:rPr lang="en" dirty="0"/>
              <a:t> </a:t>
            </a:r>
            <a:r>
              <a:rPr lang="en" dirty="0" err="1"/>
              <a:t>cao</a:t>
            </a:r>
            <a:r>
              <a:rPr lang="en" dirty="0"/>
              <a:t>, </a:t>
            </a:r>
            <a:r>
              <a:rPr lang="en" dirty="0" err="1"/>
              <a:t>tượng</a:t>
            </a:r>
            <a:r>
              <a:rPr lang="en" dirty="0"/>
              <a:t> </a:t>
            </a:r>
            <a:r>
              <a:rPr lang="en" dirty="0" err="1"/>
              <a:t>Phật</a:t>
            </a:r>
            <a:r>
              <a:rPr lang="en" dirty="0"/>
              <a:t>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chạm</a:t>
            </a:r>
            <a:r>
              <a:rPr lang="en" dirty="0"/>
              <a:t> </a:t>
            </a:r>
            <a:r>
              <a:rPr lang="en" dirty="0" err="1"/>
              <a:t>khắc</a:t>
            </a:r>
            <a:r>
              <a:rPr lang="en" dirty="0"/>
              <a:t> </a:t>
            </a:r>
            <a:r>
              <a:rPr lang="en" dirty="0" err="1"/>
              <a:t>tinh</a:t>
            </a:r>
            <a:r>
              <a:rPr lang="en" dirty="0"/>
              <a:t> </a:t>
            </a:r>
            <a:r>
              <a:rPr lang="en" dirty="0" err="1"/>
              <a:t>xảo</a:t>
            </a:r>
            <a:r>
              <a:rPr lang="en" dirty="0"/>
              <a:t>, </a:t>
            </a:r>
            <a:r>
              <a:rPr lang="en" dirty="0" err="1"/>
              <a:t>sinh</a:t>
            </a:r>
            <a:r>
              <a:rPr lang="en" dirty="0"/>
              <a:t> </a:t>
            </a:r>
            <a:r>
              <a:rPr lang="en" dirty="0" err="1"/>
              <a:t>động</a:t>
            </a:r>
            <a:r>
              <a:rPr lang="en" dirty="0"/>
              <a:t>.</a:t>
            </a:r>
            <a:endParaRPr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 build="p"/>
      <p:bldP spid="521" grpId="0"/>
      <p:bldP spid="522" grpId="0"/>
      <p:bldP spid="523" grpId="0" build="p"/>
      <p:bldP spid="524" grpId="0"/>
      <p:bldP spid="52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>
            <a:spLocks noGrp="1"/>
          </p:cNvSpPr>
          <p:nvPr>
            <p:ph type="subTitle" idx="1"/>
          </p:nvPr>
        </p:nvSpPr>
        <p:spPr>
          <a:xfrm>
            <a:off x="713350" y="3361588"/>
            <a:ext cx="44100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Lịch sử 7 - Học kì I - Năm học 2025-2026</a:t>
            </a:r>
            <a:endParaRPr/>
          </a:p>
        </p:txBody>
      </p:sp>
      <p:grpSp>
        <p:nvGrpSpPr>
          <p:cNvPr id="346" name="Google Shape;346;p41"/>
          <p:cNvGrpSpPr/>
          <p:nvPr/>
        </p:nvGrpSpPr>
        <p:grpSpPr>
          <a:xfrm>
            <a:off x="4630209" y="496151"/>
            <a:ext cx="4673668" cy="5201315"/>
            <a:chOff x="4630209" y="496151"/>
            <a:chExt cx="4673668" cy="5201315"/>
          </a:xfrm>
        </p:grpSpPr>
        <p:pic>
          <p:nvPicPr>
            <p:cNvPr id="347" name="Google Shape;347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77424" y="1190775"/>
              <a:ext cx="2823002" cy="2110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00227" y="880760"/>
              <a:ext cx="1603650" cy="247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72975" y="3807551"/>
              <a:ext cx="2971025" cy="133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7491975" y="1982913"/>
              <a:ext cx="810150" cy="117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69450" y="496151"/>
              <a:ext cx="1373925" cy="83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37450" y="2929882"/>
              <a:ext cx="4306550" cy="149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852994" flipH="1">
              <a:off x="4751652" y="3728339"/>
              <a:ext cx="4052597" cy="1494375"/>
            </a:xfrm>
            <a:prstGeom prst="rect">
              <a:avLst/>
            </a:prstGeom>
            <a:noFill/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pic>
      </p:grpSp>
      <p:sp>
        <p:nvSpPr>
          <p:cNvPr id="354" name="Google Shape;354;p41"/>
          <p:cNvSpPr txBox="1">
            <a:spLocks noGrp="1"/>
          </p:cNvSpPr>
          <p:nvPr>
            <p:ph type="ctrTitle"/>
          </p:nvPr>
        </p:nvSpPr>
        <p:spPr>
          <a:xfrm>
            <a:off x="713350" y="1366700"/>
            <a:ext cx="6576600" cy="17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latin typeface="Cormorant Upright"/>
                <a:ea typeface="Cormorant Upright"/>
                <a:cs typeface="Cormorant Upright"/>
                <a:sym typeface="Cormorant Upright"/>
              </a:rPr>
              <a:t>Bài 4</a:t>
            </a:r>
            <a:r>
              <a:rPr lang="en" sz="4800">
                <a:latin typeface="Cormorant Upright"/>
                <a:ea typeface="Cormorant Upright"/>
                <a:cs typeface="Cormorant Upright"/>
                <a:sym typeface="Cormorant Upright"/>
              </a:rPr>
              <a:t>: Trung Quốc từ thế kỉ VII đến giữa thế kỉ XIX</a:t>
            </a:r>
            <a:endParaRPr sz="480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>
            <a:spLocks noGrp="1"/>
          </p:cNvSpPr>
          <p:nvPr>
            <p:ph type="title"/>
          </p:nvPr>
        </p:nvSpPr>
        <p:spPr>
          <a:xfrm>
            <a:off x="3363175" y="2098963"/>
            <a:ext cx="50676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rmorant Upright"/>
                <a:ea typeface="Cormorant Upright"/>
                <a:cs typeface="Cormorant Upright"/>
                <a:sym typeface="Cormorant Upright"/>
              </a:rPr>
              <a:t>Tiến trình phát triển của lịch sử Trung Quốc từ thế kỉ VII đến giữa thế kỉ XIX</a:t>
            </a:r>
            <a:endParaRPr sz="3600"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60" name="Google Shape;360;p42"/>
          <p:cNvSpPr txBox="1">
            <a:spLocks noGrp="1"/>
          </p:cNvSpPr>
          <p:nvPr>
            <p:ph type="title" idx="2"/>
          </p:nvPr>
        </p:nvSpPr>
        <p:spPr>
          <a:xfrm>
            <a:off x="6881275" y="1127738"/>
            <a:ext cx="1549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61" name="Google Shape;361;p42"/>
          <p:cNvGrpSpPr/>
          <p:nvPr/>
        </p:nvGrpSpPr>
        <p:grpSpPr>
          <a:xfrm>
            <a:off x="1" y="332450"/>
            <a:ext cx="3885653" cy="4811044"/>
            <a:chOff x="1" y="332450"/>
            <a:chExt cx="3885653" cy="4811044"/>
          </a:xfrm>
        </p:grpSpPr>
        <p:pic>
          <p:nvPicPr>
            <p:cNvPr id="362" name="Google Shape;36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" y="332450"/>
              <a:ext cx="1795299" cy="174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796" y="1296275"/>
              <a:ext cx="2181326" cy="2550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758576" y="2322000"/>
              <a:ext cx="2127078" cy="2296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" y="2847070"/>
              <a:ext cx="3696506" cy="229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53465" y="1472960"/>
              <a:ext cx="1639475" cy="796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>
            <a:spLocks noGrp="1"/>
          </p:cNvSpPr>
          <p:nvPr>
            <p:ph type="subTitle" idx="1"/>
          </p:nvPr>
        </p:nvSpPr>
        <p:spPr>
          <a:xfrm>
            <a:off x="0" y="2167950"/>
            <a:ext cx="18699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err="1"/>
              <a:t>Lãnh</a:t>
            </a:r>
            <a:r>
              <a:rPr lang="en" i="1" dirty="0"/>
              <a:t> </a:t>
            </a:r>
            <a:r>
              <a:rPr lang="en" i="1" dirty="0" err="1"/>
              <a:t>thổ</a:t>
            </a:r>
            <a:r>
              <a:rPr lang="en" i="1" dirty="0"/>
              <a:t> </a:t>
            </a:r>
            <a:r>
              <a:rPr lang="en" i="1" dirty="0" err="1"/>
              <a:t>ước</a:t>
            </a:r>
            <a:r>
              <a:rPr lang="en" i="1" dirty="0"/>
              <a:t> </a:t>
            </a:r>
            <a:r>
              <a:rPr lang="en" i="1" dirty="0" err="1"/>
              <a:t>đoán</a:t>
            </a:r>
            <a:r>
              <a:rPr lang="en" i="1" dirty="0"/>
              <a:t> do </a:t>
            </a:r>
            <a:r>
              <a:rPr lang="en" i="1" dirty="0" err="1"/>
              <a:t>các</a:t>
            </a:r>
            <a:r>
              <a:rPr lang="en" i="1" dirty="0"/>
              <a:t> </a:t>
            </a:r>
            <a:r>
              <a:rPr lang="en" i="1" dirty="0" err="1"/>
              <a:t>triều</a:t>
            </a:r>
            <a:r>
              <a:rPr lang="en" i="1" dirty="0"/>
              <a:t> </a:t>
            </a:r>
            <a:r>
              <a:rPr lang="en" i="1" dirty="0" err="1"/>
              <a:t>đại</a:t>
            </a:r>
            <a:r>
              <a:rPr lang="en" i="1" dirty="0"/>
              <a:t> </a:t>
            </a:r>
            <a:r>
              <a:rPr lang="en" i="1" dirty="0" err="1"/>
              <a:t>và</a:t>
            </a:r>
            <a:r>
              <a:rPr lang="en" i="1" dirty="0"/>
              <a:t> </a:t>
            </a:r>
            <a:r>
              <a:rPr lang="en" i="1" dirty="0" err="1"/>
              <a:t>nhà</a:t>
            </a:r>
            <a:r>
              <a:rPr lang="en" i="1" dirty="0"/>
              <a:t> </a:t>
            </a:r>
            <a:r>
              <a:rPr lang="en" i="1" dirty="0" err="1"/>
              <a:t>nước</a:t>
            </a:r>
            <a:r>
              <a:rPr lang="en" i="1" dirty="0"/>
              <a:t> Trung Quốc </a:t>
            </a:r>
            <a:r>
              <a:rPr lang="en" i="1" dirty="0" err="1"/>
              <a:t>khác</a:t>
            </a:r>
            <a:r>
              <a:rPr lang="en" i="1" dirty="0"/>
              <a:t> </a:t>
            </a:r>
            <a:r>
              <a:rPr lang="en" i="1" dirty="0" err="1"/>
              <a:t>nhau</a:t>
            </a:r>
            <a:r>
              <a:rPr lang="en" i="1" dirty="0"/>
              <a:t> </a:t>
            </a:r>
            <a:r>
              <a:rPr lang="en" i="1" dirty="0" err="1"/>
              <a:t>kiểm</a:t>
            </a:r>
            <a:r>
              <a:rPr lang="en" i="1" dirty="0"/>
              <a:t> </a:t>
            </a:r>
            <a:r>
              <a:rPr lang="en" i="1" dirty="0" err="1"/>
              <a:t>soát</a:t>
            </a:r>
            <a:r>
              <a:rPr lang="en" i="1" dirty="0"/>
              <a:t> </a:t>
            </a:r>
            <a:r>
              <a:rPr lang="en" i="1" dirty="0" err="1"/>
              <a:t>trong</a:t>
            </a:r>
            <a:r>
              <a:rPr lang="en" i="1" dirty="0"/>
              <a:t> </a:t>
            </a:r>
            <a:r>
              <a:rPr lang="en" i="1" dirty="0" err="1"/>
              <a:t>lịch</a:t>
            </a:r>
            <a:r>
              <a:rPr lang="en" i="1" dirty="0"/>
              <a:t> </a:t>
            </a:r>
            <a:r>
              <a:rPr lang="en" i="1" dirty="0" err="1"/>
              <a:t>sử</a:t>
            </a:r>
            <a:r>
              <a:rPr lang="en" i="1" dirty="0"/>
              <a:t>.</a:t>
            </a:r>
            <a:endParaRPr i="1" dirty="0"/>
          </a:p>
        </p:txBody>
      </p:sp>
      <p:pic>
        <p:nvPicPr>
          <p:cNvPr id="372" name="Google Shape;372;p43" title="China_Dynastie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059" y="0"/>
            <a:ext cx="72739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>
            <a:spLocks noGrp="1"/>
          </p:cNvSpPr>
          <p:nvPr>
            <p:ph type="subTitle" idx="3"/>
          </p:nvPr>
        </p:nvSpPr>
        <p:spPr>
          <a:xfrm>
            <a:off x="5055275" y="3366637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Võ Tắc Thiên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(624 - 705)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78" name="Google Shape;378;p44"/>
          <p:cNvSpPr txBox="1">
            <a:spLocks noGrp="1"/>
          </p:cNvSpPr>
          <p:nvPr>
            <p:ph type="subTitle" idx="4"/>
          </p:nvPr>
        </p:nvSpPr>
        <p:spPr>
          <a:xfrm>
            <a:off x="1583075" y="3366637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Đường Cao Tông (628 - 683)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pic>
        <p:nvPicPr>
          <p:cNvPr id="379" name="Google Shape;379;p44" title="Gaozong_of_Song.jpg"/>
          <p:cNvPicPr preferRelativeResize="0"/>
          <p:nvPr/>
        </p:nvPicPr>
        <p:blipFill rotWithShape="1">
          <a:blip r:embed="rId3">
            <a:alphaModFix/>
          </a:blip>
          <a:srcRect t="5939" b="5939"/>
          <a:stretch/>
        </p:blipFill>
        <p:spPr>
          <a:xfrm>
            <a:off x="1769229" y="1083638"/>
            <a:ext cx="2133300" cy="213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0" name="Google Shape;380;p44"/>
          <p:cNvSpPr txBox="1">
            <a:spLocks noGrp="1"/>
          </p:cNvSpPr>
          <p:nvPr>
            <p:ph type="title"/>
          </p:nvPr>
        </p:nvSpPr>
        <p:spPr>
          <a:xfrm>
            <a:off x="720000" y="2225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Con biết gì về hai nhân vật này?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81" name="Google Shape;381;p44"/>
          <p:cNvSpPr txBox="1">
            <a:spLocks noGrp="1"/>
          </p:cNvSpPr>
          <p:nvPr>
            <p:ph type="subTitle" idx="2"/>
          </p:nvPr>
        </p:nvSpPr>
        <p:spPr>
          <a:xfrm>
            <a:off x="2156850" y="4348288"/>
            <a:ext cx="483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 người đã đồng trị vì nhà Đường trong một thời gian dài và cùng được gọi là </a:t>
            </a:r>
            <a:r>
              <a:rPr lang="en" b="1">
                <a:latin typeface="Barlow"/>
                <a:ea typeface="Barlow"/>
                <a:cs typeface="Barlow"/>
                <a:sym typeface="Barlow"/>
              </a:rPr>
              <a:t>Nhị Thánh</a:t>
            </a:r>
            <a:r>
              <a:rPr lang="en"/>
              <a:t>.</a:t>
            </a:r>
            <a:endParaRPr/>
          </a:p>
        </p:txBody>
      </p:sp>
      <p:pic>
        <p:nvPicPr>
          <p:cNvPr id="382" name="Google Shape;382;p44" title="A_Tang_Dynasty_Empress_Wu_Zetian.jpeg"/>
          <p:cNvPicPr preferRelativeResize="0"/>
          <p:nvPr/>
        </p:nvPicPr>
        <p:blipFill rotWithShape="1">
          <a:blip r:embed="rId4">
            <a:alphaModFix/>
          </a:blip>
          <a:srcRect t="5853" b="5853"/>
          <a:stretch/>
        </p:blipFill>
        <p:spPr>
          <a:xfrm>
            <a:off x="5241429" y="1083638"/>
            <a:ext cx="2133300" cy="213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"/>
          <p:cNvSpPr txBox="1">
            <a:spLocks noGrp="1"/>
          </p:cNvSpPr>
          <p:nvPr>
            <p:ph type="subTitle" idx="3"/>
          </p:nvPr>
        </p:nvSpPr>
        <p:spPr>
          <a:xfrm>
            <a:off x="5055275" y="3255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Dương Quý Phi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(719 - 756)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88" name="Google Shape;388;p45"/>
          <p:cNvSpPr txBox="1">
            <a:spLocks noGrp="1"/>
          </p:cNvSpPr>
          <p:nvPr>
            <p:ph type="subTitle" idx="4"/>
          </p:nvPr>
        </p:nvSpPr>
        <p:spPr>
          <a:xfrm>
            <a:off x="1583075" y="3255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Đường Huyền Tông (685 - 782)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pic>
        <p:nvPicPr>
          <p:cNvPr id="389" name="Google Shape;389;p45" title="李隆基像.jpg"/>
          <p:cNvPicPr preferRelativeResize="0"/>
          <p:nvPr/>
        </p:nvPicPr>
        <p:blipFill rotWithShape="1">
          <a:blip r:embed="rId3">
            <a:alphaModFix/>
          </a:blip>
          <a:srcRect t="5076" b="5076"/>
          <a:stretch/>
        </p:blipFill>
        <p:spPr>
          <a:xfrm>
            <a:off x="1769229" y="972325"/>
            <a:ext cx="2133300" cy="213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0" name="Google Shape;390;p45"/>
          <p:cNvSpPr txBox="1">
            <a:spLocks noGrp="1"/>
          </p:cNvSpPr>
          <p:nvPr>
            <p:ph type="title"/>
          </p:nvPr>
        </p:nvSpPr>
        <p:spPr>
          <a:xfrm>
            <a:off x="720000" y="111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Con biết gì về hai nhân vật này?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91" name="Google Shape;391;p45"/>
          <p:cNvSpPr txBox="1">
            <a:spLocks noGrp="1"/>
          </p:cNvSpPr>
          <p:nvPr>
            <p:ph type="subTitle" idx="2"/>
          </p:nvPr>
        </p:nvSpPr>
        <p:spPr>
          <a:xfrm>
            <a:off x="802200" y="4237000"/>
            <a:ext cx="7539600" cy="7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Trong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gian</a:t>
            </a:r>
            <a:r>
              <a:rPr lang="en" dirty="0"/>
              <a:t> </a:t>
            </a:r>
            <a:r>
              <a:rPr lang="en" dirty="0" err="1"/>
              <a:t>Đường</a:t>
            </a:r>
            <a:r>
              <a:rPr lang="en" dirty="0"/>
              <a:t> </a:t>
            </a:r>
            <a:r>
              <a:rPr lang="en" dirty="0" err="1"/>
              <a:t>Huyền</a:t>
            </a:r>
            <a:r>
              <a:rPr lang="en" dirty="0"/>
              <a:t> </a:t>
            </a:r>
            <a:r>
              <a:rPr lang="en" dirty="0" err="1"/>
              <a:t>Tông</a:t>
            </a:r>
            <a:r>
              <a:rPr lang="en" dirty="0"/>
              <a:t> </a:t>
            </a:r>
            <a:r>
              <a:rPr lang="en" dirty="0" err="1"/>
              <a:t>nắm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, </a:t>
            </a:r>
            <a:r>
              <a:rPr lang="en" dirty="0" err="1"/>
              <a:t>nhà</a:t>
            </a:r>
            <a:r>
              <a:rPr lang="en" dirty="0"/>
              <a:t> </a:t>
            </a:r>
            <a:r>
              <a:rPr lang="en" dirty="0" err="1"/>
              <a:t>Đường</a:t>
            </a:r>
            <a:r>
              <a:rPr lang="en" dirty="0"/>
              <a:t> </a:t>
            </a:r>
            <a:r>
              <a:rPr lang="en" dirty="0" err="1"/>
              <a:t>bước</a:t>
            </a:r>
            <a:r>
              <a:rPr lang="en" dirty="0"/>
              <a:t> </a:t>
            </a:r>
            <a:r>
              <a:rPr lang="en" dirty="0" err="1"/>
              <a:t>vào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thịnh</a:t>
            </a:r>
            <a:r>
              <a:rPr lang="en" dirty="0"/>
              <a:t> </a:t>
            </a:r>
            <a:r>
              <a:rPr lang="en" dirty="0" err="1"/>
              <a:t>trị</a:t>
            </a:r>
            <a:r>
              <a:rPr lang="en" dirty="0"/>
              <a:t> </a:t>
            </a:r>
            <a:r>
              <a:rPr lang="en" dirty="0" err="1"/>
              <a:t>kéo</a:t>
            </a:r>
            <a:r>
              <a:rPr lang="en" dirty="0"/>
              <a:t> </a:t>
            </a:r>
            <a:r>
              <a:rPr lang="en" dirty="0" err="1"/>
              <a:t>dài</a:t>
            </a:r>
            <a:r>
              <a:rPr lang="en" dirty="0"/>
              <a:t> </a:t>
            </a:r>
            <a:r>
              <a:rPr lang="en" dirty="0" err="1"/>
              <a:t>hơn</a:t>
            </a:r>
            <a:r>
              <a:rPr lang="en" dirty="0"/>
              <a:t> 30 </a:t>
            </a:r>
            <a:r>
              <a:rPr lang="en" dirty="0" err="1"/>
              <a:t>năm</a:t>
            </a:r>
            <a:r>
              <a:rPr lang="en" dirty="0"/>
              <a:t>, </a:t>
            </a:r>
            <a:r>
              <a:rPr lang="en" dirty="0" err="1"/>
              <a:t>gọi</a:t>
            </a:r>
            <a:r>
              <a:rPr lang="en" dirty="0"/>
              <a:t>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Khai Nguyên </a:t>
            </a:r>
            <a:r>
              <a:rPr lang="en" b="1" dirty="0" err="1">
                <a:latin typeface="Barlow"/>
                <a:ea typeface="Barlow"/>
                <a:cs typeface="Barlow"/>
                <a:sym typeface="Barlow"/>
              </a:rPr>
              <a:t>thịnh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b="1" dirty="0" err="1">
                <a:latin typeface="Barlow"/>
                <a:ea typeface="Barlow"/>
                <a:cs typeface="Barlow"/>
                <a:sym typeface="Barlow"/>
              </a:rPr>
              <a:t>thế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dirty="0"/>
              <a:t>(</a:t>
            </a:r>
            <a:r>
              <a:rPr lang="en" dirty="0" err="1"/>
              <a:t>開元盛世</a:t>
            </a:r>
            <a:r>
              <a:rPr lang="en" dirty="0"/>
              <a:t>). Tuy </a:t>
            </a:r>
            <a:r>
              <a:rPr lang="en" dirty="0" err="1"/>
              <a:t>nhiên</a:t>
            </a:r>
            <a:r>
              <a:rPr lang="en" dirty="0"/>
              <a:t> </a:t>
            </a:r>
            <a:r>
              <a:rPr lang="en" dirty="0" err="1"/>
              <a:t>về</a:t>
            </a:r>
            <a:r>
              <a:rPr lang="en" dirty="0"/>
              <a:t> </a:t>
            </a:r>
            <a:r>
              <a:rPr lang="en" dirty="0" err="1"/>
              <a:t>cuối</a:t>
            </a:r>
            <a:r>
              <a:rPr lang="en" dirty="0"/>
              <a:t> </a:t>
            </a:r>
            <a:r>
              <a:rPr lang="en" dirty="0" err="1"/>
              <a:t>đời</a:t>
            </a:r>
            <a:r>
              <a:rPr lang="en" dirty="0"/>
              <a:t>, </a:t>
            </a:r>
            <a:r>
              <a:rPr lang="en" dirty="0" err="1"/>
              <a:t>Đường</a:t>
            </a:r>
            <a:r>
              <a:rPr lang="en" dirty="0"/>
              <a:t> Minh Hoàng </a:t>
            </a:r>
            <a:r>
              <a:rPr lang="en" dirty="0" err="1"/>
              <a:t>sinh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u </a:t>
            </a:r>
            <a:r>
              <a:rPr lang="en" dirty="0" err="1"/>
              <a:t>mê</a:t>
            </a:r>
            <a:r>
              <a:rPr lang="en" dirty="0"/>
              <a:t> xa </a:t>
            </a:r>
            <a:r>
              <a:rPr lang="en" dirty="0" err="1"/>
              <a:t>xỉ</a:t>
            </a:r>
            <a:r>
              <a:rPr lang="en" dirty="0"/>
              <a:t>, </a:t>
            </a:r>
            <a:r>
              <a:rPr lang="en" dirty="0" err="1"/>
              <a:t>mê</a:t>
            </a:r>
            <a:r>
              <a:rPr lang="en" dirty="0"/>
              <a:t> </a:t>
            </a:r>
            <a:r>
              <a:rPr lang="en" dirty="0" err="1"/>
              <a:t>đắm</a:t>
            </a:r>
            <a:r>
              <a:rPr lang="en" dirty="0"/>
              <a:t> </a:t>
            </a:r>
            <a:r>
              <a:rPr lang="en" dirty="0" err="1"/>
              <a:t>trong</a:t>
            </a:r>
            <a:r>
              <a:rPr lang="en" dirty="0"/>
              <a:t> </a:t>
            </a:r>
            <a:r>
              <a:rPr lang="en" dirty="0" err="1"/>
              <a:t>tửu</a:t>
            </a:r>
            <a:r>
              <a:rPr lang="en" dirty="0"/>
              <a:t> </a:t>
            </a:r>
            <a:r>
              <a:rPr lang="en" dirty="0" err="1"/>
              <a:t>sắc</a:t>
            </a:r>
            <a:r>
              <a:rPr lang="en" dirty="0"/>
              <a:t>, </a:t>
            </a:r>
            <a:r>
              <a:rPr lang="en" dirty="0" err="1"/>
              <a:t>không</a:t>
            </a:r>
            <a:r>
              <a:rPr lang="en" dirty="0"/>
              <a:t> </a:t>
            </a:r>
            <a:r>
              <a:rPr lang="en" dirty="0" err="1"/>
              <a:t>chú</a:t>
            </a:r>
            <a:r>
              <a:rPr lang="en" dirty="0"/>
              <a:t> </a:t>
            </a:r>
            <a:r>
              <a:rPr lang="en" dirty="0" err="1"/>
              <a:t>ý</a:t>
            </a:r>
            <a:r>
              <a:rPr lang="en" dirty="0"/>
              <a:t> </a:t>
            </a:r>
            <a:r>
              <a:rPr lang="en" dirty="0" err="1"/>
              <a:t>đến</a:t>
            </a:r>
            <a:r>
              <a:rPr lang="en" dirty="0"/>
              <a:t> </a:t>
            </a:r>
            <a:r>
              <a:rPr lang="en" dirty="0" err="1"/>
              <a:t>nền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trị</a:t>
            </a:r>
            <a:r>
              <a:rPr lang="en" dirty="0"/>
              <a:t> </a:t>
            </a:r>
            <a:r>
              <a:rPr lang="en" dirty="0" err="1"/>
              <a:t>ngày</a:t>
            </a:r>
            <a:r>
              <a:rPr lang="en" dirty="0"/>
              <a:t> </a:t>
            </a:r>
            <a:r>
              <a:rPr lang="en" dirty="0" err="1"/>
              <a:t>càng</a:t>
            </a:r>
            <a:r>
              <a:rPr lang="en" dirty="0"/>
              <a:t> </a:t>
            </a:r>
            <a:r>
              <a:rPr lang="en" dirty="0" err="1"/>
              <a:t>bại</a:t>
            </a:r>
            <a:r>
              <a:rPr lang="en" dirty="0"/>
              <a:t> </a:t>
            </a:r>
            <a:r>
              <a:rPr lang="en" dirty="0" err="1"/>
              <a:t>hoại</a:t>
            </a:r>
            <a:r>
              <a:rPr lang="en" dirty="0"/>
              <a:t> </a:t>
            </a:r>
            <a:r>
              <a:rPr lang="en" dirty="0" err="1"/>
              <a:t>suy</a:t>
            </a:r>
            <a:r>
              <a:rPr lang="en" dirty="0"/>
              <a:t> vi.</a:t>
            </a:r>
            <a:endParaRPr dirty="0"/>
          </a:p>
        </p:txBody>
      </p:sp>
      <p:pic>
        <p:nvPicPr>
          <p:cNvPr id="392" name="Google Shape;392;p45" title="Yang_Gui-fei_by_Takaku_Aigai.jpg"/>
          <p:cNvPicPr preferRelativeResize="0"/>
          <p:nvPr/>
        </p:nvPicPr>
        <p:blipFill rotWithShape="1">
          <a:blip r:embed="rId4">
            <a:alphaModFix/>
          </a:blip>
          <a:srcRect t="30011" b="30011"/>
          <a:stretch/>
        </p:blipFill>
        <p:spPr>
          <a:xfrm>
            <a:off x="5241429" y="972325"/>
            <a:ext cx="2133300" cy="213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 txBox="1">
            <a:spLocks noGrp="1"/>
          </p:cNvSpPr>
          <p:nvPr>
            <p:ph type="subTitle" idx="3"/>
          </p:nvPr>
        </p:nvSpPr>
        <p:spPr>
          <a:xfrm>
            <a:off x="5055275" y="3255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Càn Long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(1735 - 1796)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4"/>
          </p:nvPr>
        </p:nvSpPr>
        <p:spPr>
          <a:xfrm>
            <a:off x="1583075" y="3255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Khang Hi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(1654 - 1722)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pic>
        <p:nvPicPr>
          <p:cNvPr id="399" name="Google Shape;399;p46" title="40_years_old_Kangxi.jpg"/>
          <p:cNvPicPr preferRelativeResize="0"/>
          <p:nvPr/>
        </p:nvPicPr>
        <p:blipFill rotWithShape="1">
          <a:blip r:embed="rId3">
            <a:alphaModFix/>
          </a:blip>
          <a:srcRect t="9055" b="9064"/>
          <a:stretch/>
        </p:blipFill>
        <p:spPr>
          <a:xfrm>
            <a:off x="1769229" y="972325"/>
            <a:ext cx="2133300" cy="213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720000" y="1112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Upright"/>
                <a:ea typeface="Cormorant Upright"/>
                <a:cs typeface="Cormorant Upright"/>
                <a:sym typeface="Cormorant Upright"/>
              </a:rPr>
              <a:t>Con biết gì về hai nhân vật này?</a:t>
            </a:r>
            <a:endParaRPr>
              <a:latin typeface="Cormorant Upright"/>
              <a:ea typeface="Cormorant Upright"/>
              <a:cs typeface="Cormorant Upright"/>
              <a:sym typeface="Cormorant Upright"/>
            </a:endParaRPr>
          </a:p>
        </p:txBody>
      </p:sp>
      <p:sp>
        <p:nvSpPr>
          <p:cNvPr id="401" name="Google Shape;401;p46"/>
          <p:cNvSpPr txBox="1">
            <a:spLocks noGrp="1"/>
          </p:cNvSpPr>
          <p:nvPr>
            <p:ph type="subTitle" idx="2"/>
          </p:nvPr>
        </p:nvSpPr>
        <p:spPr>
          <a:xfrm>
            <a:off x="802200" y="4237000"/>
            <a:ext cx="7539600" cy="7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"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Khang – </a:t>
            </a:r>
            <a:r>
              <a:rPr lang="en" b="1" dirty="0" err="1">
                <a:latin typeface="Barlow"/>
                <a:ea typeface="Barlow"/>
                <a:cs typeface="Barlow"/>
                <a:sym typeface="Barlow"/>
              </a:rPr>
              <a:t>Càn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b="1" dirty="0" err="1">
                <a:latin typeface="Barlow"/>
                <a:ea typeface="Barlow"/>
                <a:cs typeface="Barlow"/>
                <a:sym typeface="Barlow"/>
              </a:rPr>
              <a:t>thịnh</a:t>
            </a: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b="1" dirty="0" err="1">
                <a:latin typeface="Barlow"/>
                <a:ea typeface="Barlow"/>
                <a:cs typeface="Barlow"/>
                <a:sym typeface="Barlow"/>
              </a:rPr>
              <a:t>thế</a:t>
            </a:r>
            <a:r>
              <a:rPr lang="en" dirty="0"/>
              <a:t>",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kỳ</a:t>
            </a:r>
            <a:r>
              <a:rPr lang="en" dirty="0"/>
              <a:t> </a:t>
            </a:r>
            <a:r>
              <a:rPr lang="en" dirty="0" err="1"/>
              <a:t>phát</a:t>
            </a:r>
            <a:r>
              <a:rPr lang="en" dirty="0"/>
              <a:t> </a:t>
            </a:r>
            <a:r>
              <a:rPr lang="en" dirty="0" err="1"/>
              <a:t>triển</a:t>
            </a:r>
            <a:r>
              <a:rPr lang="en" dirty="0"/>
              <a:t> </a:t>
            </a:r>
            <a:r>
              <a:rPr lang="en" dirty="0" err="1"/>
              <a:t>đỉnh</a:t>
            </a:r>
            <a:r>
              <a:rPr lang="en" dirty="0"/>
              <a:t> </a:t>
            </a:r>
            <a:r>
              <a:rPr lang="en" dirty="0" err="1"/>
              <a:t>cao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nhà</a:t>
            </a:r>
            <a:r>
              <a:rPr lang="en" dirty="0"/>
              <a:t> Thanh,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một</a:t>
            </a:r>
            <a:r>
              <a:rPr lang="en" dirty="0"/>
              <a:t> </a:t>
            </a:r>
            <a:r>
              <a:rPr lang="en" dirty="0" err="1"/>
              <a:t>trong</a:t>
            </a:r>
            <a:r>
              <a:rPr lang="en" dirty="0"/>
              <a:t>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kỳ</a:t>
            </a:r>
            <a:r>
              <a:rPr lang="en" dirty="0"/>
              <a:t> </a:t>
            </a:r>
            <a:r>
              <a:rPr lang="en" dirty="0" err="1"/>
              <a:t>huy</a:t>
            </a:r>
            <a:r>
              <a:rPr lang="en" dirty="0"/>
              <a:t> </a:t>
            </a:r>
            <a:r>
              <a:rPr lang="en" dirty="0" err="1"/>
              <a:t>hoàng</a:t>
            </a:r>
            <a:r>
              <a:rPr lang="en" dirty="0"/>
              <a:t> </a:t>
            </a:r>
            <a:r>
              <a:rPr lang="en" dirty="0" err="1"/>
              <a:t>nhất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vương</a:t>
            </a:r>
            <a:r>
              <a:rPr lang="en" dirty="0"/>
              <a:t> </a:t>
            </a:r>
            <a:r>
              <a:rPr lang="en" dirty="0" err="1"/>
              <a:t>triều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kiến</a:t>
            </a:r>
            <a:r>
              <a:rPr lang="en" dirty="0"/>
              <a:t> </a:t>
            </a:r>
            <a:r>
              <a:rPr lang="en" dirty="0" err="1"/>
              <a:t>trong</a:t>
            </a:r>
            <a:r>
              <a:rPr lang="en" dirty="0"/>
              <a:t> </a:t>
            </a:r>
            <a:r>
              <a:rPr lang="en" dirty="0" err="1"/>
              <a:t>lịch</a:t>
            </a:r>
            <a:r>
              <a:rPr lang="en" dirty="0"/>
              <a:t> </a:t>
            </a:r>
            <a:r>
              <a:rPr lang="en" dirty="0" err="1"/>
              <a:t>sử</a:t>
            </a:r>
            <a:r>
              <a:rPr lang="en" dirty="0"/>
              <a:t> Trung Quốc.</a:t>
            </a:r>
            <a:endParaRPr dirty="0"/>
          </a:p>
        </p:txBody>
      </p:sp>
      <p:pic>
        <p:nvPicPr>
          <p:cNvPr id="402" name="Google Shape;402;p46" title="《心写治平》乾隆部分.jpg"/>
          <p:cNvPicPr preferRelativeResize="0"/>
          <p:nvPr/>
        </p:nvPicPr>
        <p:blipFill rotWithShape="1">
          <a:blip r:embed="rId4">
            <a:alphaModFix/>
          </a:blip>
          <a:srcRect l="1625" r="1634"/>
          <a:stretch/>
        </p:blipFill>
        <p:spPr>
          <a:xfrm>
            <a:off x="5241429" y="972325"/>
            <a:ext cx="2133300" cy="213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>
            <a:spLocks noGrp="1"/>
          </p:cNvSpPr>
          <p:nvPr>
            <p:ph type="subTitle" idx="1"/>
          </p:nvPr>
        </p:nvSpPr>
        <p:spPr>
          <a:xfrm>
            <a:off x="0" y="2167950"/>
            <a:ext cx="2678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Mãn Châu (Đông Bắc Trung Quốc)</a:t>
            </a:r>
            <a:endParaRPr sz="1800" i="1"/>
          </a:p>
        </p:txBody>
      </p:sp>
      <p:pic>
        <p:nvPicPr>
          <p:cNvPr id="408" name="Google Shape;408;p47" title="China_location_map_-_Northeast_Chin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137" y="0"/>
            <a:ext cx="64658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>
            <a:spLocks noGrp="1"/>
          </p:cNvSpPr>
          <p:nvPr>
            <p:ph type="subTitle" idx="1"/>
          </p:nvPr>
        </p:nvSpPr>
        <p:spPr>
          <a:xfrm>
            <a:off x="0" y="2167950"/>
            <a:ext cx="2702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Kiểu tóc của nam giới Trung Quốc thời Minh - Thanh - hiện đại</a:t>
            </a:r>
            <a:endParaRPr sz="1800" i="1"/>
          </a:p>
        </p:txBody>
      </p:sp>
      <p:pic>
        <p:nvPicPr>
          <p:cNvPr id="414" name="Google Shape;414;p48" title="lich-su-kieu-toc-truyen-thong-co-dai-cua-trung-quoc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054" y="0"/>
            <a:ext cx="64419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Ancient Chinese Characters by Slidesgo">
  <a:themeElements>
    <a:clrScheme name="Simple Light">
      <a:dk1>
        <a:srgbClr val="2D2323"/>
      </a:dk1>
      <a:lt1>
        <a:srgbClr val="FFF4E2"/>
      </a:lt1>
      <a:dk2>
        <a:srgbClr val="DB211D"/>
      </a:dk2>
      <a:lt2>
        <a:srgbClr val="4C4C4C"/>
      </a:lt2>
      <a:accent1>
        <a:srgbClr val="CFCFC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D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947</Words>
  <Application>Microsoft Macintosh PowerPoint</Application>
  <PresentationFormat>On-screen Show (16:9)</PresentationFormat>
  <Paragraphs>64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ZCOOL XiaoWei</vt:lpstr>
      <vt:lpstr>Cormorant Upright</vt:lpstr>
      <vt:lpstr>Barlow Medium</vt:lpstr>
      <vt:lpstr>Barlow</vt:lpstr>
      <vt:lpstr>Arial</vt:lpstr>
      <vt:lpstr>Ancient Chinese Characters by Slidesgo</vt:lpstr>
      <vt:lpstr>Con biết gì về công trình này?</vt:lpstr>
      <vt:lpstr>Bài 4: Trung Quốc từ thế kỉ VII đến giữa thế kỉ XIX</vt:lpstr>
      <vt:lpstr>Tiến trình phát triển của lịch sử Trung Quốc từ thế kỉ VII đến giữa thế kỉ XIX</vt:lpstr>
      <vt:lpstr>PowerPoint Presentation</vt:lpstr>
      <vt:lpstr>Con biết gì về hai nhân vật này?</vt:lpstr>
      <vt:lpstr>Con biết gì về hai nhân vật này?</vt:lpstr>
      <vt:lpstr>Con biết gì về hai nhân vật này?</vt:lpstr>
      <vt:lpstr>PowerPoint Presentation</vt:lpstr>
      <vt:lpstr>PowerPoint Presentation</vt:lpstr>
      <vt:lpstr>Con biết gì về hai hình ảnh này?</vt:lpstr>
      <vt:lpstr>1. Tiến trình phát triển của lịch sử Trung Quốc từ thế kỉ VII đến giữa thế kỉ XIX</vt:lpstr>
      <vt:lpstr>Trung Quốc dưới thời Đường</vt:lpstr>
      <vt:lpstr>PowerPoint Presentation</vt:lpstr>
      <vt:lpstr>2. Trung Quốc dưới thời Đường</vt:lpstr>
      <vt:lpstr>Sự phát triển kinh tế thời Minh - Thanh</vt:lpstr>
      <vt:lpstr>PowerPoint Presentation</vt:lpstr>
      <vt:lpstr>3. Sự phát triển kinh tế thời Minh - Thanh</vt:lpstr>
      <vt:lpstr>04</vt:lpstr>
      <vt:lpstr>a) Tư tưởng, tôn giáo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Phạm Minh-Anh</cp:lastModifiedBy>
  <cp:revision>6</cp:revision>
  <dcterms:modified xsi:type="dcterms:W3CDTF">2025-11-18T01:52:33Z</dcterms:modified>
</cp:coreProperties>
</file>